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82" r:id="rId4"/>
    <p:sldId id="269" r:id="rId5"/>
    <p:sldId id="263" r:id="rId6"/>
    <p:sldId id="273" r:id="rId7"/>
    <p:sldId id="264" r:id="rId8"/>
    <p:sldId id="265" r:id="rId9"/>
    <p:sldId id="280" r:id="rId10"/>
    <p:sldId id="274" r:id="rId11"/>
    <p:sldId id="267" r:id="rId12"/>
    <p:sldId id="272" r:id="rId13"/>
    <p:sldId id="276" r:id="rId14"/>
    <p:sldId id="281" r:id="rId15"/>
    <p:sldId id="279" r:id="rId16"/>
    <p:sldId id="277" r:id="rId17"/>
    <p:sldId id="270" r:id="rId18"/>
    <p:sldId id="278" r:id="rId1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C69A59C-9A0B-40BC-BEF3-75E63AAC039B}" type="datetimeFigureOut">
              <a:rPr lang="sl-SI" smtClean="0"/>
              <a:t>7. 01. 2022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r>
              <a:rPr lang="sl-SI" sz="2800" dirty="0" smtClean="0"/>
              <a:t>KOMPOZICIJA LIKOVNEGA DELA</a:t>
            </a:r>
            <a:endParaRPr lang="sl-SI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19256" cy="5217443"/>
          </a:xfrm>
        </p:spPr>
        <p:txBody>
          <a:bodyPr>
            <a:normAutofit/>
          </a:bodyPr>
          <a:lstStyle/>
          <a:p>
            <a:r>
              <a:rPr lang="sl-SI" sz="1600" b="1" dirty="0" smtClean="0">
                <a:solidFill>
                  <a:schemeClr val="tx1"/>
                </a:solidFill>
              </a:rPr>
              <a:t>KAJ JE KOMPOZICIJA?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KOMPOZICIJA JE SMISELNO RAZVRŠČANJE OBLIK IN FIGUR V LIKOVNEM DELU</a:t>
            </a:r>
          </a:p>
          <a:p>
            <a:r>
              <a:rPr lang="sl-SI" sz="1600" b="1" dirty="0" smtClean="0">
                <a:solidFill>
                  <a:schemeClr val="tx1"/>
                </a:solidFill>
              </a:rPr>
              <a:t>KAKŠNA JE RAZLIKA MED SIMETRIČNO IN ASIMETRIČNO KOMPOZICIJO?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PRI </a:t>
            </a:r>
            <a:r>
              <a:rPr lang="sl-SI" sz="1600" b="1" dirty="0" smtClean="0">
                <a:solidFill>
                  <a:schemeClr val="tx1"/>
                </a:solidFill>
              </a:rPr>
              <a:t>SIMETRIČNI KOMPOZICIJI </a:t>
            </a:r>
            <a:r>
              <a:rPr lang="sl-SI" sz="1600" dirty="0" smtClean="0">
                <a:solidFill>
                  <a:schemeClr val="tx1"/>
                </a:solidFill>
              </a:rPr>
              <a:t>RAZPOREJAMO OBLIKE PO PLOSKVI ENAKOMERNO GLEDE NA NAMIŠLJENO OS,PRI </a:t>
            </a:r>
            <a:r>
              <a:rPr lang="sl-SI" sz="1600" b="1" dirty="0" smtClean="0">
                <a:solidFill>
                  <a:schemeClr val="tx1"/>
                </a:solidFill>
              </a:rPr>
              <a:t>NESIMETRIČNI</a:t>
            </a:r>
            <a:r>
              <a:rPr lang="sl-SI" sz="1600" dirty="0" smtClean="0">
                <a:solidFill>
                  <a:schemeClr val="tx1"/>
                </a:solidFill>
              </a:rPr>
              <a:t> PA SO OBLIKE RAZPOREJENE NEENAKOMERNO GLEDE NA NAMIŠLJENO OS.</a:t>
            </a:r>
          </a:p>
          <a:p>
            <a:r>
              <a:rPr lang="sl-SI" sz="1600" b="1" dirty="0" smtClean="0">
                <a:solidFill>
                  <a:schemeClr val="tx1"/>
                </a:solidFill>
              </a:rPr>
              <a:t>SIMETRIJA-SOMERJE</a:t>
            </a:r>
            <a:r>
              <a:rPr lang="sl-SI" sz="1600" dirty="0" smtClean="0">
                <a:solidFill>
                  <a:schemeClr val="tx1"/>
                </a:solidFill>
              </a:rPr>
              <a:t>;UJEMANJE NASPROTNIH SI DELOV</a:t>
            </a:r>
          </a:p>
          <a:p>
            <a:endParaRPr lang="sl-SI" sz="1600" dirty="0">
              <a:solidFill>
                <a:schemeClr val="tx1"/>
              </a:solidFill>
            </a:endParaRPr>
          </a:p>
          <a:p>
            <a:endParaRPr lang="sl-SI" sz="1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88296"/>
            <a:ext cx="3737474" cy="165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likovna-kultura.ufzg.unizg.hr/images9/kla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2921418" cy="16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sl-SI" sz="2000" dirty="0">
                <a:solidFill>
                  <a:srgbClr val="2F5897"/>
                </a:solidFill>
              </a:rPr>
              <a:t>VODORAVNA  ALI  HORIZONTALNA  KOMPOZICIJA</a:t>
            </a:r>
            <a:endParaRPr lang="sl-SI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71966" cy="466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6237312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VINCENT VAN GOGH</a:t>
            </a:r>
            <a:endParaRPr lang="sl-SI" sz="1400" dirty="0"/>
          </a:p>
        </p:txBody>
      </p:sp>
      <p:cxnSp>
        <p:nvCxnSpPr>
          <p:cNvPr id="6" name="Straight Connector 5"/>
          <p:cNvCxnSpPr>
            <a:stCxn id="4098" idx="1"/>
            <a:endCxn id="4098" idx="3"/>
          </p:cNvCxnSpPr>
          <p:nvPr/>
        </p:nvCxnSpPr>
        <p:spPr>
          <a:xfrm>
            <a:off x="899592" y="3459734"/>
            <a:ext cx="74719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02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l-SI" sz="1800" dirty="0" smtClean="0"/>
              <a:t>KROŽNA KOMPOZICIJA</a:t>
            </a:r>
            <a:endParaRPr lang="sl-SI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8657"/>
            <a:ext cx="3744416" cy="53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630932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IVANA  KOBILCA</a:t>
            </a:r>
            <a:endParaRPr lang="sl-SI" sz="1400" dirty="0"/>
          </a:p>
        </p:txBody>
      </p:sp>
      <p:sp>
        <p:nvSpPr>
          <p:cNvPr id="6" name="Oval 5"/>
          <p:cNvSpPr/>
          <p:nvPr/>
        </p:nvSpPr>
        <p:spPr>
          <a:xfrm>
            <a:off x="3131840" y="1556792"/>
            <a:ext cx="2880320" cy="3600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76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l-SI" sz="2000" dirty="0" smtClean="0"/>
              <a:t>TRIKOTNA KOMPOZICIJA</a:t>
            </a:r>
            <a:endParaRPr lang="sl-SI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384406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6237312"/>
            <a:ext cx="15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FRIDA  KAHLO</a:t>
            </a:r>
            <a:endParaRPr lang="sl-SI" sz="1400" dirty="0"/>
          </a:p>
        </p:txBody>
      </p:sp>
      <p:sp>
        <p:nvSpPr>
          <p:cNvPr id="5" name="Isosceles Triangle 4"/>
          <p:cNvSpPr/>
          <p:nvPr/>
        </p:nvSpPr>
        <p:spPr>
          <a:xfrm>
            <a:off x="1739035" y="707746"/>
            <a:ext cx="5040560" cy="5040560"/>
          </a:xfrm>
          <a:prstGeom prst="triangl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sl-SI" sz="2000" dirty="0" smtClean="0"/>
              <a:t>KROŽNA KOMPOZICIJA</a:t>
            </a:r>
            <a:endParaRPr lang="sl-SI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63" y="620687"/>
            <a:ext cx="4390534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6165304"/>
            <a:ext cx="2073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VINCENT VAN GOGH</a:t>
            </a:r>
            <a:endParaRPr lang="sl-SI" sz="1400" dirty="0"/>
          </a:p>
        </p:txBody>
      </p:sp>
      <p:sp>
        <p:nvSpPr>
          <p:cNvPr id="5" name="Oval 4"/>
          <p:cNvSpPr/>
          <p:nvPr/>
        </p:nvSpPr>
        <p:spPr>
          <a:xfrm>
            <a:off x="2483768" y="2852936"/>
            <a:ext cx="3744416" cy="2592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315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l-SI" sz="2000" dirty="0" smtClean="0"/>
              <a:t>TRIKOTNA KOMPOZICIJA</a:t>
            </a:r>
            <a:endParaRPr lang="sl-SI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3752262" cy="533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638132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GIUSEPPE ARCIMBOLDO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94239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sl-SI" sz="2000" dirty="0" smtClean="0"/>
              <a:t>KROŽNA KOMPOZICIJA</a:t>
            </a:r>
            <a:endParaRPr lang="sl-SI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793542" cy="475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6093296"/>
            <a:ext cx="292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VASILIJ KANDINSKI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09348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sl-SI" sz="2000" dirty="0" smtClean="0">
                <a:solidFill>
                  <a:srgbClr val="2F5897"/>
                </a:solidFill>
              </a:rPr>
              <a:t>TRIKOTNA KOMPOZICIJA</a:t>
            </a:r>
            <a:endParaRPr lang="sl-SI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300678" cy="577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6525344"/>
            <a:ext cx="4301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ELIZABETH-LOUISE VIGEE-LEBRUN (Maria </a:t>
            </a:r>
            <a:r>
              <a:rPr lang="sl-SI" sz="1200" dirty="0" err="1" smtClean="0"/>
              <a:t>Antonieta</a:t>
            </a:r>
            <a:r>
              <a:rPr lang="sl-SI" sz="1200" dirty="0" smtClean="0"/>
              <a:t>)</a:t>
            </a:r>
            <a:endParaRPr lang="sl-SI" sz="1200" dirty="0"/>
          </a:p>
        </p:txBody>
      </p:sp>
      <p:sp>
        <p:nvSpPr>
          <p:cNvPr id="6" name="Isosceles Triangle 5"/>
          <p:cNvSpPr/>
          <p:nvPr/>
        </p:nvSpPr>
        <p:spPr>
          <a:xfrm>
            <a:off x="1662089" y="681107"/>
            <a:ext cx="5904656" cy="5328592"/>
          </a:xfrm>
          <a:prstGeom prst="triangle">
            <a:avLst>
              <a:gd name="adj" fmla="val 50164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85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sl-SI" sz="2000" dirty="0" smtClean="0"/>
              <a:t>NAVPIČNA ALI VERTIKALNA KOMPOZICIJA</a:t>
            </a:r>
            <a:endParaRPr lang="sl-SI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85453"/>
            <a:ext cx="3240360" cy="487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5676" y="6093296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/>
              <a:t>FRANCISCO DE GOYA</a:t>
            </a:r>
            <a:endParaRPr lang="sl-SI" sz="1000" dirty="0"/>
          </a:p>
        </p:txBody>
      </p:sp>
      <p:cxnSp>
        <p:nvCxnSpPr>
          <p:cNvPr id="7" name="Straight Connector 6"/>
          <p:cNvCxnSpPr>
            <a:stCxn id="1026" idx="0"/>
            <a:endCxn id="1026" idx="2"/>
          </p:cNvCxnSpPr>
          <p:nvPr/>
        </p:nvCxnSpPr>
        <p:spPr>
          <a:xfrm>
            <a:off x="2591780" y="1185453"/>
            <a:ext cx="0" cy="48725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185453"/>
            <a:ext cx="3528393" cy="472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52120" y="6093296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/>
              <a:t>MARY CASSATT</a:t>
            </a:r>
            <a:endParaRPr lang="sl-SI" sz="1000" dirty="0"/>
          </a:p>
        </p:txBody>
      </p:sp>
      <p:cxnSp>
        <p:nvCxnSpPr>
          <p:cNvPr id="14" name="Straight Connector 13"/>
          <p:cNvCxnSpPr>
            <a:stCxn id="1028" idx="2"/>
            <a:endCxn id="1028" idx="0"/>
          </p:cNvCxnSpPr>
          <p:nvPr/>
        </p:nvCxnSpPr>
        <p:spPr>
          <a:xfrm flipV="1">
            <a:off x="6408204" y="1185453"/>
            <a:ext cx="0" cy="47202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8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sl-SI" sz="1800" dirty="0" smtClean="0">
                <a:solidFill>
                  <a:srgbClr val="2F5897"/>
                </a:solidFill>
              </a:rPr>
              <a:t>TRIKOTNA KOMPOZICIJA</a:t>
            </a:r>
            <a:endParaRPr lang="sl-SI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281458" cy="567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638132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JOŽEF PETKOVŠEK ,PISMO</a:t>
            </a:r>
            <a:endParaRPr lang="sl-SI" sz="1400" dirty="0"/>
          </a:p>
        </p:txBody>
      </p:sp>
      <p:sp>
        <p:nvSpPr>
          <p:cNvPr id="6" name="Isosceles Triangle 5"/>
          <p:cNvSpPr/>
          <p:nvPr/>
        </p:nvSpPr>
        <p:spPr>
          <a:xfrm>
            <a:off x="1403648" y="620688"/>
            <a:ext cx="6048672" cy="4680520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09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sl-SI" sz="2800" dirty="0" smtClean="0"/>
              <a:t>KATERE KOMPOZICIJE ŠE POZNAŠ?</a:t>
            </a:r>
            <a:endParaRPr lang="sl-SI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291264" cy="5361459"/>
          </a:xfrm>
        </p:spPr>
        <p:txBody>
          <a:bodyPr>
            <a:normAutofit/>
          </a:bodyPr>
          <a:lstStyle/>
          <a:p>
            <a:r>
              <a:rPr lang="sl-SI" sz="1200" b="1" dirty="0" smtClean="0">
                <a:solidFill>
                  <a:schemeClr val="tx1"/>
                </a:solidFill>
              </a:rPr>
              <a:t>VODORAVNA (HORIZONTALNA) KOMPOZICIJA</a:t>
            </a:r>
          </a:p>
          <a:p>
            <a:r>
              <a:rPr lang="sl-SI" sz="1200" b="1" dirty="0" smtClean="0">
                <a:solidFill>
                  <a:schemeClr val="tx1"/>
                </a:solidFill>
              </a:rPr>
              <a:t>NAVPIČNA (VERTIKALNA) KOMPOZICIJA</a:t>
            </a:r>
          </a:p>
          <a:p>
            <a:r>
              <a:rPr lang="sl-SI" sz="1200" b="1" dirty="0" smtClean="0">
                <a:solidFill>
                  <a:schemeClr val="tx1"/>
                </a:solidFill>
              </a:rPr>
              <a:t>POŠEVNA  (DIAGONALNA) KOMPOZICIJA</a:t>
            </a:r>
          </a:p>
          <a:p>
            <a:r>
              <a:rPr lang="sl-SI" sz="1200" b="1" dirty="0" smtClean="0">
                <a:solidFill>
                  <a:schemeClr val="tx1"/>
                </a:solidFill>
              </a:rPr>
              <a:t>KROŽNA KOMPOZICIJA</a:t>
            </a:r>
          </a:p>
          <a:p>
            <a:r>
              <a:rPr lang="sl-SI" sz="1200" b="1" dirty="0" smtClean="0">
                <a:solidFill>
                  <a:schemeClr val="tx1"/>
                </a:solidFill>
              </a:rPr>
              <a:t>TRIKOTNA KOMPOZICIJA</a:t>
            </a:r>
          </a:p>
          <a:p>
            <a:r>
              <a:rPr lang="sl-SI" sz="1200" b="1" dirty="0" smtClean="0">
                <a:solidFill>
                  <a:schemeClr val="tx1"/>
                </a:solidFill>
              </a:rPr>
              <a:t>PROSTA KOMPOZICIJA</a:t>
            </a:r>
          </a:p>
          <a:p>
            <a:endParaRPr lang="sl-SI" sz="1200" b="1" dirty="0">
              <a:solidFill>
                <a:schemeClr val="tx1"/>
              </a:solidFill>
            </a:endParaRPr>
          </a:p>
          <a:p>
            <a:endParaRPr lang="sl-SI" sz="1200" b="1" dirty="0" smtClean="0">
              <a:solidFill>
                <a:schemeClr val="tx1"/>
              </a:solidFill>
            </a:endParaRPr>
          </a:p>
          <a:p>
            <a:endParaRPr lang="sl-SI" sz="1200" b="1" dirty="0" smtClean="0">
              <a:solidFill>
                <a:schemeClr val="tx1"/>
              </a:solidFill>
            </a:endParaRPr>
          </a:p>
          <a:p>
            <a:endParaRPr lang="sl-SI" sz="1200" b="1" dirty="0">
              <a:solidFill>
                <a:schemeClr val="tx1"/>
              </a:solidFill>
            </a:endParaRPr>
          </a:p>
          <a:p>
            <a:endParaRPr lang="sl-SI" sz="1200" b="1" dirty="0" smtClean="0">
              <a:solidFill>
                <a:schemeClr val="tx1"/>
              </a:solidFill>
            </a:endParaRPr>
          </a:p>
          <a:p>
            <a:endParaRPr lang="sl-SI" sz="18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4" y="2263489"/>
            <a:ext cx="2051064" cy="180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88" y="1435476"/>
            <a:ext cx="2232248" cy="167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372" y="4094633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" dirty="0" smtClean="0"/>
              <a:t>EDGAR DEGAS</a:t>
            </a:r>
            <a:endParaRPr lang="sl-SI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555004" y="3126576"/>
            <a:ext cx="1512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/>
              <a:t>CLAUDE MONET</a:t>
            </a:r>
            <a:endParaRPr lang="sl-SI" sz="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94" y="908720"/>
            <a:ext cx="1224136" cy="19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2062" y="2909756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" dirty="0" smtClean="0"/>
              <a:t>GABRIJEL STUPICA</a:t>
            </a:r>
            <a:endParaRPr lang="sl-SI" sz="8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35" y="3544578"/>
            <a:ext cx="2941889" cy="198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10599" y="5580434"/>
            <a:ext cx="20072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" dirty="0" smtClean="0"/>
              <a:t>MATIJA JAMA</a:t>
            </a:r>
            <a:endParaRPr lang="sl-SI" sz="8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4" y="4351271"/>
            <a:ext cx="2065081" cy="204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5348" y="6396095"/>
            <a:ext cx="17405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" dirty="0" smtClean="0"/>
              <a:t>VASILIJ KANDINSKI</a:t>
            </a:r>
            <a:endParaRPr lang="sl-SI" sz="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040588" y="2263489"/>
            <a:ext cx="223224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052" idx="0"/>
            <a:endCxn id="2052" idx="2"/>
          </p:cNvCxnSpPr>
          <p:nvPr/>
        </p:nvCxnSpPr>
        <p:spPr>
          <a:xfrm>
            <a:off x="6702162" y="908720"/>
            <a:ext cx="0" cy="1984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00074" y="2780928"/>
            <a:ext cx="2051063" cy="12229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http://www.terminartors.com/files/artworks/9/7/3/9730/Leonardo_da_Vinci-Virgin_of_the_Rocks-1495-1508-I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06" y="3544578"/>
            <a:ext cx="1750212" cy="278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10250" y="6331363"/>
            <a:ext cx="1492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" dirty="0" smtClean="0"/>
              <a:t>LEONARDO DA VINCI</a:t>
            </a:r>
            <a:endParaRPr lang="sl-SI" sz="800" dirty="0"/>
          </a:p>
        </p:txBody>
      </p:sp>
      <p:sp>
        <p:nvSpPr>
          <p:cNvPr id="17" name="Oval 16"/>
          <p:cNvSpPr/>
          <p:nvPr/>
        </p:nvSpPr>
        <p:spPr>
          <a:xfrm>
            <a:off x="5802063" y="3900966"/>
            <a:ext cx="2802386" cy="114893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Isosceles Triangle 18"/>
          <p:cNvSpPr/>
          <p:nvPr/>
        </p:nvSpPr>
        <p:spPr>
          <a:xfrm>
            <a:off x="3040588" y="3886664"/>
            <a:ext cx="2026584" cy="213462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Freeform 19"/>
          <p:cNvSpPr/>
          <p:nvPr/>
        </p:nvSpPr>
        <p:spPr>
          <a:xfrm>
            <a:off x="692458" y="4323425"/>
            <a:ext cx="1518310" cy="1935332"/>
          </a:xfrm>
          <a:custGeom>
            <a:avLst/>
            <a:gdLst>
              <a:gd name="connsiteX0" fmla="*/ 115410 w 1518310"/>
              <a:gd name="connsiteY0" fmla="*/ 1322773 h 1935332"/>
              <a:gd name="connsiteX1" fmla="*/ 124288 w 1518310"/>
              <a:gd name="connsiteY1" fmla="*/ 1251752 h 1935332"/>
              <a:gd name="connsiteX2" fmla="*/ 150921 w 1518310"/>
              <a:gd name="connsiteY2" fmla="*/ 1171853 h 1935332"/>
              <a:gd name="connsiteX3" fmla="*/ 168676 w 1518310"/>
              <a:gd name="connsiteY3" fmla="*/ 1118587 h 1935332"/>
              <a:gd name="connsiteX4" fmla="*/ 186431 w 1518310"/>
              <a:gd name="connsiteY4" fmla="*/ 1091954 h 1935332"/>
              <a:gd name="connsiteX5" fmla="*/ 213064 w 1518310"/>
              <a:gd name="connsiteY5" fmla="*/ 1003177 h 1935332"/>
              <a:gd name="connsiteX6" fmla="*/ 284086 w 1518310"/>
              <a:gd name="connsiteY6" fmla="*/ 941033 h 1935332"/>
              <a:gd name="connsiteX7" fmla="*/ 301841 w 1518310"/>
              <a:gd name="connsiteY7" fmla="*/ 914400 h 1935332"/>
              <a:gd name="connsiteX8" fmla="*/ 328474 w 1518310"/>
              <a:gd name="connsiteY8" fmla="*/ 896645 h 1935332"/>
              <a:gd name="connsiteX9" fmla="*/ 363985 w 1518310"/>
              <a:gd name="connsiteY9" fmla="*/ 870012 h 1935332"/>
              <a:gd name="connsiteX10" fmla="*/ 390618 w 1518310"/>
              <a:gd name="connsiteY10" fmla="*/ 861134 h 1935332"/>
              <a:gd name="connsiteX11" fmla="*/ 435006 w 1518310"/>
              <a:gd name="connsiteY11" fmla="*/ 843379 h 1935332"/>
              <a:gd name="connsiteX12" fmla="*/ 683581 w 1518310"/>
              <a:gd name="connsiteY12" fmla="*/ 870012 h 1935332"/>
              <a:gd name="connsiteX13" fmla="*/ 719092 w 1518310"/>
              <a:gd name="connsiteY13" fmla="*/ 878890 h 1935332"/>
              <a:gd name="connsiteX14" fmla="*/ 790113 w 1518310"/>
              <a:gd name="connsiteY14" fmla="*/ 914400 h 1935332"/>
              <a:gd name="connsiteX15" fmla="*/ 870012 w 1518310"/>
              <a:gd name="connsiteY15" fmla="*/ 958789 h 1935332"/>
              <a:gd name="connsiteX16" fmla="*/ 905523 w 1518310"/>
              <a:gd name="connsiteY16" fmla="*/ 967666 h 1935332"/>
              <a:gd name="connsiteX17" fmla="*/ 932156 w 1518310"/>
              <a:gd name="connsiteY17" fmla="*/ 994299 h 1935332"/>
              <a:gd name="connsiteX18" fmla="*/ 976544 w 1518310"/>
              <a:gd name="connsiteY18" fmla="*/ 1029810 h 1935332"/>
              <a:gd name="connsiteX19" fmla="*/ 1003177 w 1518310"/>
              <a:gd name="connsiteY19" fmla="*/ 1065321 h 1935332"/>
              <a:gd name="connsiteX20" fmla="*/ 1038688 w 1518310"/>
              <a:gd name="connsiteY20" fmla="*/ 1118587 h 1935332"/>
              <a:gd name="connsiteX21" fmla="*/ 1038688 w 1518310"/>
              <a:gd name="connsiteY21" fmla="*/ 1411550 h 1935332"/>
              <a:gd name="connsiteX22" fmla="*/ 1012055 w 1518310"/>
              <a:gd name="connsiteY22" fmla="*/ 1429305 h 1935332"/>
              <a:gd name="connsiteX23" fmla="*/ 994299 w 1518310"/>
              <a:gd name="connsiteY23" fmla="*/ 1447060 h 1935332"/>
              <a:gd name="connsiteX24" fmla="*/ 941033 w 1518310"/>
              <a:gd name="connsiteY24" fmla="*/ 1464816 h 1935332"/>
              <a:gd name="connsiteX25" fmla="*/ 923278 w 1518310"/>
              <a:gd name="connsiteY25" fmla="*/ 1491449 h 1935332"/>
              <a:gd name="connsiteX26" fmla="*/ 932156 w 1518310"/>
              <a:gd name="connsiteY26" fmla="*/ 1571348 h 1935332"/>
              <a:gd name="connsiteX27" fmla="*/ 967666 w 1518310"/>
              <a:gd name="connsiteY27" fmla="*/ 1597981 h 1935332"/>
              <a:gd name="connsiteX28" fmla="*/ 994299 w 1518310"/>
              <a:gd name="connsiteY28" fmla="*/ 1606858 h 1935332"/>
              <a:gd name="connsiteX29" fmla="*/ 1127464 w 1518310"/>
              <a:gd name="connsiteY29" fmla="*/ 1615736 h 1935332"/>
              <a:gd name="connsiteX30" fmla="*/ 1083076 w 1518310"/>
              <a:gd name="connsiteY30" fmla="*/ 1651247 h 1935332"/>
              <a:gd name="connsiteX31" fmla="*/ 1012055 w 1518310"/>
              <a:gd name="connsiteY31" fmla="*/ 1669002 h 1935332"/>
              <a:gd name="connsiteX32" fmla="*/ 701336 w 1518310"/>
              <a:gd name="connsiteY32" fmla="*/ 1660125 h 1935332"/>
              <a:gd name="connsiteX33" fmla="*/ 656948 w 1518310"/>
              <a:gd name="connsiteY33" fmla="*/ 1642369 h 1935332"/>
              <a:gd name="connsiteX34" fmla="*/ 559293 w 1518310"/>
              <a:gd name="connsiteY34" fmla="*/ 1589103 h 1935332"/>
              <a:gd name="connsiteX35" fmla="*/ 541538 w 1518310"/>
              <a:gd name="connsiteY35" fmla="*/ 1553592 h 1935332"/>
              <a:gd name="connsiteX36" fmla="*/ 514905 w 1518310"/>
              <a:gd name="connsiteY36" fmla="*/ 1509204 h 1935332"/>
              <a:gd name="connsiteX37" fmla="*/ 488272 w 1518310"/>
              <a:gd name="connsiteY37" fmla="*/ 1420427 h 1935332"/>
              <a:gd name="connsiteX38" fmla="*/ 497150 w 1518310"/>
              <a:gd name="connsiteY38" fmla="*/ 1127464 h 1935332"/>
              <a:gd name="connsiteX39" fmla="*/ 514905 w 1518310"/>
              <a:gd name="connsiteY39" fmla="*/ 1065321 h 1935332"/>
              <a:gd name="connsiteX40" fmla="*/ 585926 w 1518310"/>
              <a:gd name="connsiteY40" fmla="*/ 941033 h 1935332"/>
              <a:gd name="connsiteX41" fmla="*/ 719092 w 1518310"/>
              <a:gd name="connsiteY41" fmla="*/ 790113 h 1935332"/>
              <a:gd name="connsiteX42" fmla="*/ 772358 w 1518310"/>
              <a:gd name="connsiteY42" fmla="*/ 745725 h 1935332"/>
              <a:gd name="connsiteX43" fmla="*/ 852257 w 1518310"/>
              <a:gd name="connsiteY43" fmla="*/ 701336 h 1935332"/>
              <a:gd name="connsiteX44" fmla="*/ 1109709 w 1518310"/>
              <a:gd name="connsiteY44" fmla="*/ 719092 h 1935332"/>
              <a:gd name="connsiteX45" fmla="*/ 1100831 w 1518310"/>
              <a:gd name="connsiteY45" fmla="*/ 772358 h 1935332"/>
              <a:gd name="connsiteX46" fmla="*/ 1083076 w 1518310"/>
              <a:gd name="connsiteY46" fmla="*/ 727969 h 1935332"/>
              <a:gd name="connsiteX47" fmla="*/ 1065321 w 1518310"/>
              <a:gd name="connsiteY47" fmla="*/ 692458 h 1935332"/>
              <a:gd name="connsiteX48" fmla="*/ 1056443 w 1518310"/>
              <a:gd name="connsiteY48" fmla="*/ 648070 h 1935332"/>
              <a:gd name="connsiteX49" fmla="*/ 1038688 w 1518310"/>
              <a:gd name="connsiteY49" fmla="*/ 550416 h 1935332"/>
              <a:gd name="connsiteX50" fmla="*/ 1038688 w 1518310"/>
              <a:gd name="connsiteY50" fmla="*/ 257453 h 1935332"/>
              <a:gd name="connsiteX51" fmla="*/ 1056443 w 1518310"/>
              <a:gd name="connsiteY51" fmla="*/ 239697 h 1935332"/>
              <a:gd name="connsiteX52" fmla="*/ 1118587 w 1518310"/>
              <a:gd name="connsiteY52" fmla="*/ 204187 h 1935332"/>
              <a:gd name="connsiteX53" fmla="*/ 1198486 w 1518310"/>
              <a:gd name="connsiteY53" fmla="*/ 213064 h 1935332"/>
              <a:gd name="connsiteX54" fmla="*/ 1207363 w 1518310"/>
              <a:gd name="connsiteY54" fmla="*/ 284086 h 1935332"/>
              <a:gd name="connsiteX55" fmla="*/ 1225119 w 1518310"/>
              <a:gd name="connsiteY55" fmla="*/ 337352 h 1935332"/>
              <a:gd name="connsiteX56" fmla="*/ 1233996 w 1518310"/>
              <a:gd name="connsiteY56" fmla="*/ 363985 h 1935332"/>
              <a:gd name="connsiteX57" fmla="*/ 1207363 w 1518310"/>
              <a:gd name="connsiteY57" fmla="*/ 372862 h 1935332"/>
              <a:gd name="connsiteX58" fmla="*/ 1074198 w 1518310"/>
              <a:gd name="connsiteY58" fmla="*/ 328474 h 1935332"/>
              <a:gd name="connsiteX59" fmla="*/ 1020932 w 1518310"/>
              <a:gd name="connsiteY59" fmla="*/ 275208 h 1935332"/>
              <a:gd name="connsiteX60" fmla="*/ 1012055 w 1518310"/>
              <a:gd name="connsiteY60" fmla="*/ 248575 h 1935332"/>
              <a:gd name="connsiteX61" fmla="*/ 1038688 w 1518310"/>
              <a:gd name="connsiteY61" fmla="*/ 257453 h 1935332"/>
              <a:gd name="connsiteX62" fmla="*/ 1029810 w 1518310"/>
              <a:gd name="connsiteY62" fmla="*/ 328474 h 1935332"/>
              <a:gd name="connsiteX63" fmla="*/ 1003177 w 1518310"/>
              <a:gd name="connsiteY63" fmla="*/ 346229 h 1935332"/>
              <a:gd name="connsiteX64" fmla="*/ 967666 w 1518310"/>
              <a:gd name="connsiteY64" fmla="*/ 381740 h 1935332"/>
              <a:gd name="connsiteX65" fmla="*/ 701336 w 1518310"/>
              <a:gd name="connsiteY65" fmla="*/ 372862 h 1935332"/>
              <a:gd name="connsiteX66" fmla="*/ 568171 w 1518310"/>
              <a:gd name="connsiteY66" fmla="*/ 310719 h 1935332"/>
              <a:gd name="connsiteX67" fmla="*/ 488272 w 1518310"/>
              <a:gd name="connsiteY67" fmla="*/ 284086 h 1935332"/>
              <a:gd name="connsiteX68" fmla="*/ 417251 w 1518310"/>
              <a:gd name="connsiteY68" fmla="*/ 248575 h 1935332"/>
              <a:gd name="connsiteX69" fmla="*/ 337352 w 1518310"/>
              <a:gd name="connsiteY69" fmla="*/ 213064 h 1935332"/>
              <a:gd name="connsiteX70" fmla="*/ 266330 w 1518310"/>
              <a:gd name="connsiteY70" fmla="*/ 159798 h 1935332"/>
              <a:gd name="connsiteX71" fmla="*/ 213064 w 1518310"/>
              <a:gd name="connsiteY71" fmla="*/ 124288 h 1935332"/>
              <a:gd name="connsiteX72" fmla="*/ 97655 w 1518310"/>
              <a:gd name="connsiteY72" fmla="*/ 53266 h 1935332"/>
              <a:gd name="connsiteX73" fmla="*/ 88777 w 1518310"/>
              <a:gd name="connsiteY73" fmla="*/ 17756 h 1935332"/>
              <a:gd name="connsiteX74" fmla="*/ 106532 w 1518310"/>
              <a:gd name="connsiteY74" fmla="*/ 0 h 1935332"/>
              <a:gd name="connsiteX75" fmla="*/ 221942 w 1518310"/>
              <a:gd name="connsiteY75" fmla="*/ 44389 h 1935332"/>
              <a:gd name="connsiteX76" fmla="*/ 284086 w 1518310"/>
              <a:gd name="connsiteY76" fmla="*/ 133165 h 1935332"/>
              <a:gd name="connsiteX77" fmla="*/ 319596 w 1518310"/>
              <a:gd name="connsiteY77" fmla="*/ 177554 h 1935332"/>
              <a:gd name="connsiteX78" fmla="*/ 355107 w 1518310"/>
              <a:gd name="connsiteY78" fmla="*/ 257453 h 1935332"/>
              <a:gd name="connsiteX79" fmla="*/ 346229 w 1518310"/>
              <a:gd name="connsiteY79" fmla="*/ 443884 h 1935332"/>
              <a:gd name="connsiteX80" fmla="*/ 328474 w 1518310"/>
              <a:gd name="connsiteY80" fmla="*/ 470517 h 1935332"/>
              <a:gd name="connsiteX81" fmla="*/ 284086 w 1518310"/>
              <a:gd name="connsiteY81" fmla="*/ 497150 h 1935332"/>
              <a:gd name="connsiteX82" fmla="*/ 497150 w 1518310"/>
              <a:gd name="connsiteY82" fmla="*/ 541538 h 1935332"/>
              <a:gd name="connsiteX83" fmla="*/ 639192 w 1518310"/>
              <a:gd name="connsiteY83" fmla="*/ 594804 h 1935332"/>
              <a:gd name="connsiteX84" fmla="*/ 745725 w 1518310"/>
              <a:gd name="connsiteY84" fmla="*/ 692458 h 1935332"/>
              <a:gd name="connsiteX85" fmla="*/ 754602 w 1518310"/>
              <a:gd name="connsiteY85" fmla="*/ 719092 h 1935332"/>
              <a:gd name="connsiteX86" fmla="*/ 745725 w 1518310"/>
              <a:gd name="connsiteY86" fmla="*/ 798991 h 1935332"/>
              <a:gd name="connsiteX87" fmla="*/ 719092 w 1518310"/>
              <a:gd name="connsiteY87" fmla="*/ 825624 h 1935332"/>
              <a:gd name="connsiteX88" fmla="*/ 648070 w 1518310"/>
              <a:gd name="connsiteY88" fmla="*/ 861134 h 1935332"/>
              <a:gd name="connsiteX89" fmla="*/ 594804 w 1518310"/>
              <a:gd name="connsiteY89" fmla="*/ 870012 h 1935332"/>
              <a:gd name="connsiteX90" fmla="*/ 550416 w 1518310"/>
              <a:gd name="connsiteY90" fmla="*/ 878890 h 1935332"/>
              <a:gd name="connsiteX91" fmla="*/ 292963 w 1518310"/>
              <a:gd name="connsiteY91" fmla="*/ 861134 h 1935332"/>
              <a:gd name="connsiteX92" fmla="*/ 257453 w 1518310"/>
              <a:gd name="connsiteY92" fmla="*/ 816746 h 1935332"/>
              <a:gd name="connsiteX93" fmla="*/ 275208 w 1518310"/>
              <a:gd name="connsiteY93" fmla="*/ 648070 h 1935332"/>
              <a:gd name="connsiteX94" fmla="*/ 399495 w 1518310"/>
              <a:gd name="connsiteY94" fmla="*/ 577049 h 1935332"/>
              <a:gd name="connsiteX95" fmla="*/ 923278 w 1518310"/>
              <a:gd name="connsiteY95" fmla="*/ 612559 h 1935332"/>
              <a:gd name="connsiteX96" fmla="*/ 1003177 w 1518310"/>
              <a:gd name="connsiteY96" fmla="*/ 656948 h 1935332"/>
              <a:gd name="connsiteX97" fmla="*/ 1127464 w 1518310"/>
              <a:gd name="connsiteY97" fmla="*/ 754602 h 1935332"/>
              <a:gd name="connsiteX98" fmla="*/ 1171853 w 1518310"/>
              <a:gd name="connsiteY98" fmla="*/ 798991 h 1935332"/>
              <a:gd name="connsiteX99" fmla="*/ 1225119 w 1518310"/>
              <a:gd name="connsiteY99" fmla="*/ 923278 h 1935332"/>
              <a:gd name="connsiteX100" fmla="*/ 1198486 w 1518310"/>
              <a:gd name="connsiteY100" fmla="*/ 1136342 h 1935332"/>
              <a:gd name="connsiteX101" fmla="*/ 1180730 w 1518310"/>
              <a:gd name="connsiteY101" fmla="*/ 1180730 h 1935332"/>
              <a:gd name="connsiteX102" fmla="*/ 1145220 w 1518310"/>
              <a:gd name="connsiteY102" fmla="*/ 1225119 h 1935332"/>
              <a:gd name="connsiteX103" fmla="*/ 1136342 w 1518310"/>
              <a:gd name="connsiteY103" fmla="*/ 1233996 h 1935332"/>
              <a:gd name="connsiteX104" fmla="*/ 1171853 w 1518310"/>
              <a:gd name="connsiteY104" fmla="*/ 1225119 h 1935332"/>
              <a:gd name="connsiteX105" fmla="*/ 1287262 w 1518310"/>
              <a:gd name="connsiteY105" fmla="*/ 1233996 h 1935332"/>
              <a:gd name="connsiteX106" fmla="*/ 1296140 w 1518310"/>
              <a:gd name="connsiteY106" fmla="*/ 1269507 h 1935332"/>
              <a:gd name="connsiteX107" fmla="*/ 1278385 w 1518310"/>
              <a:gd name="connsiteY107" fmla="*/ 1402672 h 1935332"/>
              <a:gd name="connsiteX108" fmla="*/ 1189608 w 1518310"/>
              <a:gd name="connsiteY108" fmla="*/ 1473693 h 1935332"/>
              <a:gd name="connsiteX109" fmla="*/ 1162975 w 1518310"/>
              <a:gd name="connsiteY109" fmla="*/ 1482571 h 1935332"/>
              <a:gd name="connsiteX110" fmla="*/ 1260629 w 1518310"/>
              <a:gd name="connsiteY110" fmla="*/ 1500326 h 1935332"/>
              <a:gd name="connsiteX111" fmla="*/ 1287262 w 1518310"/>
              <a:gd name="connsiteY111" fmla="*/ 1509204 h 1935332"/>
              <a:gd name="connsiteX112" fmla="*/ 1358284 w 1518310"/>
              <a:gd name="connsiteY112" fmla="*/ 1526959 h 1935332"/>
              <a:gd name="connsiteX113" fmla="*/ 1402672 w 1518310"/>
              <a:gd name="connsiteY113" fmla="*/ 1553592 h 1935332"/>
              <a:gd name="connsiteX114" fmla="*/ 1420427 w 1518310"/>
              <a:gd name="connsiteY114" fmla="*/ 1597981 h 1935332"/>
              <a:gd name="connsiteX115" fmla="*/ 1429305 w 1518310"/>
              <a:gd name="connsiteY115" fmla="*/ 1633492 h 1935332"/>
              <a:gd name="connsiteX116" fmla="*/ 1331651 w 1518310"/>
              <a:gd name="connsiteY116" fmla="*/ 1686758 h 1935332"/>
              <a:gd name="connsiteX117" fmla="*/ 1003177 w 1518310"/>
              <a:gd name="connsiteY117" fmla="*/ 1677880 h 1935332"/>
              <a:gd name="connsiteX118" fmla="*/ 923278 w 1518310"/>
              <a:gd name="connsiteY118" fmla="*/ 1669002 h 1935332"/>
              <a:gd name="connsiteX119" fmla="*/ 852257 w 1518310"/>
              <a:gd name="connsiteY119" fmla="*/ 1633492 h 1935332"/>
              <a:gd name="connsiteX120" fmla="*/ 781235 w 1518310"/>
              <a:gd name="connsiteY120" fmla="*/ 1615736 h 1935332"/>
              <a:gd name="connsiteX121" fmla="*/ 585926 w 1518310"/>
              <a:gd name="connsiteY121" fmla="*/ 1518082 h 1935332"/>
              <a:gd name="connsiteX122" fmla="*/ 568171 w 1518310"/>
              <a:gd name="connsiteY122" fmla="*/ 1500326 h 1935332"/>
              <a:gd name="connsiteX123" fmla="*/ 550416 w 1518310"/>
              <a:gd name="connsiteY123" fmla="*/ 1464816 h 1935332"/>
              <a:gd name="connsiteX124" fmla="*/ 568171 w 1518310"/>
              <a:gd name="connsiteY124" fmla="*/ 1429305 h 1935332"/>
              <a:gd name="connsiteX125" fmla="*/ 683581 w 1518310"/>
              <a:gd name="connsiteY125" fmla="*/ 1429305 h 1935332"/>
              <a:gd name="connsiteX126" fmla="*/ 665825 w 1518310"/>
              <a:gd name="connsiteY126" fmla="*/ 1500326 h 1935332"/>
              <a:gd name="connsiteX127" fmla="*/ 585926 w 1518310"/>
              <a:gd name="connsiteY127" fmla="*/ 1571348 h 1935332"/>
              <a:gd name="connsiteX128" fmla="*/ 452761 w 1518310"/>
              <a:gd name="connsiteY128" fmla="*/ 1615736 h 1935332"/>
              <a:gd name="connsiteX129" fmla="*/ 177554 w 1518310"/>
              <a:gd name="connsiteY129" fmla="*/ 1580225 h 1935332"/>
              <a:gd name="connsiteX130" fmla="*/ 159798 w 1518310"/>
              <a:gd name="connsiteY130" fmla="*/ 1562470 h 1935332"/>
              <a:gd name="connsiteX131" fmla="*/ 186431 w 1518310"/>
              <a:gd name="connsiteY131" fmla="*/ 1553592 h 1935332"/>
              <a:gd name="connsiteX132" fmla="*/ 275208 w 1518310"/>
              <a:gd name="connsiteY132" fmla="*/ 1615736 h 1935332"/>
              <a:gd name="connsiteX133" fmla="*/ 301841 w 1518310"/>
              <a:gd name="connsiteY133" fmla="*/ 1660125 h 1935332"/>
              <a:gd name="connsiteX134" fmla="*/ 346229 w 1518310"/>
              <a:gd name="connsiteY134" fmla="*/ 1713391 h 1935332"/>
              <a:gd name="connsiteX135" fmla="*/ 355107 w 1518310"/>
              <a:gd name="connsiteY135" fmla="*/ 1908699 h 1935332"/>
              <a:gd name="connsiteX136" fmla="*/ 337352 w 1518310"/>
              <a:gd name="connsiteY136" fmla="*/ 1935332 h 1935332"/>
              <a:gd name="connsiteX137" fmla="*/ 248575 w 1518310"/>
              <a:gd name="connsiteY137" fmla="*/ 1917577 h 1935332"/>
              <a:gd name="connsiteX138" fmla="*/ 204187 w 1518310"/>
              <a:gd name="connsiteY138" fmla="*/ 1846556 h 1935332"/>
              <a:gd name="connsiteX139" fmla="*/ 168676 w 1518310"/>
              <a:gd name="connsiteY139" fmla="*/ 1819923 h 1935332"/>
              <a:gd name="connsiteX140" fmla="*/ 133165 w 1518310"/>
              <a:gd name="connsiteY140" fmla="*/ 1784412 h 1935332"/>
              <a:gd name="connsiteX141" fmla="*/ 62144 w 1518310"/>
              <a:gd name="connsiteY141" fmla="*/ 1695635 h 1935332"/>
              <a:gd name="connsiteX142" fmla="*/ 17756 w 1518310"/>
              <a:gd name="connsiteY142" fmla="*/ 1562470 h 1935332"/>
              <a:gd name="connsiteX143" fmla="*/ 0 w 1518310"/>
              <a:gd name="connsiteY143" fmla="*/ 1500326 h 1935332"/>
              <a:gd name="connsiteX144" fmla="*/ 35511 w 1518310"/>
              <a:gd name="connsiteY144" fmla="*/ 1189608 h 1935332"/>
              <a:gd name="connsiteX145" fmla="*/ 106532 w 1518310"/>
              <a:gd name="connsiteY145" fmla="*/ 1118587 h 1935332"/>
              <a:gd name="connsiteX146" fmla="*/ 133165 w 1518310"/>
              <a:gd name="connsiteY146" fmla="*/ 1100831 h 1935332"/>
              <a:gd name="connsiteX147" fmla="*/ 221942 w 1518310"/>
              <a:gd name="connsiteY147" fmla="*/ 1083076 h 1935332"/>
              <a:gd name="connsiteX148" fmla="*/ 390618 w 1518310"/>
              <a:gd name="connsiteY148" fmla="*/ 1100831 h 1935332"/>
              <a:gd name="connsiteX149" fmla="*/ 479394 w 1518310"/>
              <a:gd name="connsiteY149" fmla="*/ 1162975 h 1935332"/>
              <a:gd name="connsiteX150" fmla="*/ 488272 w 1518310"/>
              <a:gd name="connsiteY150" fmla="*/ 1207363 h 1935332"/>
              <a:gd name="connsiteX151" fmla="*/ 399495 w 1518310"/>
              <a:gd name="connsiteY151" fmla="*/ 1225119 h 1935332"/>
              <a:gd name="connsiteX152" fmla="*/ 363985 w 1518310"/>
              <a:gd name="connsiteY152" fmla="*/ 1198486 h 1935332"/>
              <a:gd name="connsiteX153" fmla="*/ 292963 w 1518310"/>
              <a:gd name="connsiteY153" fmla="*/ 1127464 h 1935332"/>
              <a:gd name="connsiteX154" fmla="*/ 257453 w 1518310"/>
              <a:gd name="connsiteY154" fmla="*/ 1100831 h 1935332"/>
              <a:gd name="connsiteX155" fmla="*/ 239697 w 1518310"/>
              <a:gd name="connsiteY155" fmla="*/ 1056443 h 1935332"/>
              <a:gd name="connsiteX156" fmla="*/ 257453 w 1518310"/>
              <a:gd name="connsiteY156" fmla="*/ 1003177 h 1935332"/>
              <a:gd name="connsiteX157" fmla="*/ 390618 w 1518310"/>
              <a:gd name="connsiteY157" fmla="*/ 949911 h 1935332"/>
              <a:gd name="connsiteX158" fmla="*/ 1074198 w 1518310"/>
              <a:gd name="connsiteY158" fmla="*/ 1003177 h 1935332"/>
              <a:gd name="connsiteX159" fmla="*/ 1180730 w 1518310"/>
              <a:gd name="connsiteY159" fmla="*/ 1047565 h 1935332"/>
              <a:gd name="connsiteX160" fmla="*/ 1233996 w 1518310"/>
              <a:gd name="connsiteY160" fmla="*/ 1083076 h 1935332"/>
              <a:gd name="connsiteX161" fmla="*/ 1225119 w 1518310"/>
              <a:gd name="connsiteY161" fmla="*/ 1109709 h 1935332"/>
              <a:gd name="connsiteX162" fmla="*/ 1154097 w 1518310"/>
              <a:gd name="connsiteY162" fmla="*/ 1074198 h 1935332"/>
              <a:gd name="connsiteX163" fmla="*/ 1216241 w 1518310"/>
              <a:gd name="connsiteY163" fmla="*/ 905523 h 1935332"/>
              <a:gd name="connsiteX164" fmla="*/ 1340528 w 1518310"/>
              <a:gd name="connsiteY164" fmla="*/ 798991 h 1935332"/>
              <a:gd name="connsiteX165" fmla="*/ 1384917 w 1518310"/>
              <a:gd name="connsiteY165" fmla="*/ 772358 h 1935332"/>
              <a:gd name="connsiteX166" fmla="*/ 1438183 w 1518310"/>
              <a:gd name="connsiteY166" fmla="*/ 754602 h 1935332"/>
              <a:gd name="connsiteX167" fmla="*/ 1500326 w 1518310"/>
              <a:gd name="connsiteY167" fmla="*/ 763480 h 1935332"/>
              <a:gd name="connsiteX168" fmla="*/ 1473693 w 1518310"/>
              <a:gd name="connsiteY168" fmla="*/ 772358 h 1935332"/>
              <a:gd name="connsiteX169" fmla="*/ 1447060 w 1518310"/>
              <a:gd name="connsiteY169" fmla="*/ 727969 h 1935332"/>
              <a:gd name="connsiteX170" fmla="*/ 1438183 w 1518310"/>
              <a:gd name="connsiteY170" fmla="*/ 683581 h 1935332"/>
              <a:gd name="connsiteX171" fmla="*/ 1455938 w 1518310"/>
              <a:gd name="connsiteY171" fmla="*/ 319596 h 1935332"/>
              <a:gd name="connsiteX172" fmla="*/ 1491449 w 1518310"/>
              <a:gd name="connsiteY172" fmla="*/ 301841 h 1935332"/>
              <a:gd name="connsiteX173" fmla="*/ 1518082 w 1518310"/>
              <a:gd name="connsiteY173" fmla="*/ 319596 h 1935332"/>
              <a:gd name="connsiteX174" fmla="*/ 1500326 w 1518310"/>
              <a:gd name="connsiteY174" fmla="*/ 337352 h 1935332"/>
              <a:gd name="connsiteX175" fmla="*/ 1447060 w 1518310"/>
              <a:gd name="connsiteY175" fmla="*/ 346229 h 1935332"/>
              <a:gd name="connsiteX176" fmla="*/ 1180730 w 1518310"/>
              <a:gd name="connsiteY176" fmla="*/ 292963 h 1935332"/>
              <a:gd name="connsiteX177" fmla="*/ 1136342 w 1518310"/>
              <a:gd name="connsiteY177" fmla="*/ 275208 h 1935332"/>
              <a:gd name="connsiteX178" fmla="*/ 1038688 w 1518310"/>
              <a:gd name="connsiteY178" fmla="*/ 204187 h 1935332"/>
              <a:gd name="connsiteX179" fmla="*/ 1020932 w 1518310"/>
              <a:gd name="connsiteY179" fmla="*/ 186431 h 1935332"/>
              <a:gd name="connsiteX180" fmla="*/ 994299 w 1518310"/>
              <a:gd name="connsiteY180" fmla="*/ 168676 h 1935332"/>
              <a:gd name="connsiteX181" fmla="*/ 1056443 w 1518310"/>
              <a:gd name="connsiteY181" fmla="*/ 177554 h 1935332"/>
              <a:gd name="connsiteX182" fmla="*/ 1091954 w 1518310"/>
              <a:gd name="connsiteY182" fmla="*/ 195309 h 1935332"/>
              <a:gd name="connsiteX183" fmla="*/ 1216241 w 1518310"/>
              <a:gd name="connsiteY183" fmla="*/ 248575 h 1935332"/>
              <a:gd name="connsiteX184" fmla="*/ 1260629 w 1518310"/>
              <a:gd name="connsiteY184" fmla="*/ 284086 h 1935332"/>
              <a:gd name="connsiteX185" fmla="*/ 1287262 w 1518310"/>
              <a:gd name="connsiteY185" fmla="*/ 319596 h 1935332"/>
              <a:gd name="connsiteX186" fmla="*/ 1331651 w 1518310"/>
              <a:gd name="connsiteY186" fmla="*/ 346229 h 1935332"/>
              <a:gd name="connsiteX187" fmla="*/ 1322773 w 1518310"/>
              <a:gd name="connsiteY187" fmla="*/ 408373 h 1935332"/>
              <a:gd name="connsiteX188" fmla="*/ 1269507 w 1518310"/>
              <a:gd name="connsiteY188" fmla="*/ 390618 h 1935332"/>
              <a:gd name="connsiteX189" fmla="*/ 1242874 w 1518310"/>
              <a:gd name="connsiteY189" fmla="*/ 310719 h 193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18310" h="1935332">
                <a:moveTo>
                  <a:pt x="115410" y="1322773"/>
                </a:moveTo>
                <a:cubicBezTo>
                  <a:pt x="118369" y="1299099"/>
                  <a:pt x="119289" y="1275080"/>
                  <a:pt x="124288" y="1251752"/>
                </a:cubicBezTo>
                <a:cubicBezTo>
                  <a:pt x="124291" y="1251738"/>
                  <a:pt x="146480" y="1185176"/>
                  <a:pt x="150921" y="1171853"/>
                </a:cubicBezTo>
                <a:cubicBezTo>
                  <a:pt x="150923" y="1171848"/>
                  <a:pt x="168673" y="1118591"/>
                  <a:pt x="168676" y="1118587"/>
                </a:cubicBezTo>
                <a:lnTo>
                  <a:pt x="186431" y="1091954"/>
                </a:lnTo>
                <a:cubicBezTo>
                  <a:pt x="190454" y="1075862"/>
                  <a:pt x="205861" y="1010380"/>
                  <a:pt x="213064" y="1003177"/>
                </a:cubicBezTo>
                <a:cubicBezTo>
                  <a:pt x="264998" y="951244"/>
                  <a:pt x="240043" y="970396"/>
                  <a:pt x="284086" y="941033"/>
                </a:cubicBezTo>
                <a:cubicBezTo>
                  <a:pt x="290004" y="932155"/>
                  <a:pt x="294296" y="921945"/>
                  <a:pt x="301841" y="914400"/>
                </a:cubicBezTo>
                <a:cubicBezTo>
                  <a:pt x="309386" y="906855"/>
                  <a:pt x="319792" y="902847"/>
                  <a:pt x="328474" y="896645"/>
                </a:cubicBezTo>
                <a:cubicBezTo>
                  <a:pt x="340514" y="888045"/>
                  <a:pt x="351138" y="877353"/>
                  <a:pt x="363985" y="870012"/>
                </a:cubicBezTo>
                <a:cubicBezTo>
                  <a:pt x="372110" y="865369"/>
                  <a:pt x="381856" y="864420"/>
                  <a:pt x="390618" y="861134"/>
                </a:cubicBezTo>
                <a:cubicBezTo>
                  <a:pt x="405539" y="855539"/>
                  <a:pt x="420210" y="849297"/>
                  <a:pt x="435006" y="843379"/>
                </a:cubicBezTo>
                <a:cubicBezTo>
                  <a:pt x="560788" y="850367"/>
                  <a:pt x="578779" y="843811"/>
                  <a:pt x="683581" y="870012"/>
                </a:cubicBezTo>
                <a:cubicBezTo>
                  <a:pt x="695418" y="872971"/>
                  <a:pt x="707829" y="874197"/>
                  <a:pt x="719092" y="878890"/>
                </a:cubicBezTo>
                <a:cubicBezTo>
                  <a:pt x="743524" y="889070"/>
                  <a:pt x="767417" y="900782"/>
                  <a:pt x="790113" y="914400"/>
                </a:cubicBezTo>
                <a:cubicBezTo>
                  <a:pt x="808944" y="925699"/>
                  <a:pt x="847373" y="950299"/>
                  <a:pt x="870012" y="958789"/>
                </a:cubicBezTo>
                <a:cubicBezTo>
                  <a:pt x="881436" y="963073"/>
                  <a:pt x="893686" y="964707"/>
                  <a:pt x="905523" y="967666"/>
                </a:cubicBezTo>
                <a:cubicBezTo>
                  <a:pt x="914401" y="976544"/>
                  <a:pt x="922708" y="986031"/>
                  <a:pt x="932156" y="994299"/>
                </a:cubicBezTo>
                <a:cubicBezTo>
                  <a:pt x="946416" y="1006777"/>
                  <a:pt x="963146" y="1016411"/>
                  <a:pt x="976544" y="1029810"/>
                </a:cubicBezTo>
                <a:cubicBezTo>
                  <a:pt x="987006" y="1040273"/>
                  <a:pt x="994692" y="1053199"/>
                  <a:pt x="1003177" y="1065321"/>
                </a:cubicBezTo>
                <a:cubicBezTo>
                  <a:pt x="1015414" y="1082803"/>
                  <a:pt x="1038688" y="1118587"/>
                  <a:pt x="1038688" y="1118587"/>
                </a:cubicBezTo>
                <a:cubicBezTo>
                  <a:pt x="1057506" y="1231502"/>
                  <a:pt x="1062457" y="1239224"/>
                  <a:pt x="1038688" y="1411550"/>
                </a:cubicBezTo>
                <a:cubicBezTo>
                  <a:pt x="1037230" y="1422120"/>
                  <a:pt x="1020387" y="1422640"/>
                  <a:pt x="1012055" y="1429305"/>
                </a:cubicBezTo>
                <a:cubicBezTo>
                  <a:pt x="1005519" y="1434534"/>
                  <a:pt x="1001785" y="1443317"/>
                  <a:pt x="994299" y="1447060"/>
                </a:cubicBezTo>
                <a:cubicBezTo>
                  <a:pt x="977559" y="1455430"/>
                  <a:pt x="941033" y="1464816"/>
                  <a:pt x="941033" y="1464816"/>
                </a:cubicBezTo>
                <a:cubicBezTo>
                  <a:pt x="935115" y="1473694"/>
                  <a:pt x="924164" y="1480816"/>
                  <a:pt x="923278" y="1491449"/>
                </a:cubicBezTo>
                <a:cubicBezTo>
                  <a:pt x="921053" y="1518153"/>
                  <a:pt x="921850" y="1546612"/>
                  <a:pt x="932156" y="1571348"/>
                </a:cubicBezTo>
                <a:cubicBezTo>
                  <a:pt x="937847" y="1585006"/>
                  <a:pt x="954820" y="1590640"/>
                  <a:pt x="967666" y="1597981"/>
                </a:cubicBezTo>
                <a:cubicBezTo>
                  <a:pt x="975791" y="1602624"/>
                  <a:pt x="984998" y="1605825"/>
                  <a:pt x="994299" y="1606858"/>
                </a:cubicBezTo>
                <a:cubicBezTo>
                  <a:pt x="1038514" y="1611771"/>
                  <a:pt x="1083076" y="1612777"/>
                  <a:pt x="1127464" y="1615736"/>
                </a:cubicBezTo>
                <a:cubicBezTo>
                  <a:pt x="1110948" y="1632252"/>
                  <a:pt x="1105476" y="1640047"/>
                  <a:pt x="1083076" y="1651247"/>
                </a:cubicBezTo>
                <a:cubicBezTo>
                  <a:pt x="1064874" y="1660348"/>
                  <a:pt x="1028943" y="1665625"/>
                  <a:pt x="1012055" y="1669002"/>
                </a:cubicBezTo>
                <a:cubicBezTo>
                  <a:pt x="908482" y="1666043"/>
                  <a:pt x="804661" y="1667874"/>
                  <a:pt x="701336" y="1660125"/>
                </a:cubicBezTo>
                <a:cubicBezTo>
                  <a:pt x="685445" y="1658933"/>
                  <a:pt x="671869" y="1647964"/>
                  <a:pt x="656948" y="1642369"/>
                </a:cubicBezTo>
                <a:cubicBezTo>
                  <a:pt x="594971" y="1619128"/>
                  <a:pt x="664679" y="1654969"/>
                  <a:pt x="559293" y="1589103"/>
                </a:cubicBezTo>
                <a:cubicBezTo>
                  <a:pt x="553375" y="1577266"/>
                  <a:pt x="547965" y="1565161"/>
                  <a:pt x="541538" y="1553592"/>
                </a:cubicBezTo>
                <a:cubicBezTo>
                  <a:pt x="533158" y="1538508"/>
                  <a:pt x="522045" y="1524912"/>
                  <a:pt x="514905" y="1509204"/>
                </a:cubicBezTo>
                <a:cubicBezTo>
                  <a:pt x="502899" y="1482790"/>
                  <a:pt x="495426" y="1449043"/>
                  <a:pt x="488272" y="1420427"/>
                </a:cubicBezTo>
                <a:cubicBezTo>
                  <a:pt x="491231" y="1322773"/>
                  <a:pt x="489843" y="1224890"/>
                  <a:pt x="497150" y="1127464"/>
                </a:cubicBezTo>
                <a:cubicBezTo>
                  <a:pt x="498761" y="1105981"/>
                  <a:pt x="506904" y="1085323"/>
                  <a:pt x="514905" y="1065321"/>
                </a:cubicBezTo>
                <a:cubicBezTo>
                  <a:pt x="529914" y="1027798"/>
                  <a:pt x="559957" y="973927"/>
                  <a:pt x="585926" y="941033"/>
                </a:cubicBezTo>
                <a:cubicBezTo>
                  <a:pt x="610878" y="909427"/>
                  <a:pt x="675690" y="829175"/>
                  <a:pt x="719092" y="790113"/>
                </a:cubicBezTo>
                <a:cubicBezTo>
                  <a:pt x="736271" y="774652"/>
                  <a:pt x="753128" y="758545"/>
                  <a:pt x="772358" y="745725"/>
                </a:cubicBezTo>
                <a:cubicBezTo>
                  <a:pt x="797708" y="728825"/>
                  <a:pt x="825624" y="716132"/>
                  <a:pt x="852257" y="701336"/>
                </a:cubicBezTo>
                <a:cubicBezTo>
                  <a:pt x="938074" y="707255"/>
                  <a:pt x="1026998" y="695460"/>
                  <a:pt x="1109709" y="719092"/>
                </a:cubicBezTo>
                <a:cubicBezTo>
                  <a:pt x="1127017" y="724037"/>
                  <a:pt x="1117908" y="766666"/>
                  <a:pt x="1100831" y="772358"/>
                </a:cubicBezTo>
                <a:cubicBezTo>
                  <a:pt x="1085713" y="777397"/>
                  <a:pt x="1089548" y="742532"/>
                  <a:pt x="1083076" y="727969"/>
                </a:cubicBezTo>
                <a:cubicBezTo>
                  <a:pt x="1077701" y="715875"/>
                  <a:pt x="1071239" y="704295"/>
                  <a:pt x="1065321" y="692458"/>
                </a:cubicBezTo>
                <a:cubicBezTo>
                  <a:pt x="1062362" y="677662"/>
                  <a:pt x="1059142" y="662916"/>
                  <a:pt x="1056443" y="648070"/>
                </a:cubicBezTo>
                <a:cubicBezTo>
                  <a:pt x="1033713" y="523059"/>
                  <a:pt x="1060627" y="660120"/>
                  <a:pt x="1038688" y="550416"/>
                </a:cubicBezTo>
                <a:cubicBezTo>
                  <a:pt x="1027739" y="429980"/>
                  <a:pt x="1020691" y="401431"/>
                  <a:pt x="1038688" y="257453"/>
                </a:cubicBezTo>
                <a:cubicBezTo>
                  <a:pt x="1039726" y="249148"/>
                  <a:pt x="1050013" y="245055"/>
                  <a:pt x="1056443" y="239697"/>
                </a:cubicBezTo>
                <a:cubicBezTo>
                  <a:pt x="1092273" y="209838"/>
                  <a:pt x="1082450" y="216232"/>
                  <a:pt x="1118587" y="204187"/>
                </a:cubicBezTo>
                <a:cubicBezTo>
                  <a:pt x="1145220" y="207146"/>
                  <a:pt x="1178568" y="195138"/>
                  <a:pt x="1198486" y="213064"/>
                </a:cubicBezTo>
                <a:cubicBezTo>
                  <a:pt x="1216220" y="229024"/>
                  <a:pt x="1202364" y="260757"/>
                  <a:pt x="1207363" y="284086"/>
                </a:cubicBezTo>
                <a:cubicBezTo>
                  <a:pt x="1211284" y="302386"/>
                  <a:pt x="1219201" y="319597"/>
                  <a:pt x="1225119" y="337352"/>
                </a:cubicBezTo>
                <a:lnTo>
                  <a:pt x="1233996" y="363985"/>
                </a:lnTo>
                <a:cubicBezTo>
                  <a:pt x="1225118" y="366944"/>
                  <a:pt x="1216688" y="373639"/>
                  <a:pt x="1207363" y="372862"/>
                </a:cubicBezTo>
                <a:cubicBezTo>
                  <a:pt x="1141177" y="367346"/>
                  <a:pt x="1127789" y="355270"/>
                  <a:pt x="1074198" y="328474"/>
                </a:cubicBezTo>
                <a:cubicBezTo>
                  <a:pt x="1056443" y="310719"/>
                  <a:pt x="1028872" y="299029"/>
                  <a:pt x="1020932" y="275208"/>
                </a:cubicBezTo>
                <a:cubicBezTo>
                  <a:pt x="1017973" y="266330"/>
                  <a:pt x="1005438" y="255192"/>
                  <a:pt x="1012055" y="248575"/>
                </a:cubicBezTo>
                <a:cubicBezTo>
                  <a:pt x="1018672" y="241958"/>
                  <a:pt x="1029810" y="254494"/>
                  <a:pt x="1038688" y="257453"/>
                </a:cubicBezTo>
                <a:cubicBezTo>
                  <a:pt x="1035729" y="281127"/>
                  <a:pt x="1038671" y="306323"/>
                  <a:pt x="1029810" y="328474"/>
                </a:cubicBezTo>
                <a:cubicBezTo>
                  <a:pt x="1025847" y="338380"/>
                  <a:pt x="1011278" y="339285"/>
                  <a:pt x="1003177" y="346229"/>
                </a:cubicBezTo>
                <a:cubicBezTo>
                  <a:pt x="990467" y="357123"/>
                  <a:pt x="979503" y="369903"/>
                  <a:pt x="967666" y="381740"/>
                </a:cubicBezTo>
                <a:cubicBezTo>
                  <a:pt x="878889" y="378781"/>
                  <a:pt x="789674" y="382161"/>
                  <a:pt x="701336" y="372862"/>
                </a:cubicBezTo>
                <a:cubicBezTo>
                  <a:pt x="647851" y="367232"/>
                  <a:pt x="614641" y="331049"/>
                  <a:pt x="568171" y="310719"/>
                </a:cubicBezTo>
                <a:cubicBezTo>
                  <a:pt x="542451" y="299467"/>
                  <a:pt x="514231" y="294775"/>
                  <a:pt x="488272" y="284086"/>
                </a:cubicBezTo>
                <a:cubicBezTo>
                  <a:pt x="463798" y="274008"/>
                  <a:pt x="441200" y="259845"/>
                  <a:pt x="417251" y="248575"/>
                </a:cubicBezTo>
                <a:cubicBezTo>
                  <a:pt x="390880" y="236165"/>
                  <a:pt x="362473" y="227841"/>
                  <a:pt x="337352" y="213064"/>
                </a:cubicBezTo>
                <a:cubicBezTo>
                  <a:pt x="311845" y="198060"/>
                  <a:pt x="290410" y="176998"/>
                  <a:pt x="266330" y="159798"/>
                </a:cubicBezTo>
                <a:cubicBezTo>
                  <a:pt x="248966" y="147395"/>
                  <a:pt x="231592" y="134875"/>
                  <a:pt x="213064" y="124288"/>
                </a:cubicBezTo>
                <a:cubicBezTo>
                  <a:pt x="97610" y="58314"/>
                  <a:pt x="182387" y="121053"/>
                  <a:pt x="97655" y="53266"/>
                </a:cubicBezTo>
                <a:cubicBezTo>
                  <a:pt x="94696" y="41429"/>
                  <a:pt x="86771" y="29791"/>
                  <a:pt x="88777" y="17756"/>
                </a:cubicBezTo>
                <a:cubicBezTo>
                  <a:pt x="90153" y="9500"/>
                  <a:pt x="98162" y="0"/>
                  <a:pt x="106532" y="0"/>
                </a:cubicBezTo>
                <a:cubicBezTo>
                  <a:pt x="141344" y="0"/>
                  <a:pt x="192179" y="29508"/>
                  <a:pt x="221942" y="44389"/>
                </a:cubicBezTo>
                <a:cubicBezTo>
                  <a:pt x="321482" y="168812"/>
                  <a:pt x="199213" y="11916"/>
                  <a:pt x="284086" y="133165"/>
                </a:cubicBezTo>
                <a:cubicBezTo>
                  <a:pt x="294952" y="148688"/>
                  <a:pt x="309085" y="161788"/>
                  <a:pt x="319596" y="177554"/>
                </a:cubicBezTo>
                <a:cubicBezTo>
                  <a:pt x="332041" y="196222"/>
                  <a:pt x="347414" y="238221"/>
                  <a:pt x="355107" y="257453"/>
                </a:cubicBezTo>
                <a:cubicBezTo>
                  <a:pt x="365050" y="346935"/>
                  <a:pt x="372301" y="346114"/>
                  <a:pt x="346229" y="443884"/>
                </a:cubicBezTo>
                <a:cubicBezTo>
                  <a:pt x="343480" y="454193"/>
                  <a:pt x="336575" y="463573"/>
                  <a:pt x="328474" y="470517"/>
                </a:cubicBezTo>
                <a:cubicBezTo>
                  <a:pt x="315373" y="481746"/>
                  <a:pt x="298882" y="488272"/>
                  <a:pt x="284086" y="497150"/>
                </a:cubicBezTo>
                <a:cubicBezTo>
                  <a:pt x="348270" y="507847"/>
                  <a:pt x="449842" y="523798"/>
                  <a:pt x="497150" y="541538"/>
                </a:cubicBezTo>
                <a:lnTo>
                  <a:pt x="639192" y="594804"/>
                </a:lnTo>
                <a:cubicBezTo>
                  <a:pt x="678905" y="626574"/>
                  <a:pt x="723107" y="647221"/>
                  <a:pt x="745725" y="692458"/>
                </a:cubicBezTo>
                <a:cubicBezTo>
                  <a:pt x="749910" y="700828"/>
                  <a:pt x="751643" y="710214"/>
                  <a:pt x="754602" y="719092"/>
                </a:cubicBezTo>
                <a:cubicBezTo>
                  <a:pt x="751643" y="745725"/>
                  <a:pt x="754199" y="773569"/>
                  <a:pt x="745725" y="798991"/>
                </a:cubicBezTo>
                <a:cubicBezTo>
                  <a:pt x="741755" y="810902"/>
                  <a:pt x="729684" y="818884"/>
                  <a:pt x="719092" y="825624"/>
                </a:cubicBezTo>
                <a:cubicBezTo>
                  <a:pt x="696762" y="839834"/>
                  <a:pt x="672996" y="852232"/>
                  <a:pt x="648070" y="861134"/>
                </a:cubicBezTo>
                <a:cubicBezTo>
                  <a:pt x="631118" y="867188"/>
                  <a:pt x="612514" y="866792"/>
                  <a:pt x="594804" y="870012"/>
                </a:cubicBezTo>
                <a:cubicBezTo>
                  <a:pt x="579958" y="872711"/>
                  <a:pt x="565212" y="875931"/>
                  <a:pt x="550416" y="878890"/>
                </a:cubicBezTo>
                <a:cubicBezTo>
                  <a:pt x="464598" y="872971"/>
                  <a:pt x="377112" y="878984"/>
                  <a:pt x="292963" y="861134"/>
                </a:cubicBezTo>
                <a:cubicBezTo>
                  <a:pt x="274427" y="857202"/>
                  <a:pt x="259027" y="835629"/>
                  <a:pt x="257453" y="816746"/>
                </a:cubicBezTo>
                <a:cubicBezTo>
                  <a:pt x="252758" y="760405"/>
                  <a:pt x="254211" y="700562"/>
                  <a:pt x="275208" y="648070"/>
                </a:cubicBezTo>
                <a:cubicBezTo>
                  <a:pt x="291745" y="606726"/>
                  <a:pt x="362083" y="589519"/>
                  <a:pt x="399495" y="577049"/>
                </a:cubicBezTo>
                <a:cubicBezTo>
                  <a:pt x="574089" y="588886"/>
                  <a:pt x="749796" y="589598"/>
                  <a:pt x="923278" y="612559"/>
                </a:cubicBezTo>
                <a:cubicBezTo>
                  <a:pt x="953482" y="616557"/>
                  <a:pt x="977341" y="640800"/>
                  <a:pt x="1003177" y="656948"/>
                </a:cubicBezTo>
                <a:cubicBezTo>
                  <a:pt x="1046193" y="683833"/>
                  <a:pt x="1090287" y="720523"/>
                  <a:pt x="1127464" y="754602"/>
                </a:cubicBezTo>
                <a:cubicBezTo>
                  <a:pt x="1142889" y="768742"/>
                  <a:pt x="1159298" y="782251"/>
                  <a:pt x="1171853" y="798991"/>
                </a:cubicBezTo>
                <a:cubicBezTo>
                  <a:pt x="1209166" y="848742"/>
                  <a:pt x="1208832" y="866275"/>
                  <a:pt x="1225119" y="923278"/>
                </a:cubicBezTo>
                <a:cubicBezTo>
                  <a:pt x="1216241" y="994299"/>
                  <a:pt x="1210647" y="1065809"/>
                  <a:pt x="1198486" y="1136342"/>
                </a:cubicBezTo>
                <a:cubicBezTo>
                  <a:pt x="1195778" y="1152046"/>
                  <a:pt x="1188929" y="1167065"/>
                  <a:pt x="1180730" y="1180730"/>
                </a:cubicBezTo>
                <a:cubicBezTo>
                  <a:pt x="1170981" y="1196978"/>
                  <a:pt x="1157350" y="1210562"/>
                  <a:pt x="1145220" y="1225119"/>
                </a:cubicBezTo>
                <a:cubicBezTo>
                  <a:pt x="1142541" y="1228334"/>
                  <a:pt x="1132282" y="1235011"/>
                  <a:pt x="1136342" y="1233996"/>
                </a:cubicBezTo>
                <a:lnTo>
                  <a:pt x="1171853" y="1225119"/>
                </a:lnTo>
                <a:cubicBezTo>
                  <a:pt x="1210323" y="1228078"/>
                  <a:pt x="1250926" y="1221019"/>
                  <a:pt x="1287262" y="1233996"/>
                </a:cubicBezTo>
                <a:cubicBezTo>
                  <a:pt x="1298753" y="1238100"/>
                  <a:pt x="1296781" y="1257323"/>
                  <a:pt x="1296140" y="1269507"/>
                </a:cubicBezTo>
                <a:cubicBezTo>
                  <a:pt x="1293787" y="1314226"/>
                  <a:pt x="1293179" y="1360405"/>
                  <a:pt x="1278385" y="1402672"/>
                </a:cubicBezTo>
                <a:cubicBezTo>
                  <a:pt x="1269588" y="1427805"/>
                  <a:pt x="1212528" y="1462233"/>
                  <a:pt x="1189608" y="1473693"/>
                </a:cubicBezTo>
                <a:cubicBezTo>
                  <a:pt x="1181238" y="1477878"/>
                  <a:pt x="1171853" y="1479612"/>
                  <a:pt x="1162975" y="1482571"/>
                </a:cubicBezTo>
                <a:cubicBezTo>
                  <a:pt x="1195526" y="1488489"/>
                  <a:pt x="1228278" y="1493394"/>
                  <a:pt x="1260629" y="1500326"/>
                </a:cubicBezTo>
                <a:cubicBezTo>
                  <a:pt x="1269779" y="1502287"/>
                  <a:pt x="1278184" y="1506934"/>
                  <a:pt x="1287262" y="1509204"/>
                </a:cubicBezTo>
                <a:cubicBezTo>
                  <a:pt x="1307515" y="1514267"/>
                  <a:pt x="1337995" y="1516814"/>
                  <a:pt x="1358284" y="1526959"/>
                </a:cubicBezTo>
                <a:cubicBezTo>
                  <a:pt x="1373717" y="1534676"/>
                  <a:pt x="1387876" y="1544714"/>
                  <a:pt x="1402672" y="1553592"/>
                </a:cubicBezTo>
                <a:cubicBezTo>
                  <a:pt x="1408590" y="1568388"/>
                  <a:pt x="1415388" y="1582863"/>
                  <a:pt x="1420427" y="1597981"/>
                </a:cubicBezTo>
                <a:cubicBezTo>
                  <a:pt x="1424285" y="1609556"/>
                  <a:pt x="1436626" y="1623731"/>
                  <a:pt x="1429305" y="1633492"/>
                </a:cubicBezTo>
                <a:cubicBezTo>
                  <a:pt x="1422997" y="1641903"/>
                  <a:pt x="1351154" y="1677006"/>
                  <a:pt x="1331651" y="1686758"/>
                </a:cubicBezTo>
                <a:lnTo>
                  <a:pt x="1003177" y="1677880"/>
                </a:lnTo>
                <a:cubicBezTo>
                  <a:pt x="976405" y="1676716"/>
                  <a:pt x="948986" y="1676563"/>
                  <a:pt x="923278" y="1669002"/>
                </a:cubicBezTo>
                <a:cubicBezTo>
                  <a:pt x="897886" y="1661534"/>
                  <a:pt x="877040" y="1642785"/>
                  <a:pt x="852257" y="1633492"/>
                </a:cubicBezTo>
                <a:cubicBezTo>
                  <a:pt x="829408" y="1624924"/>
                  <a:pt x="804011" y="1624496"/>
                  <a:pt x="781235" y="1615736"/>
                </a:cubicBezTo>
                <a:cubicBezTo>
                  <a:pt x="691134" y="1581082"/>
                  <a:pt x="646945" y="1568932"/>
                  <a:pt x="585926" y="1518082"/>
                </a:cubicBezTo>
                <a:cubicBezTo>
                  <a:pt x="579496" y="1512724"/>
                  <a:pt x="572814" y="1507290"/>
                  <a:pt x="568171" y="1500326"/>
                </a:cubicBezTo>
                <a:cubicBezTo>
                  <a:pt x="560830" y="1489315"/>
                  <a:pt x="556334" y="1476653"/>
                  <a:pt x="550416" y="1464816"/>
                </a:cubicBezTo>
                <a:cubicBezTo>
                  <a:pt x="556334" y="1452979"/>
                  <a:pt x="556949" y="1436319"/>
                  <a:pt x="568171" y="1429305"/>
                </a:cubicBezTo>
                <a:cubicBezTo>
                  <a:pt x="597963" y="1410685"/>
                  <a:pt x="654900" y="1425208"/>
                  <a:pt x="683581" y="1429305"/>
                </a:cubicBezTo>
                <a:cubicBezTo>
                  <a:pt x="677662" y="1452979"/>
                  <a:pt x="677932" y="1479139"/>
                  <a:pt x="665825" y="1500326"/>
                </a:cubicBezTo>
                <a:cubicBezTo>
                  <a:pt x="661350" y="1508158"/>
                  <a:pt x="609513" y="1562175"/>
                  <a:pt x="585926" y="1571348"/>
                </a:cubicBezTo>
                <a:cubicBezTo>
                  <a:pt x="542318" y="1588307"/>
                  <a:pt x="452761" y="1615736"/>
                  <a:pt x="452761" y="1615736"/>
                </a:cubicBezTo>
                <a:cubicBezTo>
                  <a:pt x="382314" y="1610518"/>
                  <a:pt x="254586" y="1631580"/>
                  <a:pt x="177554" y="1580225"/>
                </a:cubicBezTo>
                <a:cubicBezTo>
                  <a:pt x="170590" y="1575582"/>
                  <a:pt x="165717" y="1568388"/>
                  <a:pt x="159798" y="1562470"/>
                </a:cubicBezTo>
                <a:cubicBezTo>
                  <a:pt x="168676" y="1559511"/>
                  <a:pt x="177145" y="1552431"/>
                  <a:pt x="186431" y="1553592"/>
                </a:cubicBezTo>
                <a:cubicBezTo>
                  <a:pt x="225228" y="1558442"/>
                  <a:pt x="252403" y="1587230"/>
                  <a:pt x="275208" y="1615736"/>
                </a:cubicBezTo>
                <a:cubicBezTo>
                  <a:pt x="285987" y="1629210"/>
                  <a:pt x="291692" y="1646170"/>
                  <a:pt x="301841" y="1660125"/>
                </a:cubicBezTo>
                <a:cubicBezTo>
                  <a:pt x="315435" y="1678817"/>
                  <a:pt x="331433" y="1695636"/>
                  <a:pt x="346229" y="1713391"/>
                </a:cubicBezTo>
                <a:cubicBezTo>
                  <a:pt x="374883" y="1799349"/>
                  <a:pt x="375556" y="1779188"/>
                  <a:pt x="355107" y="1908699"/>
                </a:cubicBezTo>
                <a:cubicBezTo>
                  <a:pt x="353443" y="1919238"/>
                  <a:pt x="343270" y="1926454"/>
                  <a:pt x="337352" y="1935332"/>
                </a:cubicBezTo>
                <a:cubicBezTo>
                  <a:pt x="307760" y="1929414"/>
                  <a:pt x="273685" y="1934317"/>
                  <a:pt x="248575" y="1917577"/>
                </a:cubicBezTo>
                <a:cubicBezTo>
                  <a:pt x="225347" y="1902091"/>
                  <a:pt x="221865" y="1868163"/>
                  <a:pt x="204187" y="1846556"/>
                </a:cubicBezTo>
                <a:cubicBezTo>
                  <a:pt x="194817" y="1835104"/>
                  <a:pt x="179811" y="1829666"/>
                  <a:pt x="168676" y="1819923"/>
                </a:cubicBezTo>
                <a:cubicBezTo>
                  <a:pt x="156078" y="1808900"/>
                  <a:pt x="144059" y="1797122"/>
                  <a:pt x="133165" y="1784412"/>
                </a:cubicBezTo>
                <a:cubicBezTo>
                  <a:pt x="108502" y="1755639"/>
                  <a:pt x="62144" y="1695635"/>
                  <a:pt x="62144" y="1695635"/>
                </a:cubicBezTo>
                <a:cubicBezTo>
                  <a:pt x="41370" y="1612545"/>
                  <a:pt x="67356" y="1711270"/>
                  <a:pt x="17756" y="1562470"/>
                </a:cubicBezTo>
                <a:cubicBezTo>
                  <a:pt x="10943" y="1542032"/>
                  <a:pt x="5919" y="1521041"/>
                  <a:pt x="0" y="1500326"/>
                </a:cubicBezTo>
                <a:cubicBezTo>
                  <a:pt x="11837" y="1396753"/>
                  <a:pt x="7490" y="1290018"/>
                  <a:pt x="35511" y="1189608"/>
                </a:cubicBezTo>
                <a:cubicBezTo>
                  <a:pt x="44510" y="1157361"/>
                  <a:pt x="81759" y="1141108"/>
                  <a:pt x="106532" y="1118587"/>
                </a:cubicBezTo>
                <a:cubicBezTo>
                  <a:pt x="114427" y="1111410"/>
                  <a:pt x="122967" y="1103969"/>
                  <a:pt x="133165" y="1100831"/>
                </a:cubicBezTo>
                <a:cubicBezTo>
                  <a:pt x="162009" y="1091956"/>
                  <a:pt x="192350" y="1088994"/>
                  <a:pt x="221942" y="1083076"/>
                </a:cubicBezTo>
                <a:cubicBezTo>
                  <a:pt x="278167" y="1088994"/>
                  <a:pt x="335270" y="1089300"/>
                  <a:pt x="390618" y="1100831"/>
                </a:cubicBezTo>
                <a:cubicBezTo>
                  <a:pt x="411115" y="1105101"/>
                  <a:pt x="465610" y="1151948"/>
                  <a:pt x="479394" y="1162975"/>
                </a:cubicBezTo>
                <a:cubicBezTo>
                  <a:pt x="482353" y="1177771"/>
                  <a:pt x="490143" y="1192390"/>
                  <a:pt x="488272" y="1207363"/>
                </a:cubicBezTo>
                <a:cubicBezTo>
                  <a:pt x="482075" y="1256946"/>
                  <a:pt x="425668" y="1228390"/>
                  <a:pt x="399495" y="1225119"/>
                </a:cubicBezTo>
                <a:cubicBezTo>
                  <a:pt x="387658" y="1216241"/>
                  <a:pt x="374892" y="1208484"/>
                  <a:pt x="363985" y="1198486"/>
                </a:cubicBezTo>
                <a:cubicBezTo>
                  <a:pt x="339305" y="1175863"/>
                  <a:pt x="319747" y="1147552"/>
                  <a:pt x="292963" y="1127464"/>
                </a:cubicBezTo>
                <a:lnTo>
                  <a:pt x="257453" y="1100831"/>
                </a:lnTo>
                <a:cubicBezTo>
                  <a:pt x="251534" y="1086035"/>
                  <a:pt x="239697" y="1072379"/>
                  <a:pt x="239697" y="1056443"/>
                </a:cubicBezTo>
                <a:cubicBezTo>
                  <a:pt x="239697" y="1037727"/>
                  <a:pt x="249852" y="1020280"/>
                  <a:pt x="257453" y="1003177"/>
                </a:cubicBezTo>
                <a:cubicBezTo>
                  <a:pt x="282380" y="947092"/>
                  <a:pt x="319311" y="966366"/>
                  <a:pt x="390618" y="949911"/>
                </a:cubicBezTo>
                <a:cubicBezTo>
                  <a:pt x="622675" y="954055"/>
                  <a:pt x="854278" y="923206"/>
                  <a:pt x="1074198" y="1003177"/>
                </a:cubicBezTo>
                <a:cubicBezTo>
                  <a:pt x="1110352" y="1016324"/>
                  <a:pt x="1148721" y="1026226"/>
                  <a:pt x="1180730" y="1047565"/>
                </a:cubicBezTo>
                <a:lnTo>
                  <a:pt x="1233996" y="1083076"/>
                </a:lnTo>
                <a:cubicBezTo>
                  <a:pt x="1231037" y="1091954"/>
                  <a:pt x="1234420" y="1110742"/>
                  <a:pt x="1225119" y="1109709"/>
                </a:cubicBezTo>
                <a:cubicBezTo>
                  <a:pt x="1198813" y="1106786"/>
                  <a:pt x="1160228" y="1099947"/>
                  <a:pt x="1154097" y="1074198"/>
                </a:cubicBezTo>
                <a:cubicBezTo>
                  <a:pt x="1122291" y="940614"/>
                  <a:pt x="1150774" y="938255"/>
                  <a:pt x="1216241" y="905523"/>
                </a:cubicBezTo>
                <a:cubicBezTo>
                  <a:pt x="1263872" y="857892"/>
                  <a:pt x="1262442" y="857556"/>
                  <a:pt x="1340528" y="798991"/>
                </a:cubicBezTo>
                <a:cubicBezTo>
                  <a:pt x="1354332" y="788638"/>
                  <a:pt x="1369208" y="779498"/>
                  <a:pt x="1384917" y="772358"/>
                </a:cubicBezTo>
                <a:cubicBezTo>
                  <a:pt x="1401955" y="764613"/>
                  <a:pt x="1420428" y="760521"/>
                  <a:pt x="1438183" y="754602"/>
                </a:cubicBezTo>
                <a:cubicBezTo>
                  <a:pt x="1458897" y="757561"/>
                  <a:pt x="1481611" y="754122"/>
                  <a:pt x="1500326" y="763480"/>
                </a:cubicBezTo>
                <a:cubicBezTo>
                  <a:pt x="1508696" y="767665"/>
                  <a:pt x="1481479" y="777549"/>
                  <a:pt x="1473693" y="772358"/>
                </a:cubicBezTo>
                <a:cubicBezTo>
                  <a:pt x="1459336" y="762786"/>
                  <a:pt x="1455938" y="742765"/>
                  <a:pt x="1447060" y="727969"/>
                </a:cubicBezTo>
                <a:cubicBezTo>
                  <a:pt x="1444101" y="713173"/>
                  <a:pt x="1440317" y="698518"/>
                  <a:pt x="1438183" y="683581"/>
                </a:cubicBezTo>
                <a:cubicBezTo>
                  <a:pt x="1419555" y="553181"/>
                  <a:pt x="1424130" y="474092"/>
                  <a:pt x="1455938" y="319596"/>
                </a:cubicBezTo>
                <a:cubicBezTo>
                  <a:pt x="1458607" y="306634"/>
                  <a:pt x="1479612" y="307759"/>
                  <a:pt x="1491449" y="301841"/>
                </a:cubicBezTo>
                <a:cubicBezTo>
                  <a:pt x="1500327" y="307759"/>
                  <a:pt x="1515494" y="309245"/>
                  <a:pt x="1518082" y="319596"/>
                </a:cubicBezTo>
                <a:cubicBezTo>
                  <a:pt x="1520112" y="327716"/>
                  <a:pt x="1508163" y="334413"/>
                  <a:pt x="1500326" y="337352"/>
                </a:cubicBezTo>
                <a:cubicBezTo>
                  <a:pt x="1483472" y="343672"/>
                  <a:pt x="1464815" y="343270"/>
                  <a:pt x="1447060" y="346229"/>
                </a:cubicBezTo>
                <a:cubicBezTo>
                  <a:pt x="1358283" y="328474"/>
                  <a:pt x="1268989" y="313136"/>
                  <a:pt x="1180730" y="292963"/>
                </a:cubicBezTo>
                <a:cubicBezTo>
                  <a:pt x="1165195" y="289412"/>
                  <a:pt x="1149856" y="283654"/>
                  <a:pt x="1136342" y="275208"/>
                </a:cubicBezTo>
                <a:cubicBezTo>
                  <a:pt x="1102210" y="253876"/>
                  <a:pt x="1070591" y="228728"/>
                  <a:pt x="1038688" y="204187"/>
                </a:cubicBezTo>
                <a:cubicBezTo>
                  <a:pt x="1032054" y="199084"/>
                  <a:pt x="1027468" y="191660"/>
                  <a:pt x="1020932" y="186431"/>
                </a:cubicBezTo>
                <a:cubicBezTo>
                  <a:pt x="1012600" y="179766"/>
                  <a:pt x="983948" y="171264"/>
                  <a:pt x="994299" y="168676"/>
                </a:cubicBezTo>
                <a:cubicBezTo>
                  <a:pt x="1014599" y="163601"/>
                  <a:pt x="1035728" y="174595"/>
                  <a:pt x="1056443" y="177554"/>
                </a:cubicBezTo>
                <a:cubicBezTo>
                  <a:pt x="1068280" y="183472"/>
                  <a:pt x="1079938" y="189763"/>
                  <a:pt x="1091954" y="195309"/>
                </a:cubicBezTo>
                <a:cubicBezTo>
                  <a:pt x="1160186" y="226801"/>
                  <a:pt x="1159134" y="225732"/>
                  <a:pt x="1216241" y="248575"/>
                </a:cubicBezTo>
                <a:cubicBezTo>
                  <a:pt x="1231037" y="260412"/>
                  <a:pt x="1247231" y="270688"/>
                  <a:pt x="1260629" y="284086"/>
                </a:cubicBezTo>
                <a:cubicBezTo>
                  <a:pt x="1271091" y="294548"/>
                  <a:pt x="1276127" y="309853"/>
                  <a:pt x="1287262" y="319596"/>
                </a:cubicBezTo>
                <a:cubicBezTo>
                  <a:pt x="1300248" y="330959"/>
                  <a:pt x="1316855" y="337351"/>
                  <a:pt x="1331651" y="346229"/>
                </a:cubicBezTo>
                <a:cubicBezTo>
                  <a:pt x="1336360" y="360356"/>
                  <a:pt x="1356526" y="399934"/>
                  <a:pt x="1322773" y="408373"/>
                </a:cubicBezTo>
                <a:cubicBezTo>
                  <a:pt x="1304616" y="412912"/>
                  <a:pt x="1287262" y="396536"/>
                  <a:pt x="1269507" y="390618"/>
                </a:cubicBezTo>
                <a:cubicBezTo>
                  <a:pt x="1233996" y="343270"/>
                  <a:pt x="1242874" y="369903"/>
                  <a:pt x="1242874" y="310719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261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800" dirty="0" smtClean="0"/>
              <a:t>LIKOVNA NALOGA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RISALNI LIST RAZDELI NA 6 ENAKIH DELOV</a:t>
            </a:r>
          </a:p>
          <a:p>
            <a:r>
              <a:rPr lang="sl-SI" dirty="0" smtClean="0"/>
              <a:t>V VSAK KVADRATEK NARIŠI PO ENO KOMPOZICIJO NA SVOJ NAČIN</a:t>
            </a:r>
          </a:p>
          <a:p>
            <a:r>
              <a:rPr lang="sl-SI" dirty="0" smtClean="0"/>
              <a:t>MOTIVI NAJ BODO IZ NARAVE ALI PREDMETNEGA SVETA</a:t>
            </a:r>
          </a:p>
          <a:p>
            <a:r>
              <a:rPr lang="sl-SI" dirty="0" smtClean="0"/>
              <a:t>UPORABI SVINČNIK, BARVICE IN </a:t>
            </a:r>
            <a:r>
              <a:rPr lang="sl-SI" dirty="0" smtClean="0"/>
              <a:t>FLOMASTRE</a:t>
            </a:r>
          </a:p>
          <a:p>
            <a:r>
              <a:rPr lang="sl-SI" smtClean="0"/>
              <a:t>IZDELEK DELAMO DO KONCA JANUARJA</a:t>
            </a:r>
            <a:endParaRPr lang="sl-SI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011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l-SI" sz="1800" dirty="0" smtClean="0"/>
              <a:t>NAVPIČNA ALI VERTIKALNA KOMPOZICIJA</a:t>
            </a:r>
            <a:endParaRPr lang="sl-SI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9866"/>
            <a:ext cx="352167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6165304"/>
            <a:ext cx="4079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BERTHE MORISOT</a:t>
            </a:r>
            <a:endParaRPr lang="sl-SI" sz="1400" dirty="0"/>
          </a:p>
        </p:txBody>
      </p:sp>
      <p:cxnSp>
        <p:nvCxnSpPr>
          <p:cNvPr id="6" name="Straight Connector 5"/>
          <p:cNvCxnSpPr>
            <a:stCxn id="3074" idx="0"/>
          </p:cNvCxnSpPr>
          <p:nvPr/>
        </p:nvCxnSpPr>
        <p:spPr>
          <a:xfrm flipH="1">
            <a:off x="2411760" y="1019866"/>
            <a:ext cx="32643" cy="51454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46" y="1012980"/>
            <a:ext cx="3604254" cy="515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6165304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CLAUDE MONET</a:t>
            </a:r>
            <a:endParaRPr lang="sl-SI" sz="1400" dirty="0"/>
          </a:p>
        </p:txBody>
      </p:sp>
      <p:cxnSp>
        <p:nvCxnSpPr>
          <p:cNvPr id="13" name="Straight Connector 12"/>
          <p:cNvCxnSpPr>
            <a:stCxn id="2050" idx="2"/>
            <a:endCxn id="2050" idx="0"/>
          </p:cNvCxnSpPr>
          <p:nvPr/>
        </p:nvCxnSpPr>
        <p:spPr>
          <a:xfrm flipV="1">
            <a:off x="6370273" y="1012980"/>
            <a:ext cx="0" cy="51523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44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31224" cy="620688"/>
          </a:xfrm>
        </p:spPr>
        <p:txBody>
          <a:bodyPr/>
          <a:lstStyle/>
          <a:p>
            <a:r>
              <a:rPr lang="sl-SI" sz="1800" dirty="0" smtClean="0"/>
              <a:t>POŠEVNA  ALI  DIAGONALNA  KOMPOZICIJA</a:t>
            </a:r>
            <a:endParaRPr lang="sl-SI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18" y="836613"/>
            <a:ext cx="6976452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62373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EDGAR  DEGAS</a:t>
            </a:r>
            <a:endParaRPr lang="sl-SI" sz="14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15616" y="1772816"/>
            <a:ext cx="6840760" cy="432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68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28980"/>
            <a:ext cx="4176464" cy="531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sl-SI" sz="1800" dirty="0">
                <a:solidFill>
                  <a:srgbClr val="2F5897"/>
                </a:solidFill>
              </a:rPr>
              <a:t>POŠEVNA  ALI  DIAGONALNA  KOMPOZICIJA</a:t>
            </a:r>
            <a:endParaRPr lang="sl-SI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6453336"/>
            <a:ext cx="542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ELISABETH -LOUISE  VIGEE- LEBRUN(</a:t>
            </a:r>
            <a:r>
              <a:rPr lang="sl-SI" sz="1400" dirty="0" err="1" smtClean="0"/>
              <a:t>Lady</a:t>
            </a:r>
            <a:r>
              <a:rPr lang="sl-SI" sz="1400" dirty="0" smtClean="0"/>
              <a:t> Hamilton)</a:t>
            </a:r>
            <a:endParaRPr lang="sl-SI" sz="1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411760" y="928980"/>
            <a:ext cx="4176464" cy="5315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0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sl-SI" sz="2000" dirty="0" smtClean="0"/>
              <a:t>VODORAVNA  ALI  HORIZONTALNA  KOMPOZICIJA</a:t>
            </a:r>
            <a:endParaRPr lang="sl-SI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42820" cy="397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566124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ROSA  BONHEUR</a:t>
            </a:r>
            <a:endParaRPr lang="sl-SI" sz="1400" dirty="0"/>
          </a:p>
        </p:txBody>
      </p:sp>
      <p:cxnSp>
        <p:nvCxnSpPr>
          <p:cNvPr id="6" name="Straight Connector 5"/>
          <p:cNvCxnSpPr>
            <a:stCxn id="1026" idx="1"/>
            <a:endCxn id="1026" idx="3"/>
          </p:cNvCxnSpPr>
          <p:nvPr/>
        </p:nvCxnSpPr>
        <p:spPr>
          <a:xfrm>
            <a:off x="395536" y="3544102"/>
            <a:ext cx="84428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9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l-SI" sz="1800" dirty="0" smtClean="0"/>
              <a:t>TRIKOTNA KOMPOZICIJA</a:t>
            </a:r>
            <a:endParaRPr lang="sl-SI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032448" cy="52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630932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IVANA  KOBILCA</a:t>
            </a:r>
            <a:endParaRPr lang="sl-SI" sz="1400" dirty="0"/>
          </a:p>
        </p:txBody>
      </p:sp>
      <p:sp>
        <p:nvSpPr>
          <p:cNvPr id="4" name="Isosceles Triangle 3"/>
          <p:cNvSpPr/>
          <p:nvPr/>
        </p:nvSpPr>
        <p:spPr>
          <a:xfrm>
            <a:off x="1475656" y="1124744"/>
            <a:ext cx="4896544" cy="4752528"/>
          </a:xfrm>
          <a:prstGeom prst="triangl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99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l-SI" sz="2000" dirty="0" smtClean="0"/>
              <a:t>DIAGONALNA IN TRIKOTNA KOMPOZICIJA</a:t>
            </a:r>
            <a:endParaRPr lang="sl-SI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645159" cy="470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64" y="1340768"/>
            <a:ext cx="3733775" cy="470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309320"/>
            <a:ext cx="2766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SONIA DELAUNAY</a:t>
            </a:r>
            <a:endParaRPr lang="sl-SI" sz="1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99592" y="1340768"/>
            <a:ext cx="3528392" cy="46085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/>
        </p:nvSpPr>
        <p:spPr>
          <a:xfrm>
            <a:off x="4393468" y="1484784"/>
            <a:ext cx="4355976" cy="3600400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07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301</TotalTime>
  <Words>222</Words>
  <Application>Microsoft Office PowerPoint</Application>
  <PresentationFormat>Diaprojekcija na zaslonu (4:3)</PresentationFormat>
  <Paragraphs>61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Courier New</vt:lpstr>
      <vt:lpstr>Palatino Linotype</vt:lpstr>
      <vt:lpstr>Executive</vt:lpstr>
      <vt:lpstr>KOMPOZICIJA LIKOVNEGA DELA</vt:lpstr>
      <vt:lpstr>KATERE KOMPOZICIJE ŠE POZNAŠ?</vt:lpstr>
      <vt:lpstr>LIKOVNA NALOGA</vt:lpstr>
      <vt:lpstr>NAVPIČNA ALI VERTIKALNA KOMPOZICIJA</vt:lpstr>
      <vt:lpstr>POŠEVNA  ALI  DIAGONALNA  KOMPOZICIJA</vt:lpstr>
      <vt:lpstr>POŠEVNA  ALI  DIAGONALNA  KOMPOZICIJA</vt:lpstr>
      <vt:lpstr>VODORAVNA  ALI  HORIZONTALNA  KOMPOZICIJA</vt:lpstr>
      <vt:lpstr>TRIKOTNA KOMPOZICIJA</vt:lpstr>
      <vt:lpstr>DIAGONALNA IN TRIKOTNA KOMPOZICIJA</vt:lpstr>
      <vt:lpstr>VODORAVNA  ALI  HORIZONTALNA  KOMPOZICIJA</vt:lpstr>
      <vt:lpstr>KROŽNA KOMPOZICIJA</vt:lpstr>
      <vt:lpstr>TRIKOTNA KOMPOZICIJA</vt:lpstr>
      <vt:lpstr>KROŽNA KOMPOZICIJA</vt:lpstr>
      <vt:lpstr>TRIKOTNA KOMPOZICIJA</vt:lpstr>
      <vt:lpstr>KROŽNA KOMPOZICIJA</vt:lpstr>
      <vt:lpstr>TRIKOTNA KOMPOZICIJA</vt:lpstr>
      <vt:lpstr>NAVPIČNA ALI VERTIKALNA KOMPOZICIJA</vt:lpstr>
      <vt:lpstr>TRIKOTNA KOMPOZICIJA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VPRAŠANJA RISANJE 7</dc:title>
  <dc:creator>anka</dc:creator>
  <cp:lastModifiedBy>Uporabnik</cp:lastModifiedBy>
  <cp:revision>40</cp:revision>
  <dcterms:created xsi:type="dcterms:W3CDTF">2013-01-15T12:55:24Z</dcterms:created>
  <dcterms:modified xsi:type="dcterms:W3CDTF">2022-01-07T12:00:23Z</dcterms:modified>
</cp:coreProperties>
</file>