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17A078-7AFD-44F0-ADB1-A8E9D057B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7617D6-950B-4127-9378-961887D40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4604F3-EC7F-4F56-B67C-52B9ABB7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539DA9-F6A9-4709-B87D-6EDDFBB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55E9AB-2324-4EAF-91C5-4EBDED93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869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47AE27-82D2-405A-B926-22605386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3E21521-224D-4545-A234-7CFD78FF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7321514-EE5E-406C-9AF7-37DC2A3F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EE84571-F3EA-4454-B8AD-49DDF626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0C23DC-69D3-410E-BB01-877ABD6A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8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DEC954F-B754-463C-9EC6-6FD6E0A14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0CAA6B1-9A9C-491E-957B-C0A7EA6C5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D979A3-CD69-44FE-B4A4-D8D4D0D9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3771B9-87EC-498F-A191-02CB6BD4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B21A3B-3525-433C-8BBA-3329B228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4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82E8C6-1D27-42FF-B265-0131AC6A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FB1604-30CF-4F25-AA6E-6D1CF61B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726109F-19CD-4238-9991-A8A0AE91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D5C2CB-CEA1-487D-93B4-E4E38DDE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D6BB8B-C19B-4B0E-85EA-125D43B5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318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0AFF66-3496-48CD-B07B-67D3E439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0FC8BF-4E0E-4810-B810-ED8472C0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49C717C-C30A-4D40-B808-9A52F196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8356EA0-C7A3-4560-8275-862D7BEE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1317AE0-0176-4B72-B962-2F868923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894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F46029-9B53-4B73-B3CA-5386B473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F0E2C8-F9D1-48B7-B38A-9A5C111F7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DCB11F9-DDAD-4A53-9BC9-658B4B5B8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A6784D6-662C-4B12-8FA4-22DC4D5F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80485EC-C738-4688-B215-3A6D891C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1D973A4-E0E9-4C2E-BAB1-BA4074BD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198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50DFD-D7AA-4694-9A0A-E214E85A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064035-E0F5-439F-A17F-6D4AB1653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172F24-4CC2-494D-92C1-360E05BA5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5CCE1F4-38BC-4E66-BBFE-6B7B0FCC7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3BCA3E5-B8DD-4556-BFA8-BB797CD69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A50BDE5-BC57-44C6-833D-345687A5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349BA21-A9FD-4A93-B9D1-015E5996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22E9FD7-48D6-4B38-AA57-E099ADEC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88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CE5DB3-8171-4CE9-B76A-CEA52E15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A26166C-5D0B-45E1-97F7-DCCDAF8A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06C6DC0-4E53-45D1-B361-027781A1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224E4A6-9C2E-4046-A0D3-B67FD10F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221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10DC29B-D8EA-4A2F-9469-97BF40C1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3E51B99-78EA-41D4-A140-004F1775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EA755E4-A7D7-4E85-BB09-5B05B254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743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393ABF-8F63-4117-8DEC-53587764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1AE0F3-A9D7-464D-A289-1654C135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9F5934F-EE72-4AFD-B96A-3AEDFCE5A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3B9803-1918-4F92-B7C2-457A7381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F9F63AB-D3F6-42B5-B890-7DD4C6A1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EB28856-4026-49FF-A508-44A3A81E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335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6380ED-09B0-4080-AF5B-1211DB4E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8BEC969-ECEB-488C-9754-AADB4AE39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CE2DCC8-415D-4C14-B658-D1E200D56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03F9FA-4558-49F6-B6F1-4D0BED0E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CA58326-4141-493B-97A0-56EE7F0E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3BC9DF1-1FCE-43A0-BA8D-8F533B0A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6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85BAF50-B376-4F41-BC9D-89409DFC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2D4166F-9C2D-4C35-876E-062C7E60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26D301-AA44-44B9-9DFB-459B0394A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780E5-A685-4F9A-9E46-A18214AB1E84}" type="datetimeFigureOut">
              <a:rPr lang="sl-SI" smtClean="0"/>
              <a:t>3.1.2022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ECDFEF-0FA0-4A8B-A6FA-D5D1E3AB9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67F144-4503-4BC6-B5A7-8A7F87E8A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2FDF-27AB-429B-B3B6-1E40770C4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90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6.jp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794AB-E91D-4F36-85C7-B68D50F22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930" y="304800"/>
            <a:ext cx="9144000" cy="806520"/>
          </a:xfrm>
        </p:spPr>
        <p:txBody>
          <a:bodyPr>
            <a:normAutofit/>
          </a:bodyPr>
          <a:lstStyle/>
          <a:p>
            <a:r>
              <a:rPr lang="sl-SI" sz="4800" dirty="0">
                <a:solidFill>
                  <a:srgbClr val="FF0000"/>
                </a:solidFill>
              </a:rPr>
              <a:t>Decimalna števila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14E6A97-6DB4-4491-8B06-7D6AD90E1F9A}"/>
              </a:ext>
            </a:extLst>
          </p:cNvPr>
          <p:cNvSpPr txBox="1"/>
          <p:nvPr/>
        </p:nvSpPr>
        <p:spPr>
          <a:xfrm>
            <a:off x="8587408" y="285746"/>
            <a:ext cx="2270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accent6">
                    <a:lumMod val="75000"/>
                  </a:schemeClr>
                </a:solidFill>
              </a:rPr>
              <a:t>4, 2031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DC9E374-70F0-4AB7-9DE6-30D2DEA08A91}"/>
              </a:ext>
            </a:extLst>
          </p:cNvPr>
          <p:cNvSpPr txBox="1"/>
          <p:nvPr/>
        </p:nvSpPr>
        <p:spPr>
          <a:xfrm>
            <a:off x="8762936" y="1166817"/>
            <a:ext cx="1919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chemeClr val="bg2">
                    <a:lumMod val="25000"/>
                  </a:schemeClr>
                </a:solidFill>
              </a:rPr>
              <a:t>0, 009</a:t>
            </a:r>
          </a:p>
        </p:txBody>
      </p:sp>
      <p:pic>
        <p:nvPicPr>
          <p:cNvPr id="1028" name="Picture 4" descr="Desetiški ulomki">
            <a:extLst>
              <a:ext uri="{FF2B5EF4-FFF2-40B4-BE49-F238E27FC236}">
                <a16:creationId xmlns:a16="http://schemas.microsoft.com/office/drawing/2014/main" id="{5378B404-F5C4-475E-8809-C2D90FA22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" b="5928"/>
          <a:stretch/>
        </p:blipFill>
        <p:spPr bwMode="auto">
          <a:xfrm>
            <a:off x="585995" y="1323936"/>
            <a:ext cx="2886075" cy="26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5CEA4ED3-D0D1-4C99-993A-135AEB73678E}"/>
                  </a:ext>
                </a:extLst>
              </p:cNvPr>
              <p:cNvSpPr txBox="1"/>
              <p:nvPr/>
            </p:nvSpPr>
            <p:spPr>
              <a:xfrm>
                <a:off x="808382" y="4214775"/>
                <a:ext cx="94090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sl-SI" sz="28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sl-SI" sz="2800" dirty="0"/>
                  <a:t> </a:t>
                </a:r>
                <a:r>
                  <a:rPr lang="sl-SI" sz="2800" dirty="0">
                    <a:solidFill>
                      <a:schemeClr val="accent5">
                        <a:lumMod val="50000"/>
                      </a:schemeClr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5CEA4ED3-D0D1-4C99-993A-135AEB736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2" y="4214775"/>
                <a:ext cx="940905" cy="704295"/>
              </a:xfrm>
              <a:prstGeom prst="rect">
                <a:avLst/>
              </a:prstGeom>
              <a:blipFill>
                <a:blip r:embed="rId3"/>
                <a:stretch>
                  <a:fillRect r="-16883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E1F7C9D-C4A9-4E55-B7D8-C863265B415E}"/>
              </a:ext>
            </a:extLst>
          </p:cNvPr>
          <p:cNvSpPr txBox="1"/>
          <p:nvPr/>
        </p:nvSpPr>
        <p:spPr>
          <a:xfrm>
            <a:off x="1684508" y="4274533"/>
            <a:ext cx="91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5">
                    <a:lumMod val="50000"/>
                  </a:schemeClr>
                </a:solidFill>
              </a:rPr>
              <a:t>0,13</a:t>
            </a:r>
          </a:p>
        </p:txBody>
      </p:sp>
      <p:pic>
        <p:nvPicPr>
          <p:cNvPr id="1030" name="Picture 6" descr="ODSTOTKI – PROCENTI 5. ura 7. razred">
            <a:extLst>
              <a:ext uri="{FF2B5EF4-FFF2-40B4-BE49-F238E27FC236}">
                <a16:creationId xmlns:a16="http://schemas.microsoft.com/office/drawing/2014/main" id="{C4E44036-8C54-4A39-B3AA-8F818B52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28" y="1209076"/>
            <a:ext cx="2689635" cy="27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7FAD75CF-0028-4C77-B2EE-22E4314A1987}"/>
                  </a:ext>
                </a:extLst>
              </p:cNvPr>
              <p:cNvSpPr txBox="1"/>
              <p:nvPr/>
            </p:nvSpPr>
            <p:spPr>
              <a:xfrm>
                <a:off x="5155095" y="4099914"/>
                <a:ext cx="94090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sl-SI" sz="28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sl-SI" sz="2800" dirty="0"/>
                  <a:t> </a:t>
                </a:r>
                <a:r>
                  <a:rPr lang="sl-SI" sz="2800" dirty="0">
                    <a:solidFill>
                      <a:schemeClr val="accent5">
                        <a:lumMod val="50000"/>
                      </a:schemeClr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7FAD75CF-0028-4C77-B2EE-22E4314A1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95" y="4099914"/>
                <a:ext cx="940905" cy="704295"/>
              </a:xfrm>
              <a:prstGeom prst="rect">
                <a:avLst/>
              </a:prstGeom>
              <a:blipFill>
                <a:blip r:embed="rId5"/>
                <a:stretch>
                  <a:fillRect r="-16883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C0A8CBD-CCDD-46DF-AB47-A1ABDE26FAE7}"/>
              </a:ext>
            </a:extLst>
          </p:cNvPr>
          <p:cNvSpPr txBox="1"/>
          <p:nvPr/>
        </p:nvSpPr>
        <p:spPr>
          <a:xfrm>
            <a:off x="6003974" y="4159673"/>
            <a:ext cx="91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5">
                    <a:lumMod val="50000"/>
                  </a:schemeClr>
                </a:solidFill>
              </a:rPr>
              <a:t>0,30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8A031F2B-C310-48B1-BCA5-CA4B0E47A3F1}"/>
              </a:ext>
            </a:extLst>
          </p:cNvPr>
          <p:cNvCxnSpPr/>
          <p:nvPr/>
        </p:nvCxnSpPr>
        <p:spPr>
          <a:xfrm>
            <a:off x="5320620" y="1323936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A1958D37-F0E6-4C8A-A2EB-3D8AE3248938}"/>
              </a:ext>
            </a:extLst>
          </p:cNvPr>
          <p:cNvCxnSpPr/>
          <p:nvPr/>
        </p:nvCxnSpPr>
        <p:spPr>
          <a:xfrm>
            <a:off x="7036777" y="1323935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1B6D93EA-F164-4611-B100-50666BBC2684}"/>
              </a:ext>
            </a:extLst>
          </p:cNvPr>
          <p:cNvCxnSpPr/>
          <p:nvPr/>
        </p:nvCxnSpPr>
        <p:spPr>
          <a:xfrm>
            <a:off x="7295194" y="1323931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3CE3BBDB-BE9B-4CBA-83B1-5ACE691E112D}"/>
              </a:ext>
            </a:extLst>
          </p:cNvPr>
          <p:cNvCxnSpPr/>
          <p:nvPr/>
        </p:nvCxnSpPr>
        <p:spPr>
          <a:xfrm>
            <a:off x="6546446" y="1363052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C3143E87-AA78-47EB-8651-18D628663B39}"/>
              </a:ext>
            </a:extLst>
          </p:cNvPr>
          <p:cNvCxnSpPr/>
          <p:nvPr/>
        </p:nvCxnSpPr>
        <p:spPr>
          <a:xfrm>
            <a:off x="6791612" y="1323935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FAC6751B-E4AE-4BEE-89B1-D5A79BC69DD3}"/>
              </a:ext>
            </a:extLst>
          </p:cNvPr>
          <p:cNvCxnSpPr/>
          <p:nvPr/>
        </p:nvCxnSpPr>
        <p:spPr>
          <a:xfrm>
            <a:off x="6030351" y="1323933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CBD7C517-F1B8-4647-B915-2D71A1F9169F}"/>
              </a:ext>
            </a:extLst>
          </p:cNvPr>
          <p:cNvCxnSpPr/>
          <p:nvPr/>
        </p:nvCxnSpPr>
        <p:spPr>
          <a:xfrm>
            <a:off x="6295745" y="1323932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61DC6267-320D-44F8-8463-F3056C8C9898}"/>
              </a:ext>
            </a:extLst>
          </p:cNvPr>
          <p:cNvCxnSpPr/>
          <p:nvPr/>
        </p:nvCxnSpPr>
        <p:spPr>
          <a:xfrm>
            <a:off x="5791072" y="1323931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AB2B7E08-6359-402D-96C7-797D453FED6D}"/>
              </a:ext>
            </a:extLst>
          </p:cNvPr>
          <p:cNvCxnSpPr/>
          <p:nvPr/>
        </p:nvCxnSpPr>
        <p:spPr>
          <a:xfrm>
            <a:off x="5526029" y="1363052"/>
            <a:ext cx="0" cy="2478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4DF702C9-9D78-4C9A-B7B5-9D2091F70160}"/>
                  </a:ext>
                </a:extLst>
              </p:cNvPr>
              <p:cNvSpPr txBox="1"/>
              <p:nvPr/>
            </p:nvSpPr>
            <p:spPr>
              <a:xfrm>
                <a:off x="5141965" y="4914126"/>
                <a:ext cx="94090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l-SI" sz="2800" dirty="0">
                    <a:solidFill>
                      <a:srgbClr val="C00000"/>
                    </a:solidFill>
                  </a:rPr>
                  <a:t> = </a:t>
                </a:r>
                <a:endParaRPr lang="sl-SI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4DF702C9-9D78-4C9A-B7B5-9D2091F70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65" y="4914126"/>
                <a:ext cx="940905" cy="704295"/>
              </a:xfrm>
              <a:prstGeom prst="rect">
                <a:avLst/>
              </a:prstGeom>
              <a:blipFill>
                <a:blip r:embed="rId6"/>
                <a:stretch>
                  <a:fillRect r="-645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04E8612-BE5E-4E1F-8505-2F1CC27DD85C}"/>
              </a:ext>
            </a:extLst>
          </p:cNvPr>
          <p:cNvSpPr txBox="1"/>
          <p:nvPr/>
        </p:nvSpPr>
        <p:spPr>
          <a:xfrm>
            <a:off x="5839530" y="4973885"/>
            <a:ext cx="91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0,3</a:t>
            </a:r>
          </a:p>
        </p:txBody>
      </p:sp>
    </p:spTree>
    <p:extLst>
      <p:ext uri="{BB962C8B-B14F-4D97-AF65-F5344CB8AC3E}">
        <p14:creationId xmlns:p14="http://schemas.microsoft.com/office/powerpoint/2010/main" val="42092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BDEFA36-5814-4B90-AD1F-F31F44423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t="22196" r="39417" b="57505"/>
          <a:stretch/>
        </p:blipFill>
        <p:spPr>
          <a:xfrm>
            <a:off x="292819" y="109183"/>
            <a:ext cx="5275468" cy="255213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5FFAA3B-EC8E-43CB-BAB3-6C5259198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42786" r="18119" b="37712"/>
          <a:stretch/>
        </p:blipFill>
        <p:spPr>
          <a:xfrm>
            <a:off x="47541" y="2831908"/>
            <a:ext cx="9232937" cy="318675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42319C3-1694-4159-846E-40E247A13B80}"/>
              </a:ext>
            </a:extLst>
          </p:cNvPr>
          <p:cNvSpPr txBox="1"/>
          <p:nvPr/>
        </p:nvSpPr>
        <p:spPr>
          <a:xfrm>
            <a:off x="1357892" y="5927648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2032,143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72A0BEA-E5C6-4F6D-8225-FF935BD46103}"/>
              </a:ext>
            </a:extLst>
          </p:cNvPr>
          <p:cNvSpPr txBox="1"/>
          <p:nvPr/>
        </p:nvSpPr>
        <p:spPr>
          <a:xfrm>
            <a:off x="4192062" y="5973156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340,021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CC580D5-6895-4F43-BB54-35E7B613236C}"/>
              </a:ext>
            </a:extLst>
          </p:cNvPr>
          <p:cNvSpPr txBox="1"/>
          <p:nvPr/>
        </p:nvSpPr>
        <p:spPr>
          <a:xfrm>
            <a:off x="7026233" y="5973156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500,04</a:t>
            </a:r>
          </a:p>
        </p:txBody>
      </p:sp>
    </p:spTree>
    <p:extLst>
      <p:ext uri="{BB962C8B-B14F-4D97-AF65-F5344CB8AC3E}">
        <p14:creationId xmlns:p14="http://schemas.microsoft.com/office/powerpoint/2010/main" val="19814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2266474-A76F-4C52-AF52-9C12C4CCA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67614" r="17746" b="13826"/>
          <a:stretch/>
        </p:blipFill>
        <p:spPr>
          <a:xfrm>
            <a:off x="14781" y="0"/>
            <a:ext cx="8795656" cy="3343702"/>
          </a:xfrm>
          <a:prstGeom prst="rect">
            <a:avLst/>
          </a:prstGeom>
        </p:spPr>
      </p:pic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5409DE8E-785D-4161-AA53-6E581F508551}"/>
              </a:ext>
            </a:extLst>
          </p:cNvPr>
          <p:cNvCxnSpPr/>
          <p:nvPr/>
        </p:nvCxnSpPr>
        <p:spPr>
          <a:xfrm>
            <a:off x="1517175" y="2561226"/>
            <a:ext cx="327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9AE49F85-D4E7-4F89-AFB1-8CEB816C269A}"/>
              </a:ext>
            </a:extLst>
          </p:cNvPr>
          <p:cNvCxnSpPr/>
          <p:nvPr/>
        </p:nvCxnSpPr>
        <p:spPr>
          <a:xfrm>
            <a:off x="1517176" y="2810867"/>
            <a:ext cx="327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8884AB50-3325-423A-AF02-3E4346D3B8B4}"/>
              </a:ext>
            </a:extLst>
          </p:cNvPr>
          <p:cNvCxnSpPr>
            <a:cxnSpLocks/>
          </p:cNvCxnSpPr>
          <p:nvPr/>
        </p:nvCxnSpPr>
        <p:spPr>
          <a:xfrm flipV="1">
            <a:off x="1863484" y="2762223"/>
            <a:ext cx="228601" cy="5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491A8DED-6263-4969-A18C-FE3E9790DD9E}"/>
              </a:ext>
            </a:extLst>
          </p:cNvPr>
          <p:cNvCxnSpPr/>
          <p:nvPr/>
        </p:nvCxnSpPr>
        <p:spPr>
          <a:xfrm>
            <a:off x="2477066" y="2295097"/>
            <a:ext cx="327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E2CA62CE-B01A-43B7-BAED-622864172B9F}"/>
              </a:ext>
            </a:extLst>
          </p:cNvPr>
          <p:cNvCxnSpPr/>
          <p:nvPr/>
        </p:nvCxnSpPr>
        <p:spPr>
          <a:xfrm>
            <a:off x="1534235" y="2879254"/>
            <a:ext cx="3275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>
            <a:extLst>
              <a:ext uri="{FF2B5EF4-FFF2-40B4-BE49-F238E27FC236}">
                <a16:creationId xmlns:a16="http://schemas.microsoft.com/office/drawing/2014/main" id="{286F789D-0E46-4C3C-9FAC-D6024313C4C9}"/>
              </a:ext>
            </a:extLst>
          </p:cNvPr>
          <p:cNvCxnSpPr>
            <a:cxnSpLocks/>
          </p:cNvCxnSpPr>
          <p:nvPr/>
        </p:nvCxnSpPr>
        <p:spPr>
          <a:xfrm>
            <a:off x="1517175" y="244587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>
            <a:extLst>
              <a:ext uri="{FF2B5EF4-FFF2-40B4-BE49-F238E27FC236}">
                <a16:creationId xmlns:a16="http://schemas.microsoft.com/office/drawing/2014/main" id="{18B9B1B1-3156-4FB7-B011-283FB5EE2900}"/>
              </a:ext>
            </a:extLst>
          </p:cNvPr>
          <p:cNvCxnSpPr>
            <a:cxnSpLocks/>
          </p:cNvCxnSpPr>
          <p:nvPr/>
        </p:nvCxnSpPr>
        <p:spPr>
          <a:xfrm>
            <a:off x="1545608" y="269056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5F3B7BF4-8AF6-4533-9D28-4640D4D75AF5}"/>
              </a:ext>
            </a:extLst>
          </p:cNvPr>
          <p:cNvCxnSpPr>
            <a:cxnSpLocks/>
          </p:cNvCxnSpPr>
          <p:nvPr/>
        </p:nvCxnSpPr>
        <p:spPr>
          <a:xfrm>
            <a:off x="1899309" y="286731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66A424A7-9542-4617-B38D-D1AF13C1FD98}"/>
              </a:ext>
            </a:extLst>
          </p:cNvPr>
          <p:cNvCxnSpPr>
            <a:cxnSpLocks/>
          </p:cNvCxnSpPr>
          <p:nvPr/>
        </p:nvCxnSpPr>
        <p:spPr>
          <a:xfrm>
            <a:off x="2158618" y="281370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92B246C7-65F8-44DE-B484-BED0E9C40AAC}"/>
              </a:ext>
            </a:extLst>
          </p:cNvPr>
          <p:cNvCxnSpPr>
            <a:cxnSpLocks/>
          </p:cNvCxnSpPr>
          <p:nvPr/>
        </p:nvCxnSpPr>
        <p:spPr>
          <a:xfrm>
            <a:off x="4277266" y="237756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D823CA31-1B50-4B30-B381-FB3686CF0193}"/>
              </a:ext>
            </a:extLst>
          </p:cNvPr>
          <p:cNvCxnSpPr>
            <a:cxnSpLocks/>
          </p:cNvCxnSpPr>
          <p:nvPr/>
        </p:nvCxnSpPr>
        <p:spPr>
          <a:xfrm>
            <a:off x="2534587" y="275638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CE8FEFEB-2219-45EF-959A-24463C9FD63C}"/>
              </a:ext>
            </a:extLst>
          </p:cNvPr>
          <p:cNvCxnSpPr>
            <a:cxnSpLocks/>
          </p:cNvCxnSpPr>
          <p:nvPr/>
        </p:nvCxnSpPr>
        <p:spPr>
          <a:xfrm>
            <a:off x="2483888" y="2424820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1E5CD9DB-6185-4959-B1F4-EB03820E7184}"/>
              </a:ext>
            </a:extLst>
          </p:cNvPr>
          <p:cNvCxnSpPr>
            <a:cxnSpLocks/>
          </p:cNvCxnSpPr>
          <p:nvPr/>
        </p:nvCxnSpPr>
        <p:spPr>
          <a:xfrm>
            <a:off x="2505499" y="261214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59F5A7BD-603A-473C-A2D7-F264A2B8D12F}"/>
              </a:ext>
            </a:extLst>
          </p:cNvPr>
          <p:cNvCxnSpPr>
            <a:cxnSpLocks/>
          </p:cNvCxnSpPr>
          <p:nvPr/>
        </p:nvCxnSpPr>
        <p:spPr>
          <a:xfrm>
            <a:off x="2851241" y="2879253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51D28367-9DB1-4D36-8FC8-8F681825E38E}"/>
              </a:ext>
            </a:extLst>
          </p:cNvPr>
          <p:cNvCxnSpPr>
            <a:cxnSpLocks/>
          </p:cNvCxnSpPr>
          <p:nvPr/>
        </p:nvCxnSpPr>
        <p:spPr>
          <a:xfrm>
            <a:off x="2826216" y="2187048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1D783FD5-9688-46C1-985E-96DD78E41682}"/>
              </a:ext>
            </a:extLst>
          </p:cNvPr>
          <p:cNvCxnSpPr>
            <a:cxnSpLocks/>
          </p:cNvCxnSpPr>
          <p:nvPr/>
        </p:nvCxnSpPr>
        <p:spPr>
          <a:xfrm>
            <a:off x="2887637" y="236350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41FD5F81-2AE5-4467-B47D-3B66E0325FB2}"/>
              </a:ext>
            </a:extLst>
          </p:cNvPr>
          <p:cNvCxnSpPr>
            <a:cxnSpLocks/>
          </p:cNvCxnSpPr>
          <p:nvPr/>
        </p:nvCxnSpPr>
        <p:spPr>
          <a:xfrm>
            <a:off x="2545303" y="2855368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>
            <a:extLst>
              <a:ext uri="{FF2B5EF4-FFF2-40B4-BE49-F238E27FC236}">
                <a16:creationId xmlns:a16="http://schemas.microsoft.com/office/drawing/2014/main" id="{41FC0732-0F51-4B2C-96E3-1DAD518FCF3D}"/>
              </a:ext>
            </a:extLst>
          </p:cNvPr>
          <p:cNvCxnSpPr>
            <a:cxnSpLocks/>
          </p:cNvCxnSpPr>
          <p:nvPr/>
        </p:nvCxnSpPr>
        <p:spPr>
          <a:xfrm>
            <a:off x="2866026" y="265072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7EEF6553-2EC6-462A-B136-F76AA808CF9D}"/>
              </a:ext>
            </a:extLst>
          </p:cNvPr>
          <p:cNvCxnSpPr>
            <a:cxnSpLocks/>
          </p:cNvCxnSpPr>
          <p:nvPr/>
        </p:nvCxnSpPr>
        <p:spPr>
          <a:xfrm>
            <a:off x="2877399" y="250216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>
            <a:extLst>
              <a:ext uri="{FF2B5EF4-FFF2-40B4-BE49-F238E27FC236}">
                <a16:creationId xmlns:a16="http://schemas.microsoft.com/office/drawing/2014/main" id="{449C56D8-A1E9-41C5-9420-886CA728B4F4}"/>
              </a:ext>
            </a:extLst>
          </p:cNvPr>
          <p:cNvCxnSpPr>
            <a:cxnSpLocks/>
          </p:cNvCxnSpPr>
          <p:nvPr/>
        </p:nvCxnSpPr>
        <p:spPr>
          <a:xfrm>
            <a:off x="2887637" y="277429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C846DFF8-C230-4D92-885E-F5EA09BBCC1B}"/>
              </a:ext>
            </a:extLst>
          </p:cNvPr>
          <p:cNvCxnSpPr>
            <a:cxnSpLocks/>
          </p:cNvCxnSpPr>
          <p:nvPr/>
        </p:nvCxnSpPr>
        <p:spPr>
          <a:xfrm>
            <a:off x="4286526" y="250090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6A0ECE51-A8DC-4B53-921C-A5803BC7AC31}"/>
              </a:ext>
            </a:extLst>
          </p:cNvPr>
          <p:cNvCxnSpPr>
            <a:cxnSpLocks/>
          </p:cNvCxnSpPr>
          <p:nvPr/>
        </p:nvCxnSpPr>
        <p:spPr>
          <a:xfrm>
            <a:off x="4299187" y="224199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237E5A3B-A639-49BD-993D-BAF7C16EFCC1}"/>
              </a:ext>
            </a:extLst>
          </p:cNvPr>
          <p:cNvCxnSpPr>
            <a:cxnSpLocks/>
          </p:cNvCxnSpPr>
          <p:nvPr/>
        </p:nvCxnSpPr>
        <p:spPr>
          <a:xfrm>
            <a:off x="4320604" y="2656210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A62C035F-68DD-4888-9FCE-2B50B543ACA1}"/>
              </a:ext>
            </a:extLst>
          </p:cNvPr>
          <p:cNvCxnSpPr>
            <a:cxnSpLocks/>
          </p:cNvCxnSpPr>
          <p:nvPr/>
        </p:nvCxnSpPr>
        <p:spPr>
          <a:xfrm>
            <a:off x="4255333" y="1880414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2">
            <a:extLst>
              <a:ext uri="{FF2B5EF4-FFF2-40B4-BE49-F238E27FC236}">
                <a16:creationId xmlns:a16="http://schemas.microsoft.com/office/drawing/2014/main" id="{06ACE553-A040-4E2A-B9C1-8E3E8783B46C}"/>
              </a:ext>
            </a:extLst>
          </p:cNvPr>
          <p:cNvCxnSpPr>
            <a:cxnSpLocks/>
          </p:cNvCxnSpPr>
          <p:nvPr/>
        </p:nvCxnSpPr>
        <p:spPr>
          <a:xfrm>
            <a:off x="4263575" y="2065694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965F7C7A-8285-4375-8BBD-57AF48C5C6AC}"/>
              </a:ext>
            </a:extLst>
          </p:cNvPr>
          <p:cNvCxnSpPr>
            <a:cxnSpLocks/>
          </p:cNvCxnSpPr>
          <p:nvPr/>
        </p:nvCxnSpPr>
        <p:spPr>
          <a:xfrm>
            <a:off x="3974253" y="288067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ovezovalnik 34">
            <a:extLst>
              <a:ext uri="{FF2B5EF4-FFF2-40B4-BE49-F238E27FC236}">
                <a16:creationId xmlns:a16="http://schemas.microsoft.com/office/drawing/2014/main" id="{720F4909-8D97-4E44-BC9C-8EB0CF8B7952}"/>
              </a:ext>
            </a:extLst>
          </p:cNvPr>
          <p:cNvCxnSpPr>
            <a:cxnSpLocks/>
          </p:cNvCxnSpPr>
          <p:nvPr/>
        </p:nvCxnSpPr>
        <p:spPr>
          <a:xfrm>
            <a:off x="3940788" y="277429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8B29D348-0B00-443D-B7E8-AB7E2BAA06EF}"/>
              </a:ext>
            </a:extLst>
          </p:cNvPr>
          <p:cNvCxnSpPr>
            <a:cxnSpLocks/>
          </p:cNvCxnSpPr>
          <p:nvPr/>
        </p:nvCxnSpPr>
        <p:spPr>
          <a:xfrm>
            <a:off x="3933636" y="266668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9440C489-6114-4C3E-BF41-9C5821C76368}"/>
              </a:ext>
            </a:extLst>
          </p:cNvPr>
          <p:cNvCxnSpPr>
            <a:cxnSpLocks/>
          </p:cNvCxnSpPr>
          <p:nvPr/>
        </p:nvCxnSpPr>
        <p:spPr>
          <a:xfrm>
            <a:off x="3971812" y="2516668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6E21F311-32FF-41D3-BC93-0778BBB9997E}"/>
              </a:ext>
            </a:extLst>
          </p:cNvPr>
          <p:cNvCxnSpPr>
            <a:cxnSpLocks/>
          </p:cNvCxnSpPr>
          <p:nvPr/>
        </p:nvCxnSpPr>
        <p:spPr>
          <a:xfrm>
            <a:off x="5187120" y="2775463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ovezovalnik 38">
            <a:extLst>
              <a:ext uri="{FF2B5EF4-FFF2-40B4-BE49-F238E27FC236}">
                <a16:creationId xmlns:a16="http://schemas.microsoft.com/office/drawing/2014/main" id="{1B77FA0F-74CB-4176-A6C7-3A8A8CC6E02C}"/>
              </a:ext>
            </a:extLst>
          </p:cNvPr>
          <p:cNvCxnSpPr>
            <a:cxnSpLocks/>
          </p:cNvCxnSpPr>
          <p:nvPr/>
        </p:nvCxnSpPr>
        <p:spPr>
          <a:xfrm>
            <a:off x="5214413" y="2516668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ovezovalnik 39">
            <a:extLst>
              <a:ext uri="{FF2B5EF4-FFF2-40B4-BE49-F238E27FC236}">
                <a16:creationId xmlns:a16="http://schemas.microsoft.com/office/drawing/2014/main" id="{6DEC4D04-D8B2-49D5-8A24-DE52876C10DF}"/>
              </a:ext>
            </a:extLst>
          </p:cNvPr>
          <p:cNvCxnSpPr>
            <a:cxnSpLocks/>
          </p:cNvCxnSpPr>
          <p:nvPr/>
        </p:nvCxnSpPr>
        <p:spPr>
          <a:xfrm>
            <a:off x="5187120" y="262914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273C161-3A7F-4658-BFFA-5ED7BF462FCF}"/>
              </a:ext>
            </a:extLst>
          </p:cNvPr>
          <p:cNvCxnSpPr>
            <a:cxnSpLocks/>
          </p:cNvCxnSpPr>
          <p:nvPr/>
        </p:nvCxnSpPr>
        <p:spPr>
          <a:xfrm>
            <a:off x="5214412" y="2165110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7E11A46E-A684-43DF-9F7D-8C2C3BC651F6}"/>
              </a:ext>
            </a:extLst>
          </p:cNvPr>
          <p:cNvCxnSpPr>
            <a:cxnSpLocks/>
          </p:cNvCxnSpPr>
          <p:nvPr/>
        </p:nvCxnSpPr>
        <p:spPr>
          <a:xfrm>
            <a:off x="5187120" y="235667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6526187F-55A7-42D6-94ED-F14222C8DEC0}"/>
              </a:ext>
            </a:extLst>
          </p:cNvPr>
          <p:cNvCxnSpPr>
            <a:cxnSpLocks/>
          </p:cNvCxnSpPr>
          <p:nvPr/>
        </p:nvCxnSpPr>
        <p:spPr>
          <a:xfrm>
            <a:off x="4277266" y="277366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ovezovalnik 43">
            <a:extLst>
              <a:ext uri="{FF2B5EF4-FFF2-40B4-BE49-F238E27FC236}">
                <a16:creationId xmlns:a16="http://schemas.microsoft.com/office/drawing/2014/main" id="{8389F238-A9EF-456D-9312-BEEA154FDA73}"/>
              </a:ext>
            </a:extLst>
          </p:cNvPr>
          <p:cNvCxnSpPr>
            <a:cxnSpLocks/>
          </p:cNvCxnSpPr>
          <p:nvPr/>
        </p:nvCxnSpPr>
        <p:spPr>
          <a:xfrm>
            <a:off x="4265651" y="2899476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ovezovalnik 44">
            <a:extLst>
              <a:ext uri="{FF2B5EF4-FFF2-40B4-BE49-F238E27FC236}">
                <a16:creationId xmlns:a16="http://schemas.microsoft.com/office/drawing/2014/main" id="{71A68D70-F4CA-4BDC-BE1C-03686673FD59}"/>
              </a:ext>
            </a:extLst>
          </p:cNvPr>
          <p:cNvCxnSpPr>
            <a:cxnSpLocks/>
          </p:cNvCxnSpPr>
          <p:nvPr/>
        </p:nvCxnSpPr>
        <p:spPr>
          <a:xfrm>
            <a:off x="5559017" y="278623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915D68B6-7478-49CD-A8D2-8AEBB9B573B4}"/>
              </a:ext>
            </a:extLst>
          </p:cNvPr>
          <p:cNvCxnSpPr>
            <a:cxnSpLocks/>
          </p:cNvCxnSpPr>
          <p:nvPr/>
        </p:nvCxnSpPr>
        <p:spPr>
          <a:xfrm>
            <a:off x="5499143" y="2520763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povezovalnik 46">
            <a:extLst>
              <a:ext uri="{FF2B5EF4-FFF2-40B4-BE49-F238E27FC236}">
                <a16:creationId xmlns:a16="http://schemas.microsoft.com/office/drawing/2014/main" id="{E749AF81-99F6-475C-A472-9AE627AD6A11}"/>
              </a:ext>
            </a:extLst>
          </p:cNvPr>
          <p:cNvCxnSpPr>
            <a:cxnSpLocks/>
          </p:cNvCxnSpPr>
          <p:nvPr/>
        </p:nvCxnSpPr>
        <p:spPr>
          <a:xfrm>
            <a:off x="5562432" y="2367336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povezovalnik 47">
            <a:extLst>
              <a:ext uri="{FF2B5EF4-FFF2-40B4-BE49-F238E27FC236}">
                <a16:creationId xmlns:a16="http://schemas.microsoft.com/office/drawing/2014/main" id="{44BCEB51-74FD-4EA7-9F86-04D6EE45E380}"/>
              </a:ext>
            </a:extLst>
          </p:cNvPr>
          <p:cNvCxnSpPr>
            <a:cxnSpLocks/>
          </p:cNvCxnSpPr>
          <p:nvPr/>
        </p:nvCxnSpPr>
        <p:spPr>
          <a:xfrm>
            <a:off x="5547645" y="217705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ovezovalnik 48">
            <a:extLst>
              <a:ext uri="{FF2B5EF4-FFF2-40B4-BE49-F238E27FC236}">
                <a16:creationId xmlns:a16="http://schemas.microsoft.com/office/drawing/2014/main" id="{8975CFFA-FF8F-4F19-AE26-53D894EF64B4}"/>
              </a:ext>
            </a:extLst>
          </p:cNvPr>
          <p:cNvCxnSpPr>
            <a:cxnSpLocks/>
          </p:cNvCxnSpPr>
          <p:nvPr/>
        </p:nvCxnSpPr>
        <p:spPr>
          <a:xfrm>
            <a:off x="5485093" y="191825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povezovalnik 49">
            <a:extLst>
              <a:ext uri="{FF2B5EF4-FFF2-40B4-BE49-F238E27FC236}">
                <a16:creationId xmlns:a16="http://schemas.microsoft.com/office/drawing/2014/main" id="{63D3F559-7F05-4E1D-A977-05E2F3A3E0FD}"/>
              </a:ext>
            </a:extLst>
          </p:cNvPr>
          <p:cNvCxnSpPr>
            <a:cxnSpLocks/>
          </p:cNvCxnSpPr>
          <p:nvPr/>
        </p:nvCxnSpPr>
        <p:spPr>
          <a:xfrm>
            <a:off x="5567136" y="206457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>
            <a:extLst>
              <a:ext uri="{FF2B5EF4-FFF2-40B4-BE49-F238E27FC236}">
                <a16:creationId xmlns:a16="http://schemas.microsoft.com/office/drawing/2014/main" id="{F71595E2-F140-41D8-A752-EC70542B46A3}"/>
              </a:ext>
            </a:extLst>
          </p:cNvPr>
          <p:cNvCxnSpPr>
            <a:cxnSpLocks/>
          </p:cNvCxnSpPr>
          <p:nvPr/>
        </p:nvCxnSpPr>
        <p:spPr>
          <a:xfrm>
            <a:off x="5187120" y="2876966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povezovalnik 51">
            <a:extLst>
              <a:ext uri="{FF2B5EF4-FFF2-40B4-BE49-F238E27FC236}">
                <a16:creationId xmlns:a16="http://schemas.microsoft.com/office/drawing/2014/main" id="{C4A2D7EE-865D-4FDC-9EC4-CC22CACE6762}"/>
              </a:ext>
            </a:extLst>
          </p:cNvPr>
          <p:cNvCxnSpPr>
            <a:cxnSpLocks/>
          </p:cNvCxnSpPr>
          <p:nvPr/>
        </p:nvCxnSpPr>
        <p:spPr>
          <a:xfrm>
            <a:off x="7671175" y="223980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en povezovalnik 52">
            <a:extLst>
              <a:ext uri="{FF2B5EF4-FFF2-40B4-BE49-F238E27FC236}">
                <a16:creationId xmlns:a16="http://schemas.microsoft.com/office/drawing/2014/main" id="{8982CBC5-7142-40F8-B370-26F20D45D2E6}"/>
              </a:ext>
            </a:extLst>
          </p:cNvPr>
          <p:cNvCxnSpPr>
            <a:cxnSpLocks/>
          </p:cNvCxnSpPr>
          <p:nvPr/>
        </p:nvCxnSpPr>
        <p:spPr>
          <a:xfrm>
            <a:off x="7314791" y="254438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B32D5D6D-3DA7-49ED-8276-CE363F2522E2}"/>
              </a:ext>
            </a:extLst>
          </p:cNvPr>
          <p:cNvCxnSpPr>
            <a:cxnSpLocks/>
          </p:cNvCxnSpPr>
          <p:nvPr/>
        </p:nvCxnSpPr>
        <p:spPr>
          <a:xfrm>
            <a:off x="7314791" y="2672088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72C4D7BF-1BCC-478F-B470-E1716D498F0B}"/>
              </a:ext>
            </a:extLst>
          </p:cNvPr>
          <p:cNvCxnSpPr>
            <a:cxnSpLocks/>
          </p:cNvCxnSpPr>
          <p:nvPr/>
        </p:nvCxnSpPr>
        <p:spPr>
          <a:xfrm>
            <a:off x="7314791" y="290237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en povezovalnik 55">
            <a:extLst>
              <a:ext uri="{FF2B5EF4-FFF2-40B4-BE49-F238E27FC236}">
                <a16:creationId xmlns:a16="http://schemas.microsoft.com/office/drawing/2014/main" id="{ACCCA5A1-AC66-4D86-8EBA-99AEDADA0734}"/>
              </a:ext>
            </a:extLst>
          </p:cNvPr>
          <p:cNvCxnSpPr>
            <a:cxnSpLocks/>
          </p:cNvCxnSpPr>
          <p:nvPr/>
        </p:nvCxnSpPr>
        <p:spPr>
          <a:xfrm>
            <a:off x="7351262" y="279760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ven povezovalnik 56">
            <a:extLst>
              <a:ext uri="{FF2B5EF4-FFF2-40B4-BE49-F238E27FC236}">
                <a16:creationId xmlns:a16="http://schemas.microsoft.com/office/drawing/2014/main" id="{FA2F7197-4A35-4465-8D39-CC7F8C6F6095}"/>
              </a:ext>
            </a:extLst>
          </p:cNvPr>
          <p:cNvCxnSpPr>
            <a:cxnSpLocks/>
          </p:cNvCxnSpPr>
          <p:nvPr/>
        </p:nvCxnSpPr>
        <p:spPr>
          <a:xfrm>
            <a:off x="6360508" y="287986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povezovalnik 57">
            <a:extLst>
              <a:ext uri="{FF2B5EF4-FFF2-40B4-BE49-F238E27FC236}">
                <a16:creationId xmlns:a16="http://schemas.microsoft.com/office/drawing/2014/main" id="{CD69DB2A-4D9B-4C4C-9614-52A33022680D}"/>
              </a:ext>
            </a:extLst>
          </p:cNvPr>
          <p:cNvCxnSpPr>
            <a:cxnSpLocks/>
          </p:cNvCxnSpPr>
          <p:nvPr/>
        </p:nvCxnSpPr>
        <p:spPr>
          <a:xfrm>
            <a:off x="5546509" y="2890430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en povezovalnik 58">
            <a:extLst>
              <a:ext uri="{FF2B5EF4-FFF2-40B4-BE49-F238E27FC236}">
                <a16:creationId xmlns:a16="http://schemas.microsoft.com/office/drawing/2014/main" id="{535735AF-9EEF-48F5-B7C0-473C0F4823A6}"/>
              </a:ext>
            </a:extLst>
          </p:cNvPr>
          <p:cNvCxnSpPr>
            <a:cxnSpLocks/>
          </p:cNvCxnSpPr>
          <p:nvPr/>
        </p:nvCxnSpPr>
        <p:spPr>
          <a:xfrm>
            <a:off x="5547645" y="265335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en povezovalnik 59">
            <a:extLst>
              <a:ext uri="{FF2B5EF4-FFF2-40B4-BE49-F238E27FC236}">
                <a16:creationId xmlns:a16="http://schemas.microsoft.com/office/drawing/2014/main" id="{9217156F-5490-41B7-866A-75642584C561}"/>
              </a:ext>
            </a:extLst>
          </p:cNvPr>
          <p:cNvCxnSpPr>
            <a:cxnSpLocks/>
          </p:cNvCxnSpPr>
          <p:nvPr/>
        </p:nvCxnSpPr>
        <p:spPr>
          <a:xfrm>
            <a:off x="7671175" y="291413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povezovalnik 60">
            <a:extLst>
              <a:ext uri="{FF2B5EF4-FFF2-40B4-BE49-F238E27FC236}">
                <a16:creationId xmlns:a16="http://schemas.microsoft.com/office/drawing/2014/main" id="{5FD32A86-E48A-496D-A420-1EA700A2FDA5}"/>
              </a:ext>
            </a:extLst>
          </p:cNvPr>
          <p:cNvCxnSpPr>
            <a:cxnSpLocks/>
          </p:cNvCxnSpPr>
          <p:nvPr/>
        </p:nvCxnSpPr>
        <p:spPr>
          <a:xfrm>
            <a:off x="7697171" y="2786588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en povezovalnik 61">
            <a:extLst>
              <a:ext uri="{FF2B5EF4-FFF2-40B4-BE49-F238E27FC236}">
                <a16:creationId xmlns:a16="http://schemas.microsoft.com/office/drawing/2014/main" id="{D657BF94-E79D-4632-A254-25EFC6344C24}"/>
              </a:ext>
            </a:extLst>
          </p:cNvPr>
          <p:cNvCxnSpPr>
            <a:cxnSpLocks/>
          </p:cNvCxnSpPr>
          <p:nvPr/>
        </p:nvCxnSpPr>
        <p:spPr>
          <a:xfrm>
            <a:off x="7707241" y="265510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povezovalnik 62">
            <a:extLst>
              <a:ext uri="{FF2B5EF4-FFF2-40B4-BE49-F238E27FC236}">
                <a16:creationId xmlns:a16="http://schemas.microsoft.com/office/drawing/2014/main" id="{23C8F8B6-80CE-490A-AA0C-6AFF8513B27F}"/>
              </a:ext>
            </a:extLst>
          </p:cNvPr>
          <p:cNvCxnSpPr>
            <a:cxnSpLocks/>
          </p:cNvCxnSpPr>
          <p:nvPr/>
        </p:nvCxnSpPr>
        <p:spPr>
          <a:xfrm>
            <a:off x="7646106" y="2544386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ven povezovalnik 63">
            <a:extLst>
              <a:ext uri="{FF2B5EF4-FFF2-40B4-BE49-F238E27FC236}">
                <a16:creationId xmlns:a16="http://schemas.microsoft.com/office/drawing/2014/main" id="{18C619D3-6F48-4AF0-9FDB-A740EE4ADEA4}"/>
              </a:ext>
            </a:extLst>
          </p:cNvPr>
          <p:cNvCxnSpPr>
            <a:cxnSpLocks/>
          </p:cNvCxnSpPr>
          <p:nvPr/>
        </p:nvCxnSpPr>
        <p:spPr>
          <a:xfrm>
            <a:off x="7656973" y="241684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Slika 65">
            <a:extLst>
              <a:ext uri="{FF2B5EF4-FFF2-40B4-BE49-F238E27FC236}">
                <a16:creationId xmlns:a16="http://schemas.microsoft.com/office/drawing/2014/main" id="{5F7DD806-FA35-406F-AE30-8E7EB4C5F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11916" r="-7689" b="71222"/>
          <a:stretch/>
        </p:blipFill>
        <p:spPr>
          <a:xfrm>
            <a:off x="273546" y="3559845"/>
            <a:ext cx="10794787" cy="3043534"/>
          </a:xfrm>
          <a:prstGeom prst="rect">
            <a:avLst/>
          </a:prstGeom>
        </p:spPr>
      </p:pic>
      <p:cxnSp>
        <p:nvCxnSpPr>
          <p:cNvPr id="68" name="Raven povezovalnik 67">
            <a:extLst>
              <a:ext uri="{FF2B5EF4-FFF2-40B4-BE49-F238E27FC236}">
                <a16:creationId xmlns:a16="http://schemas.microsoft.com/office/drawing/2014/main" id="{AC88F5B7-C6B8-4227-9141-A1F7B8EC3D86}"/>
              </a:ext>
            </a:extLst>
          </p:cNvPr>
          <p:cNvCxnSpPr>
            <a:cxnSpLocks/>
          </p:cNvCxnSpPr>
          <p:nvPr/>
        </p:nvCxnSpPr>
        <p:spPr>
          <a:xfrm>
            <a:off x="2156995" y="6067444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aven povezovalnik 68">
            <a:extLst>
              <a:ext uri="{FF2B5EF4-FFF2-40B4-BE49-F238E27FC236}">
                <a16:creationId xmlns:a16="http://schemas.microsoft.com/office/drawing/2014/main" id="{CD2850EC-3EE4-43CA-ADF8-101BE7423D25}"/>
              </a:ext>
            </a:extLst>
          </p:cNvPr>
          <p:cNvCxnSpPr>
            <a:cxnSpLocks/>
          </p:cNvCxnSpPr>
          <p:nvPr/>
        </p:nvCxnSpPr>
        <p:spPr>
          <a:xfrm>
            <a:off x="2163817" y="594411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ven povezovalnik 69">
            <a:extLst>
              <a:ext uri="{FF2B5EF4-FFF2-40B4-BE49-F238E27FC236}">
                <a16:creationId xmlns:a16="http://schemas.microsoft.com/office/drawing/2014/main" id="{C5BFC0CD-4167-444E-A92D-35375272612F}"/>
              </a:ext>
            </a:extLst>
          </p:cNvPr>
          <p:cNvCxnSpPr>
            <a:cxnSpLocks/>
          </p:cNvCxnSpPr>
          <p:nvPr/>
        </p:nvCxnSpPr>
        <p:spPr>
          <a:xfrm>
            <a:off x="2163817" y="5803813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en povezovalnik 70">
            <a:extLst>
              <a:ext uri="{FF2B5EF4-FFF2-40B4-BE49-F238E27FC236}">
                <a16:creationId xmlns:a16="http://schemas.microsoft.com/office/drawing/2014/main" id="{2650D83A-F135-42F9-855A-E7DE9D7A4FF9}"/>
              </a:ext>
            </a:extLst>
          </p:cNvPr>
          <p:cNvCxnSpPr>
            <a:cxnSpLocks/>
          </p:cNvCxnSpPr>
          <p:nvPr/>
        </p:nvCxnSpPr>
        <p:spPr>
          <a:xfrm>
            <a:off x="2165607" y="5659914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ven povezovalnik 71">
            <a:extLst>
              <a:ext uri="{FF2B5EF4-FFF2-40B4-BE49-F238E27FC236}">
                <a16:creationId xmlns:a16="http://schemas.microsoft.com/office/drawing/2014/main" id="{491588E9-40CC-46CA-93B4-65EB57797CD5}"/>
              </a:ext>
            </a:extLst>
          </p:cNvPr>
          <p:cNvCxnSpPr>
            <a:cxnSpLocks/>
          </p:cNvCxnSpPr>
          <p:nvPr/>
        </p:nvCxnSpPr>
        <p:spPr>
          <a:xfrm>
            <a:off x="3121922" y="609265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en povezovalnik 72">
            <a:extLst>
              <a:ext uri="{FF2B5EF4-FFF2-40B4-BE49-F238E27FC236}">
                <a16:creationId xmlns:a16="http://schemas.microsoft.com/office/drawing/2014/main" id="{41747216-4437-4324-81EA-7A2D02F2BB0B}"/>
              </a:ext>
            </a:extLst>
          </p:cNvPr>
          <p:cNvCxnSpPr>
            <a:cxnSpLocks/>
          </p:cNvCxnSpPr>
          <p:nvPr/>
        </p:nvCxnSpPr>
        <p:spPr>
          <a:xfrm>
            <a:off x="3096897" y="5956053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ven povezovalnik 73">
            <a:extLst>
              <a:ext uri="{FF2B5EF4-FFF2-40B4-BE49-F238E27FC236}">
                <a16:creationId xmlns:a16="http://schemas.microsoft.com/office/drawing/2014/main" id="{FE7081E7-5934-4679-AFCF-EB90DE4ACC50}"/>
              </a:ext>
            </a:extLst>
          </p:cNvPr>
          <p:cNvCxnSpPr>
            <a:cxnSpLocks/>
          </p:cNvCxnSpPr>
          <p:nvPr/>
        </p:nvCxnSpPr>
        <p:spPr>
          <a:xfrm>
            <a:off x="3096896" y="581575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ven povezovalnik 74">
            <a:extLst>
              <a:ext uri="{FF2B5EF4-FFF2-40B4-BE49-F238E27FC236}">
                <a16:creationId xmlns:a16="http://schemas.microsoft.com/office/drawing/2014/main" id="{2EC08C58-B0F3-4866-89B2-8AA45A27FF4F}"/>
              </a:ext>
            </a:extLst>
          </p:cNvPr>
          <p:cNvCxnSpPr>
            <a:cxnSpLocks/>
          </p:cNvCxnSpPr>
          <p:nvPr/>
        </p:nvCxnSpPr>
        <p:spPr>
          <a:xfrm>
            <a:off x="3096895" y="5671856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3308FB19-C127-4D77-AE88-F685C1BD8F93}"/>
              </a:ext>
            </a:extLst>
          </p:cNvPr>
          <p:cNvCxnSpPr>
            <a:cxnSpLocks/>
          </p:cNvCxnSpPr>
          <p:nvPr/>
        </p:nvCxnSpPr>
        <p:spPr>
          <a:xfrm>
            <a:off x="3089585" y="551781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ED60AC62-67F0-4A60-AC73-DA7E217E8525}"/>
              </a:ext>
            </a:extLst>
          </p:cNvPr>
          <p:cNvCxnSpPr>
            <a:cxnSpLocks/>
          </p:cNvCxnSpPr>
          <p:nvPr/>
        </p:nvCxnSpPr>
        <p:spPr>
          <a:xfrm>
            <a:off x="4277268" y="604355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ven povezovalnik 77">
            <a:extLst>
              <a:ext uri="{FF2B5EF4-FFF2-40B4-BE49-F238E27FC236}">
                <a16:creationId xmlns:a16="http://schemas.microsoft.com/office/drawing/2014/main" id="{44E1DC02-E007-4420-ACAC-508324D11C37}"/>
              </a:ext>
            </a:extLst>
          </p:cNvPr>
          <p:cNvCxnSpPr>
            <a:cxnSpLocks/>
          </p:cNvCxnSpPr>
          <p:nvPr/>
        </p:nvCxnSpPr>
        <p:spPr>
          <a:xfrm>
            <a:off x="4255334" y="591160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ven povezovalnik 78">
            <a:extLst>
              <a:ext uri="{FF2B5EF4-FFF2-40B4-BE49-F238E27FC236}">
                <a16:creationId xmlns:a16="http://schemas.microsoft.com/office/drawing/2014/main" id="{F1185CBE-A8A2-42B4-ACE1-A06DAAB72E98}"/>
              </a:ext>
            </a:extLst>
          </p:cNvPr>
          <p:cNvCxnSpPr>
            <a:cxnSpLocks/>
          </p:cNvCxnSpPr>
          <p:nvPr/>
        </p:nvCxnSpPr>
        <p:spPr>
          <a:xfrm>
            <a:off x="4600916" y="605550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F67FC55A-93D5-479F-9A54-E499E08FD14A}"/>
              </a:ext>
            </a:extLst>
          </p:cNvPr>
          <p:cNvCxnSpPr>
            <a:cxnSpLocks/>
          </p:cNvCxnSpPr>
          <p:nvPr/>
        </p:nvCxnSpPr>
        <p:spPr>
          <a:xfrm>
            <a:off x="4277267" y="576618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FE4DF830-658B-4303-A14D-16A743D9998B}"/>
              </a:ext>
            </a:extLst>
          </p:cNvPr>
          <p:cNvCxnSpPr>
            <a:cxnSpLocks/>
          </p:cNvCxnSpPr>
          <p:nvPr/>
        </p:nvCxnSpPr>
        <p:spPr>
          <a:xfrm>
            <a:off x="4600916" y="595605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en povezovalnik 81">
            <a:extLst>
              <a:ext uri="{FF2B5EF4-FFF2-40B4-BE49-F238E27FC236}">
                <a16:creationId xmlns:a16="http://schemas.microsoft.com/office/drawing/2014/main" id="{BE6DC9FE-CE20-4BC7-95B0-6669FE00EF2D}"/>
              </a:ext>
            </a:extLst>
          </p:cNvPr>
          <p:cNvCxnSpPr>
            <a:cxnSpLocks/>
          </p:cNvCxnSpPr>
          <p:nvPr/>
        </p:nvCxnSpPr>
        <p:spPr>
          <a:xfrm>
            <a:off x="4600916" y="5791870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aven povezovalnik 82">
            <a:extLst>
              <a:ext uri="{FF2B5EF4-FFF2-40B4-BE49-F238E27FC236}">
                <a16:creationId xmlns:a16="http://schemas.microsoft.com/office/drawing/2014/main" id="{2FDC00D9-4214-4F25-B32A-E969773F44D1}"/>
              </a:ext>
            </a:extLst>
          </p:cNvPr>
          <p:cNvCxnSpPr>
            <a:cxnSpLocks/>
          </p:cNvCxnSpPr>
          <p:nvPr/>
        </p:nvCxnSpPr>
        <p:spPr>
          <a:xfrm>
            <a:off x="4557207" y="546748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940EB744-AE40-472B-959B-D20FB50009AC}"/>
              </a:ext>
            </a:extLst>
          </p:cNvPr>
          <p:cNvCxnSpPr>
            <a:cxnSpLocks/>
          </p:cNvCxnSpPr>
          <p:nvPr/>
        </p:nvCxnSpPr>
        <p:spPr>
          <a:xfrm>
            <a:off x="4600915" y="563602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D5ABCE13-424D-4B3F-954A-248D26141F90}"/>
              </a:ext>
            </a:extLst>
          </p:cNvPr>
          <p:cNvCxnSpPr>
            <a:cxnSpLocks/>
          </p:cNvCxnSpPr>
          <p:nvPr/>
        </p:nvCxnSpPr>
        <p:spPr>
          <a:xfrm>
            <a:off x="4600915" y="5323586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ven povezovalnik 85">
            <a:extLst>
              <a:ext uri="{FF2B5EF4-FFF2-40B4-BE49-F238E27FC236}">
                <a16:creationId xmlns:a16="http://schemas.microsoft.com/office/drawing/2014/main" id="{675B8D10-1615-4EE6-AC16-53CF5C3906B0}"/>
              </a:ext>
            </a:extLst>
          </p:cNvPr>
          <p:cNvCxnSpPr>
            <a:cxnSpLocks/>
          </p:cNvCxnSpPr>
          <p:nvPr/>
        </p:nvCxnSpPr>
        <p:spPr>
          <a:xfrm>
            <a:off x="5191183" y="6019674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ven povezovalnik 86">
            <a:extLst>
              <a:ext uri="{FF2B5EF4-FFF2-40B4-BE49-F238E27FC236}">
                <a16:creationId xmlns:a16="http://schemas.microsoft.com/office/drawing/2014/main" id="{2990EA6A-9152-4169-9493-9F2B365011EE}"/>
              </a:ext>
            </a:extLst>
          </p:cNvPr>
          <p:cNvCxnSpPr>
            <a:cxnSpLocks/>
          </p:cNvCxnSpPr>
          <p:nvPr/>
        </p:nvCxnSpPr>
        <p:spPr>
          <a:xfrm>
            <a:off x="5221152" y="587577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478301F5-1D10-44EA-8661-88DC9CAE96D1}"/>
              </a:ext>
            </a:extLst>
          </p:cNvPr>
          <p:cNvCxnSpPr>
            <a:cxnSpLocks/>
          </p:cNvCxnSpPr>
          <p:nvPr/>
        </p:nvCxnSpPr>
        <p:spPr>
          <a:xfrm>
            <a:off x="5873725" y="604318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399DC4FB-F72C-4E8C-B645-A7505FAE080B}"/>
              </a:ext>
            </a:extLst>
          </p:cNvPr>
          <p:cNvCxnSpPr>
            <a:cxnSpLocks/>
          </p:cNvCxnSpPr>
          <p:nvPr/>
        </p:nvCxnSpPr>
        <p:spPr>
          <a:xfrm>
            <a:off x="5884612" y="591084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ven povezovalnik 89">
            <a:extLst>
              <a:ext uri="{FF2B5EF4-FFF2-40B4-BE49-F238E27FC236}">
                <a16:creationId xmlns:a16="http://schemas.microsoft.com/office/drawing/2014/main" id="{FCEDE760-4D18-435E-9295-26F366004E44}"/>
              </a:ext>
            </a:extLst>
          </p:cNvPr>
          <p:cNvCxnSpPr>
            <a:cxnSpLocks/>
          </p:cNvCxnSpPr>
          <p:nvPr/>
        </p:nvCxnSpPr>
        <p:spPr>
          <a:xfrm>
            <a:off x="5887538" y="577812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ven povezovalnik 90">
            <a:extLst>
              <a:ext uri="{FF2B5EF4-FFF2-40B4-BE49-F238E27FC236}">
                <a16:creationId xmlns:a16="http://schemas.microsoft.com/office/drawing/2014/main" id="{1FBB4692-679B-46DE-ADE5-506B3CF76517}"/>
              </a:ext>
            </a:extLst>
          </p:cNvPr>
          <p:cNvCxnSpPr>
            <a:cxnSpLocks/>
          </p:cNvCxnSpPr>
          <p:nvPr/>
        </p:nvCxnSpPr>
        <p:spPr>
          <a:xfrm>
            <a:off x="5884612" y="5624175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E59914C6-6D07-40FA-AEF5-7A14FAE4553C}"/>
              </a:ext>
            </a:extLst>
          </p:cNvPr>
          <p:cNvCxnSpPr>
            <a:cxnSpLocks/>
          </p:cNvCxnSpPr>
          <p:nvPr/>
        </p:nvCxnSpPr>
        <p:spPr>
          <a:xfrm>
            <a:off x="5873725" y="546540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08B83669-F8BF-4F41-90FF-7F482A04D125}"/>
              </a:ext>
            </a:extLst>
          </p:cNvPr>
          <p:cNvCxnSpPr>
            <a:cxnSpLocks/>
          </p:cNvCxnSpPr>
          <p:nvPr/>
        </p:nvCxnSpPr>
        <p:spPr>
          <a:xfrm>
            <a:off x="5837817" y="5123240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en povezovalnik 93">
            <a:extLst>
              <a:ext uri="{FF2B5EF4-FFF2-40B4-BE49-F238E27FC236}">
                <a16:creationId xmlns:a16="http://schemas.microsoft.com/office/drawing/2014/main" id="{292879D5-0C16-48B1-A891-2FB2EE630D36}"/>
              </a:ext>
            </a:extLst>
          </p:cNvPr>
          <p:cNvCxnSpPr>
            <a:cxnSpLocks/>
          </p:cNvCxnSpPr>
          <p:nvPr/>
        </p:nvCxnSpPr>
        <p:spPr>
          <a:xfrm>
            <a:off x="5874811" y="5298180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en povezovalnik 94">
            <a:extLst>
              <a:ext uri="{FF2B5EF4-FFF2-40B4-BE49-F238E27FC236}">
                <a16:creationId xmlns:a16="http://schemas.microsoft.com/office/drawing/2014/main" id="{C2D69623-FB26-432F-9E2E-372E2A763E56}"/>
              </a:ext>
            </a:extLst>
          </p:cNvPr>
          <p:cNvCxnSpPr>
            <a:cxnSpLocks/>
          </p:cNvCxnSpPr>
          <p:nvPr/>
        </p:nvCxnSpPr>
        <p:spPr>
          <a:xfrm>
            <a:off x="5848704" y="4964466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37E97F1B-C906-4DDC-A0F6-842229B2FE01}"/>
              </a:ext>
            </a:extLst>
          </p:cNvPr>
          <p:cNvCxnSpPr>
            <a:cxnSpLocks/>
          </p:cNvCxnSpPr>
          <p:nvPr/>
        </p:nvCxnSpPr>
        <p:spPr>
          <a:xfrm>
            <a:off x="7350776" y="6062238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1FA97E50-F2D3-4FAA-A967-673F3AB2AB90}"/>
              </a:ext>
            </a:extLst>
          </p:cNvPr>
          <p:cNvCxnSpPr>
            <a:cxnSpLocks/>
          </p:cNvCxnSpPr>
          <p:nvPr/>
        </p:nvCxnSpPr>
        <p:spPr>
          <a:xfrm>
            <a:off x="7350775" y="5898904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ven povezovalnik 99">
            <a:extLst>
              <a:ext uri="{FF2B5EF4-FFF2-40B4-BE49-F238E27FC236}">
                <a16:creationId xmlns:a16="http://schemas.microsoft.com/office/drawing/2014/main" id="{4E9E6A84-D4A9-4130-9340-C900C466B67F}"/>
              </a:ext>
            </a:extLst>
          </p:cNvPr>
          <p:cNvCxnSpPr>
            <a:cxnSpLocks/>
          </p:cNvCxnSpPr>
          <p:nvPr/>
        </p:nvCxnSpPr>
        <p:spPr>
          <a:xfrm>
            <a:off x="8919462" y="508337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povezovalnik 100">
            <a:extLst>
              <a:ext uri="{FF2B5EF4-FFF2-40B4-BE49-F238E27FC236}">
                <a16:creationId xmlns:a16="http://schemas.microsoft.com/office/drawing/2014/main" id="{7146D5A5-1F08-4EAF-BE96-D7E661F34496}"/>
              </a:ext>
            </a:extLst>
          </p:cNvPr>
          <p:cNvCxnSpPr>
            <a:cxnSpLocks/>
          </p:cNvCxnSpPr>
          <p:nvPr/>
        </p:nvCxnSpPr>
        <p:spPr>
          <a:xfrm>
            <a:off x="8934413" y="526515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ven povezovalnik 101">
            <a:extLst>
              <a:ext uri="{FF2B5EF4-FFF2-40B4-BE49-F238E27FC236}">
                <a16:creationId xmlns:a16="http://schemas.microsoft.com/office/drawing/2014/main" id="{00E7D0D1-8188-492D-BBA2-684869EA3848}"/>
              </a:ext>
            </a:extLst>
          </p:cNvPr>
          <p:cNvCxnSpPr>
            <a:cxnSpLocks/>
          </p:cNvCxnSpPr>
          <p:nvPr/>
        </p:nvCxnSpPr>
        <p:spPr>
          <a:xfrm>
            <a:off x="8929212" y="5400432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en povezovalnik 102">
            <a:extLst>
              <a:ext uri="{FF2B5EF4-FFF2-40B4-BE49-F238E27FC236}">
                <a16:creationId xmlns:a16="http://schemas.microsoft.com/office/drawing/2014/main" id="{39344306-5334-4C58-A827-0AE7580A598B}"/>
              </a:ext>
            </a:extLst>
          </p:cNvPr>
          <p:cNvCxnSpPr>
            <a:cxnSpLocks/>
          </p:cNvCxnSpPr>
          <p:nvPr/>
        </p:nvCxnSpPr>
        <p:spPr>
          <a:xfrm>
            <a:off x="8929212" y="5541700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ven povezovalnik 103">
            <a:extLst>
              <a:ext uri="{FF2B5EF4-FFF2-40B4-BE49-F238E27FC236}">
                <a16:creationId xmlns:a16="http://schemas.microsoft.com/office/drawing/2014/main" id="{6A6E6ACE-375F-484F-8ECE-D06B03A37EDD}"/>
              </a:ext>
            </a:extLst>
          </p:cNvPr>
          <p:cNvCxnSpPr>
            <a:cxnSpLocks/>
          </p:cNvCxnSpPr>
          <p:nvPr/>
        </p:nvCxnSpPr>
        <p:spPr>
          <a:xfrm>
            <a:off x="8919462" y="569574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37E6262C-6B70-4954-9938-7593D62D8548}"/>
              </a:ext>
            </a:extLst>
          </p:cNvPr>
          <p:cNvCxnSpPr>
            <a:cxnSpLocks/>
          </p:cNvCxnSpPr>
          <p:nvPr/>
        </p:nvCxnSpPr>
        <p:spPr>
          <a:xfrm>
            <a:off x="8922823" y="5873283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ven povezovalnik 105">
            <a:extLst>
              <a:ext uri="{FF2B5EF4-FFF2-40B4-BE49-F238E27FC236}">
                <a16:creationId xmlns:a16="http://schemas.microsoft.com/office/drawing/2014/main" id="{3C2122BF-E7AD-4F04-B17B-E0D1EB0042D9}"/>
              </a:ext>
            </a:extLst>
          </p:cNvPr>
          <p:cNvCxnSpPr>
            <a:cxnSpLocks/>
          </p:cNvCxnSpPr>
          <p:nvPr/>
        </p:nvCxnSpPr>
        <p:spPr>
          <a:xfrm>
            <a:off x="8919463" y="5995789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ven povezovalnik 106">
            <a:extLst>
              <a:ext uri="{FF2B5EF4-FFF2-40B4-BE49-F238E27FC236}">
                <a16:creationId xmlns:a16="http://schemas.microsoft.com/office/drawing/2014/main" id="{653933E2-9A6B-460D-92F2-9B0AD39BA377}"/>
              </a:ext>
            </a:extLst>
          </p:cNvPr>
          <p:cNvCxnSpPr>
            <a:cxnSpLocks/>
          </p:cNvCxnSpPr>
          <p:nvPr/>
        </p:nvCxnSpPr>
        <p:spPr>
          <a:xfrm>
            <a:off x="8002789" y="5590744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aven povezovalnik 107">
            <a:extLst>
              <a:ext uri="{FF2B5EF4-FFF2-40B4-BE49-F238E27FC236}">
                <a16:creationId xmlns:a16="http://schemas.microsoft.com/office/drawing/2014/main" id="{31F59BDA-7379-4CCD-AB2F-A630404C6CBC}"/>
              </a:ext>
            </a:extLst>
          </p:cNvPr>
          <p:cNvCxnSpPr>
            <a:cxnSpLocks/>
          </p:cNvCxnSpPr>
          <p:nvPr/>
        </p:nvCxnSpPr>
        <p:spPr>
          <a:xfrm>
            <a:off x="7991579" y="5733423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en povezovalnik 108">
            <a:extLst>
              <a:ext uri="{FF2B5EF4-FFF2-40B4-BE49-F238E27FC236}">
                <a16:creationId xmlns:a16="http://schemas.microsoft.com/office/drawing/2014/main" id="{DB82C2D9-8772-4F79-956B-90E2604061E3}"/>
              </a:ext>
            </a:extLst>
          </p:cNvPr>
          <p:cNvCxnSpPr>
            <a:cxnSpLocks/>
          </p:cNvCxnSpPr>
          <p:nvPr/>
        </p:nvCxnSpPr>
        <p:spPr>
          <a:xfrm>
            <a:off x="8002789" y="5856604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aven povezovalnik 109">
            <a:extLst>
              <a:ext uri="{FF2B5EF4-FFF2-40B4-BE49-F238E27FC236}">
                <a16:creationId xmlns:a16="http://schemas.microsoft.com/office/drawing/2014/main" id="{2486047B-4C86-41D5-A778-D96F313E42DE}"/>
              </a:ext>
            </a:extLst>
          </p:cNvPr>
          <p:cNvCxnSpPr>
            <a:cxnSpLocks/>
          </p:cNvCxnSpPr>
          <p:nvPr/>
        </p:nvCxnSpPr>
        <p:spPr>
          <a:xfrm>
            <a:off x="7987516" y="5979937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aven povezovalnik 110">
            <a:extLst>
              <a:ext uri="{FF2B5EF4-FFF2-40B4-BE49-F238E27FC236}">
                <a16:creationId xmlns:a16="http://schemas.microsoft.com/office/drawing/2014/main" id="{735FADED-4427-46F6-8332-E71EC729101F}"/>
              </a:ext>
            </a:extLst>
          </p:cNvPr>
          <p:cNvCxnSpPr>
            <a:cxnSpLocks/>
          </p:cNvCxnSpPr>
          <p:nvPr/>
        </p:nvCxnSpPr>
        <p:spPr>
          <a:xfrm>
            <a:off x="7336318" y="538252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aven povezovalnik 111">
            <a:extLst>
              <a:ext uri="{FF2B5EF4-FFF2-40B4-BE49-F238E27FC236}">
                <a16:creationId xmlns:a16="http://schemas.microsoft.com/office/drawing/2014/main" id="{7BF9AD5B-802E-4BA9-82F9-B3960415BA7D}"/>
              </a:ext>
            </a:extLst>
          </p:cNvPr>
          <p:cNvCxnSpPr>
            <a:cxnSpLocks/>
          </p:cNvCxnSpPr>
          <p:nvPr/>
        </p:nvCxnSpPr>
        <p:spPr>
          <a:xfrm>
            <a:off x="7309027" y="5549916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ven povezovalnik 112">
            <a:extLst>
              <a:ext uri="{FF2B5EF4-FFF2-40B4-BE49-F238E27FC236}">
                <a16:creationId xmlns:a16="http://schemas.microsoft.com/office/drawing/2014/main" id="{A371C8E3-EA35-4EF8-8825-97822DDB0A50}"/>
              </a:ext>
            </a:extLst>
          </p:cNvPr>
          <p:cNvCxnSpPr>
            <a:cxnSpLocks/>
          </p:cNvCxnSpPr>
          <p:nvPr/>
        </p:nvCxnSpPr>
        <p:spPr>
          <a:xfrm>
            <a:off x="7314791" y="5726201"/>
            <a:ext cx="270681" cy="23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14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3DA1A34-9C7F-4EC7-AA24-51D67C4C7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30050" r="3773" b="49054"/>
          <a:stretch/>
        </p:blipFill>
        <p:spPr>
          <a:xfrm>
            <a:off x="543501" y="365077"/>
            <a:ext cx="11701200" cy="612784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DDF2588-8D03-4500-862B-657A538A02AF}"/>
              </a:ext>
            </a:extLst>
          </p:cNvPr>
          <p:cNvSpPr txBox="1"/>
          <p:nvPr/>
        </p:nvSpPr>
        <p:spPr>
          <a:xfrm>
            <a:off x="3875963" y="1337481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403,401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208388E-EFE7-4C6A-9B90-078E99696CD3}"/>
              </a:ext>
            </a:extLst>
          </p:cNvPr>
          <p:cNvSpPr txBox="1"/>
          <p:nvPr/>
        </p:nvSpPr>
        <p:spPr>
          <a:xfrm>
            <a:off x="3091217" y="3794050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4,03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77E4883-8126-4913-8AFD-215821BDFBB2}"/>
              </a:ext>
            </a:extLst>
          </p:cNvPr>
          <p:cNvSpPr txBox="1"/>
          <p:nvPr/>
        </p:nvSpPr>
        <p:spPr>
          <a:xfrm>
            <a:off x="3128391" y="2977599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50,6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E24DCEB-EBE4-41EE-914A-5F095D64B623}"/>
              </a:ext>
            </a:extLst>
          </p:cNvPr>
          <p:cNvSpPr txBox="1"/>
          <p:nvPr/>
        </p:nvSpPr>
        <p:spPr>
          <a:xfrm>
            <a:off x="3091217" y="2165501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5000,007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5F020BA-41C2-493C-A28F-DCBFDB2D5E91}"/>
              </a:ext>
            </a:extLst>
          </p:cNvPr>
          <p:cNvSpPr txBox="1"/>
          <p:nvPr/>
        </p:nvSpPr>
        <p:spPr>
          <a:xfrm>
            <a:off x="3091217" y="4608324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3000,005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702F0F9-A103-4566-B72C-274875B6DFAA}"/>
              </a:ext>
            </a:extLst>
          </p:cNvPr>
          <p:cNvSpPr txBox="1"/>
          <p:nvPr/>
        </p:nvSpPr>
        <p:spPr>
          <a:xfrm>
            <a:off x="7504446" y="484028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6000,705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C577168-EC09-479C-B02F-E12A9C5D0CE6}"/>
              </a:ext>
            </a:extLst>
          </p:cNvPr>
          <p:cNvSpPr txBox="1"/>
          <p:nvPr/>
        </p:nvSpPr>
        <p:spPr>
          <a:xfrm>
            <a:off x="8067923" y="5614869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4060,302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38C0669-3743-4DCD-899A-3277A7EC8F14}"/>
              </a:ext>
            </a:extLst>
          </p:cNvPr>
          <p:cNvSpPr txBox="1"/>
          <p:nvPr/>
        </p:nvSpPr>
        <p:spPr>
          <a:xfrm>
            <a:off x="8403251" y="3143506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6053,066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5343C18-8F71-429D-8625-73270BB30A58}"/>
              </a:ext>
            </a:extLst>
          </p:cNvPr>
          <p:cNvSpPr txBox="1"/>
          <p:nvPr/>
        </p:nvSpPr>
        <p:spPr>
          <a:xfrm>
            <a:off x="8866949" y="3991893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5064,357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FB5226A-9C1E-41E1-83DF-6680856ECB77}"/>
              </a:ext>
            </a:extLst>
          </p:cNvPr>
          <p:cNvSpPr txBox="1"/>
          <p:nvPr/>
        </p:nvSpPr>
        <p:spPr>
          <a:xfrm>
            <a:off x="8077199" y="2313380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3056,007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EB30232-603B-4CCA-BD6F-35037CA21346}"/>
              </a:ext>
            </a:extLst>
          </p:cNvPr>
          <p:cNvSpPr txBox="1"/>
          <p:nvPr/>
        </p:nvSpPr>
        <p:spPr>
          <a:xfrm>
            <a:off x="8403251" y="1464833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434,44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261324B-CA94-4BF9-B94F-88177B0BF4F6}"/>
              </a:ext>
            </a:extLst>
          </p:cNvPr>
          <p:cNvSpPr txBox="1"/>
          <p:nvPr/>
        </p:nvSpPr>
        <p:spPr>
          <a:xfrm>
            <a:off x="3098100" y="5513751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2000,5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A1478A0-AA98-4362-9F59-B3B3C5B0725C}"/>
              </a:ext>
            </a:extLst>
          </p:cNvPr>
          <p:cNvSpPr txBox="1"/>
          <p:nvPr/>
        </p:nvSpPr>
        <p:spPr>
          <a:xfrm>
            <a:off x="6095999" y="444023"/>
            <a:ext cx="5857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…M, St, </a:t>
            </a:r>
            <a:r>
              <a:rPr lang="sl-SI" sz="2400" dirty="0" err="1">
                <a:solidFill>
                  <a:srgbClr val="0070C0"/>
                </a:solidFill>
              </a:rPr>
              <a:t>Dt</a:t>
            </a:r>
            <a:r>
              <a:rPr lang="sl-SI" sz="2400" dirty="0">
                <a:solidFill>
                  <a:srgbClr val="0070C0"/>
                </a:solidFill>
              </a:rPr>
              <a:t>, T, S, D, </a:t>
            </a:r>
            <a:r>
              <a:rPr lang="sl-SI" sz="2400" dirty="0" err="1">
                <a:solidFill>
                  <a:srgbClr val="0070C0"/>
                </a:solidFill>
              </a:rPr>
              <a:t>E</a:t>
            </a:r>
            <a:r>
              <a:rPr lang="sl-SI" sz="4400" dirty="0" err="1"/>
              <a:t>,</a:t>
            </a:r>
            <a:r>
              <a:rPr lang="sl-SI" sz="2800" dirty="0" err="1">
                <a:solidFill>
                  <a:srgbClr val="00B050"/>
                </a:solidFill>
              </a:rPr>
              <a:t>d</a:t>
            </a:r>
            <a:r>
              <a:rPr lang="sl-SI" sz="2800" dirty="0">
                <a:solidFill>
                  <a:srgbClr val="00B050"/>
                </a:solidFill>
              </a:rPr>
              <a:t>, s, t, </a:t>
            </a:r>
            <a:r>
              <a:rPr lang="sl-SI" sz="2800" dirty="0" err="1">
                <a:solidFill>
                  <a:srgbClr val="00B050"/>
                </a:solidFill>
              </a:rPr>
              <a:t>dt</a:t>
            </a:r>
            <a:r>
              <a:rPr lang="sl-SI" sz="2800" dirty="0">
                <a:solidFill>
                  <a:srgbClr val="00B050"/>
                </a:solidFill>
              </a:rPr>
              <a:t>, st, m,…</a:t>
            </a:r>
          </a:p>
        </p:txBody>
      </p:sp>
    </p:spTree>
    <p:extLst>
      <p:ext uri="{BB962C8B-B14F-4D97-AF65-F5344CB8AC3E}">
        <p14:creationId xmlns:p14="http://schemas.microsoft.com/office/powerpoint/2010/main" val="17902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64F3329-A513-48EB-BB37-6DAB5A4BF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52735" r="10261" b="21405"/>
          <a:stretch/>
        </p:blipFill>
        <p:spPr>
          <a:xfrm>
            <a:off x="343468" y="642761"/>
            <a:ext cx="9335069" cy="539289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67D0153-6422-4A5F-AF40-7C66D7E930A8}"/>
              </a:ext>
            </a:extLst>
          </p:cNvPr>
          <p:cNvSpPr txBox="1"/>
          <p:nvPr/>
        </p:nvSpPr>
        <p:spPr>
          <a:xfrm>
            <a:off x="2422390" y="1131529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5E 4d 5s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CDE132C-04A4-43D2-AB45-9E51695BF76E}"/>
              </a:ext>
            </a:extLst>
          </p:cNvPr>
          <p:cNvSpPr txBox="1"/>
          <p:nvPr/>
        </p:nvSpPr>
        <p:spPr>
          <a:xfrm>
            <a:off x="2633929" y="1752544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4D 8E 1d 8t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728539A-5B0C-4F83-A4B9-7D1D581264B8}"/>
              </a:ext>
            </a:extLst>
          </p:cNvPr>
          <p:cNvSpPr txBox="1"/>
          <p:nvPr/>
        </p:nvSpPr>
        <p:spPr>
          <a:xfrm>
            <a:off x="2595526" y="2390716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5S 1D 2E  8t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E64542F-8208-43C9-8562-9B9840BCDB53}"/>
              </a:ext>
            </a:extLst>
          </p:cNvPr>
          <p:cNvSpPr txBox="1"/>
          <p:nvPr/>
        </p:nvSpPr>
        <p:spPr>
          <a:xfrm>
            <a:off x="2290726" y="3077598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4d 5s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FE0FB98-219F-4FA5-860B-9E747FD1CF5C}"/>
              </a:ext>
            </a:extLst>
          </p:cNvPr>
          <p:cNvSpPr txBox="1"/>
          <p:nvPr/>
        </p:nvSpPr>
        <p:spPr>
          <a:xfrm>
            <a:off x="2422390" y="376448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1d 1t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F9A8FA8-93BB-4DDE-91B0-43AEF87E4DB5}"/>
              </a:ext>
            </a:extLst>
          </p:cNvPr>
          <p:cNvSpPr txBox="1"/>
          <p:nvPr/>
        </p:nvSpPr>
        <p:spPr>
          <a:xfrm>
            <a:off x="2422390" y="4344454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 9t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4FEE14E-2C43-4335-B791-5246A8C957CF}"/>
              </a:ext>
            </a:extLst>
          </p:cNvPr>
          <p:cNvSpPr txBox="1"/>
          <p:nvPr/>
        </p:nvSpPr>
        <p:spPr>
          <a:xfrm>
            <a:off x="2464789" y="5023667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6E 8d 1t</a:t>
            </a:r>
          </a:p>
        </p:txBody>
      </p:sp>
    </p:spTree>
    <p:extLst>
      <p:ext uri="{BB962C8B-B14F-4D97-AF65-F5344CB8AC3E}">
        <p14:creationId xmlns:p14="http://schemas.microsoft.com/office/powerpoint/2010/main" val="39878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6B51714-103C-4282-8947-0A0595403A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78746" r="4916" b="6132"/>
          <a:stretch/>
        </p:blipFill>
        <p:spPr>
          <a:xfrm>
            <a:off x="315306" y="364332"/>
            <a:ext cx="10317708" cy="32142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9D843C0-2654-48B8-B5C0-211B581934C1}"/>
              </a:ext>
            </a:extLst>
          </p:cNvPr>
          <p:cNvSpPr txBox="1"/>
          <p:nvPr/>
        </p:nvSpPr>
        <p:spPr>
          <a:xfrm>
            <a:off x="3480179" y="8871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03E0168-995C-4E6C-BE78-61D8FCF34B43}"/>
              </a:ext>
            </a:extLst>
          </p:cNvPr>
          <p:cNvSpPr txBox="1"/>
          <p:nvPr/>
        </p:nvSpPr>
        <p:spPr>
          <a:xfrm>
            <a:off x="8711821" y="8871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D3EF12A-8E01-4195-8E51-87C2BD4F4C24}"/>
              </a:ext>
            </a:extLst>
          </p:cNvPr>
          <p:cNvSpPr txBox="1"/>
          <p:nvPr/>
        </p:nvSpPr>
        <p:spPr>
          <a:xfrm>
            <a:off x="6096000" y="8871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6C30A48-DDEA-482D-9523-551D648E9254}"/>
              </a:ext>
            </a:extLst>
          </p:cNvPr>
          <p:cNvSpPr txBox="1"/>
          <p:nvPr/>
        </p:nvSpPr>
        <p:spPr>
          <a:xfrm>
            <a:off x="4788088" y="875760"/>
            <a:ext cx="79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4,5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1E9D4C6-5054-4409-AD9D-1BDDDCA2D2C1}"/>
              </a:ext>
            </a:extLst>
          </p:cNvPr>
          <p:cNvSpPr txBox="1"/>
          <p:nvPr/>
        </p:nvSpPr>
        <p:spPr>
          <a:xfrm>
            <a:off x="7374339" y="875760"/>
            <a:ext cx="79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5,5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E6168EA-F4C2-4B32-9D97-285804388DB0}"/>
              </a:ext>
            </a:extLst>
          </p:cNvPr>
          <p:cNvSpPr txBox="1"/>
          <p:nvPr/>
        </p:nvSpPr>
        <p:spPr>
          <a:xfrm>
            <a:off x="3906189" y="1637840"/>
            <a:ext cx="89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11,5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FFF9627-5A88-4674-B274-C7CFBB5B53D2}"/>
              </a:ext>
            </a:extLst>
          </p:cNvPr>
          <p:cNvSpPr txBox="1"/>
          <p:nvPr/>
        </p:nvSpPr>
        <p:spPr>
          <a:xfrm>
            <a:off x="6438818" y="1637840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10,5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3D7DE22-53C8-42B8-BE5B-F011383671CD}"/>
              </a:ext>
            </a:extLst>
          </p:cNvPr>
          <p:cNvSpPr txBox="1"/>
          <p:nvPr/>
        </p:nvSpPr>
        <p:spPr>
          <a:xfrm>
            <a:off x="5301288" y="1615258"/>
            <a:ext cx="59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13B331B-B6A0-4972-A2C0-2B927AB5416D}"/>
              </a:ext>
            </a:extLst>
          </p:cNvPr>
          <p:cNvSpPr txBox="1"/>
          <p:nvPr/>
        </p:nvSpPr>
        <p:spPr>
          <a:xfrm>
            <a:off x="7749212" y="1625398"/>
            <a:ext cx="79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D389C2C-A42B-4E4C-A795-575983B79296}"/>
              </a:ext>
            </a:extLst>
          </p:cNvPr>
          <p:cNvSpPr txBox="1"/>
          <p:nvPr/>
        </p:nvSpPr>
        <p:spPr>
          <a:xfrm>
            <a:off x="8668369" y="1637840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9,5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DDF29FF-C073-49A5-8F9C-EBFF57C0F40F}"/>
              </a:ext>
            </a:extLst>
          </p:cNvPr>
          <p:cNvSpPr txBox="1"/>
          <p:nvPr/>
        </p:nvSpPr>
        <p:spPr>
          <a:xfrm>
            <a:off x="3999928" y="2399920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7,95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EEB1A82-6099-4823-AF9F-71147184EE07}"/>
              </a:ext>
            </a:extLst>
          </p:cNvPr>
          <p:cNvSpPr txBox="1"/>
          <p:nvPr/>
        </p:nvSpPr>
        <p:spPr>
          <a:xfrm>
            <a:off x="5474160" y="2407401"/>
            <a:ext cx="59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973D864-494D-4ACB-B137-84E49A74B1D0}"/>
              </a:ext>
            </a:extLst>
          </p:cNvPr>
          <p:cNvSpPr txBox="1"/>
          <p:nvPr/>
        </p:nvSpPr>
        <p:spPr>
          <a:xfrm>
            <a:off x="7894147" y="2388575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8,10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6B645D4-729F-41D2-AF6F-BA61A4B9D78D}"/>
              </a:ext>
            </a:extLst>
          </p:cNvPr>
          <p:cNvSpPr txBox="1"/>
          <p:nvPr/>
        </p:nvSpPr>
        <p:spPr>
          <a:xfrm>
            <a:off x="6516860" y="2407401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8,05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D82C829-CDE1-4877-90CF-1BF2A7C5C7EE}"/>
              </a:ext>
            </a:extLst>
          </p:cNvPr>
          <p:cNvSpPr txBox="1"/>
          <p:nvPr/>
        </p:nvSpPr>
        <p:spPr>
          <a:xfrm>
            <a:off x="9136119" y="2388575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8,15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03CBB44E-7734-45B0-AA6C-FECA23B5E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82" r="31045" b="77969"/>
          <a:stretch/>
        </p:blipFill>
        <p:spPr>
          <a:xfrm>
            <a:off x="1" y="4101345"/>
            <a:ext cx="12192000" cy="2213487"/>
          </a:xfrm>
          <a:prstGeom prst="rect">
            <a:avLst/>
          </a:prstGeom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E1EC2653-E432-49B0-9931-B8A2E1CD53D2}"/>
              </a:ext>
            </a:extLst>
          </p:cNvPr>
          <p:cNvSpPr txBox="1"/>
          <p:nvPr/>
        </p:nvSpPr>
        <p:spPr>
          <a:xfrm>
            <a:off x="4883623" y="5360032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0,82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AEB65FE0-9990-4B5A-83D6-A5979266151D}"/>
              </a:ext>
            </a:extLst>
          </p:cNvPr>
          <p:cNvSpPr txBox="1"/>
          <p:nvPr/>
        </p:nvSpPr>
        <p:spPr>
          <a:xfrm>
            <a:off x="8730073" y="5360032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0,977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A8AFF214-4D7C-489E-BED4-B670824A08E7}"/>
              </a:ext>
            </a:extLst>
          </p:cNvPr>
          <p:cNvSpPr txBox="1"/>
          <p:nvPr/>
        </p:nvSpPr>
        <p:spPr>
          <a:xfrm>
            <a:off x="1733320" y="5449336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0,4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95388D2B-B540-4D76-BD89-58A57E19237B}"/>
              </a:ext>
            </a:extLst>
          </p:cNvPr>
          <p:cNvSpPr txBox="1"/>
          <p:nvPr/>
        </p:nvSpPr>
        <p:spPr>
          <a:xfrm>
            <a:off x="9539327" y="4590471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0,01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486ED321-884B-44F2-AD7B-00F6F6989041}"/>
              </a:ext>
            </a:extLst>
          </p:cNvPr>
          <p:cNvSpPr txBox="1"/>
          <p:nvPr/>
        </p:nvSpPr>
        <p:spPr>
          <a:xfrm>
            <a:off x="5924319" y="4719522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0,67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E5A40F3E-2C80-4866-AAE0-E8B036176322}"/>
              </a:ext>
            </a:extLst>
          </p:cNvPr>
          <p:cNvSpPr txBox="1"/>
          <p:nvPr/>
        </p:nvSpPr>
        <p:spPr>
          <a:xfrm>
            <a:off x="2467483" y="4782111"/>
            <a:ext cx="118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0,8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5A91B802-87ED-45F0-849B-D38BA26C1E79}"/>
              </a:ext>
            </a:extLst>
          </p:cNvPr>
          <p:cNvSpPr txBox="1"/>
          <p:nvPr/>
        </p:nvSpPr>
        <p:spPr>
          <a:xfrm>
            <a:off x="5407390" y="291179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F0"/>
                </a:solidFill>
              </a:rPr>
              <a:t>8,00</a:t>
            </a:r>
          </a:p>
        </p:txBody>
      </p:sp>
    </p:spTree>
    <p:extLst>
      <p:ext uri="{BB962C8B-B14F-4D97-AF65-F5344CB8AC3E}">
        <p14:creationId xmlns:p14="http://schemas.microsoft.com/office/powerpoint/2010/main" val="22645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5F5AFF0-60C9-43E5-9636-009675B05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36219" r="29371" b="15025"/>
          <a:stretch/>
        </p:blipFill>
        <p:spPr>
          <a:xfrm>
            <a:off x="465216" y="159340"/>
            <a:ext cx="7356144" cy="653931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9AC180A-3AFC-4440-A648-D6C1630CF674}"/>
              </a:ext>
            </a:extLst>
          </p:cNvPr>
          <p:cNvSpPr txBox="1"/>
          <p:nvPr/>
        </p:nvSpPr>
        <p:spPr>
          <a:xfrm>
            <a:off x="4694830" y="18560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6345B36-ADCE-4909-9A15-413F19210300}"/>
              </a:ext>
            </a:extLst>
          </p:cNvPr>
          <p:cNvSpPr txBox="1"/>
          <p:nvPr/>
        </p:nvSpPr>
        <p:spPr>
          <a:xfrm>
            <a:off x="5543266" y="18174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5ADB6F2-EDE9-4975-B90F-52B970441507}"/>
              </a:ext>
            </a:extLst>
          </p:cNvPr>
          <p:cNvSpPr txBox="1"/>
          <p:nvPr/>
        </p:nvSpPr>
        <p:spPr>
          <a:xfrm>
            <a:off x="7290179" y="18174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A6ACDCC-4CA7-4EE2-A605-8902A4747C01}"/>
              </a:ext>
            </a:extLst>
          </p:cNvPr>
          <p:cNvSpPr txBox="1"/>
          <p:nvPr/>
        </p:nvSpPr>
        <p:spPr>
          <a:xfrm>
            <a:off x="3912442" y="226564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C3316EE-8AC4-4B90-8D3E-F674D9D7DD6E}"/>
              </a:ext>
            </a:extLst>
          </p:cNvPr>
          <p:cNvSpPr txBox="1"/>
          <p:nvPr/>
        </p:nvSpPr>
        <p:spPr>
          <a:xfrm>
            <a:off x="7175509" y="2252990"/>
            <a:ext cx="4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EB01589-B5BB-4F19-B971-D29B4EDF8D08}"/>
              </a:ext>
            </a:extLst>
          </p:cNvPr>
          <p:cNvSpPr txBox="1"/>
          <p:nvPr/>
        </p:nvSpPr>
        <p:spPr>
          <a:xfrm>
            <a:off x="5477218" y="226564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4B87FC8-26ED-4E00-BC07-F73DD43D01C0}"/>
              </a:ext>
            </a:extLst>
          </p:cNvPr>
          <p:cNvSpPr txBox="1"/>
          <p:nvPr/>
        </p:nvSpPr>
        <p:spPr>
          <a:xfrm>
            <a:off x="4719796" y="226564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7D08D87-7C3D-4B0A-BF3F-2B6602161B20}"/>
              </a:ext>
            </a:extLst>
          </p:cNvPr>
          <p:cNvSpPr txBox="1"/>
          <p:nvPr/>
        </p:nvSpPr>
        <p:spPr>
          <a:xfrm>
            <a:off x="6407002" y="175837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DE80EDA-5A61-4345-AC3F-6E862764D4CE}"/>
              </a:ext>
            </a:extLst>
          </p:cNvPr>
          <p:cNvSpPr txBox="1"/>
          <p:nvPr/>
        </p:nvSpPr>
        <p:spPr>
          <a:xfrm>
            <a:off x="8236261" y="2652244"/>
            <a:ext cx="93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0,12</a:t>
            </a:r>
          </a:p>
        </p:txBody>
      </p: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47D9C572-0426-4BAF-B321-7D4C40E48202}"/>
              </a:ext>
            </a:extLst>
          </p:cNvPr>
          <p:cNvCxnSpPr/>
          <p:nvPr/>
        </p:nvCxnSpPr>
        <p:spPr>
          <a:xfrm flipV="1">
            <a:off x="750627" y="2652244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>
            <a:extLst>
              <a:ext uri="{FF2B5EF4-FFF2-40B4-BE49-F238E27FC236}">
                <a16:creationId xmlns:a16="http://schemas.microsoft.com/office/drawing/2014/main" id="{92FAB112-B947-43A9-9784-B2B6FAB92ECB}"/>
              </a:ext>
            </a:extLst>
          </p:cNvPr>
          <p:cNvCxnSpPr/>
          <p:nvPr/>
        </p:nvCxnSpPr>
        <p:spPr>
          <a:xfrm flipV="1">
            <a:off x="719920" y="2652244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4C99426D-9440-4DBD-BDC3-B80BD1F6AE97}"/>
              </a:ext>
            </a:extLst>
          </p:cNvPr>
          <p:cNvCxnSpPr/>
          <p:nvPr/>
        </p:nvCxnSpPr>
        <p:spPr>
          <a:xfrm flipV="1">
            <a:off x="750626" y="3191639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>
            <a:extLst>
              <a:ext uri="{FF2B5EF4-FFF2-40B4-BE49-F238E27FC236}">
                <a16:creationId xmlns:a16="http://schemas.microsoft.com/office/drawing/2014/main" id="{CF29FD89-7480-45A6-A9EE-B5CDBFDFC92E}"/>
              </a:ext>
            </a:extLst>
          </p:cNvPr>
          <p:cNvCxnSpPr/>
          <p:nvPr/>
        </p:nvCxnSpPr>
        <p:spPr>
          <a:xfrm flipV="1">
            <a:off x="759782" y="5186403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680DE2E8-16EC-43AE-A8BA-587AFD21A2F0}"/>
              </a:ext>
            </a:extLst>
          </p:cNvPr>
          <p:cNvCxnSpPr/>
          <p:nvPr/>
        </p:nvCxnSpPr>
        <p:spPr>
          <a:xfrm flipV="1">
            <a:off x="759782" y="5725798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>
            <a:extLst>
              <a:ext uri="{FF2B5EF4-FFF2-40B4-BE49-F238E27FC236}">
                <a16:creationId xmlns:a16="http://schemas.microsoft.com/office/drawing/2014/main" id="{5EB0DCA6-B695-446F-B9A4-D9A338D546AE}"/>
              </a:ext>
            </a:extLst>
          </p:cNvPr>
          <p:cNvCxnSpPr/>
          <p:nvPr/>
        </p:nvCxnSpPr>
        <p:spPr>
          <a:xfrm flipV="1">
            <a:off x="694954" y="6255561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2ED53BA9-608D-4A40-9A1F-DB42009F6563}"/>
              </a:ext>
            </a:extLst>
          </p:cNvPr>
          <p:cNvCxnSpPr/>
          <p:nvPr/>
        </p:nvCxnSpPr>
        <p:spPr>
          <a:xfrm flipV="1">
            <a:off x="669933" y="4235508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>
            <a:extLst>
              <a:ext uri="{FF2B5EF4-FFF2-40B4-BE49-F238E27FC236}">
                <a16:creationId xmlns:a16="http://schemas.microsoft.com/office/drawing/2014/main" id="{6DA1F24B-71BC-41AC-946A-FAB9426F8BB2}"/>
              </a:ext>
            </a:extLst>
          </p:cNvPr>
          <p:cNvCxnSpPr/>
          <p:nvPr/>
        </p:nvCxnSpPr>
        <p:spPr>
          <a:xfrm flipV="1">
            <a:off x="669933" y="4696963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E24E77EE-ADC1-4563-9376-B6E887EA047F}"/>
              </a:ext>
            </a:extLst>
          </p:cNvPr>
          <p:cNvCxnSpPr/>
          <p:nvPr/>
        </p:nvCxnSpPr>
        <p:spPr>
          <a:xfrm flipV="1">
            <a:off x="669932" y="3659930"/>
            <a:ext cx="8734567" cy="136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BDF70C4B-E83F-4D5E-A73D-0CA77408D253}"/>
              </a:ext>
            </a:extLst>
          </p:cNvPr>
          <p:cNvSpPr txBox="1"/>
          <p:nvPr/>
        </p:nvSpPr>
        <p:spPr>
          <a:xfrm>
            <a:off x="8037572" y="3226501"/>
            <a:ext cx="202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10,345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C85B8CC0-C633-4A48-9CDC-F0040A063D8B}"/>
              </a:ext>
            </a:extLst>
          </p:cNvPr>
          <p:cNvSpPr txBox="1"/>
          <p:nvPr/>
        </p:nvSpPr>
        <p:spPr>
          <a:xfrm>
            <a:off x="7808187" y="3691411"/>
            <a:ext cx="170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124,123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ED10401E-914E-428F-8837-7541F1E72BF5}"/>
              </a:ext>
            </a:extLst>
          </p:cNvPr>
          <p:cNvSpPr txBox="1"/>
          <p:nvPr/>
        </p:nvSpPr>
        <p:spPr>
          <a:xfrm>
            <a:off x="7914396" y="5304853"/>
            <a:ext cx="1288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10,005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DD348E02-BFD0-4D02-AE51-5A224F100C90}"/>
              </a:ext>
            </a:extLst>
          </p:cNvPr>
          <p:cNvSpPr txBox="1"/>
          <p:nvPr/>
        </p:nvSpPr>
        <p:spPr>
          <a:xfrm>
            <a:off x="7959430" y="5782738"/>
            <a:ext cx="147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16,07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116A37DC-C298-4E11-93A8-46DFDADD5BEE}"/>
              </a:ext>
            </a:extLst>
          </p:cNvPr>
          <p:cNvSpPr txBox="1"/>
          <p:nvPr/>
        </p:nvSpPr>
        <p:spPr>
          <a:xfrm>
            <a:off x="5493683" y="2704602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089FDF3E-77CC-47BA-BB40-ABBE542A2FC0}"/>
              </a:ext>
            </a:extLst>
          </p:cNvPr>
          <p:cNvSpPr txBox="1"/>
          <p:nvPr/>
        </p:nvSpPr>
        <p:spPr>
          <a:xfrm>
            <a:off x="6366736" y="2678527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1FB76E82-336F-443D-ACE3-C4B034355968}"/>
              </a:ext>
            </a:extLst>
          </p:cNvPr>
          <p:cNvSpPr txBox="1"/>
          <p:nvPr/>
        </p:nvSpPr>
        <p:spPr>
          <a:xfrm>
            <a:off x="4648661" y="3198182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30F10B45-61CC-417B-8277-B324DCB19181}"/>
              </a:ext>
            </a:extLst>
          </p:cNvPr>
          <p:cNvSpPr txBox="1"/>
          <p:nvPr/>
        </p:nvSpPr>
        <p:spPr>
          <a:xfrm>
            <a:off x="3801672" y="3256255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616404C5-5D89-4EA7-B9DD-1E10B65E9DDE}"/>
              </a:ext>
            </a:extLst>
          </p:cNvPr>
          <p:cNvSpPr txBox="1"/>
          <p:nvPr/>
        </p:nvSpPr>
        <p:spPr>
          <a:xfrm>
            <a:off x="5474661" y="3217645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7A65D105-98A1-4347-8C18-EE01349AF672}"/>
              </a:ext>
            </a:extLst>
          </p:cNvPr>
          <p:cNvSpPr txBox="1"/>
          <p:nvPr/>
        </p:nvSpPr>
        <p:spPr>
          <a:xfrm>
            <a:off x="6325599" y="3205018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B9342D28-D6B8-4840-B349-2317469951D8}"/>
              </a:ext>
            </a:extLst>
          </p:cNvPr>
          <p:cNvSpPr txBox="1"/>
          <p:nvPr/>
        </p:nvSpPr>
        <p:spPr>
          <a:xfrm>
            <a:off x="7208291" y="319487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F901A810-D492-427C-9F2A-5D6678AE55C2}"/>
              </a:ext>
            </a:extLst>
          </p:cNvPr>
          <p:cNvSpPr txBox="1"/>
          <p:nvPr/>
        </p:nvSpPr>
        <p:spPr>
          <a:xfrm>
            <a:off x="2882410" y="3779475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17980AC-B0D3-4C63-8E2C-3211AB6390E4}"/>
              </a:ext>
            </a:extLst>
          </p:cNvPr>
          <p:cNvSpPr txBox="1"/>
          <p:nvPr/>
        </p:nvSpPr>
        <p:spPr>
          <a:xfrm>
            <a:off x="3800941" y="3779665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2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2D2FC94A-4388-409C-BB47-DC4BD2C96043}"/>
              </a:ext>
            </a:extLst>
          </p:cNvPr>
          <p:cNvSpPr txBox="1"/>
          <p:nvPr/>
        </p:nvSpPr>
        <p:spPr>
          <a:xfrm>
            <a:off x="4730492" y="3703288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4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8ADE8016-B679-45C8-A0F5-3BBE4EFBC605}"/>
              </a:ext>
            </a:extLst>
          </p:cNvPr>
          <p:cNvSpPr txBox="1"/>
          <p:nvPr/>
        </p:nvSpPr>
        <p:spPr>
          <a:xfrm>
            <a:off x="5524043" y="3758666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7546A4AB-F8C8-4518-BA56-66CE654E5851}"/>
              </a:ext>
            </a:extLst>
          </p:cNvPr>
          <p:cNvSpPr txBox="1"/>
          <p:nvPr/>
        </p:nvSpPr>
        <p:spPr>
          <a:xfrm>
            <a:off x="6302714" y="3722707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2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7FCFF5C6-8DB9-4859-A544-B66095DBF75E}"/>
              </a:ext>
            </a:extLst>
          </p:cNvPr>
          <p:cNvSpPr txBox="1"/>
          <p:nvPr/>
        </p:nvSpPr>
        <p:spPr>
          <a:xfrm>
            <a:off x="7237021" y="3736326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3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60927569-8A2A-4844-BD23-40AA3562A7EF}"/>
              </a:ext>
            </a:extLst>
          </p:cNvPr>
          <p:cNvSpPr txBox="1"/>
          <p:nvPr/>
        </p:nvSpPr>
        <p:spPr>
          <a:xfrm>
            <a:off x="1970284" y="4300028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185E5302-EFD1-4FB9-BC29-5AD29B0DDF22}"/>
              </a:ext>
            </a:extLst>
          </p:cNvPr>
          <p:cNvSpPr txBox="1"/>
          <p:nvPr/>
        </p:nvSpPr>
        <p:spPr>
          <a:xfrm>
            <a:off x="3743961" y="4294185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55FE3888-7413-43D7-AFAA-C50729CED24B}"/>
              </a:ext>
            </a:extLst>
          </p:cNvPr>
          <p:cNvSpPr txBox="1"/>
          <p:nvPr/>
        </p:nvSpPr>
        <p:spPr>
          <a:xfrm>
            <a:off x="4677029" y="4262076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7" name="PoljeZBesedilom 46">
            <a:extLst>
              <a:ext uri="{FF2B5EF4-FFF2-40B4-BE49-F238E27FC236}">
                <a16:creationId xmlns:a16="http://schemas.microsoft.com/office/drawing/2014/main" id="{6BCE957A-D58F-48E4-92B1-9F2B0155DBE8}"/>
              </a:ext>
            </a:extLst>
          </p:cNvPr>
          <p:cNvSpPr txBox="1"/>
          <p:nvPr/>
        </p:nvSpPr>
        <p:spPr>
          <a:xfrm>
            <a:off x="5530411" y="4281886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D4D045CB-2B97-44CB-86DF-DB2657C87CDC}"/>
              </a:ext>
            </a:extLst>
          </p:cNvPr>
          <p:cNvSpPr txBox="1"/>
          <p:nvPr/>
        </p:nvSpPr>
        <p:spPr>
          <a:xfrm>
            <a:off x="6334082" y="4270037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248ED311-38B7-43F6-9F75-6AF1B9B3B8C5}"/>
              </a:ext>
            </a:extLst>
          </p:cNvPr>
          <p:cNvSpPr txBox="1"/>
          <p:nvPr/>
        </p:nvSpPr>
        <p:spPr>
          <a:xfrm>
            <a:off x="7232389" y="4242471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5ED379DD-B971-4A99-9EB6-320751B2A3FB}"/>
              </a:ext>
            </a:extLst>
          </p:cNvPr>
          <p:cNvSpPr txBox="1"/>
          <p:nvPr/>
        </p:nvSpPr>
        <p:spPr>
          <a:xfrm>
            <a:off x="2831835" y="4260405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A7745EDA-B980-40C8-A127-747C0E11AE9B}"/>
              </a:ext>
            </a:extLst>
          </p:cNvPr>
          <p:cNvSpPr txBox="1"/>
          <p:nvPr/>
        </p:nvSpPr>
        <p:spPr>
          <a:xfrm>
            <a:off x="2026383" y="4780853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29D63696-267A-4B6E-BAC0-3C9B14664E12}"/>
              </a:ext>
            </a:extLst>
          </p:cNvPr>
          <p:cNvSpPr txBox="1"/>
          <p:nvPr/>
        </p:nvSpPr>
        <p:spPr>
          <a:xfrm>
            <a:off x="2874421" y="4758510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B8A5E943-F98E-4EEA-B429-6CFD8E07D47C}"/>
              </a:ext>
            </a:extLst>
          </p:cNvPr>
          <p:cNvSpPr txBox="1"/>
          <p:nvPr/>
        </p:nvSpPr>
        <p:spPr>
          <a:xfrm>
            <a:off x="3696479" y="4758510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4" name="PoljeZBesedilom 53">
            <a:extLst>
              <a:ext uri="{FF2B5EF4-FFF2-40B4-BE49-F238E27FC236}">
                <a16:creationId xmlns:a16="http://schemas.microsoft.com/office/drawing/2014/main" id="{B3C7D39C-6141-417C-A8D3-EC0F08F85910}"/>
              </a:ext>
            </a:extLst>
          </p:cNvPr>
          <p:cNvSpPr txBox="1"/>
          <p:nvPr/>
        </p:nvSpPr>
        <p:spPr>
          <a:xfrm>
            <a:off x="4586340" y="4719117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BC2D3EED-8776-412E-AA17-F4214C40DCB9}"/>
              </a:ext>
            </a:extLst>
          </p:cNvPr>
          <p:cNvSpPr txBox="1"/>
          <p:nvPr/>
        </p:nvSpPr>
        <p:spPr>
          <a:xfrm>
            <a:off x="5487776" y="4705829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7FED2D4D-B1C6-4047-9947-43F82B575325}"/>
              </a:ext>
            </a:extLst>
          </p:cNvPr>
          <p:cNvSpPr txBox="1"/>
          <p:nvPr/>
        </p:nvSpPr>
        <p:spPr>
          <a:xfrm>
            <a:off x="6307576" y="4723759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4A382B3B-3DA8-40DD-9CEA-EEF66587404C}"/>
              </a:ext>
            </a:extLst>
          </p:cNvPr>
          <p:cNvSpPr txBox="1"/>
          <p:nvPr/>
        </p:nvSpPr>
        <p:spPr>
          <a:xfrm>
            <a:off x="7158379" y="4681807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B73DA453-A8D5-4E7B-9258-FFCF1EC6CE12}"/>
              </a:ext>
            </a:extLst>
          </p:cNvPr>
          <p:cNvSpPr txBox="1"/>
          <p:nvPr/>
        </p:nvSpPr>
        <p:spPr>
          <a:xfrm>
            <a:off x="3720223" y="5247403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40AE5980-794E-4D51-9EEC-737D3E2FBD16}"/>
              </a:ext>
            </a:extLst>
          </p:cNvPr>
          <p:cNvSpPr txBox="1"/>
          <p:nvPr/>
        </p:nvSpPr>
        <p:spPr>
          <a:xfrm>
            <a:off x="4637697" y="5236358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DA0A26C6-54B8-4217-B705-797036040148}"/>
              </a:ext>
            </a:extLst>
          </p:cNvPr>
          <p:cNvSpPr txBox="1"/>
          <p:nvPr/>
        </p:nvSpPr>
        <p:spPr>
          <a:xfrm>
            <a:off x="5526411" y="5264747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4D7E3CE5-2D6D-4627-8520-F6ED2B7FEBDA}"/>
              </a:ext>
            </a:extLst>
          </p:cNvPr>
          <p:cNvSpPr txBox="1"/>
          <p:nvPr/>
        </p:nvSpPr>
        <p:spPr>
          <a:xfrm>
            <a:off x="6374536" y="5213717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7511BB9A-C10D-49B0-89AB-CD2AD7A030B3}"/>
              </a:ext>
            </a:extLst>
          </p:cNvPr>
          <p:cNvSpPr txBox="1"/>
          <p:nvPr/>
        </p:nvSpPr>
        <p:spPr>
          <a:xfrm>
            <a:off x="7194336" y="5201782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A22B2B7C-9395-4E40-849E-40D5B468F57D}"/>
              </a:ext>
            </a:extLst>
          </p:cNvPr>
          <p:cNvSpPr txBox="1"/>
          <p:nvPr/>
        </p:nvSpPr>
        <p:spPr>
          <a:xfrm>
            <a:off x="4623317" y="5755491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64" name="PoljeZBesedilom 63">
            <a:extLst>
              <a:ext uri="{FF2B5EF4-FFF2-40B4-BE49-F238E27FC236}">
                <a16:creationId xmlns:a16="http://schemas.microsoft.com/office/drawing/2014/main" id="{7A062F67-0A19-49AC-AD43-56207FC6917F}"/>
              </a:ext>
            </a:extLst>
          </p:cNvPr>
          <p:cNvSpPr txBox="1"/>
          <p:nvPr/>
        </p:nvSpPr>
        <p:spPr>
          <a:xfrm>
            <a:off x="3765257" y="5746307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210621DE-A2AA-4682-A408-9D83B23ABC22}"/>
              </a:ext>
            </a:extLst>
          </p:cNvPr>
          <p:cNvSpPr txBox="1"/>
          <p:nvPr/>
        </p:nvSpPr>
        <p:spPr>
          <a:xfrm>
            <a:off x="5488039" y="5773461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1B3F6ED2-CB10-41A6-9173-8B667B8F693A}"/>
              </a:ext>
            </a:extLst>
          </p:cNvPr>
          <p:cNvSpPr txBox="1"/>
          <p:nvPr/>
        </p:nvSpPr>
        <p:spPr>
          <a:xfrm>
            <a:off x="6334660" y="5764265"/>
            <a:ext cx="334680" cy="54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68" name="PoljeZBesedilom 67">
            <a:extLst>
              <a:ext uri="{FF2B5EF4-FFF2-40B4-BE49-F238E27FC236}">
                <a16:creationId xmlns:a16="http://schemas.microsoft.com/office/drawing/2014/main" id="{B1ACFCD2-8F9B-4123-9394-9DECD59881D6}"/>
              </a:ext>
            </a:extLst>
          </p:cNvPr>
          <p:cNvSpPr txBox="1"/>
          <p:nvPr/>
        </p:nvSpPr>
        <p:spPr>
          <a:xfrm>
            <a:off x="3800941" y="6310126"/>
            <a:ext cx="29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</a:t>
            </a: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88C0656-905A-439A-A115-12AC73FC8460}"/>
              </a:ext>
            </a:extLst>
          </p:cNvPr>
          <p:cNvSpPr txBox="1"/>
          <p:nvPr/>
        </p:nvSpPr>
        <p:spPr>
          <a:xfrm>
            <a:off x="4689098" y="6256401"/>
            <a:ext cx="29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</a:t>
            </a:r>
          </a:p>
        </p:txBody>
      </p:sp>
      <p:sp>
        <p:nvSpPr>
          <p:cNvPr id="70" name="PoljeZBesedilom 69">
            <a:extLst>
              <a:ext uri="{FF2B5EF4-FFF2-40B4-BE49-F238E27FC236}">
                <a16:creationId xmlns:a16="http://schemas.microsoft.com/office/drawing/2014/main" id="{C1666BA0-6D5C-487C-B357-648CC31B2402}"/>
              </a:ext>
            </a:extLst>
          </p:cNvPr>
          <p:cNvSpPr txBox="1"/>
          <p:nvPr/>
        </p:nvSpPr>
        <p:spPr>
          <a:xfrm>
            <a:off x="5508422" y="6301416"/>
            <a:ext cx="29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</a:t>
            </a: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16A7C0D9-565B-4C65-917B-6C3E7E8A791C}"/>
              </a:ext>
            </a:extLst>
          </p:cNvPr>
          <p:cNvSpPr txBox="1"/>
          <p:nvPr/>
        </p:nvSpPr>
        <p:spPr>
          <a:xfrm>
            <a:off x="6373366" y="6242783"/>
            <a:ext cx="29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</a:t>
            </a:r>
          </a:p>
        </p:txBody>
      </p:sp>
      <p:sp>
        <p:nvSpPr>
          <p:cNvPr id="72" name="PoljeZBesedilom 71">
            <a:extLst>
              <a:ext uri="{FF2B5EF4-FFF2-40B4-BE49-F238E27FC236}">
                <a16:creationId xmlns:a16="http://schemas.microsoft.com/office/drawing/2014/main" id="{1337E20A-4D39-49D7-BE9D-08DE10C65F60}"/>
              </a:ext>
            </a:extLst>
          </p:cNvPr>
          <p:cNvSpPr txBox="1"/>
          <p:nvPr/>
        </p:nvSpPr>
        <p:spPr>
          <a:xfrm>
            <a:off x="7194336" y="6225159"/>
            <a:ext cx="29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51E8C29-4580-4A99-8962-33A6F3E76242}"/>
              </a:ext>
            </a:extLst>
          </p:cNvPr>
          <p:cNvSpPr txBox="1"/>
          <p:nvPr/>
        </p:nvSpPr>
        <p:spPr>
          <a:xfrm>
            <a:off x="6267570" y="22521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59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D53B933-2AE9-44B6-99E0-B4374198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11146" r="7150" b="54855"/>
          <a:stretch/>
        </p:blipFill>
        <p:spPr>
          <a:xfrm>
            <a:off x="586854" y="17063"/>
            <a:ext cx="9621673" cy="67649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89811986-9915-4DCD-A8BB-4EFD9B5C65A4}"/>
                  </a:ext>
                </a:extLst>
              </p:cNvPr>
              <p:cNvSpPr txBox="1"/>
              <p:nvPr/>
            </p:nvSpPr>
            <p:spPr>
              <a:xfrm>
                <a:off x="1583140" y="2702853"/>
                <a:ext cx="1334020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4400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89811986-9915-4DCD-A8BB-4EFD9B5C6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40" y="2702853"/>
                <a:ext cx="1334020" cy="616964"/>
              </a:xfrm>
              <a:prstGeom prst="rect">
                <a:avLst/>
              </a:prstGeom>
              <a:blipFill>
                <a:blip r:embed="rId3"/>
                <a:stretch>
                  <a:fillRect l="-7306" b="-882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530BF719-1E30-4747-AEF7-0972AC846F03}"/>
                  </a:ext>
                </a:extLst>
              </p:cNvPr>
              <p:cNvSpPr txBox="1"/>
              <p:nvPr/>
            </p:nvSpPr>
            <p:spPr>
              <a:xfrm>
                <a:off x="1558120" y="3429000"/>
                <a:ext cx="1463862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70C0"/>
                    </a:solidFill>
                  </a:rPr>
                  <a:t>4050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601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530BF719-1E30-4747-AEF7-0972AC846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120" y="3429000"/>
                <a:ext cx="1463862" cy="616964"/>
              </a:xfrm>
              <a:prstGeom prst="rect">
                <a:avLst/>
              </a:prstGeom>
              <a:blipFill>
                <a:blip r:embed="rId4"/>
                <a:stretch>
                  <a:fillRect l="-6667" b="-89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86575833-8E79-46CA-BFEC-DA9F017F2622}"/>
                  </a:ext>
                </a:extLst>
              </p:cNvPr>
              <p:cNvSpPr txBox="1"/>
              <p:nvPr/>
            </p:nvSpPr>
            <p:spPr>
              <a:xfrm>
                <a:off x="1620622" y="4394085"/>
                <a:ext cx="1152880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B050"/>
                    </a:solidFill>
                  </a:rPr>
                  <a:t>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86575833-8E79-46CA-BFEC-DA9F017F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22" y="4394085"/>
                <a:ext cx="1152880" cy="616964"/>
              </a:xfrm>
              <a:prstGeom prst="rect">
                <a:avLst/>
              </a:prstGeom>
              <a:blipFill>
                <a:blip r:embed="rId5"/>
                <a:stretch>
                  <a:fillRect l="-8466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F031AD7C-3359-40BE-A23D-F8718313E377}"/>
                  </a:ext>
                </a:extLst>
              </p:cNvPr>
              <p:cNvSpPr txBox="1"/>
              <p:nvPr/>
            </p:nvSpPr>
            <p:spPr>
              <a:xfrm>
                <a:off x="1606975" y="5239701"/>
                <a:ext cx="772969" cy="622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F031AD7C-3359-40BE-A23D-F8718313E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75" y="5239701"/>
                <a:ext cx="772969" cy="622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D1ABA0A5-0604-4BF8-AA56-0C6DB594B4B2}"/>
                  </a:ext>
                </a:extLst>
              </p:cNvPr>
              <p:cNvSpPr txBox="1"/>
              <p:nvPr/>
            </p:nvSpPr>
            <p:spPr>
              <a:xfrm>
                <a:off x="1485659" y="6041279"/>
                <a:ext cx="1178528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70C0"/>
                    </a:solidFill>
                  </a:rPr>
                  <a:t>200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D1ABA0A5-0604-4BF8-AA56-0C6DB594B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59" y="6041279"/>
                <a:ext cx="1178528" cy="616964"/>
              </a:xfrm>
              <a:prstGeom prst="rect">
                <a:avLst/>
              </a:prstGeom>
              <a:blipFill>
                <a:blip r:embed="rId7"/>
                <a:stretch>
                  <a:fillRect l="-8290" b="-89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EDAF0EF-2244-4086-B5A4-F07B565D641D}"/>
              </a:ext>
            </a:extLst>
          </p:cNvPr>
          <p:cNvSpPr txBox="1"/>
          <p:nvPr/>
        </p:nvSpPr>
        <p:spPr>
          <a:xfrm>
            <a:off x="3370997" y="2796596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4400,24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7112165-0DCC-417B-82B8-7257EC4FC8F7}"/>
              </a:ext>
            </a:extLst>
          </p:cNvPr>
          <p:cNvSpPr txBox="1"/>
          <p:nvPr/>
        </p:nvSpPr>
        <p:spPr>
          <a:xfrm>
            <a:off x="3195851" y="353818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4050,601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28ED9D0-6F4D-4A69-A1FA-B8DFDCA96F99}"/>
              </a:ext>
            </a:extLst>
          </p:cNvPr>
          <p:cNvSpPr txBox="1"/>
          <p:nvPr/>
        </p:nvSpPr>
        <p:spPr>
          <a:xfrm>
            <a:off x="3344839" y="448782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30,002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B4D4845-C680-47D3-AC4C-3F3AAAB2EBAC}"/>
              </a:ext>
            </a:extLst>
          </p:cNvPr>
          <p:cNvSpPr txBox="1"/>
          <p:nvPr/>
        </p:nvSpPr>
        <p:spPr>
          <a:xfrm>
            <a:off x="3195851" y="5319427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0,105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E35BB4E-0493-411B-9B7F-63E61EEBBE2F}"/>
              </a:ext>
            </a:extLst>
          </p:cNvPr>
          <p:cNvSpPr txBox="1"/>
          <p:nvPr/>
        </p:nvSpPr>
        <p:spPr>
          <a:xfrm>
            <a:off x="3299347" y="6146910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200,04</a:t>
            </a:r>
          </a:p>
        </p:txBody>
      </p:sp>
    </p:spTree>
    <p:extLst>
      <p:ext uri="{BB962C8B-B14F-4D97-AF65-F5344CB8AC3E}">
        <p14:creationId xmlns:p14="http://schemas.microsoft.com/office/powerpoint/2010/main" val="28680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B8D1E22-7F59-427C-BB32-284E88E80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15652" r="6585" b="80179"/>
          <a:stretch/>
        </p:blipFill>
        <p:spPr>
          <a:xfrm>
            <a:off x="532262" y="341194"/>
            <a:ext cx="10357831" cy="94169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25059A2-777B-48FC-870A-DD7BEC7DB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46225" r="6586" b="32537"/>
          <a:stretch/>
        </p:blipFill>
        <p:spPr>
          <a:xfrm>
            <a:off x="-44840" y="1282889"/>
            <a:ext cx="10934933" cy="4763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A57C225A-A4F1-4576-87FB-AEFA571D5879}"/>
                  </a:ext>
                </a:extLst>
              </p:cNvPr>
              <p:cNvSpPr txBox="1"/>
              <p:nvPr/>
            </p:nvSpPr>
            <p:spPr>
              <a:xfrm>
                <a:off x="1078173" y="1474555"/>
                <a:ext cx="1048685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450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A57C225A-A4F1-4576-87FB-AEFA571D5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73" y="1474555"/>
                <a:ext cx="1048685" cy="616964"/>
              </a:xfrm>
              <a:prstGeom prst="rect">
                <a:avLst/>
              </a:prstGeom>
              <a:blipFill>
                <a:blip r:embed="rId3"/>
                <a:stretch>
                  <a:fillRect l="-9302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23D597C7-A4BE-4487-920F-1FBA57064E20}"/>
                  </a:ext>
                </a:extLst>
              </p:cNvPr>
              <p:cNvSpPr txBox="1"/>
              <p:nvPr/>
            </p:nvSpPr>
            <p:spPr>
              <a:xfrm>
                <a:off x="1078173" y="2381899"/>
                <a:ext cx="1308371" cy="61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>
                    <a:solidFill>
                      <a:srgbClr val="0070C0"/>
                    </a:solidFill>
                  </a:rPr>
                  <a:t>230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23D597C7-A4BE-4487-920F-1FBA57064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73" y="2381899"/>
                <a:ext cx="1308371" cy="616194"/>
              </a:xfrm>
              <a:prstGeom prst="rect">
                <a:avLst/>
              </a:prstGeom>
              <a:blipFill>
                <a:blip r:embed="rId4"/>
                <a:stretch>
                  <a:fillRect l="-7477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DF8F8DF-963B-40DB-9B57-FB7B1F370486}"/>
                  </a:ext>
                </a:extLst>
              </p:cNvPr>
              <p:cNvSpPr txBox="1"/>
              <p:nvPr/>
            </p:nvSpPr>
            <p:spPr>
              <a:xfrm>
                <a:off x="1068530" y="4260645"/>
                <a:ext cx="841897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C00000"/>
                    </a:solidFill>
                  </a:rPr>
                  <a:t> </a:t>
                </a:r>
                <a:endParaRPr lang="sl-SI" sz="2400" dirty="0"/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BDF8F8DF-963B-40DB-9B57-FB7B1F370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30" y="4260645"/>
                <a:ext cx="841897" cy="616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5D6FDE9D-87B1-4ADA-A430-5BD08243F146}"/>
                  </a:ext>
                </a:extLst>
              </p:cNvPr>
              <p:cNvSpPr txBox="1"/>
              <p:nvPr/>
            </p:nvSpPr>
            <p:spPr>
              <a:xfrm>
                <a:off x="1068530" y="5215159"/>
                <a:ext cx="1204176" cy="61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400" dirty="0"/>
                  <a:t>7008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sl-SI" sz="2400" dirty="0"/>
                  <a:t> </a:t>
                </a:r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5D6FDE9D-87B1-4ADA-A430-5BD08243F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30" y="5215159"/>
                <a:ext cx="1204176" cy="616194"/>
              </a:xfrm>
              <a:prstGeom prst="rect">
                <a:avLst/>
              </a:prstGeom>
              <a:blipFill>
                <a:blip r:embed="rId6"/>
                <a:stretch>
                  <a:fillRect l="-7576" b="-990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95D3AEAD-BD62-4E95-A8A2-8B44F02AE3D5}"/>
                  </a:ext>
                </a:extLst>
              </p:cNvPr>
              <p:cNvSpPr txBox="1"/>
              <p:nvPr/>
            </p:nvSpPr>
            <p:spPr>
              <a:xfrm>
                <a:off x="1078173" y="3321272"/>
                <a:ext cx="772969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400" dirty="0">
                    <a:solidFill>
                      <a:srgbClr val="00B050"/>
                    </a:solidFill>
                  </a:rPr>
                  <a:t> </a:t>
                </a:r>
                <a:endParaRPr lang="sl-SI" sz="24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95D3AEAD-BD62-4E95-A8A2-8B44F02AE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73" y="3321272"/>
                <a:ext cx="772969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9E69E24-AD05-4F19-BF9E-28A193455316}"/>
              </a:ext>
            </a:extLst>
          </p:cNvPr>
          <p:cNvSpPr txBox="1"/>
          <p:nvPr/>
        </p:nvSpPr>
        <p:spPr>
          <a:xfrm>
            <a:off x="3249870" y="1517249"/>
            <a:ext cx="119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450,6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AEEFA54-EDC3-4136-85D6-8EA9E9EB303F}"/>
              </a:ext>
            </a:extLst>
          </p:cNvPr>
          <p:cNvSpPr txBox="1"/>
          <p:nvPr/>
        </p:nvSpPr>
        <p:spPr>
          <a:xfrm>
            <a:off x="3146085" y="2458944"/>
            <a:ext cx="148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230,001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FDBC204-34CC-4EAB-90D1-8698DC8AF621}"/>
              </a:ext>
            </a:extLst>
          </p:cNvPr>
          <p:cNvSpPr txBox="1"/>
          <p:nvPr/>
        </p:nvSpPr>
        <p:spPr>
          <a:xfrm>
            <a:off x="3195554" y="3402813"/>
            <a:ext cx="119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0,003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D841CF6-8D94-4599-A69C-2A6B079586F1}"/>
              </a:ext>
            </a:extLst>
          </p:cNvPr>
          <p:cNvSpPr txBox="1"/>
          <p:nvPr/>
        </p:nvSpPr>
        <p:spPr>
          <a:xfrm>
            <a:off x="3147511" y="4294312"/>
            <a:ext cx="119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0,999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B09E40E-CCF4-40A9-89CB-653903CBFD0B}"/>
              </a:ext>
            </a:extLst>
          </p:cNvPr>
          <p:cNvSpPr txBox="1"/>
          <p:nvPr/>
        </p:nvSpPr>
        <p:spPr>
          <a:xfrm>
            <a:off x="2955020" y="5231210"/>
            <a:ext cx="119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7008,1</a:t>
            </a:r>
          </a:p>
        </p:txBody>
      </p:sp>
    </p:spTree>
    <p:extLst>
      <p:ext uri="{BB962C8B-B14F-4D97-AF65-F5344CB8AC3E}">
        <p14:creationId xmlns:p14="http://schemas.microsoft.com/office/powerpoint/2010/main" val="1145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CAE2C07-5E67-4D23-AF8A-05C4C1358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67662" r="2366" b="11841"/>
          <a:stretch/>
        </p:blipFill>
        <p:spPr>
          <a:xfrm>
            <a:off x="0" y="368488"/>
            <a:ext cx="11464119" cy="536357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0AD157-443C-4988-9BA8-C4D146C32476}"/>
              </a:ext>
            </a:extLst>
          </p:cNvPr>
          <p:cNvSpPr txBox="1"/>
          <p:nvPr/>
        </p:nvSpPr>
        <p:spPr>
          <a:xfrm>
            <a:off x="2442949" y="1746913"/>
            <a:ext cx="148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5 E 4d 5s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9DD487B-0890-48B5-B880-BFF023280E87}"/>
              </a:ext>
            </a:extLst>
          </p:cNvPr>
          <p:cNvSpPr txBox="1"/>
          <p:nvPr/>
        </p:nvSpPr>
        <p:spPr>
          <a:xfrm>
            <a:off x="2442949" y="2663587"/>
            <a:ext cx="148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8 E 1d 8t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DFF6598-04D1-4F30-A75E-D2FAAA03E02F}"/>
              </a:ext>
            </a:extLst>
          </p:cNvPr>
          <p:cNvSpPr txBox="1"/>
          <p:nvPr/>
        </p:nvSpPr>
        <p:spPr>
          <a:xfrm>
            <a:off x="2533974" y="3580261"/>
            <a:ext cx="192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1D 2E 8t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01DD944-A023-4E53-9591-5AEC87D50AB5}"/>
              </a:ext>
            </a:extLst>
          </p:cNvPr>
          <p:cNvSpPr txBox="1"/>
          <p:nvPr/>
        </p:nvSpPr>
        <p:spPr>
          <a:xfrm>
            <a:off x="2226860" y="4496935"/>
            <a:ext cx="148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 4d 5s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0B1D286-5BBA-48DE-88C1-64696E5A2787}"/>
              </a:ext>
            </a:extLst>
          </p:cNvPr>
          <p:cNvSpPr txBox="1"/>
          <p:nvPr/>
        </p:nvSpPr>
        <p:spPr>
          <a:xfrm>
            <a:off x="7180996" y="1746913"/>
            <a:ext cx="148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 1d 1t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FE7AC05-B407-4D09-A0DD-1791DD352FFE}"/>
              </a:ext>
            </a:extLst>
          </p:cNvPr>
          <p:cNvSpPr txBox="1"/>
          <p:nvPr/>
        </p:nvSpPr>
        <p:spPr>
          <a:xfrm>
            <a:off x="7117325" y="2788663"/>
            <a:ext cx="148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9t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27C87A1-DFAE-49CE-955B-13A923152B74}"/>
              </a:ext>
            </a:extLst>
          </p:cNvPr>
          <p:cNvSpPr txBox="1"/>
          <p:nvPr/>
        </p:nvSpPr>
        <p:spPr>
          <a:xfrm>
            <a:off x="7117324" y="3648558"/>
            <a:ext cx="224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1D 3d 5t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5000C8D8-CAE8-4A7D-B069-733BB1EBD01D}"/>
              </a:ext>
            </a:extLst>
          </p:cNvPr>
          <p:cNvSpPr txBox="1"/>
          <p:nvPr/>
        </p:nvSpPr>
        <p:spPr>
          <a:xfrm>
            <a:off x="7117325" y="4510727"/>
            <a:ext cx="148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F0"/>
                </a:solidFill>
              </a:rPr>
              <a:t>6 E 8d 1t</a:t>
            </a:r>
          </a:p>
        </p:txBody>
      </p:sp>
    </p:spTree>
    <p:extLst>
      <p:ext uri="{BB962C8B-B14F-4D97-AF65-F5344CB8AC3E}">
        <p14:creationId xmlns:p14="http://schemas.microsoft.com/office/powerpoint/2010/main" val="4183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89E066B-F843-4AA1-8D6D-42D0E42FAEB3}"/>
              </a:ext>
            </a:extLst>
          </p:cNvPr>
          <p:cNvSpPr txBox="1"/>
          <p:nvPr/>
        </p:nvSpPr>
        <p:spPr>
          <a:xfrm>
            <a:off x="3146851" y="36702"/>
            <a:ext cx="3868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0070C0"/>
                </a:solidFill>
              </a:rPr>
              <a:t>10347</a:t>
            </a:r>
            <a:r>
              <a:rPr lang="sl-SI" sz="5400" dirty="0"/>
              <a:t>,</a:t>
            </a:r>
            <a:r>
              <a:rPr lang="sl-SI" sz="5400" dirty="0">
                <a:solidFill>
                  <a:srgbClr val="00B050"/>
                </a:solidFill>
              </a:rPr>
              <a:t>23401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658DCAF-2E8F-49B7-B21C-4C6D4750A6B5}"/>
              </a:ext>
            </a:extLst>
          </p:cNvPr>
          <p:cNvSpPr txBox="1"/>
          <p:nvPr/>
        </p:nvSpPr>
        <p:spPr>
          <a:xfrm>
            <a:off x="3218190" y="772741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Celi del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2A267A8-9D74-4DD2-A56D-2E3DBFF0A62D}"/>
              </a:ext>
            </a:extLst>
          </p:cNvPr>
          <p:cNvSpPr txBox="1"/>
          <p:nvPr/>
        </p:nvSpPr>
        <p:spPr>
          <a:xfrm>
            <a:off x="3871404" y="1365680"/>
            <a:ext cx="22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Decimalna vejica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675D9DFC-E4B0-4682-A7E5-C29E75F08B0E}"/>
              </a:ext>
            </a:extLst>
          </p:cNvPr>
          <p:cNvCxnSpPr>
            <a:cxnSpLocks/>
          </p:cNvCxnSpPr>
          <p:nvPr/>
        </p:nvCxnSpPr>
        <p:spPr>
          <a:xfrm>
            <a:off x="5065960" y="960032"/>
            <a:ext cx="0" cy="4056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5D21498-41BA-48EB-8046-7403641E1605}"/>
              </a:ext>
            </a:extLst>
          </p:cNvPr>
          <p:cNvSpPr txBox="1"/>
          <p:nvPr/>
        </p:nvSpPr>
        <p:spPr>
          <a:xfrm>
            <a:off x="5337722" y="767036"/>
            <a:ext cx="570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B050"/>
                </a:solidFill>
              </a:rPr>
              <a:t>Ulomljeni del – </a:t>
            </a:r>
            <a:r>
              <a:rPr lang="sl-SI" sz="2000" dirty="0">
                <a:solidFill>
                  <a:schemeClr val="tx2"/>
                </a:solidFill>
              </a:rPr>
              <a:t>števke se imenujejo </a:t>
            </a:r>
            <a:r>
              <a:rPr lang="sl-SI" sz="2400" dirty="0">
                <a:solidFill>
                  <a:srgbClr val="00B050"/>
                </a:solidFill>
              </a:rPr>
              <a:t>DECIMALKE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8B3FF84-1EB5-4FD4-BDFF-0B0DCF792237}"/>
              </a:ext>
            </a:extLst>
          </p:cNvPr>
          <p:cNvSpPr txBox="1"/>
          <p:nvPr/>
        </p:nvSpPr>
        <p:spPr>
          <a:xfrm>
            <a:off x="2585356" y="1992815"/>
            <a:ext cx="5451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rgbClr val="0070C0"/>
                </a:solidFill>
              </a:rPr>
              <a:t>1 0 3 4 7 </a:t>
            </a:r>
            <a:r>
              <a:rPr lang="sl-SI" sz="5400" dirty="0"/>
              <a:t>, </a:t>
            </a:r>
            <a:r>
              <a:rPr lang="sl-SI" sz="5400" dirty="0">
                <a:solidFill>
                  <a:srgbClr val="00B050"/>
                </a:solidFill>
              </a:rPr>
              <a:t>2 3 4 0 1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F0121CA0-8B17-4BA6-96E8-B98BD0BBB215}"/>
              </a:ext>
            </a:extLst>
          </p:cNvPr>
          <p:cNvCxnSpPr/>
          <p:nvPr/>
        </p:nvCxnSpPr>
        <p:spPr>
          <a:xfrm>
            <a:off x="265043" y="1787155"/>
            <a:ext cx="11661913" cy="115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05D49F8-32A2-4E49-BAA8-43BF5F1B9B25}"/>
              </a:ext>
            </a:extLst>
          </p:cNvPr>
          <p:cNvSpPr txBox="1"/>
          <p:nvPr/>
        </p:nvSpPr>
        <p:spPr>
          <a:xfrm>
            <a:off x="4672218" y="265240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172229D-61BB-4F65-B519-CEB673F7C4E7}"/>
              </a:ext>
            </a:extLst>
          </p:cNvPr>
          <p:cNvSpPr txBox="1"/>
          <p:nvPr/>
        </p:nvSpPr>
        <p:spPr>
          <a:xfrm>
            <a:off x="5435547" y="2640907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84417A6-1B91-44F5-8E8E-5D806AEFEF96}"/>
              </a:ext>
            </a:extLst>
          </p:cNvPr>
          <p:cNvSpPr txBox="1"/>
          <p:nvPr/>
        </p:nvSpPr>
        <p:spPr>
          <a:xfrm>
            <a:off x="2514742" y="2696560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err="1">
                <a:solidFill>
                  <a:srgbClr val="0070C0"/>
                </a:solidFill>
              </a:rPr>
              <a:t>Dt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E449547-2F05-497B-A0E7-5E410F2DBD27}"/>
              </a:ext>
            </a:extLst>
          </p:cNvPr>
          <p:cNvSpPr txBox="1"/>
          <p:nvPr/>
        </p:nvSpPr>
        <p:spPr>
          <a:xfrm>
            <a:off x="3127680" y="268644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7917705-617D-4040-94A8-DBF38F9D1870}"/>
              </a:ext>
            </a:extLst>
          </p:cNvPr>
          <p:cNvSpPr txBox="1"/>
          <p:nvPr/>
        </p:nvSpPr>
        <p:spPr>
          <a:xfrm>
            <a:off x="3627096" y="267016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106F685-0331-4201-A74D-F3399B369425}"/>
              </a:ext>
            </a:extLst>
          </p:cNvPr>
          <p:cNvSpPr txBox="1"/>
          <p:nvPr/>
        </p:nvSpPr>
        <p:spPr>
          <a:xfrm>
            <a:off x="4156752" y="2646111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1E93600C-4691-4737-B037-DC234BECB084}"/>
              </a:ext>
            </a:extLst>
          </p:cNvPr>
          <p:cNvSpPr txBox="1"/>
          <p:nvPr/>
        </p:nvSpPr>
        <p:spPr>
          <a:xfrm>
            <a:off x="6023461" y="2623757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CBF59149-D310-4C4C-8EC2-D02FEEC537CF}"/>
              </a:ext>
            </a:extLst>
          </p:cNvPr>
          <p:cNvSpPr txBox="1"/>
          <p:nvPr/>
        </p:nvSpPr>
        <p:spPr>
          <a:xfrm>
            <a:off x="6553107" y="2615130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4D3F138A-33FA-4ED2-9654-4FFD8F19AA7F}"/>
              </a:ext>
            </a:extLst>
          </p:cNvPr>
          <p:cNvSpPr txBox="1"/>
          <p:nvPr/>
        </p:nvSpPr>
        <p:spPr>
          <a:xfrm>
            <a:off x="7578040" y="2603419"/>
            <a:ext cx="61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st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275EBA54-97FF-432E-AEB5-FEE2266911B3}"/>
              </a:ext>
            </a:extLst>
          </p:cNvPr>
          <p:cNvSpPr txBox="1"/>
          <p:nvPr/>
        </p:nvSpPr>
        <p:spPr>
          <a:xfrm>
            <a:off x="6990408" y="2640907"/>
            <a:ext cx="68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>
                <a:solidFill>
                  <a:srgbClr val="00B050"/>
                </a:solidFill>
              </a:rPr>
              <a:t>dt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9EB66B4-02E4-4320-B7C1-53FDD972ACCF}"/>
              </a:ext>
            </a:extLst>
          </p:cNvPr>
          <p:cNvSpPr txBox="1"/>
          <p:nvPr/>
        </p:nvSpPr>
        <p:spPr>
          <a:xfrm>
            <a:off x="3055972" y="3230942"/>
            <a:ext cx="1577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E - enica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63E1A4DB-462A-47BC-9E4A-9F991F19C8C1}"/>
              </a:ext>
            </a:extLst>
          </p:cNvPr>
          <p:cNvSpPr txBox="1"/>
          <p:nvPr/>
        </p:nvSpPr>
        <p:spPr>
          <a:xfrm>
            <a:off x="3055972" y="3773341"/>
            <a:ext cx="2129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D - desetica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22FFEC0B-DA66-4C68-B033-5C1027EDCFE6}"/>
              </a:ext>
            </a:extLst>
          </p:cNvPr>
          <p:cNvSpPr txBox="1"/>
          <p:nvPr/>
        </p:nvSpPr>
        <p:spPr>
          <a:xfrm>
            <a:off x="3055489" y="4283011"/>
            <a:ext cx="1897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S - </a:t>
            </a:r>
            <a:r>
              <a:rPr lang="sl-SI" sz="3200" dirty="0" err="1">
                <a:solidFill>
                  <a:srgbClr val="0070C0"/>
                </a:solidFill>
              </a:rPr>
              <a:t>stotica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F594DC01-EC7E-4D68-A66F-EFEDD08066B5}"/>
              </a:ext>
            </a:extLst>
          </p:cNvPr>
          <p:cNvSpPr txBox="1"/>
          <p:nvPr/>
        </p:nvSpPr>
        <p:spPr>
          <a:xfrm>
            <a:off x="3055489" y="4823307"/>
            <a:ext cx="1939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T - tisočica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EED9D997-7F3C-40C4-ABEC-48B2F8D9047F}"/>
              </a:ext>
            </a:extLst>
          </p:cNvPr>
          <p:cNvSpPr txBox="1"/>
          <p:nvPr/>
        </p:nvSpPr>
        <p:spPr>
          <a:xfrm>
            <a:off x="2853606" y="5332977"/>
            <a:ext cx="304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err="1">
                <a:solidFill>
                  <a:srgbClr val="0070C0"/>
                </a:solidFill>
              </a:rPr>
              <a:t>Dt</a:t>
            </a:r>
            <a:r>
              <a:rPr lang="sl-SI" sz="3200" dirty="0">
                <a:solidFill>
                  <a:srgbClr val="0070C0"/>
                </a:solidFill>
              </a:rPr>
              <a:t> - </a:t>
            </a:r>
            <a:r>
              <a:rPr lang="sl-SI" sz="3200" dirty="0" err="1">
                <a:solidFill>
                  <a:srgbClr val="0070C0"/>
                </a:solidFill>
              </a:rPr>
              <a:t>desettisočica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84CE61C5-7DCD-4050-AD0C-BBFA58449D23}"/>
              </a:ext>
            </a:extLst>
          </p:cNvPr>
          <p:cNvSpPr txBox="1"/>
          <p:nvPr/>
        </p:nvSpPr>
        <p:spPr>
          <a:xfrm>
            <a:off x="6753643" y="3873774"/>
            <a:ext cx="2139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d - desetina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77345DE0-85C8-44FF-A0AD-998057A585A9}"/>
              </a:ext>
            </a:extLst>
          </p:cNvPr>
          <p:cNvSpPr txBox="1"/>
          <p:nvPr/>
        </p:nvSpPr>
        <p:spPr>
          <a:xfrm>
            <a:off x="2853606" y="5883122"/>
            <a:ext cx="2572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St - </a:t>
            </a:r>
            <a:r>
              <a:rPr lang="sl-SI" sz="3200" dirty="0" err="1">
                <a:solidFill>
                  <a:srgbClr val="0070C0"/>
                </a:solidFill>
              </a:rPr>
              <a:t>stotisočica</a:t>
            </a:r>
            <a:endParaRPr lang="sl-SI" sz="3200" dirty="0">
              <a:solidFill>
                <a:srgbClr val="0070C0"/>
              </a:solidFill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22F1B4EE-3780-43BA-B5A0-A4809361FAE7}"/>
              </a:ext>
            </a:extLst>
          </p:cNvPr>
          <p:cNvSpPr txBox="1"/>
          <p:nvPr/>
        </p:nvSpPr>
        <p:spPr>
          <a:xfrm>
            <a:off x="6803051" y="4761912"/>
            <a:ext cx="1923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t - tisočina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441BF0BE-D314-45C5-9147-AEDAC1BB4531}"/>
              </a:ext>
            </a:extLst>
          </p:cNvPr>
          <p:cNvSpPr txBox="1"/>
          <p:nvPr/>
        </p:nvSpPr>
        <p:spPr>
          <a:xfrm>
            <a:off x="6814682" y="5287654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err="1">
                <a:solidFill>
                  <a:srgbClr val="00B050"/>
                </a:solidFill>
              </a:rPr>
              <a:t>dt</a:t>
            </a:r>
            <a:r>
              <a:rPr lang="sl-SI" sz="3200" dirty="0">
                <a:solidFill>
                  <a:srgbClr val="00B050"/>
                </a:solidFill>
              </a:rPr>
              <a:t> - </a:t>
            </a:r>
            <a:r>
              <a:rPr lang="sl-SI" sz="3200" dirty="0" err="1">
                <a:solidFill>
                  <a:srgbClr val="00B050"/>
                </a:solidFill>
              </a:rPr>
              <a:t>desettisočina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EAC7E585-ED4D-4E47-86EA-DD414DD112B3}"/>
              </a:ext>
            </a:extLst>
          </p:cNvPr>
          <p:cNvSpPr txBox="1"/>
          <p:nvPr/>
        </p:nvSpPr>
        <p:spPr>
          <a:xfrm>
            <a:off x="6814682" y="5759170"/>
            <a:ext cx="2585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st - </a:t>
            </a:r>
            <a:r>
              <a:rPr lang="sl-SI" sz="3200" dirty="0" err="1">
                <a:solidFill>
                  <a:srgbClr val="00B050"/>
                </a:solidFill>
              </a:rPr>
              <a:t>stotisočina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7EF28A3F-BB1D-4FE9-AB50-BD5594E14F2C}"/>
              </a:ext>
            </a:extLst>
          </p:cNvPr>
          <p:cNvSpPr txBox="1"/>
          <p:nvPr/>
        </p:nvSpPr>
        <p:spPr>
          <a:xfrm>
            <a:off x="6753643" y="4290396"/>
            <a:ext cx="1807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s - stotina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0C522DE4-CEF1-4983-9AA5-F5FACECE1C52}"/>
              </a:ext>
            </a:extLst>
          </p:cNvPr>
          <p:cNvSpPr txBox="1"/>
          <p:nvPr/>
        </p:nvSpPr>
        <p:spPr>
          <a:xfrm>
            <a:off x="6839006" y="6301229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B050"/>
                </a:solidFill>
              </a:rPr>
              <a:t>m - </a:t>
            </a:r>
            <a:r>
              <a:rPr lang="sl-SI" sz="3200" dirty="0" err="1">
                <a:solidFill>
                  <a:srgbClr val="00B050"/>
                </a:solidFill>
              </a:rPr>
              <a:t>milijonina</a:t>
            </a:r>
            <a:endParaRPr lang="sl-SI" sz="3200" dirty="0">
              <a:solidFill>
                <a:srgbClr val="00B050"/>
              </a:solidFill>
            </a:endParaRP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188FD22A-46C7-451E-AB1B-C9653888EEAD}"/>
              </a:ext>
            </a:extLst>
          </p:cNvPr>
          <p:cNvSpPr txBox="1"/>
          <p:nvPr/>
        </p:nvSpPr>
        <p:spPr>
          <a:xfrm>
            <a:off x="2940085" y="6363724"/>
            <a:ext cx="245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M - </a:t>
            </a:r>
            <a:r>
              <a:rPr lang="sl-SI" sz="3200" dirty="0" err="1">
                <a:solidFill>
                  <a:srgbClr val="0070C0"/>
                </a:solidFill>
              </a:rPr>
              <a:t>milijonica</a:t>
            </a:r>
            <a:endParaRPr lang="sl-SI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6E37D7B-38EF-44EC-9346-5F07AEC4F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t="7536" r="1652" b="61933"/>
          <a:stretch/>
        </p:blipFill>
        <p:spPr>
          <a:xfrm>
            <a:off x="0" y="0"/>
            <a:ext cx="12046226" cy="6871135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4D40F1-5969-487C-9C80-62E8279D11FD}"/>
              </a:ext>
            </a:extLst>
          </p:cNvPr>
          <p:cNvSpPr txBox="1"/>
          <p:nvPr/>
        </p:nvSpPr>
        <p:spPr>
          <a:xfrm>
            <a:off x="397910" y="2161784"/>
            <a:ext cx="347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Toliko kot je </a:t>
            </a:r>
            <a:r>
              <a:rPr lang="sl-SI" dirty="0" err="1">
                <a:solidFill>
                  <a:srgbClr val="0070C0"/>
                </a:solidFill>
              </a:rPr>
              <a:t>ničl</a:t>
            </a:r>
            <a:r>
              <a:rPr lang="sl-SI" dirty="0">
                <a:solidFill>
                  <a:srgbClr val="0070C0"/>
                </a:solidFill>
              </a:rPr>
              <a:t>, toliko je decimalk.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6080953-638C-40FB-94C3-F87107EAB05E}"/>
              </a:ext>
            </a:extLst>
          </p:cNvPr>
          <p:cNvSpPr txBox="1"/>
          <p:nvPr/>
        </p:nvSpPr>
        <p:spPr>
          <a:xfrm>
            <a:off x="2782956" y="1577009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0,419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B161BCD-BDFA-4FC8-83D3-D2ED1593A3DE}"/>
              </a:ext>
            </a:extLst>
          </p:cNvPr>
          <p:cNvSpPr txBox="1"/>
          <p:nvPr/>
        </p:nvSpPr>
        <p:spPr>
          <a:xfrm>
            <a:off x="5214730" y="1577009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0,301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0DF7370-0F18-4753-BB99-27D136DF68B3}"/>
              </a:ext>
            </a:extLst>
          </p:cNvPr>
          <p:cNvSpPr txBox="1"/>
          <p:nvPr/>
        </p:nvSpPr>
        <p:spPr>
          <a:xfrm>
            <a:off x="7759147" y="1604377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0,088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7D52C25-1360-4AAD-B2D6-1D28575E0EB3}"/>
              </a:ext>
            </a:extLst>
          </p:cNvPr>
          <p:cNvSpPr txBox="1"/>
          <p:nvPr/>
        </p:nvSpPr>
        <p:spPr>
          <a:xfrm>
            <a:off x="10292583" y="1618444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0,009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4E80AE9-E73A-482F-BE4C-46F950A8A05C}"/>
              </a:ext>
            </a:extLst>
          </p:cNvPr>
          <p:cNvSpPr txBox="1"/>
          <p:nvPr/>
        </p:nvSpPr>
        <p:spPr>
          <a:xfrm>
            <a:off x="340928" y="3913676"/>
            <a:ext cx="550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Toliko kot je decimalk, toliko je </a:t>
            </a:r>
            <a:r>
              <a:rPr lang="sl-SI" dirty="0" err="1">
                <a:solidFill>
                  <a:srgbClr val="00B050"/>
                </a:solidFill>
              </a:rPr>
              <a:t>ničl</a:t>
            </a:r>
            <a:r>
              <a:rPr lang="sl-SI" dirty="0">
                <a:solidFill>
                  <a:srgbClr val="00B050"/>
                </a:solidFill>
              </a:rPr>
              <a:t> v imenovalcu ulomka.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E159FAA2-74B0-4749-B6DB-C27967602278}"/>
                  </a:ext>
                </a:extLst>
              </p:cNvPr>
              <p:cNvSpPr txBox="1"/>
              <p:nvPr/>
            </p:nvSpPr>
            <p:spPr>
              <a:xfrm>
                <a:off x="2756845" y="3021292"/>
                <a:ext cx="914007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548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E159FAA2-74B0-4749-B6DB-C2796760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845" y="3021292"/>
                <a:ext cx="914007" cy="818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41FE8759-1417-4E54-85A5-BD87D3D6CDB3}"/>
                  </a:ext>
                </a:extLst>
              </p:cNvPr>
              <p:cNvSpPr txBox="1"/>
              <p:nvPr/>
            </p:nvSpPr>
            <p:spPr>
              <a:xfrm>
                <a:off x="5254486" y="3019881"/>
                <a:ext cx="914007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902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41FE8759-1417-4E54-85A5-BD87D3D6C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86" y="3019881"/>
                <a:ext cx="914007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CE3933F4-65C8-4864-8644-956583A841CA}"/>
                  </a:ext>
                </a:extLst>
              </p:cNvPr>
              <p:cNvSpPr txBox="1"/>
              <p:nvPr/>
            </p:nvSpPr>
            <p:spPr>
              <a:xfrm>
                <a:off x="7793713" y="3026448"/>
                <a:ext cx="914007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CE3933F4-65C8-4864-8644-956583A8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713" y="3026448"/>
                <a:ext cx="914007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E8492969-096E-45F1-B933-EB4121A10A1C}"/>
                  </a:ext>
                </a:extLst>
              </p:cNvPr>
              <p:cNvSpPr txBox="1"/>
              <p:nvPr/>
            </p:nvSpPr>
            <p:spPr>
              <a:xfrm>
                <a:off x="10292583" y="3026448"/>
                <a:ext cx="914007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sl-SI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sl-SI" sz="2800" dirty="0"/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E8492969-096E-45F1-B933-EB4121A10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583" y="3026448"/>
                <a:ext cx="914007" cy="818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AFF3418-58D6-4603-9CB8-4F97273218D1}"/>
              </a:ext>
            </a:extLst>
          </p:cNvPr>
          <p:cNvSpPr txBox="1"/>
          <p:nvPr/>
        </p:nvSpPr>
        <p:spPr>
          <a:xfrm>
            <a:off x="2756845" y="4829553"/>
            <a:ext cx="543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Osem celih, šesto petindevetdeset tisočin.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EA70197-D03D-459D-9087-F367B6DC5C26}"/>
              </a:ext>
            </a:extLst>
          </p:cNvPr>
          <p:cNvSpPr txBox="1"/>
          <p:nvPr/>
        </p:nvSpPr>
        <p:spPr>
          <a:xfrm>
            <a:off x="2782956" y="5517819"/>
            <a:ext cx="518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nič celih, sedemsto štiriindvajset tisočin.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84262E3-1726-4D27-A7FB-3CC2666836D3}"/>
              </a:ext>
            </a:extLst>
          </p:cNvPr>
          <p:cNvSpPr txBox="1"/>
          <p:nvPr/>
        </p:nvSpPr>
        <p:spPr>
          <a:xfrm>
            <a:off x="2814804" y="6079061"/>
            <a:ext cx="6558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Dvainsedemdeset  celih, devetinosemdeset tisočin.</a:t>
            </a:r>
          </a:p>
        </p:txBody>
      </p:sp>
    </p:spTree>
    <p:extLst>
      <p:ext uri="{BB962C8B-B14F-4D97-AF65-F5344CB8AC3E}">
        <p14:creationId xmlns:p14="http://schemas.microsoft.com/office/powerpoint/2010/main" val="19752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DB35F9B-A921-4406-BB22-31B00C687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 t="37488" r="2472" b="33869"/>
          <a:stretch/>
        </p:blipFill>
        <p:spPr>
          <a:xfrm>
            <a:off x="265044" y="-5334"/>
            <a:ext cx="11913705" cy="671452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E0FB3FF-4133-45ED-9D90-AAB10C0C6767}"/>
              </a:ext>
            </a:extLst>
          </p:cNvPr>
          <p:cNvSpPr txBox="1"/>
          <p:nvPr/>
        </p:nvSpPr>
        <p:spPr>
          <a:xfrm>
            <a:off x="815878" y="1844326"/>
            <a:ext cx="3844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Toliko kot je </a:t>
            </a:r>
            <a:r>
              <a:rPr lang="sl-SI" sz="2000" dirty="0" err="1">
                <a:solidFill>
                  <a:srgbClr val="0070C0"/>
                </a:solidFill>
              </a:rPr>
              <a:t>ničl</a:t>
            </a:r>
            <a:r>
              <a:rPr lang="sl-SI" sz="2000" dirty="0">
                <a:solidFill>
                  <a:srgbClr val="0070C0"/>
                </a:solidFill>
              </a:rPr>
              <a:t>, toliko je decimalk.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BC2E33-A420-43DE-A7B3-333B204DB8BA}"/>
              </a:ext>
            </a:extLst>
          </p:cNvPr>
          <p:cNvSpPr txBox="1"/>
          <p:nvPr/>
        </p:nvSpPr>
        <p:spPr>
          <a:xfrm>
            <a:off x="371061" y="3539071"/>
            <a:ext cx="6095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B050"/>
                </a:solidFill>
              </a:rPr>
              <a:t>Toliko kot je decimalk, toliko je </a:t>
            </a:r>
            <a:r>
              <a:rPr lang="sl-SI" sz="2000" dirty="0" err="1">
                <a:solidFill>
                  <a:srgbClr val="00B050"/>
                </a:solidFill>
              </a:rPr>
              <a:t>ničl</a:t>
            </a:r>
            <a:r>
              <a:rPr lang="sl-SI" sz="2000" dirty="0">
                <a:solidFill>
                  <a:srgbClr val="00B050"/>
                </a:solidFill>
              </a:rPr>
              <a:t> v imenovalcu ulomka</a:t>
            </a:r>
            <a:r>
              <a:rPr lang="sl-SI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2D22FE9-7910-4FCD-B580-DF62DFCB7849}"/>
              </a:ext>
            </a:extLst>
          </p:cNvPr>
          <p:cNvSpPr txBox="1"/>
          <p:nvPr/>
        </p:nvSpPr>
        <p:spPr>
          <a:xfrm>
            <a:off x="2638483" y="1042558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1,399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338B3F2-CCE3-4D39-835F-9BBE1C55E921}"/>
              </a:ext>
            </a:extLst>
          </p:cNvPr>
          <p:cNvSpPr txBox="1"/>
          <p:nvPr/>
        </p:nvSpPr>
        <p:spPr>
          <a:xfrm>
            <a:off x="9716407" y="1105873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4,004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FF65A77-50B6-4B20-83CD-B66C16B8D014}"/>
              </a:ext>
            </a:extLst>
          </p:cNvPr>
          <p:cNvSpPr txBox="1"/>
          <p:nvPr/>
        </p:nvSpPr>
        <p:spPr>
          <a:xfrm>
            <a:off x="5960483" y="1042558"/>
            <a:ext cx="119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0,018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EFE9059F-BC2C-4F6A-8386-32E7D96CDD5A}"/>
                  </a:ext>
                </a:extLst>
              </p:cNvPr>
              <p:cNvSpPr txBox="1"/>
              <p:nvPr/>
            </p:nvSpPr>
            <p:spPr>
              <a:xfrm>
                <a:off x="2545741" y="2919822"/>
                <a:ext cx="914007" cy="618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145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EFE9059F-BC2C-4F6A-8386-32E7D96CD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41" y="2919822"/>
                <a:ext cx="914007" cy="618118"/>
              </a:xfrm>
              <a:prstGeom prst="rect">
                <a:avLst/>
              </a:prstGeom>
              <a:blipFill>
                <a:blip r:embed="rId3"/>
                <a:stretch>
                  <a:fillRect l="-24000" t="-990" b="-2079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8EBDBCB2-FE3D-44DE-B916-37C48D9B2232}"/>
                  </a:ext>
                </a:extLst>
              </p:cNvPr>
              <p:cNvSpPr txBox="1"/>
              <p:nvPr/>
            </p:nvSpPr>
            <p:spPr>
              <a:xfrm>
                <a:off x="3466917" y="2861539"/>
                <a:ext cx="914007" cy="618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2145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8EBDBCB2-FE3D-44DE-B916-37C48D9B2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917" y="2861539"/>
                <a:ext cx="914007" cy="618118"/>
              </a:xfrm>
              <a:prstGeom prst="rect">
                <a:avLst/>
              </a:prstGeom>
              <a:blipFill>
                <a:blip r:embed="rId4"/>
                <a:stretch>
                  <a:fillRect l="-24000" t="-980" b="-2058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7DE17050-BA0C-4F9E-A8FC-98D3460C77BE}"/>
                  </a:ext>
                </a:extLst>
              </p:cNvPr>
              <p:cNvSpPr txBox="1"/>
              <p:nvPr/>
            </p:nvSpPr>
            <p:spPr>
              <a:xfrm>
                <a:off x="5780191" y="2861539"/>
                <a:ext cx="91400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7DE17050-BA0C-4F9E-A8FC-98D3460C7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191" y="2861539"/>
                <a:ext cx="914007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A1E1F43E-1A96-41FF-B5E0-5831C95B5D6C}"/>
                  </a:ext>
                </a:extLst>
              </p:cNvPr>
              <p:cNvSpPr txBox="1"/>
              <p:nvPr/>
            </p:nvSpPr>
            <p:spPr>
              <a:xfrm>
                <a:off x="9811736" y="3048202"/>
                <a:ext cx="1399603" cy="618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67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800" dirty="0"/>
                  <a:t> =</a:t>
                </a:r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A1E1F43E-1A96-41FF-B5E0-5831C95B5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736" y="3048202"/>
                <a:ext cx="1399603" cy="618118"/>
              </a:xfrm>
              <a:prstGeom prst="rect">
                <a:avLst/>
              </a:prstGeom>
              <a:blipFill>
                <a:blip r:embed="rId6"/>
                <a:stretch>
                  <a:fillRect l="-15721" t="-990" r="-8734" b="-2178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7EBBC01E-31F5-48F7-B0B3-2A72928E2025}"/>
                  </a:ext>
                </a:extLst>
              </p:cNvPr>
              <p:cNvSpPr txBox="1"/>
              <p:nvPr/>
            </p:nvSpPr>
            <p:spPr>
              <a:xfrm>
                <a:off x="10754335" y="3699932"/>
                <a:ext cx="1066604" cy="618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67005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7EBBC01E-31F5-48F7-B0B3-2A72928E2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335" y="3699932"/>
                <a:ext cx="1066604" cy="618118"/>
              </a:xfrm>
              <a:prstGeom prst="rect">
                <a:avLst/>
              </a:prstGeom>
              <a:blipFill>
                <a:blip r:embed="rId7"/>
                <a:stretch>
                  <a:fillRect l="-20000" t="-990" b="-2079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1A96B75-2741-474E-9739-563C68AFF7CA}"/>
              </a:ext>
            </a:extLst>
          </p:cNvPr>
          <p:cNvSpPr txBox="1"/>
          <p:nvPr/>
        </p:nvSpPr>
        <p:spPr>
          <a:xfrm>
            <a:off x="4063916" y="4642765"/>
            <a:ext cx="166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54,291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33A3648-EDAA-4CAF-BDC5-6A390B02E77B}"/>
              </a:ext>
            </a:extLst>
          </p:cNvPr>
          <p:cNvSpPr txBox="1"/>
          <p:nvPr/>
        </p:nvSpPr>
        <p:spPr>
          <a:xfrm>
            <a:off x="2719900" y="5327265"/>
            <a:ext cx="215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5000,009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BF35A6D-F229-4FC0-97A5-78A1D5C68120}"/>
              </a:ext>
            </a:extLst>
          </p:cNvPr>
          <p:cNvSpPr txBox="1"/>
          <p:nvPr/>
        </p:nvSpPr>
        <p:spPr>
          <a:xfrm>
            <a:off x="3093408" y="6033703"/>
            <a:ext cx="166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4,507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86F75EA-36E0-4B4F-B4AC-BFCDAB6057AD}"/>
              </a:ext>
            </a:extLst>
          </p:cNvPr>
          <p:cNvSpPr txBox="1"/>
          <p:nvPr/>
        </p:nvSpPr>
        <p:spPr>
          <a:xfrm>
            <a:off x="7951180" y="4684806"/>
            <a:ext cx="166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0,406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03B177C-BF70-40FC-81B7-D543189827E1}"/>
              </a:ext>
            </a:extLst>
          </p:cNvPr>
          <p:cNvSpPr txBox="1"/>
          <p:nvPr/>
        </p:nvSpPr>
        <p:spPr>
          <a:xfrm>
            <a:off x="8443760" y="5391244"/>
            <a:ext cx="166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100,038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403D4670-E695-43A9-911B-86FBA8756ABE}"/>
              </a:ext>
            </a:extLst>
          </p:cNvPr>
          <p:cNvSpPr txBox="1"/>
          <p:nvPr/>
        </p:nvSpPr>
        <p:spPr>
          <a:xfrm>
            <a:off x="8981223" y="6063744"/>
            <a:ext cx="294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24030,001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19148F81-17DE-400E-9F65-E70D892076E9}"/>
              </a:ext>
            </a:extLst>
          </p:cNvPr>
          <p:cNvSpPr txBox="1"/>
          <p:nvPr/>
        </p:nvSpPr>
        <p:spPr>
          <a:xfrm>
            <a:off x="4565097" y="3611950"/>
            <a:ext cx="5298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….M, St, </a:t>
            </a:r>
            <a:r>
              <a:rPr lang="sl-SI" sz="2400" dirty="0" err="1">
                <a:solidFill>
                  <a:srgbClr val="0070C0"/>
                </a:solidFill>
              </a:rPr>
              <a:t>Dt</a:t>
            </a:r>
            <a:r>
              <a:rPr lang="sl-SI" sz="2400" dirty="0">
                <a:solidFill>
                  <a:srgbClr val="0070C0"/>
                </a:solidFill>
              </a:rPr>
              <a:t>, T, S, D, E </a:t>
            </a:r>
            <a:r>
              <a:rPr lang="sl-SI" sz="4400" dirty="0"/>
              <a:t>,</a:t>
            </a:r>
            <a:r>
              <a:rPr lang="sl-SI" sz="2400" dirty="0">
                <a:solidFill>
                  <a:srgbClr val="0070C0"/>
                </a:solidFill>
              </a:rPr>
              <a:t> </a:t>
            </a:r>
            <a:r>
              <a:rPr lang="sl-SI" sz="2400" dirty="0">
                <a:solidFill>
                  <a:srgbClr val="00B050"/>
                </a:solidFill>
              </a:rPr>
              <a:t>d, s, t, </a:t>
            </a:r>
            <a:r>
              <a:rPr lang="sl-SI" sz="2400" dirty="0" err="1">
                <a:solidFill>
                  <a:srgbClr val="00B050"/>
                </a:solidFill>
              </a:rPr>
              <a:t>dt</a:t>
            </a:r>
            <a:r>
              <a:rPr lang="sl-SI" sz="2400" dirty="0">
                <a:solidFill>
                  <a:srgbClr val="00B050"/>
                </a:solidFill>
              </a:rPr>
              <a:t>, st, m,…. </a:t>
            </a:r>
          </a:p>
        </p:txBody>
      </p:sp>
    </p:spTree>
    <p:extLst>
      <p:ext uri="{BB962C8B-B14F-4D97-AF65-F5344CB8AC3E}">
        <p14:creationId xmlns:p14="http://schemas.microsoft.com/office/powerpoint/2010/main" val="34670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F929D0C-95EC-416B-9607-F76A5620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 t="67580" r="7986" b="6473"/>
          <a:stretch/>
        </p:blipFill>
        <p:spPr>
          <a:xfrm>
            <a:off x="-5724" y="56321"/>
            <a:ext cx="12197724" cy="674535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E6371D-0A50-4E38-9AD6-D6913C834C12}"/>
              </a:ext>
            </a:extLst>
          </p:cNvPr>
          <p:cNvSpPr txBox="1"/>
          <p:nvPr/>
        </p:nvSpPr>
        <p:spPr>
          <a:xfrm>
            <a:off x="2610678" y="980661"/>
            <a:ext cx="246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 E 7d 5s 4t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546A0F1-314C-4EBD-90EB-A32117DFCDAD}"/>
              </a:ext>
            </a:extLst>
          </p:cNvPr>
          <p:cNvSpPr txBox="1"/>
          <p:nvPr/>
        </p:nvSpPr>
        <p:spPr>
          <a:xfrm>
            <a:off x="2789582" y="1689652"/>
            <a:ext cx="246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 D 9 E 3d 0s 9t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5F2E44C-E4C3-432A-9A1B-A42DD2DD1430}"/>
              </a:ext>
            </a:extLst>
          </p:cNvPr>
          <p:cNvSpPr txBox="1"/>
          <p:nvPr/>
        </p:nvSpPr>
        <p:spPr>
          <a:xfrm>
            <a:off x="5254487" y="1696278"/>
            <a:ext cx="3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ali 1 D 9 E 3d 9t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A5FFD90-696E-4EE0-B06C-F2E193E2BD12}"/>
              </a:ext>
            </a:extLst>
          </p:cNvPr>
          <p:cNvSpPr txBox="1"/>
          <p:nvPr/>
        </p:nvSpPr>
        <p:spPr>
          <a:xfrm>
            <a:off x="2789582" y="2441473"/>
            <a:ext cx="65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 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96DA3EA-59BB-415E-AB7F-BBB6C74DF6F9}"/>
              </a:ext>
            </a:extLst>
          </p:cNvPr>
          <p:cNvSpPr txBox="1"/>
          <p:nvPr/>
        </p:nvSpPr>
        <p:spPr>
          <a:xfrm>
            <a:off x="2610678" y="3193294"/>
            <a:ext cx="96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4s 3t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094E57A-7DA4-40FC-B269-DC200718AEC0}"/>
              </a:ext>
            </a:extLst>
          </p:cNvPr>
          <p:cNvSpPr txBox="1"/>
          <p:nvPr/>
        </p:nvSpPr>
        <p:spPr>
          <a:xfrm>
            <a:off x="2789581" y="3911744"/>
            <a:ext cx="246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 D 1 E 2d 1s 7t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922F2B8-4919-4FF0-B71C-90D19C568346}"/>
              </a:ext>
            </a:extLst>
          </p:cNvPr>
          <p:cNvSpPr txBox="1"/>
          <p:nvPr/>
        </p:nvSpPr>
        <p:spPr>
          <a:xfrm>
            <a:off x="2605877" y="56039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1CA4B0D1-FB2C-416E-A7A2-BDDF651B41D8}"/>
              </a:ext>
            </a:extLst>
          </p:cNvPr>
          <p:cNvSpPr txBox="1"/>
          <p:nvPr/>
        </p:nvSpPr>
        <p:spPr>
          <a:xfrm>
            <a:off x="6712566" y="560399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14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B923B18-6748-487F-934E-E1513D414959}"/>
              </a:ext>
            </a:extLst>
          </p:cNvPr>
          <p:cNvSpPr txBox="1"/>
          <p:nvPr/>
        </p:nvSpPr>
        <p:spPr>
          <a:xfrm>
            <a:off x="10451847" y="560399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2273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BC4C928-DAF0-4E60-B09E-BDA6DDF05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9573" r="15037" b="56135"/>
          <a:stretch/>
        </p:blipFill>
        <p:spPr>
          <a:xfrm>
            <a:off x="314484" y="354852"/>
            <a:ext cx="11728174" cy="7109552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3A7846B2-09F1-42FE-B904-B96E044A730B}"/>
              </a:ext>
            </a:extLst>
          </p:cNvPr>
          <p:cNvSpPr/>
          <p:nvPr/>
        </p:nvSpPr>
        <p:spPr>
          <a:xfrm>
            <a:off x="1086678" y="1491174"/>
            <a:ext cx="112535" cy="1937826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C1DC4885-934A-4E9B-91CB-E7D56F0107B4}"/>
              </a:ext>
            </a:extLst>
          </p:cNvPr>
          <p:cNvSpPr/>
          <p:nvPr/>
        </p:nvSpPr>
        <p:spPr>
          <a:xfrm>
            <a:off x="6995301" y="1491175"/>
            <a:ext cx="394850" cy="1999448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835AECF-8177-4C82-89E4-A86C292400FA}"/>
              </a:ext>
            </a:extLst>
          </p:cNvPr>
          <p:cNvSpPr txBox="1"/>
          <p:nvPr/>
        </p:nvSpPr>
        <p:spPr>
          <a:xfrm>
            <a:off x="4302177" y="734518"/>
            <a:ext cx="100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0,020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CB12D6EF-BCEB-44D0-8009-24032A5999F1}"/>
              </a:ext>
            </a:extLst>
          </p:cNvPr>
          <p:cNvSpPr/>
          <p:nvPr/>
        </p:nvSpPr>
        <p:spPr>
          <a:xfrm>
            <a:off x="7390151" y="1491174"/>
            <a:ext cx="112535" cy="478303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15044F61-C012-4894-91AF-FF7B527B2664}"/>
                  </a:ext>
                </a:extLst>
              </p:cNvPr>
              <p:cNvSpPr txBox="1"/>
              <p:nvPr/>
            </p:nvSpPr>
            <p:spPr>
              <a:xfrm>
                <a:off x="8739079" y="1900709"/>
                <a:ext cx="933269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15044F61-C012-4894-91AF-FF7B527B2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079" y="1900709"/>
                <a:ext cx="933269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CF2DF963-613A-4688-ACE9-7A71AE7DC883}"/>
                  </a:ext>
                </a:extLst>
              </p:cNvPr>
              <p:cNvSpPr txBox="1"/>
              <p:nvPr/>
            </p:nvSpPr>
            <p:spPr>
              <a:xfrm>
                <a:off x="1744721" y="6204004"/>
                <a:ext cx="1022542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525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400" dirty="0"/>
                  <a:t> = </a:t>
                </a:r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CF2DF963-613A-4688-ACE9-7A71AE7DC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721" y="6204004"/>
                <a:ext cx="1022542" cy="622222"/>
              </a:xfrm>
              <a:prstGeom prst="rect">
                <a:avLst/>
              </a:prstGeom>
              <a:blipFill>
                <a:blip r:embed="rId4"/>
                <a:stretch>
                  <a:fillRect r="-5357" b="-98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7C8F23B-FC4B-4151-8A78-C41888BB9269}"/>
              </a:ext>
            </a:extLst>
          </p:cNvPr>
          <p:cNvSpPr txBox="1"/>
          <p:nvPr/>
        </p:nvSpPr>
        <p:spPr>
          <a:xfrm>
            <a:off x="2637809" y="6241538"/>
            <a:ext cx="100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0,525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CC017E62-CD04-4781-B2CF-062B5A3718D6}"/>
                  </a:ext>
                </a:extLst>
              </p:cNvPr>
              <p:cNvSpPr txBox="1"/>
              <p:nvPr/>
            </p:nvSpPr>
            <p:spPr>
              <a:xfrm>
                <a:off x="7152621" y="4422310"/>
                <a:ext cx="1022542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</m:num>
                      <m:den>
                        <m:r>
                          <a:rPr lang="sl-SI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400" dirty="0"/>
                  <a:t> = </a:t>
                </a:r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CC017E62-CD04-4781-B2CF-062B5A371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21" y="4422310"/>
                <a:ext cx="1022542" cy="622222"/>
              </a:xfrm>
              <a:prstGeom prst="rect">
                <a:avLst/>
              </a:prstGeom>
              <a:blipFill>
                <a:blip r:embed="rId5"/>
                <a:stretch>
                  <a:fillRect r="-5357" b="-77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21594A4-7CF3-4E96-8528-657707F70AAF}"/>
              </a:ext>
            </a:extLst>
          </p:cNvPr>
          <p:cNvSpPr txBox="1"/>
          <p:nvPr/>
        </p:nvSpPr>
        <p:spPr>
          <a:xfrm>
            <a:off x="8023946" y="4471811"/>
            <a:ext cx="100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0,999</a:t>
            </a:r>
          </a:p>
        </p:txBody>
      </p:sp>
    </p:spTree>
    <p:extLst>
      <p:ext uri="{BB962C8B-B14F-4D97-AF65-F5344CB8AC3E}">
        <p14:creationId xmlns:p14="http://schemas.microsoft.com/office/powerpoint/2010/main" val="257526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90BA088-A5C7-4D0A-B68E-835419EE9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47761" r="26839" b="1"/>
          <a:stretch/>
        </p:blipFill>
        <p:spPr>
          <a:xfrm>
            <a:off x="277505" y="0"/>
            <a:ext cx="9021170" cy="6858000"/>
          </a:xfrm>
          <a:prstGeom prst="rect">
            <a:avLst/>
          </a:prstGeom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2C4B8AB2-9661-4B7B-B217-DD22E61BB258}"/>
              </a:ext>
            </a:extLst>
          </p:cNvPr>
          <p:cNvCxnSpPr>
            <a:cxnSpLocks/>
          </p:cNvCxnSpPr>
          <p:nvPr/>
        </p:nvCxnSpPr>
        <p:spPr>
          <a:xfrm>
            <a:off x="2022712" y="873457"/>
            <a:ext cx="2765378" cy="11299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0E6C8B44-48A0-4B0D-861F-03E4EB8BFFDC}"/>
              </a:ext>
            </a:extLst>
          </p:cNvPr>
          <p:cNvCxnSpPr>
            <a:cxnSpLocks/>
          </p:cNvCxnSpPr>
          <p:nvPr/>
        </p:nvCxnSpPr>
        <p:spPr>
          <a:xfrm flipV="1">
            <a:off x="3407391" y="928048"/>
            <a:ext cx="0" cy="10753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CC7E628D-F026-4105-A0CD-990D0A6AFC74}"/>
              </a:ext>
            </a:extLst>
          </p:cNvPr>
          <p:cNvCxnSpPr>
            <a:cxnSpLocks/>
          </p:cNvCxnSpPr>
          <p:nvPr/>
        </p:nvCxnSpPr>
        <p:spPr>
          <a:xfrm flipV="1">
            <a:off x="2026693" y="873457"/>
            <a:ext cx="5506871" cy="1129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4B66325C-B518-4604-B2DF-2CDF64003125}"/>
              </a:ext>
            </a:extLst>
          </p:cNvPr>
          <p:cNvCxnSpPr>
            <a:cxnSpLocks/>
          </p:cNvCxnSpPr>
          <p:nvPr/>
        </p:nvCxnSpPr>
        <p:spPr>
          <a:xfrm>
            <a:off x="6196084" y="818866"/>
            <a:ext cx="0" cy="118451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7908016F-F0F0-4E57-9BCB-132026BBF8EE}"/>
              </a:ext>
            </a:extLst>
          </p:cNvPr>
          <p:cNvCxnSpPr>
            <a:cxnSpLocks/>
          </p:cNvCxnSpPr>
          <p:nvPr/>
        </p:nvCxnSpPr>
        <p:spPr>
          <a:xfrm>
            <a:off x="4780128" y="818866"/>
            <a:ext cx="2753436" cy="118451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EA378A11-F640-46DE-9DFD-615F0DE7B8C1}"/>
                  </a:ext>
                </a:extLst>
              </p:cNvPr>
              <p:cNvSpPr txBox="1"/>
              <p:nvPr/>
            </p:nvSpPr>
            <p:spPr>
              <a:xfrm>
                <a:off x="3207224" y="2876836"/>
                <a:ext cx="81304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850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EA378A11-F640-46DE-9DFD-615F0DE7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24" y="2876836"/>
                <a:ext cx="813043" cy="676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1B7DB314-A56E-42A0-AD52-3EB10E9C243D}"/>
                  </a:ext>
                </a:extLst>
              </p:cNvPr>
              <p:cNvSpPr txBox="1"/>
              <p:nvPr/>
            </p:nvSpPr>
            <p:spPr>
              <a:xfrm>
                <a:off x="3207224" y="3750293"/>
                <a:ext cx="81304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999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1B7DB314-A56E-42A0-AD52-3EB10E9C2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24" y="3750293"/>
                <a:ext cx="813043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FEFB357E-1842-489C-B9A9-F2CDE93A61DF}"/>
                  </a:ext>
                </a:extLst>
              </p:cNvPr>
              <p:cNvSpPr txBox="1"/>
              <p:nvPr/>
            </p:nvSpPr>
            <p:spPr>
              <a:xfrm>
                <a:off x="3207223" y="4427145"/>
                <a:ext cx="813043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490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FEFB357E-1842-489C-B9A9-F2CDE93A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23" y="4427145"/>
                <a:ext cx="813043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3955DA4E-FD31-43E0-8BC2-69681E978399}"/>
                  </a:ext>
                </a:extLst>
              </p:cNvPr>
              <p:cNvSpPr txBox="1"/>
              <p:nvPr/>
            </p:nvSpPr>
            <p:spPr>
              <a:xfrm>
                <a:off x="3108061" y="5190132"/>
                <a:ext cx="81304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881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3955DA4E-FD31-43E0-8BC2-69681E97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061" y="5190132"/>
                <a:ext cx="813043" cy="676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967926C6-51D2-4541-8D0B-1CC943E68A24}"/>
                  </a:ext>
                </a:extLst>
              </p:cNvPr>
              <p:cNvSpPr txBox="1"/>
              <p:nvPr/>
            </p:nvSpPr>
            <p:spPr>
              <a:xfrm>
                <a:off x="6314364" y="2868458"/>
                <a:ext cx="81304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450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967926C6-51D2-4541-8D0B-1CC943E68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364" y="2868458"/>
                <a:ext cx="813043" cy="676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A73F2B0F-9580-4C4F-B749-C1786CC661A0}"/>
                  </a:ext>
                </a:extLst>
              </p:cNvPr>
              <p:cNvSpPr txBox="1"/>
              <p:nvPr/>
            </p:nvSpPr>
            <p:spPr>
              <a:xfrm>
                <a:off x="6314364" y="3719816"/>
                <a:ext cx="527709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6" name="PoljeZBesedilom 25">
                <a:extLst>
                  <a:ext uri="{FF2B5EF4-FFF2-40B4-BE49-F238E27FC236}">
                    <a16:creationId xmlns:a16="http://schemas.microsoft.com/office/drawing/2014/main" id="{A73F2B0F-9580-4C4F-B749-C1786CC66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364" y="3719816"/>
                <a:ext cx="527709" cy="6768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1695538F-E9E3-4F48-8305-866CFB5C4598}"/>
                  </a:ext>
                </a:extLst>
              </p:cNvPr>
              <p:cNvSpPr txBox="1"/>
              <p:nvPr/>
            </p:nvSpPr>
            <p:spPr>
              <a:xfrm>
                <a:off x="6321187" y="4451769"/>
                <a:ext cx="81304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1695538F-E9E3-4F48-8305-866CFB5C4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87" y="4451769"/>
                <a:ext cx="813043" cy="6768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8E474787-D8B1-49C8-BBAC-1958A9DB9F7F}"/>
                  </a:ext>
                </a:extLst>
              </p:cNvPr>
              <p:cNvSpPr txBox="1"/>
              <p:nvPr/>
            </p:nvSpPr>
            <p:spPr>
              <a:xfrm>
                <a:off x="6288068" y="5190132"/>
                <a:ext cx="81304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843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8E474787-D8B1-49C8-BBAC-1958A9DB9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068" y="5190132"/>
                <a:ext cx="813043" cy="676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3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24BDF19-2311-4260-B322-C95182899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3" t="14421" r="12042" b="60760"/>
          <a:stretch/>
        </p:blipFill>
        <p:spPr>
          <a:xfrm>
            <a:off x="-96537" y="-27742"/>
            <a:ext cx="5686566" cy="691348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3ACD42F-EDA7-4E3D-AEB9-B2222B000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1" t="39271" r="8573" b="42822"/>
          <a:stretch/>
        </p:blipFill>
        <p:spPr>
          <a:xfrm>
            <a:off x="5836506" y="595617"/>
            <a:ext cx="6132393" cy="6158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B63AD473-FAF8-4AC9-8974-6453ABFB5825}"/>
                  </a:ext>
                </a:extLst>
              </p:cNvPr>
              <p:cNvSpPr txBox="1"/>
              <p:nvPr/>
            </p:nvSpPr>
            <p:spPr>
              <a:xfrm>
                <a:off x="3376100" y="937873"/>
                <a:ext cx="59343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B63AD473-FAF8-4AC9-8974-6453ABFB5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100" y="937873"/>
                <a:ext cx="593432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653ABC86-4BAC-41BA-895F-6745D5A67C4D}"/>
                  </a:ext>
                </a:extLst>
              </p:cNvPr>
              <p:cNvSpPr txBox="1"/>
              <p:nvPr/>
            </p:nvSpPr>
            <p:spPr>
              <a:xfrm>
                <a:off x="3830876" y="1859576"/>
                <a:ext cx="76335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653ABC86-4BAC-41BA-895F-6745D5A6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876" y="1859576"/>
                <a:ext cx="76335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4041FBC3-9234-4DFA-B076-39798476192C}"/>
                  </a:ext>
                </a:extLst>
              </p:cNvPr>
              <p:cNvSpPr txBox="1"/>
              <p:nvPr/>
            </p:nvSpPr>
            <p:spPr>
              <a:xfrm>
                <a:off x="3072374" y="2699562"/>
                <a:ext cx="93326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4041FBC3-9234-4DFA-B076-39798476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74" y="2699562"/>
                <a:ext cx="933269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E7BC6D32-C169-4359-872B-47032BC08562}"/>
                  </a:ext>
                </a:extLst>
              </p:cNvPr>
              <p:cNvSpPr txBox="1"/>
              <p:nvPr/>
            </p:nvSpPr>
            <p:spPr>
              <a:xfrm>
                <a:off x="3793839" y="3522787"/>
                <a:ext cx="763351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sl-SI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E7BC6D32-C169-4359-872B-47032BC0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839" y="3522787"/>
                <a:ext cx="763351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6D4A8263-085C-4E51-80E5-D2F0F1BC84AD}"/>
                  </a:ext>
                </a:extLst>
              </p:cNvPr>
              <p:cNvSpPr txBox="1"/>
              <p:nvPr/>
            </p:nvSpPr>
            <p:spPr>
              <a:xfrm>
                <a:off x="3063515" y="4423611"/>
                <a:ext cx="906017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9D1396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9D13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9D139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9D1396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6D4A8263-085C-4E51-80E5-D2F0F1BC8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515" y="4423611"/>
                <a:ext cx="906017" cy="703398"/>
              </a:xfrm>
              <a:prstGeom prst="rect">
                <a:avLst/>
              </a:prstGeom>
              <a:blipFill>
                <a:blip r:embed="rId7"/>
                <a:stretch>
                  <a:fillRect l="-14189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C90D83C9-1615-4D28-95F8-62F12434FC16}"/>
                  </a:ext>
                </a:extLst>
              </p:cNvPr>
              <p:cNvSpPr txBox="1"/>
              <p:nvPr/>
            </p:nvSpPr>
            <p:spPr>
              <a:xfrm>
                <a:off x="3672816" y="5209676"/>
                <a:ext cx="753732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C90D83C9-1615-4D28-95F8-62F12434F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16" y="5209676"/>
                <a:ext cx="753732" cy="710451"/>
              </a:xfrm>
              <a:prstGeom prst="rect">
                <a:avLst/>
              </a:prstGeom>
              <a:blipFill>
                <a:blip r:embed="rId8"/>
                <a:stretch>
                  <a:fillRect l="-16129" b="-1206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1F6657C0-21F0-4EC3-9432-B8D669E8362C}"/>
                  </a:ext>
                </a:extLst>
              </p:cNvPr>
              <p:cNvSpPr txBox="1"/>
              <p:nvPr/>
            </p:nvSpPr>
            <p:spPr>
              <a:xfrm>
                <a:off x="9233495" y="799904"/>
                <a:ext cx="1058303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1F6657C0-21F0-4EC3-9432-B8D669E83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95" y="799904"/>
                <a:ext cx="1058303" cy="710451"/>
              </a:xfrm>
              <a:prstGeom prst="rect">
                <a:avLst/>
              </a:prstGeom>
              <a:blipFill>
                <a:blip r:embed="rId9"/>
                <a:stretch>
                  <a:fillRect l="-12139"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8A335C8F-0CCB-4827-809F-F50209AB7528}"/>
                  </a:ext>
                </a:extLst>
              </p:cNvPr>
              <p:cNvSpPr txBox="1"/>
              <p:nvPr/>
            </p:nvSpPr>
            <p:spPr>
              <a:xfrm>
                <a:off x="9250310" y="1812392"/>
                <a:ext cx="982159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8A335C8F-0CCB-4827-809F-F50209AB7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310" y="1812392"/>
                <a:ext cx="982159" cy="710451"/>
              </a:xfrm>
              <a:prstGeom prst="rect">
                <a:avLst/>
              </a:prstGeom>
              <a:blipFill>
                <a:blip r:embed="rId10"/>
                <a:stretch>
                  <a:fillRect l="-12346" b="-1111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5112A070-4512-4D72-A148-1B6DE72AE805}"/>
                  </a:ext>
                </a:extLst>
              </p:cNvPr>
              <p:cNvSpPr txBox="1"/>
              <p:nvPr/>
            </p:nvSpPr>
            <p:spPr>
              <a:xfrm>
                <a:off x="9212239" y="2971701"/>
                <a:ext cx="1058303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5112A070-4512-4D72-A148-1B6DE72AE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2239" y="2971701"/>
                <a:ext cx="1058303" cy="703398"/>
              </a:xfrm>
              <a:prstGeom prst="rect">
                <a:avLst/>
              </a:prstGeom>
              <a:blipFill>
                <a:blip r:embed="rId11"/>
                <a:stretch>
                  <a:fillRect l="-11494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D79ECD51-458D-4E19-90D2-AE03DFA9AC42}"/>
                  </a:ext>
                </a:extLst>
              </p:cNvPr>
              <p:cNvSpPr txBox="1"/>
              <p:nvPr/>
            </p:nvSpPr>
            <p:spPr>
              <a:xfrm>
                <a:off x="9192939" y="3946720"/>
                <a:ext cx="906017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B05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4" name="PoljeZBesedilom 13">
                <a:extLst>
                  <a:ext uri="{FF2B5EF4-FFF2-40B4-BE49-F238E27FC236}">
                    <a16:creationId xmlns:a16="http://schemas.microsoft.com/office/drawing/2014/main" id="{D79ECD51-458D-4E19-90D2-AE03DFA9A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939" y="3946720"/>
                <a:ext cx="906017" cy="703398"/>
              </a:xfrm>
              <a:prstGeom prst="rect">
                <a:avLst/>
              </a:prstGeom>
              <a:blipFill>
                <a:blip r:embed="rId12"/>
                <a:stretch>
                  <a:fillRect l="-13423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E977380A-1315-4543-9009-4095B8DA58BD}"/>
                  </a:ext>
                </a:extLst>
              </p:cNvPr>
              <p:cNvSpPr txBox="1"/>
              <p:nvPr/>
            </p:nvSpPr>
            <p:spPr>
              <a:xfrm>
                <a:off x="9250307" y="4904791"/>
                <a:ext cx="124104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C00000"/>
                    </a:solidFill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sl-SI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PoljeZBesedilom 14">
                <a:extLst>
                  <a:ext uri="{FF2B5EF4-FFF2-40B4-BE49-F238E27FC236}">
                    <a16:creationId xmlns:a16="http://schemas.microsoft.com/office/drawing/2014/main" id="{E977380A-1315-4543-9009-4095B8DA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307" y="4904791"/>
                <a:ext cx="1241045" cy="704295"/>
              </a:xfrm>
              <a:prstGeom prst="rect">
                <a:avLst/>
              </a:prstGeom>
              <a:blipFill>
                <a:blip r:embed="rId13"/>
                <a:stretch>
                  <a:fillRect l="-9804" b="-121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242906F9-96BA-49F0-9DE7-14B3BAF8F94B}"/>
                  </a:ext>
                </a:extLst>
              </p:cNvPr>
              <p:cNvSpPr txBox="1"/>
              <p:nvPr/>
            </p:nvSpPr>
            <p:spPr>
              <a:xfrm>
                <a:off x="9341679" y="5920127"/>
                <a:ext cx="105830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800" dirty="0">
                    <a:solidFill>
                      <a:srgbClr val="0070C0"/>
                    </a:solidFill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636</m:t>
                        </m:r>
                      </m:num>
                      <m:den>
                        <m:r>
                          <a:rPr lang="sl-SI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sl-SI" sz="2800" dirty="0"/>
              </a:p>
            </p:txBody>
          </p:sp>
        </mc:Choice>
        <mc:Fallback xmlns="">
          <p:sp>
            <p:nvSpPr>
              <p:cNvPr id="16" name="PoljeZBesedilom 15">
                <a:extLst>
                  <a:ext uri="{FF2B5EF4-FFF2-40B4-BE49-F238E27FC236}">
                    <a16:creationId xmlns:a16="http://schemas.microsoft.com/office/drawing/2014/main" id="{242906F9-96BA-49F0-9DE7-14B3BAF8F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679" y="5920127"/>
                <a:ext cx="1058303" cy="704295"/>
              </a:xfrm>
              <a:prstGeom prst="rect">
                <a:avLst/>
              </a:prstGeom>
              <a:blipFill>
                <a:blip r:embed="rId14"/>
                <a:stretch>
                  <a:fillRect l="-11494" b="-1120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066D14E-1C58-4A0D-8AD9-83947F22BFD7}"/>
              </a:ext>
            </a:extLst>
          </p:cNvPr>
          <p:cNvSpPr txBox="1"/>
          <p:nvPr/>
        </p:nvSpPr>
        <p:spPr>
          <a:xfrm>
            <a:off x="4794800" y="1120142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0,1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670BA43-F8FB-4EA2-BE52-C593D0341C00}"/>
              </a:ext>
            </a:extLst>
          </p:cNvPr>
          <p:cNvSpPr txBox="1"/>
          <p:nvPr/>
        </p:nvSpPr>
        <p:spPr>
          <a:xfrm>
            <a:off x="4877303" y="199105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0,01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192BF0C-66AD-47E9-AE4C-329CFF69ACF9}"/>
              </a:ext>
            </a:extLst>
          </p:cNvPr>
          <p:cNvSpPr txBox="1"/>
          <p:nvPr/>
        </p:nvSpPr>
        <p:spPr>
          <a:xfrm>
            <a:off x="4639593" y="2871973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0,001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AAF65451-3AE6-470C-915D-D0562A65A2BF}"/>
              </a:ext>
            </a:extLst>
          </p:cNvPr>
          <p:cNvSpPr txBox="1"/>
          <p:nvPr/>
        </p:nvSpPr>
        <p:spPr>
          <a:xfrm>
            <a:off x="4841496" y="365183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0,55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301F1778-2D10-4246-B5BE-C5E6DFEC2888}"/>
              </a:ext>
            </a:extLst>
          </p:cNvPr>
          <p:cNvSpPr txBox="1"/>
          <p:nvPr/>
        </p:nvSpPr>
        <p:spPr>
          <a:xfrm>
            <a:off x="4727428" y="5268867"/>
            <a:ext cx="69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3,5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BD940637-D2D3-44F2-B7C2-B7B14095A304}"/>
              </a:ext>
            </a:extLst>
          </p:cNvPr>
          <p:cNvSpPr txBox="1"/>
          <p:nvPr/>
        </p:nvSpPr>
        <p:spPr>
          <a:xfrm>
            <a:off x="4612028" y="6077304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9D1396"/>
                </a:solidFill>
              </a:rPr>
              <a:t>12,12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54B94522-A4F6-4B84-BCDD-886052535C99}"/>
              </a:ext>
            </a:extLst>
          </p:cNvPr>
          <p:cNvSpPr txBox="1"/>
          <p:nvPr/>
        </p:nvSpPr>
        <p:spPr>
          <a:xfrm>
            <a:off x="10977313" y="987135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2,052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3DFB1B36-AAA6-413C-A864-A82DDAE6C67D}"/>
              </a:ext>
            </a:extLst>
          </p:cNvPr>
          <p:cNvSpPr txBox="1"/>
          <p:nvPr/>
        </p:nvSpPr>
        <p:spPr>
          <a:xfrm>
            <a:off x="10932342" y="1991054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4,5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EBCFB764-E23E-4779-977E-2CEB87567BB6}"/>
              </a:ext>
            </a:extLst>
          </p:cNvPr>
          <p:cNvSpPr txBox="1"/>
          <p:nvPr/>
        </p:nvSpPr>
        <p:spPr>
          <a:xfrm>
            <a:off x="10849870" y="2990601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1,001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80012D11-493C-4683-998E-F74F6EDAB9A7}"/>
              </a:ext>
            </a:extLst>
          </p:cNvPr>
          <p:cNvSpPr txBox="1"/>
          <p:nvPr/>
        </p:nvSpPr>
        <p:spPr>
          <a:xfrm>
            <a:off x="10932342" y="418201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</a:rPr>
              <a:t>3,03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9EA73A55-251C-468E-803B-E2EFE7053CF2}"/>
              </a:ext>
            </a:extLst>
          </p:cNvPr>
          <p:cNvSpPr txBox="1"/>
          <p:nvPr/>
        </p:nvSpPr>
        <p:spPr>
          <a:xfrm>
            <a:off x="10977313" y="5255677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10,010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C0FD014E-6E95-4509-B97B-01FD3416B0DC}"/>
              </a:ext>
            </a:extLst>
          </p:cNvPr>
          <p:cNvSpPr txBox="1"/>
          <p:nvPr/>
        </p:nvSpPr>
        <p:spPr>
          <a:xfrm>
            <a:off x="10849870" y="6181106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6,636</a:t>
            </a:r>
          </a:p>
        </p:txBody>
      </p:sp>
    </p:spTree>
    <p:extLst>
      <p:ext uri="{BB962C8B-B14F-4D97-AF65-F5344CB8AC3E}">
        <p14:creationId xmlns:p14="http://schemas.microsoft.com/office/powerpoint/2010/main" val="26352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75FEBC4-F971-4365-B796-1EE2D41D7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t="58110" r="4949" b="9172"/>
          <a:stretch/>
        </p:blipFill>
        <p:spPr>
          <a:xfrm>
            <a:off x="107993" y="107719"/>
            <a:ext cx="9307773" cy="6311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FFF02AAF-9C6F-4893-B917-4E494F7E9E9F}"/>
                  </a:ext>
                </a:extLst>
              </p:cNvPr>
              <p:cNvSpPr txBox="1"/>
              <p:nvPr/>
            </p:nvSpPr>
            <p:spPr>
              <a:xfrm>
                <a:off x="1672809" y="898391"/>
                <a:ext cx="81304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605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4" name="PoljeZBesedilom 3">
                <a:extLst>
                  <a:ext uri="{FF2B5EF4-FFF2-40B4-BE49-F238E27FC236}">
                    <a16:creationId xmlns:a16="http://schemas.microsoft.com/office/drawing/2014/main" id="{FFF02AAF-9C6F-4893-B917-4E494F7E9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809" y="898391"/>
                <a:ext cx="813043" cy="676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23079C54-A692-46F2-BB59-CF07443DFC65}"/>
                  </a:ext>
                </a:extLst>
              </p:cNvPr>
              <p:cNvSpPr txBox="1"/>
              <p:nvPr/>
            </p:nvSpPr>
            <p:spPr>
              <a:xfrm>
                <a:off x="1687961" y="1607013"/>
                <a:ext cx="813043" cy="67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5" name="PoljeZBesedilom 4">
                <a:extLst>
                  <a:ext uri="{FF2B5EF4-FFF2-40B4-BE49-F238E27FC236}">
                    <a16:creationId xmlns:a16="http://schemas.microsoft.com/office/drawing/2014/main" id="{23079C54-A692-46F2-BB59-CF07443D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61" y="1607013"/>
                <a:ext cx="813043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125AAABE-6BD2-43B7-AF9B-70D221F222B0}"/>
                  </a:ext>
                </a:extLst>
              </p:cNvPr>
              <p:cNvSpPr txBox="1"/>
              <p:nvPr/>
            </p:nvSpPr>
            <p:spPr>
              <a:xfrm>
                <a:off x="7958408" y="2547557"/>
                <a:ext cx="1200072" cy="5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000" dirty="0">
                    <a:solidFill>
                      <a:schemeClr val="accent2">
                        <a:lumMod val="75000"/>
                      </a:schemeClr>
                    </a:solidFill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101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sl-SI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125AAABE-6BD2-43B7-AF9B-70D221F22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408" y="2547557"/>
                <a:ext cx="1200072" cy="528863"/>
              </a:xfrm>
              <a:prstGeom prst="rect">
                <a:avLst/>
              </a:prstGeom>
              <a:blipFill>
                <a:blip r:embed="rId5"/>
                <a:stretch>
                  <a:fillRect l="-5612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9A78E06C-3ACB-4F05-BF4F-126073BF97B5}"/>
                  </a:ext>
                </a:extLst>
              </p:cNvPr>
              <p:cNvSpPr txBox="1"/>
              <p:nvPr/>
            </p:nvSpPr>
            <p:spPr>
              <a:xfrm>
                <a:off x="2080278" y="2388574"/>
                <a:ext cx="132795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1001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9A78E06C-3ACB-4F05-BF4F-126073BF9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78" y="2388574"/>
                <a:ext cx="1327959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8BD7908B-3041-423E-9DE0-7137AE01C4C7}"/>
                  </a:ext>
                </a:extLst>
              </p:cNvPr>
              <p:cNvSpPr txBox="1"/>
              <p:nvPr/>
            </p:nvSpPr>
            <p:spPr>
              <a:xfrm>
                <a:off x="4018265" y="820073"/>
                <a:ext cx="1222475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rgbClr val="C00000"/>
                    </a:solidFill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000" dirty="0">
                    <a:solidFill>
                      <a:srgbClr val="C0000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8BD7908B-3041-423E-9DE0-7137AE01C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265" y="820073"/>
                <a:ext cx="1222475" cy="533929"/>
              </a:xfrm>
              <a:prstGeom prst="rect">
                <a:avLst/>
              </a:prstGeom>
              <a:blipFill>
                <a:blip r:embed="rId7"/>
                <a:stretch>
                  <a:fillRect l="-4975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4D825717-C678-4D84-9952-F15B9A7C9837}"/>
                  </a:ext>
                </a:extLst>
              </p:cNvPr>
              <p:cNvSpPr txBox="1"/>
              <p:nvPr/>
            </p:nvSpPr>
            <p:spPr>
              <a:xfrm>
                <a:off x="4044647" y="1712940"/>
                <a:ext cx="93678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rgbClr val="0070C0"/>
                    </a:solidFill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999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0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4D825717-C678-4D84-9952-F15B9A7C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47" y="1712940"/>
                <a:ext cx="936785" cy="529504"/>
              </a:xfrm>
              <a:prstGeom prst="rect">
                <a:avLst/>
              </a:prstGeom>
              <a:blipFill>
                <a:blip r:embed="rId8"/>
                <a:stretch>
                  <a:fillRect l="-6494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AB50BD07-675F-4BF1-8DF2-4454DB7F5B6B}"/>
                  </a:ext>
                </a:extLst>
              </p:cNvPr>
              <p:cNvSpPr txBox="1"/>
              <p:nvPr/>
            </p:nvSpPr>
            <p:spPr>
              <a:xfrm>
                <a:off x="5695681" y="274459"/>
                <a:ext cx="1017766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10001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10" name="PoljeZBesedilom 9">
                <a:extLst>
                  <a:ext uri="{FF2B5EF4-FFF2-40B4-BE49-F238E27FC236}">
                    <a16:creationId xmlns:a16="http://schemas.microsoft.com/office/drawing/2014/main" id="{AB50BD07-675F-4BF1-8DF2-4454DB7F5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81" y="274459"/>
                <a:ext cx="1017766" cy="529504"/>
              </a:xfrm>
              <a:prstGeom prst="rect">
                <a:avLst/>
              </a:prstGeom>
              <a:blipFill>
                <a:blip r:embed="rId9"/>
                <a:stretch>
                  <a:fillRect l="-599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2BD160DB-D628-448D-B0A7-DE8931F7B35F}"/>
                  </a:ext>
                </a:extLst>
              </p:cNvPr>
              <p:cNvSpPr txBox="1"/>
              <p:nvPr/>
            </p:nvSpPr>
            <p:spPr>
              <a:xfrm>
                <a:off x="6951262" y="290569"/>
                <a:ext cx="1017766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9999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0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2BD160DB-D628-448D-B0A7-DE8931F7B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262" y="290569"/>
                <a:ext cx="1017766" cy="529504"/>
              </a:xfrm>
              <a:prstGeom prst="rect">
                <a:avLst/>
              </a:prstGeom>
              <a:blipFill>
                <a:blip r:embed="rId10"/>
                <a:stretch>
                  <a:fillRect l="-599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AF7B4551-5A8E-44E2-861F-56D155AFA83F}"/>
                  </a:ext>
                </a:extLst>
              </p:cNvPr>
              <p:cNvSpPr txBox="1"/>
              <p:nvPr/>
            </p:nvSpPr>
            <p:spPr>
              <a:xfrm>
                <a:off x="4018265" y="2388574"/>
                <a:ext cx="1085998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rgbClr val="00B050"/>
                    </a:solidFill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133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sl-SI" sz="2000" dirty="0">
                    <a:solidFill>
                      <a:srgbClr val="00B05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2" name="PoljeZBesedilom 11">
                <a:extLst>
                  <a:ext uri="{FF2B5EF4-FFF2-40B4-BE49-F238E27FC236}">
                    <a16:creationId xmlns:a16="http://schemas.microsoft.com/office/drawing/2014/main" id="{AF7B4551-5A8E-44E2-861F-56D155AFA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265" y="2388574"/>
                <a:ext cx="1085998" cy="528863"/>
              </a:xfrm>
              <a:prstGeom prst="rect">
                <a:avLst/>
              </a:prstGeom>
              <a:blipFill>
                <a:blip r:embed="rId11"/>
                <a:stretch>
                  <a:fillRect l="-5618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4AC22DF7-7FF0-4F68-86CB-8F88F241B16D}"/>
                  </a:ext>
                </a:extLst>
              </p:cNvPr>
              <p:cNvSpPr txBox="1"/>
              <p:nvPr/>
            </p:nvSpPr>
            <p:spPr>
              <a:xfrm>
                <a:off x="7948813" y="137524"/>
                <a:ext cx="101776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9133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PoljeZBesedilom 12">
                <a:extLst>
                  <a:ext uri="{FF2B5EF4-FFF2-40B4-BE49-F238E27FC236}">
                    <a16:creationId xmlns:a16="http://schemas.microsoft.com/office/drawing/2014/main" id="{4AC22DF7-7FF0-4F68-86CB-8F88F241B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813" y="137524"/>
                <a:ext cx="101776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ravokotnik 13">
            <a:extLst>
              <a:ext uri="{FF2B5EF4-FFF2-40B4-BE49-F238E27FC236}">
                <a16:creationId xmlns:a16="http://schemas.microsoft.com/office/drawing/2014/main" id="{8FD547EA-4C39-4BB2-89E6-95BE124E7427}"/>
              </a:ext>
            </a:extLst>
          </p:cNvPr>
          <p:cNvSpPr/>
          <p:nvPr/>
        </p:nvSpPr>
        <p:spPr>
          <a:xfrm>
            <a:off x="3971333" y="856493"/>
            <a:ext cx="1059616" cy="550039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D3A8D9CF-21D3-4C84-993F-56CB666BAA04}"/>
              </a:ext>
            </a:extLst>
          </p:cNvPr>
          <p:cNvSpPr/>
          <p:nvPr/>
        </p:nvSpPr>
        <p:spPr>
          <a:xfrm>
            <a:off x="5624803" y="279668"/>
            <a:ext cx="1059616" cy="550039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DA2D0107-A75D-4EDC-B260-EBE46CC6A05F}"/>
              </a:ext>
            </a:extLst>
          </p:cNvPr>
          <p:cNvSpPr/>
          <p:nvPr/>
        </p:nvSpPr>
        <p:spPr>
          <a:xfrm>
            <a:off x="4004684" y="1692270"/>
            <a:ext cx="978254" cy="550039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24CCFD92-94B5-4E15-9426-443AE59C46C0}"/>
              </a:ext>
            </a:extLst>
          </p:cNvPr>
          <p:cNvSpPr/>
          <p:nvPr/>
        </p:nvSpPr>
        <p:spPr>
          <a:xfrm>
            <a:off x="6951262" y="290569"/>
            <a:ext cx="1059616" cy="550039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5E9AC9B2-D69B-40C4-BC1B-EB4C8FACD494}"/>
              </a:ext>
            </a:extLst>
          </p:cNvPr>
          <p:cNvSpPr/>
          <p:nvPr/>
        </p:nvSpPr>
        <p:spPr>
          <a:xfrm>
            <a:off x="4042721" y="2378308"/>
            <a:ext cx="916839" cy="550039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13F21FD3-35E5-4E66-8F46-802B3C5BF668}"/>
              </a:ext>
            </a:extLst>
          </p:cNvPr>
          <p:cNvSpPr/>
          <p:nvPr/>
        </p:nvSpPr>
        <p:spPr>
          <a:xfrm>
            <a:off x="8141005" y="29381"/>
            <a:ext cx="834878" cy="880385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48C8BCCD-27E1-4D8E-9D1E-92CE88AC887F}"/>
                  </a:ext>
                </a:extLst>
              </p:cNvPr>
              <p:cNvSpPr txBox="1"/>
              <p:nvPr/>
            </p:nvSpPr>
            <p:spPr>
              <a:xfrm>
                <a:off x="5719371" y="1007165"/>
                <a:ext cx="978254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chemeClr val="accent2">
                        <a:lumMod val="75000"/>
                      </a:schemeClr>
                    </a:solidFill>
                  </a:rPr>
                  <a:t>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sl-SI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20" name="PoljeZBesedilom 19">
                <a:extLst>
                  <a:ext uri="{FF2B5EF4-FFF2-40B4-BE49-F238E27FC236}">
                    <a16:creationId xmlns:a16="http://schemas.microsoft.com/office/drawing/2014/main" id="{48C8BCCD-27E1-4D8E-9D1E-92CE88AC8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371" y="1007165"/>
                <a:ext cx="978254" cy="529504"/>
              </a:xfrm>
              <a:prstGeom prst="rect">
                <a:avLst/>
              </a:prstGeom>
              <a:blipFill>
                <a:blip r:embed="rId13"/>
                <a:stretch>
                  <a:fillRect l="-6211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D0A3D4A4-C150-46CD-8ED9-086D01748CEE}"/>
                  </a:ext>
                </a:extLst>
              </p:cNvPr>
              <p:cNvSpPr txBox="1"/>
              <p:nvPr/>
            </p:nvSpPr>
            <p:spPr>
              <a:xfrm>
                <a:off x="6467037" y="967393"/>
                <a:ext cx="72648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813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l-SI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1" name="PoljeZBesedilom 20">
                <a:extLst>
                  <a:ext uri="{FF2B5EF4-FFF2-40B4-BE49-F238E27FC236}">
                    <a16:creationId xmlns:a16="http://schemas.microsoft.com/office/drawing/2014/main" id="{D0A3D4A4-C150-46CD-8ED9-086D01748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37" y="967393"/>
                <a:ext cx="726481" cy="6705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80CDBD2D-CF59-47D3-AC70-71F0A136BDBD}"/>
                  </a:ext>
                </a:extLst>
              </p:cNvPr>
              <p:cNvSpPr txBox="1"/>
              <p:nvPr/>
            </p:nvSpPr>
            <p:spPr>
              <a:xfrm>
                <a:off x="5823068" y="1754361"/>
                <a:ext cx="978254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chemeClr val="tx1"/>
                    </a:solidFill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sl-SI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22" name="PoljeZBesedilom 21">
                <a:extLst>
                  <a:ext uri="{FF2B5EF4-FFF2-40B4-BE49-F238E27FC236}">
                    <a16:creationId xmlns:a16="http://schemas.microsoft.com/office/drawing/2014/main" id="{80CDBD2D-CF59-47D3-AC70-71F0A136B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68" y="1754361"/>
                <a:ext cx="978254" cy="529504"/>
              </a:xfrm>
              <a:prstGeom prst="rect">
                <a:avLst/>
              </a:prstGeom>
              <a:blipFill>
                <a:blip r:embed="rId15"/>
                <a:stretch>
                  <a:fillRect l="-6211" b="-689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06044D1D-DD74-4FBA-B1DD-B8B812C48120}"/>
                  </a:ext>
                </a:extLst>
              </p:cNvPr>
              <p:cNvSpPr txBox="1"/>
              <p:nvPr/>
            </p:nvSpPr>
            <p:spPr>
              <a:xfrm>
                <a:off x="6525075" y="1692270"/>
                <a:ext cx="72648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777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l-SI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3" name="PoljeZBesedilom 22">
                <a:extLst>
                  <a:ext uri="{FF2B5EF4-FFF2-40B4-BE49-F238E27FC236}">
                    <a16:creationId xmlns:a16="http://schemas.microsoft.com/office/drawing/2014/main" id="{06044D1D-DD74-4FBA-B1DD-B8B812C4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75" y="1692270"/>
                <a:ext cx="726481" cy="6705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676DB8BE-2DE2-40A1-9CCA-B421F0C31225}"/>
                  </a:ext>
                </a:extLst>
              </p:cNvPr>
              <p:cNvSpPr txBox="1"/>
              <p:nvPr/>
            </p:nvSpPr>
            <p:spPr>
              <a:xfrm>
                <a:off x="6467037" y="2479238"/>
                <a:ext cx="72648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112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l-SI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24" name="PoljeZBesedilom 23">
                <a:extLst>
                  <a:ext uri="{FF2B5EF4-FFF2-40B4-BE49-F238E27FC236}">
                    <a16:creationId xmlns:a16="http://schemas.microsoft.com/office/drawing/2014/main" id="{676DB8BE-2DE2-40A1-9CCA-B421F0C3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37" y="2479238"/>
                <a:ext cx="726481" cy="6705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87FEF14A-D2AB-4128-B27E-471D76602AF6}"/>
                  </a:ext>
                </a:extLst>
              </p:cNvPr>
              <p:cNvSpPr txBox="1"/>
              <p:nvPr/>
            </p:nvSpPr>
            <p:spPr>
              <a:xfrm>
                <a:off x="5715437" y="2482616"/>
                <a:ext cx="978254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2000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sl-SI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25" name="PoljeZBesedilom 24">
                <a:extLst>
                  <a:ext uri="{FF2B5EF4-FFF2-40B4-BE49-F238E27FC236}">
                    <a16:creationId xmlns:a16="http://schemas.microsoft.com/office/drawing/2014/main" id="{87FEF14A-D2AB-4128-B27E-471D76602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37" y="2482616"/>
                <a:ext cx="978254" cy="529504"/>
              </a:xfrm>
              <a:prstGeom prst="rect">
                <a:avLst/>
              </a:prstGeom>
              <a:blipFill>
                <a:blip r:embed="rId18"/>
                <a:stretch>
                  <a:fillRect l="-6875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23141D58-4293-4E74-A19A-A0E8059FF76F}"/>
                  </a:ext>
                </a:extLst>
              </p:cNvPr>
              <p:cNvSpPr txBox="1"/>
              <p:nvPr/>
            </p:nvSpPr>
            <p:spPr>
              <a:xfrm>
                <a:off x="8041395" y="1035712"/>
                <a:ext cx="1037656" cy="529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000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sl-SI" sz="2000" b="0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sl-SI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sl-SI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27" name="PoljeZBesedilom 26">
                <a:extLst>
                  <a:ext uri="{FF2B5EF4-FFF2-40B4-BE49-F238E27FC236}">
                    <a16:creationId xmlns:a16="http://schemas.microsoft.com/office/drawing/2014/main" id="{23141D58-4293-4E74-A19A-A0E8059FF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395" y="1035712"/>
                <a:ext cx="1037656" cy="529504"/>
              </a:xfrm>
              <a:prstGeom prst="rect">
                <a:avLst/>
              </a:prstGeom>
              <a:blipFill>
                <a:blip r:embed="rId19"/>
                <a:stretch>
                  <a:fillRect l="-5882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02C6621D-CEE4-4B56-8DFD-0A65AE1C467F}"/>
                  </a:ext>
                </a:extLst>
              </p:cNvPr>
              <p:cNvSpPr txBox="1"/>
              <p:nvPr/>
            </p:nvSpPr>
            <p:spPr>
              <a:xfrm>
                <a:off x="7969028" y="1803731"/>
                <a:ext cx="1255665" cy="52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000" dirty="0">
                    <a:solidFill>
                      <a:srgbClr val="00B050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sl-SI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sl-SI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121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sl-SI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28" name="PoljeZBesedilom 27">
                <a:extLst>
                  <a:ext uri="{FF2B5EF4-FFF2-40B4-BE49-F238E27FC236}">
                    <a16:creationId xmlns:a16="http://schemas.microsoft.com/office/drawing/2014/main" id="{02C6621D-CEE4-4B56-8DFD-0A65AE1C4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028" y="1803731"/>
                <a:ext cx="1255665" cy="528863"/>
              </a:xfrm>
              <a:prstGeom prst="rect">
                <a:avLst/>
              </a:prstGeom>
              <a:blipFill>
                <a:blip r:embed="rId20"/>
                <a:stretch>
                  <a:fillRect l="-4854" b="-80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ACA3C9AD-73A6-422C-83BF-4C048A9F7801}"/>
                  </a:ext>
                </a:extLst>
              </p:cNvPr>
              <p:cNvSpPr txBox="1"/>
              <p:nvPr/>
            </p:nvSpPr>
            <p:spPr>
              <a:xfrm>
                <a:off x="1559367" y="2488401"/>
                <a:ext cx="1070229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2000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sl-SI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sl-SI" sz="2000" dirty="0"/>
              </a:p>
            </p:txBody>
          </p:sp>
        </mc:Choice>
        <mc:Fallback xmlns="">
          <p:sp>
            <p:nvSpPr>
              <p:cNvPr id="29" name="PoljeZBesedilom 28">
                <a:extLst>
                  <a:ext uri="{FF2B5EF4-FFF2-40B4-BE49-F238E27FC236}">
                    <a16:creationId xmlns:a16="http://schemas.microsoft.com/office/drawing/2014/main" id="{ACA3C9AD-73A6-422C-83BF-4C048A9F7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67" y="2488401"/>
                <a:ext cx="1070229" cy="533929"/>
              </a:xfrm>
              <a:prstGeom prst="rect">
                <a:avLst/>
              </a:prstGeom>
              <a:blipFill>
                <a:blip r:embed="rId21"/>
                <a:stretch>
                  <a:fillRect l="-6286" b="-68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70FC414B-D617-43A5-97F7-5632BF94756C}"/>
                  </a:ext>
                </a:extLst>
              </p:cNvPr>
              <p:cNvSpPr txBox="1"/>
              <p:nvPr/>
            </p:nvSpPr>
            <p:spPr>
              <a:xfrm>
                <a:off x="8752633" y="967393"/>
                <a:ext cx="132795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222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32" name="PoljeZBesedilom 31">
                <a:extLst>
                  <a:ext uri="{FF2B5EF4-FFF2-40B4-BE49-F238E27FC236}">
                    <a16:creationId xmlns:a16="http://schemas.microsoft.com/office/drawing/2014/main" id="{70FC414B-D617-43A5-97F7-5632BF947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633" y="967393"/>
                <a:ext cx="1327959" cy="67056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8F8C1102-1FD3-4F6F-BE89-E2515DBD3D5C}"/>
                  </a:ext>
                </a:extLst>
              </p:cNvPr>
              <p:cNvSpPr txBox="1"/>
              <p:nvPr/>
            </p:nvSpPr>
            <p:spPr>
              <a:xfrm>
                <a:off x="8856018" y="1803731"/>
                <a:ext cx="132795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65121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33" name="PoljeZBesedilom 32">
                <a:extLst>
                  <a:ext uri="{FF2B5EF4-FFF2-40B4-BE49-F238E27FC236}">
                    <a16:creationId xmlns:a16="http://schemas.microsoft.com/office/drawing/2014/main" id="{8F8C1102-1FD3-4F6F-BE89-E2515DBD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18" y="1803731"/>
                <a:ext cx="1327959" cy="67056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4AB9B094-829E-492F-AF05-11B98124F54F}"/>
                  </a:ext>
                </a:extLst>
              </p:cNvPr>
              <p:cNvSpPr txBox="1"/>
              <p:nvPr/>
            </p:nvSpPr>
            <p:spPr>
              <a:xfrm>
                <a:off x="8776229" y="2593063"/>
                <a:ext cx="132795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l-SI" sz="20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10101</m:t>
                          </m:r>
                        </m:num>
                        <m:den>
                          <m:r>
                            <a:rPr lang="sl-SI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sl-SI" sz="2000" dirty="0"/>
              </a:p>
            </p:txBody>
          </p:sp>
        </mc:Choice>
        <mc:Fallback xmlns="">
          <p:sp>
            <p:nvSpPr>
              <p:cNvPr id="34" name="PoljeZBesedilom 33">
                <a:extLst>
                  <a:ext uri="{FF2B5EF4-FFF2-40B4-BE49-F238E27FC236}">
                    <a16:creationId xmlns:a16="http://schemas.microsoft.com/office/drawing/2014/main" id="{4AB9B094-829E-492F-AF05-11B98124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29" y="2593063"/>
                <a:ext cx="1327959" cy="67056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23F4AC45-AC0A-4835-93C5-BD6ECCCDE49C}"/>
              </a:ext>
            </a:extLst>
          </p:cNvPr>
          <p:cNvSpPr txBox="1"/>
          <p:nvPr/>
        </p:nvSpPr>
        <p:spPr>
          <a:xfrm>
            <a:off x="1860682" y="4181945"/>
            <a:ext cx="100892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1,755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87DADBB0-6AAA-46A1-80C2-FFAB8EF32334}"/>
              </a:ext>
            </a:extLst>
          </p:cNvPr>
          <p:cNvSpPr txBox="1"/>
          <p:nvPr/>
        </p:nvSpPr>
        <p:spPr>
          <a:xfrm>
            <a:off x="1815317" y="4920409"/>
            <a:ext cx="100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0,601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12414DD5-70BD-461D-B072-B7ED265C7B8F}"/>
              </a:ext>
            </a:extLst>
          </p:cNvPr>
          <p:cNvSpPr txBox="1"/>
          <p:nvPr/>
        </p:nvSpPr>
        <p:spPr>
          <a:xfrm>
            <a:off x="1860682" y="5658874"/>
            <a:ext cx="100892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2,6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0A8F5D47-E802-48FB-9BF5-85797F6CCBF7}"/>
              </a:ext>
            </a:extLst>
          </p:cNvPr>
          <p:cNvSpPr txBox="1"/>
          <p:nvPr/>
        </p:nvSpPr>
        <p:spPr>
          <a:xfrm>
            <a:off x="3952561" y="4254734"/>
            <a:ext cx="100892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3,210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E9AFC3CD-A5BE-488A-8DBB-D1E9FEF59AB4}"/>
              </a:ext>
            </a:extLst>
          </p:cNvPr>
          <p:cNvSpPr txBox="1"/>
          <p:nvPr/>
        </p:nvSpPr>
        <p:spPr>
          <a:xfrm>
            <a:off x="3814587" y="5018414"/>
            <a:ext cx="100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0,780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5180B528-EA8D-4B8B-AE6C-B37C0B7661EE}"/>
              </a:ext>
            </a:extLst>
          </p:cNvPr>
          <p:cNvSpPr txBox="1"/>
          <p:nvPr/>
        </p:nvSpPr>
        <p:spPr>
          <a:xfrm>
            <a:off x="3951754" y="5748307"/>
            <a:ext cx="100892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3,905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087AFBEE-FC96-4EC0-83C9-1B394D4C18B9}"/>
              </a:ext>
            </a:extLst>
          </p:cNvPr>
          <p:cNvSpPr txBox="1"/>
          <p:nvPr/>
        </p:nvSpPr>
        <p:spPr>
          <a:xfrm>
            <a:off x="5935025" y="4288250"/>
            <a:ext cx="100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0,302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FEBD5DF9-DB1C-41D4-8876-C6A4FC266E33}"/>
              </a:ext>
            </a:extLst>
          </p:cNvPr>
          <p:cNvSpPr txBox="1"/>
          <p:nvPr/>
        </p:nvSpPr>
        <p:spPr>
          <a:xfrm>
            <a:off x="6020613" y="5024449"/>
            <a:ext cx="100892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2,01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075B0453-7914-4B74-A7C4-31E1DC3D9A1B}"/>
              </a:ext>
            </a:extLst>
          </p:cNvPr>
          <p:cNvSpPr txBox="1"/>
          <p:nvPr/>
        </p:nvSpPr>
        <p:spPr>
          <a:xfrm>
            <a:off x="6042826" y="5795213"/>
            <a:ext cx="100892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3,310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2545E114-4BAE-4CCB-B9FD-CDB4A864D484}"/>
              </a:ext>
            </a:extLst>
          </p:cNvPr>
          <p:cNvSpPr txBox="1"/>
          <p:nvPr/>
        </p:nvSpPr>
        <p:spPr>
          <a:xfrm>
            <a:off x="8028804" y="4254734"/>
            <a:ext cx="100892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0,789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55193BCE-F9D8-4CCE-9BFE-958FF5F2A058}"/>
              </a:ext>
            </a:extLst>
          </p:cNvPr>
          <p:cNvSpPr txBox="1"/>
          <p:nvPr/>
        </p:nvSpPr>
        <p:spPr>
          <a:xfrm>
            <a:off x="8016616" y="4993972"/>
            <a:ext cx="100892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0,408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8CC4DBA0-DA7C-4BEB-BC62-BB665C64AF21}"/>
              </a:ext>
            </a:extLst>
          </p:cNvPr>
          <p:cNvSpPr txBox="1"/>
          <p:nvPr/>
        </p:nvSpPr>
        <p:spPr>
          <a:xfrm>
            <a:off x="7936221" y="5795213"/>
            <a:ext cx="114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12,1</a:t>
            </a:r>
          </a:p>
        </p:txBody>
      </p:sp>
    </p:spTree>
    <p:extLst>
      <p:ext uri="{BB962C8B-B14F-4D97-AF65-F5344CB8AC3E}">
        <p14:creationId xmlns:p14="http://schemas.microsoft.com/office/powerpoint/2010/main" val="11153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537</Words>
  <Application>Microsoft Office PowerPoint</Application>
  <PresentationFormat>Širokozaslonsko</PresentationFormat>
  <Paragraphs>276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Officeova tema</vt:lpstr>
      <vt:lpstr>Decimalna števila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Decimalna števila</dc:title>
  <dc:creator>Irena</dc:creator>
  <cp:lastModifiedBy>Irena</cp:lastModifiedBy>
  <cp:revision>38</cp:revision>
  <dcterms:created xsi:type="dcterms:W3CDTF">2022-01-02T21:54:05Z</dcterms:created>
  <dcterms:modified xsi:type="dcterms:W3CDTF">2022-01-03T20:22:28Z</dcterms:modified>
</cp:coreProperties>
</file>