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6B15D-7B0A-0FA7-E1A7-C52D7D196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174716-B278-B327-9284-D9AE88C77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C76575-0CB1-B17D-83D0-91E80C09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D7F6F7-306E-D692-0ACF-349BB48B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9F0C5D-320B-5B54-F05E-0AC7A188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04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266E2-0937-0283-6B7F-BA382A73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E0280B4-F43F-CD64-EECE-D464FFC95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EA08E4-A5DF-86E6-74E8-81A2C8C0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C7A695-5FC8-73CC-F452-76B943DB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B5E2EB-FD6C-129B-25AC-3B4BAF3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6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ED75E4E-45FC-C9D3-3BD4-2212E207F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30C39E4-4827-61CD-E3D8-F52D8F06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1782F8-0173-4EA9-E6BA-6D42B9C1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3894C2-BFD9-C1BE-0189-A3962123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4AD467-07B6-A637-D5E1-AE426980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6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48953-E7E2-D393-E5B1-FDDD020F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2E2588-9CA3-4897-8D62-E0D556B9B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B1D3CD-205D-0050-04FC-FC7130A2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E15707-B2EE-8DC1-7A2D-F1F31F72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AA017A-AB03-CBBC-3C07-9D3E64CE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79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74C21-B49B-E58A-8FAF-0AE8BE3C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1D34D82-9103-8E50-FB9D-70133022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33E9C2-D9C3-B6DE-EAE1-D521722B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21BB3D-1E7B-A1BC-1444-61D1B6BB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ECFCB5-219C-CC8C-E7D7-B408947A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9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0C2E2-069C-9177-E27C-89B0CF8D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E8866C-06E2-9DB0-F805-46A008C4A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17EAE8E-29DA-1525-38E5-C817FD77D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F65283-0506-3FC2-7B3B-4AA271E6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F5A26F-2997-72A9-1298-AD42B143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770078-B665-F6E0-0AB9-0BEB7259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559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1A42BB-32DF-B7D6-0DA9-6378B1A8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247DEE-D921-3491-8157-66FDA3AA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62095A2-3D98-E987-F95C-C25E38F2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D219BCE-4DD4-6F0C-7701-20B8B3EC6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8DACCD6-CB50-3DA0-EA1C-6FCF3689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7C1EC5D-EC40-0DD6-5391-20D6F418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95DA330-A72E-A21B-1AE0-374FFFBC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88A23AA-0642-A283-5B28-924B2313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89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1068CE-F82D-FA48-1955-144F1EE6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BB8917A-AFFE-6C76-15E3-31DFF2F4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8C6BDC9-C2F2-A7BB-396C-17B3E642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34FCD6A-78F8-3D0C-030A-31E9ADDF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E4009F0-1ACF-D210-022B-C28F3F0A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FB764D5-B24A-4072-A6E8-AEF414F4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610F90A-FEF2-753B-DA22-E1AB6FA6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1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B1E4F-FD31-CE45-8A32-C8E9542C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32C1D2-02EF-8A70-F8CD-519C5306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E64B42-9E17-D61F-C589-B4DF37B83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E8B6378-865B-A284-50DE-5B1BF50B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33C0AFD-785A-8D7B-C255-BAE998A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124851D-D4BB-F2DF-2BA2-125C09EA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32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FB477E-351A-4FD9-965D-D5E39D4E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5C0A61F-1BF1-D1FA-2B5E-5A7CE25A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6A6C2C2-0DD1-6CA7-4116-B3A2E2032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958BE9-B1A1-A22F-92BB-11F3C60E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8E0FFB-F83C-DBB7-66B3-0FC2BF08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837F33-89CD-4EDF-0955-4B1F1E86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72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0992907-EE38-95C9-7B44-50D60C95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152E9B-1094-DD9F-D3AD-6BC11746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C85FF8-6A3D-22E9-AA3E-987A321CF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AA56-CC33-4E7E-B862-A161CDD11C8C}" type="datetimeFigureOut">
              <a:rPr lang="sl-SI" smtClean="0"/>
              <a:t>15. 03. 2023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9F272C-FEEA-98D0-869B-55C0374E7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0FD2AA-70E8-4C58-12FD-A507AA2FC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EAD5-3645-45C6-A20C-B35E62B83B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7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D20C1-B38A-52B0-FC7D-0656B79E8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SEŠTEVANJE DECIMALNIH ŠTEVIL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8E2BB6-20AE-C05A-593B-7813120CC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Dz</a:t>
            </a:r>
            <a:r>
              <a:rPr lang="sl-SI" dirty="0"/>
              <a:t> </a:t>
            </a:r>
            <a:r>
              <a:rPr lang="sl-SI" dirty="0" err="1"/>
              <a:t>str</a:t>
            </a:r>
            <a:r>
              <a:rPr lang="sl-SI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4491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A78577-726A-0187-0756-FD5B6C953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2" t="23579" r="25416" b="67683"/>
          <a:stretch/>
        </p:blipFill>
        <p:spPr>
          <a:xfrm>
            <a:off x="417760" y="140225"/>
            <a:ext cx="9900584" cy="137121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7EDA842-7A6F-E7E2-8FEE-6E07C750C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6" t="36508" r="24540" b="55782"/>
          <a:stretch/>
        </p:blipFill>
        <p:spPr>
          <a:xfrm>
            <a:off x="538059" y="2127023"/>
            <a:ext cx="10345893" cy="142491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AB46464-3D92-77F1-8CA5-ED527BD813A9}"/>
              </a:ext>
            </a:extLst>
          </p:cNvPr>
          <p:cNvSpPr txBox="1"/>
          <p:nvPr/>
        </p:nvSpPr>
        <p:spPr>
          <a:xfrm>
            <a:off x="2474768" y="13826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C4A9062-47ED-8E37-A73E-86F5E984A578}"/>
              </a:ext>
            </a:extLst>
          </p:cNvPr>
          <p:cNvSpPr txBox="1"/>
          <p:nvPr/>
        </p:nvSpPr>
        <p:spPr>
          <a:xfrm>
            <a:off x="2222842" y="1104241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6B62272-39F3-2546-BF6F-A56243AB7579}"/>
              </a:ext>
            </a:extLst>
          </p:cNvPr>
          <p:cNvSpPr txBox="1"/>
          <p:nvPr/>
        </p:nvSpPr>
        <p:spPr>
          <a:xfrm>
            <a:off x="1025545" y="13623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8C3AA54-2FE4-8317-837B-F0F1B4295A18}"/>
              </a:ext>
            </a:extLst>
          </p:cNvPr>
          <p:cNvSpPr txBox="1"/>
          <p:nvPr/>
        </p:nvSpPr>
        <p:spPr>
          <a:xfrm>
            <a:off x="678395" y="13807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9E2998B-6360-6D1E-B01D-2956E6B66933}"/>
              </a:ext>
            </a:extLst>
          </p:cNvPr>
          <p:cNvSpPr txBox="1"/>
          <p:nvPr/>
        </p:nvSpPr>
        <p:spPr>
          <a:xfrm>
            <a:off x="2052924" y="13623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C8275F4-56B1-0413-CAB3-EC9A679D62ED}"/>
              </a:ext>
            </a:extLst>
          </p:cNvPr>
          <p:cNvSpPr txBox="1"/>
          <p:nvPr/>
        </p:nvSpPr>
        <p:spPr>
          <a:xfrm>
            <a:off x="1801395" y="1326778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BDD3151-88DE-441F-1BAB-D280AA5DB7A6}"/>
              </a:ext>
            </a:extLst>
          </p:cNvPr>
          <p:cNvSpPr txBox="1"/>
          <p:nvPr/>
        </p:nvSpPr>
        <p:spPr>
          <a:xfrm>
            <a:off x="1432995" y="13745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A9283C7-642B-F012-319D-FA4E71B6D428}"/>
              </a:ext>
            </a:extLst>
          </p:cNvPr>
          <p:cNvSpPr txBox="1"/>
          <p:nvPr/>
        </p:nvSpPr>
        <p:spPr>
          <a:xfrm>
            <a:off x="1533905" y="1142112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77A391F-49E2-6469-5A46-9B3A68709915}"/>
              </a:ext>
            </a:extLst>
          </p:cNvPr>
          <p:cNvSpPr txBox="1"/>
          <p:nvPr/>
        </p:nvSpPr>
        <p:spPr>
          <a:xfrm>
            <a:off x="4485218" y="135301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127565D-C909-9B86-5189-4B01735ED1E3}"/>
              </a:ext>
            </a:extLst>
          </p:cNvPr>
          <p:cNvSpPr txBox="1"/>
          <p:nvPr/>
        </p:nvSpPr>
        <p:spPr>
          <a:xfrm>
            <a:off x="4867476" y="13325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879D6E2-9CE5-5CF1-AB53-AE8FE4CB3B42}"/>
              </a:ext>
            </a:extLst>
          </p:cNvPr>
          <p:cNvSpPr txBox="1"/>
          <p:nvPr/>
        </p:nvSpPr>
        <p:spPr>
          <a:xfrm>
            <a:off x="8995643" y="1314814"/>
            <a:ext cx="17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F673415-162B-70A0-23F9-D83FCC9ECF59}"/>
              </a:ext>
            </a:extLst>
          </p:cNvPr>
          <p:cNvSpPr txBox="1"/>
          <p:nvPr/>
        </p:nvSpPr>
        <p:spPr>
          <a:xfrm>
            <a:off x="9799669" y="136097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C867C17-8769-15D9-B1D7-B55537D56F42}"/>
              </a:ext>
            </a:extLst>
          </p:cNvPr>
          <p:cNvSpPr txBox="1"/>
          <p:nvPr/>
        </p:nvSpPr>
        <p:spPr>
          <a:xfrm>
            <a:off x="5549433" y="13830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41C17BE8-CC7E-D4C8-234B-F691A2877D40}"/>
              </a:ext>
            </a:extLst>
          </p:cNvPr>
          <p:cNvSpPr txBox="1"/>
          <p:nvPr/>
        </p:nvSpPr>
        <p:spPr>
          <a:xfrm>
            <a:off x="5930854" y="13898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D065B15-276A-9291-D5DC-61F1BB8F4BCD}"/>
              </a:ext>
            </a:extLst>
          </p:cNvPr>
          <p:cNvSpPr txBox="1"/>
          <p:nvPr/>
        </p:nvSpPr>
        <p:spPr>
          <a:xfrm>
            <a:off x="5693322" y="1095188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6844F95-3E52-19D2-29A6-0F73B09B3A16}"/>
              </a:ext>
            </a:extLst>
          </p:cNvPr>
          <p:cNvSpPr txBox="1"/>
          <p:nvPr/>
        </p:nvSpPr>
        <p:spPr>
          <a:xfrm>
            <a:off x="9511202" y="1111871"/>
            <a:ext cx="32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A0B8829-3C76-FD19-5EC9-85C31DCFB845}"/>
              </a:ext>
            </a:extLst>
          </p:cNvPr>
          <p:cNvSpPr txBox="1"/>
          <p:nvPr/>
        </p:nvSpPr>
        <p:spPr>
          <a:xfrm>
            <a:off x="9104412" y="1081784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ABA6B02-6FC3-BD87-3907-C319A9B1D5F9}"/>
              </a:ext>
            </a:extLst>
          </p:cNvPr>
          <p:cNvSpPr txBox="1"/>
          <p:nvPr/>
        </p:nvSpPr>
        <p:spPr>
          <a:xfrm>
            <a:off x="8523495" y="1134403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5BAEC146-8BC9-C6FD-215B-5B9C355C1E7A}"/>
              </a:ext>
            </a:extLst>
          </p:cNvPr>
          <p:cNvSpPr txBox="1"/>
          <p:nvPr/>
        </p:nvSpPr>
        <p:spPr>
          <a:xfrm>
            <a:off x="5377314" y="2841166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268A53A9-6B44-3385-23D8-898BAE746D9E}"/>
              </a:ext>
            </a:extLst>
          </p:cNvPr>
          <p:cNvSpPr txBox="1"/>
          <p:nvPr/>
        </p:nvSpPr>
        <p:spPr>
          <a:xfrm>
            <a:off x="5241496" y="1294373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07F4F28-C57B-3B73-0C5A-27EB6E3A351C}"/>
              </a:ext>
            </a:extLst>
          </p:cNvPr>
          <p:cNvSpPr txBox="1"/>
          <p:nvPr/>
        </p:nvSpPr>
        <p:spPr>
          <a:xfrm>
            <a:off x="2102663" y="2990650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FAE37CDA-20DD-6E1C-C393-9A70696723D3}"/>
              </a:ext>
            </a:extLst>
          </p:cNvPr>
          <p:cNvSpPr txBox="1"/>
          <p:nvPr/>
        </p:nvSpPr>
        <p:spPr>
          <a:xfrm>
            <a:off x="9012852" y="3010965"/>
            <a:ext cx="48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BA1B981A-67BE-6C8B-3E63-7EF0ECAF1466}"/>
              </a:ext>
            </a:extLst>
          </p:cNvPr>
          <p:cNvSpPr txBox="1"/>
          <p:nvPr/>
        </p:nvSpPr>
        <p:spPr>
          <a:xfrm>
            <a:off x="8686246" y="1266450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C6CB2478-979E-5A00-C361-284A4F8A1B51}"/>
              </a:ext>
            </a:extLst>
          </p:cNvPr>
          <p:cNvSpPr txBox="1"/>
          <p:nvPr/>
        </p:nvSpPr>
        <p:spPr>
          <a:xfrm>
            <a:off x="5559361" y="2961856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7030A0"/>
                </a:solidFill>
              </a:rPr>
              <a:t>,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67260109-6A88-14F6-EFCF-7A3A3212EF27}"/>
              </a:ext>
            </a:extLst>
          </p:cNvPr>
          <p:cNvSpPr txBox="1"/>
          <p:nvPr/>
        </p:nvSpPr>
        <p:spPr>
          <a:xfrm>
            <a:off x="9337860" y="13445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BC94D0E-CE1B-3D44-9353-84A09F6ADD1B}"/>
              </a:ext>
            </a:extLst>
          </p:cNvPr>
          <p:cNvSpPr txBox="1"/>
          <p:nvPr/>
        </p:nvSpPr>
        <p:spPr>
          <a:xfrm>
            <a:off x="9286102" y="30870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20A360BE-D2E2-244F-3B3A-F76200C63164}"/>
              </a:ext>
            </a:extLst>
          </p:cNvPr>
          <p:cNvSpPr txBox="1"/>
          <p:nvPr/>
        </p:nvSpPr>
        <p:spPr>
          <a:xfrm>
            <a:off x="9682517" y="30596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EA7DFF30-49AC-D38D-CADB-CEEE66773958}"/>
              </a:ext>
            </a:extLst>
          </p:cNvPr>
          <p:cNvSpPr txBox="1"/>
          <p:nvPr/>
        </p:nvSpPr>
        <p:spPr>
          <a:xfrm>
            <a:off x="8313612" y="136097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72DCFB22-1936-9BA1-7888-4817B64EB773}"/>
              </a:ext>
            </a:extLst>
          </p:cNvPr>
          <p:cNvSpPr txBox="1"/>
          <p:nvPr/>
        </p:nvSpPr>
        <p:spPr>
          <a:xfrm>
            <a:off x="7900300" y="13445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0C1615FD-980A-A8B9-F80B-ABD47A1626BD}"/>
              </a:ext>
            </a:extLst>
          </p:cNvPr>
          <p:cNvCxnSpPr/>
          <p:nvPr/>
        </p:nvCxnSpPr>
        <p:spPr>
          <a:xfrm>
            <a:off x="678395" y="2081160"/>
            <a:ext cx="108263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B864816D-C430-A3D6-F25B-3128F8A8D73E}"/>
              </a:ext>
            </a:extLst>
          </p:cNvPr>
          <p:cNvSpPr txBox="1"/>
          <p:nvPr/>
        </p:nvSpPr>
        <p:spPr>
          <a:xfrm>
            <a:off x="1357083" y="30556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7BF9F5CB-1831-361C-1573-980737D0C2D5}"/>
              </a:ext>
            </a:extLst>
          </p:cNvPr>
          <p:cNvSpPr txBox="1"/>
          <p:nvPr/>
        </p:nvSpPr>
        <p:spPr>
          <a:xfrm>
            <a:off x="1708235" y="304078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CE1C413D-0FF7-A9BE-17E0-2FCE30A75CAC}"/>
              </a:ext>
            </a:extLst>
          </p:cNvPr>
          <p:cNvSpPr txBox="1"/>
          <p:nvPr/>
        </p:nvSpPr>
        <p:spPr>
          <a:xfrm>
            <a:off x="2348805" y="30817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E6822258-C1FB-4025-D197-65D7C35178E8}"/>
              </a:ext>
            </a:extLst>
          </p:cNvPr>
          <p:cNvSpPr txBox="1"/>
          <p:nvPr/>
        </p:nvSpPr>
        <p:spPr>
          <a:xfrm>
            <a:off x="2797812" y="30522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9116029B-8D57-80C1-D00F-B83A9F706774}"/>
              </a:ext>
            </a:extLst>
          </p:cNvPr>
          <p:cNvSpPr txBox="1"/>
          <p:nvPr/>
        </p:nvSpPr>
        <p:spPr>
          <a:xfrm>
            <a:off x="6209767" y="30027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7E5A4BCF-3E3B-837B-1E26-AD3DCBA301E9}"/>
              </a:ext>
            </a:extLst>
          </p:cNvPr>
          <p:cNvSpPr txBox="1"/>
          <p:nvPr/>
        </p:nvSpPr>
        <p:spPr>
          <a:xfrm>
            <a:off x="5794452" y="30168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8B51D4B0-EA84-D6A7-E602-AA2D89FED1F9}"/>
              </a:ext>
            </a:extLst>
          </p:cNvPr>
          <p:cNvSpPr txBox="1"/>
          <p:nvPr/>
        </p:nvSpPr>
        <p:spPr>
          <a:xfrm>
            <a:off x="5189274" y="304115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C35062F4-0E23-C3BB-9144-EF0A279048EB}"/>
              </a:ext>
            </a:extLst>
          </p:cNvPr>
          <p:cNvSpPr txBox="1"/>
          <p:nvPr/>
        </p:nvSpPr>
        <p:spPr>
          <a:xfrm>
            <a:off x="4731875" y="30516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9CC1B959-6106-D258-2E10-C9DAEAAAB888}"/>
              </a:ext>
            </a:extLst>
          </p:cNvPr>
          <p:cNvSpPr txBox="1"/>
          <p:nvPr/>
        </p:nvSpPr>
        <p:spPr>
          <a:xfrm>
            <a:off x="4471359" y="30516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BF385603-B6D3-886A-3E6E-09C68F93A558}"/>
              </a:ext>
            </a:extLst>
          </p:cNvPr>
          <p:cNvSpPr txBox="1"/>
          <p:nvPr/>
        </p:nvSpPr>
        <p:spPr>
          <a:xfrm>
            <a:off x="10145987" y="3087012"/>
            <a:ext cx="35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02204119-227B-A8B4-62B2-AD6961C2B06A}"/>
              </a:ext>
            </a:extLst>
          </p:cNvPr>
          <p:cNvSpPr txBox="1"/>
          <p:nvPr/>
        </p:nvSpPr>
        <p:spPr>
          <a:xfrm>
            <a:off x="8189854" y="30817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DFABD7D5-E325-D04E-7FED-2C7393EB3C39}"/>
              </a:ext>
            </a:extLst>
          </p:cNvPr>
          <p:cNvSpPr txBox="1"/>
          <p:nvPr/>
        </p:nvSpPr>
        <p:spPr>
          <a:xfrm>
            <a:off x="8636853" y="31002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9E98F25B-90D4-9EF9-8CD8-1C107AD1EDA1}"/>
              </a:ext>
            </a:extLst>
          </p:cNvPr>
          <p:cNvSpPr txBox="1"/>
          <p:nvPr/>
        </p:nvSpPr>
        <p:spPr>
          <a:xfrm>
            <a:off x="1047004" y="305321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FD57CCF8-CE47-F81B-CEE7-5316B5755D42}"/>
              </a:ext>
            </a:extLst>
          </p:cNvPr>
          <p:cNvSpPr txBox="1"/>
          <p:nvPr/>
        </p:nvSpPr>
        <p:spPr>
          <a:xfrm>
            <a:off x="9401678" y="2825735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815F70E1-90E4-7CB7-5D8B-3747841FE2C4}"/>
              </a:ext>
            </a:extLst>
          </p:cNvPr>
          <p:cNvSpPr txBox="1"/>
          <p:nvPr/>
        </p:nvSpPr>
        <p:spPr>
          <a:xfrm>
            <a:off x="4946691" y="2780756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5730F401-972A-B785-037F-D961D8A52F86}"/>
              </a:ext>
            </a:extLst>
          </p:cNvPr>
          <p:cNvSpPr txBox="1"/>
          <p:nvPr/>
        </p:nvSpPr>
        <p:spPr>
          <a:xfrm>
            <a:off x="1554297" y="2805984"/>
            <a:ext cx="2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58" name="Raven povezovalnik 57">
            <a:extLst>
              <a:ext uri="{FF2B5EF4-FFF2-40B4-BE49-F238E27FC236}">
                <a16:creationId xmlns:a16="http://schemas.microsoft.com/office/drawing/2014/main" id="{54DA07F6-C5DD-A8D1-C00D-10CA2C38E14B}"/>
              </a:ext>
            </a:extLst>
          </p:cNvPr>
          <p:cNvCxnSpPr/>
          <p:nvPr/>
        </p:nvCxnSpPr>
        <p:spPr>
          <a:xfrm>
            <a:off x="381289" y="3611731"/>
            <a:ext cx="108263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Slika 58">
            <a:extLst>
              <a:ext uri="{FF2B5EF4-FFF2-40B4-BE49-F238E27FC236}">
                <a16:creationId xmlns:a16="http://schemas.microsoft.com/office/drawing/2014/main" id="{1F0DF84D-01C9-029B-B44A-27E951802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4" t="44899" r="24693" b="45986"/>
          <a:stretch/>
        </p:blipFill>
        <p:spPr>
          <a:xfrm>
            <a:off x="162376" y="3735525"/>
            <a:ext cx="10785255" cy="1511741"/>
          </a:xfrm>
          <a:prstGeom prst="rect">
            <a:avLst/>
          </a:prstGeom>
        </p:spPr>
      </p:pic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8E69567E-6817-1726-B9D6-BA5489BD0979}"/>
              </a:ext>
            </a:extLst>
          </p:cNvPr>
          <p:cNvSpPr txBox="1"/>
          <p:nvPr/>
        </p:nvSpPr>
        <p:spPr>
          <a:xfrm>
            <a:off x="2741861" y="409804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FDBDA418-82CD-A4C0-8609-643D57B4627D}"/>
              </a:ext>
            </a:extLst>
          </p:cNvPr>
          <p:cNvSpPr txBox="1"/>
          <p:nvPr/>
        </p:nvSpPr>
        <p:spPr>
          <a:xfrm>
            <a:off x="2741860" y="4904714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E950215B-BB8E-4969-330E-AA80D63D136C}"/>
              </a:ext>
            </a:extLst>
          </p:cNvPr>
          <p:cNvSpPr txBox="1"/>
          <p:nvPr/>
        </p:nvSpPr>
        <p:spPr>
          <a:xfrm>
            <a:off x="1309401" y="4862037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F14A2D5D-73A1-4AFF-0F6B-CEC58271D911}"/>
              </a:ext>
            </a:extLst>
          </p:cNvPr>
          <p:cNvSpPr txBox="1"/>
          <p:nvPr/>
        </p:nvSpPr>
        <p:spPr>
          <a:xfrm>
            <a:off x="1695714" y="4849914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PoljeZBesedilom 67">
            <a:extLst>
              <a:ext uri="{FF2B5EF4-FFF2-40B4-BE49-F238E27FC236}">
                <a16:creationId xmlns:a16="http://schemas.microsoft.com/office/drawing/2014/main" id="{28C1F65E-89AC-3F25-2D06-2E27E8D92408}"/>
              </a:ext>
            </a:extLst>
          </p:cNvPr>
          <p:cNvSpPr txBox="1"/>
          <p:nvPr/>
        </p:nvSpPr>
        <p:spPr>
          <a:xfrm>
            <a:off x="2362906" y="4876701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C8FE3F93-E823-069F-8C2C-B760479DF386}"/>
              </a:ext>
            </a:extLst>
          </p:cNvPr>
          <p:cNvSpPr txBox="1"/>
          <p:nvPr/>
        </p:nvSpPr>
        <p:spPr>
          <a:xfrm>
            <a:off x="2051875" y="4831258"/>
            <a:ext cx="4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70" name="PoljeZBesedilom 69">
            <a:extLst>
              <a:ext uri="{FF2B5EF4-FFF2-40B4-BE49-F238E27FC236}">
                <a16:creationId xmlns:a16="http://schemas.microsoft.com/office/drawing/2014/main" id="{2E1A419D-FF5F-CE69-87ED-AD0E20D90E4F}"/>
              </a:ext>
            </a:extLst>
          </p:cNvPr>
          <p:cNvSpPr txBox="1"/>
          <p:nvPr/>
        </p:nvSpPr>
        <p:spPr>
          <a:xfrm>
            <a:off x="6242789" y="4915906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5DA931E1-4B79-1BB4-9DDA-2F805587FD56}"/>
              </a:ext>
            </a:extLst>
          </p:cNvPr>
          <p:cNvSpPr txBox="1"/>
          <p:nvPr/>
        </p:nvSpPr>
        <p:spPr>
          <a:xfrm>
            <a:off x="5189274" y="4940684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C3DF136B-5C92-0AB4-A2AB-65121D7D36D8}"/>
              </a:ext>
            </a:extLst>
          </p:cNvPr>
          <p:cNvSpPr txBox="1"/>
          <p:nvPr/>
        </p:nvSpPr>
        <p:spPr>
          <a:xfrm>
            <a:off x="5835127" y="4904713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614C7FA3-DC0E-ACEA-548E-D5ACAB4300D7}"/>
              </a:ext>
            </a:extLst>
          </p:cNvPr>
          <p:cNvSpPr txBox="1"/>
          <p:nvPr/>
        </p:nvSpPr>
        <p:spPr>
          <a:xfrm>
            <a:off x="4768367" y="4915906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4" name="PoljeZBesedilom 73">
            <a:extLst>
              <a:ext uri="{FF2B5EF4-FFF2-40B4-BE49-F238E27FC236}">
                <a16:creationId xmlns:a16="http://schemas.microsoft.com/office/drawing/2014/main" id="{9E1C4FCC-3E13-8187-C854-B9CC3D57BBDB}"/>
              </a:ext>
            </a:extLst>
          </p:cNvPr>
          <p:cNvSpPr txBox="1"/>
          <p:nvPr/>
        </p:nvSpPr>
        <p:spPr>
          <a:xfrm>
            <a:off x="1425568" y="4677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7BF3FD22-233E-2471-D3C0-A87660085404}"/>
              </a:ext>
            </a:extLst>
          </p:cNvPr>
          <p:cNvSpPr txBox="1"/>
          <p:nvPr/>
        </p:nvSpPr>
        <p:spPr>
          <a:xfrm>
            <a:off x="8862009" y="4646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7" name="PoljeZBesedilom 76">
            <a:extLst>
              <a:ext uri="{FF2B5EF4-FFF2-40B4-BE49-F238E27FC236}">
                <a16:creationId xmlns:a16="http://schemas.microsoft.com/office/drawing/2014/main" id="{28BA03F4-B926-53A7-AB81-EB3827EC9853}"/>
              </a:ext>
            </a:extLst>
          </p:cNvPr>
          <p:cNvSpPr txBox="1"/>
          <p:nvPr/>
        </p:nvSpPr>
        <p:spPr>
          <a:xfrm>
            <a:off x="5362179" y="4677371"/>
            <a:ext cx="48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74ABEAB8-5731-FFB1-341F-C60E6D7EDA24}"/>
              </a:ext>
            </a:extLst>
          </p:cNvPr>
          <p:cNvSpPr txBox="1"/>
          <p:nvPr/>
        </p:nvSpPr>
        <p:spPr>
          <a:xfrm>
            <a:off x="6011156" y="4646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E09E0B5E-85F2-0BFA-2078-FF748BB36FF9}"/>
              </a:ext>
            </a:extLst>
          </p:cNvPr>
          <p:cNvSpPr txBox="1"/>
          <p:nvPr/>
        </p:nvSpPr>
        <p:spPr>
          <a:xfrm>
            <a:off x="5555004" y="4873934"/>
            <a:ext cx="4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80" name="PoljeZBesedilom 79">
            <a:extLst>
              <a:ext uri="{FF2B5EF4-FFF2-40B4-BE49-F238E27FC236}">
                <a16:creationId xmlns:a16="http://schemas.microsoft.com/office/drawing/2014/main" id="{CF1A2E68-20B5-2300-7981-3163409A2003}"/>
              </a:ext>
            </a:extLst>
          </p:cNvPr>
          <p:cNvSpPr txBox="1"/>
          <p:nvPr/>
        </p:nvSpPr>
        <p:spPr>
          <a:xfrm>
            <a:off x="9135813" y="4871752"/>
            <a:ext cx="4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7030A0"/>
                </a:solidFill>
              </a:rPr>
              <a:t>,</a:t>
            </a:r>
          </a:p>
        </p:txBody>
      </p:sp>
      <p:sp>
        <p:nvSpPr>
          <p:cNvPr id="81" name="PoljeZBesedilom 80">
            <a:extLst>
              <a:ext uri="{FF2B5EF4-FFF2-40B4-BE49-F238E27FC236}">
                <a16:creationId xmlns:a16="http://schemas.microsoft.com/office/drawing/2014/main" id="{F35BBB3C-8DFA-64A2-AD7D-84C10D7F515E}"/>
              </a:ext>
            </a:extLst>
          </p:cNvPr>
          <p:cNvSpPr txBox="1"/>
          <p:nvPr/>
        </p:nvSpPr>
        <p:spPr>
          <a:xfrm>
            <a:off x="10192725" y="4959063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2" name="PoljeZBesedilom 81">
            <a:extLst>
              <a:ext uri="{FF2B5EF4-FFF2-40B4-BE49-F238E27FC236}">
                <a16:creationId xmlns:a16="http://schemas.microsoft.com/office/drawing/2014/main" id="{8024E4CA-3129-01E2-F324-2DE94D285AF7}"/>
              </a:ext>
            </a:extLst>
          </p:cNvPr>
          <p:cNvSpPr txBox="1"/>
          <p:nvPr/>
        </p:nvSpPr>
        <p:spPr>
          <a:xfrm>
            <a:off x="7999553" y="4915906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C0F0446E-3554-A998-BB95-CB84DBD87B7E}"/>
              </a:ext>
            </a:extLst>
          </p:cNvPr>
          <p:cNvSpPr txBox="1"/>
          <p:nvPr/>
        </p:nvSpPr>
        <p:spPr>
          <a:xfrm>
            <a:off x="8349819" y="4918994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4" name="PoljeZBesedilom 83">
            <a:extLst>
              <a:ext uri="{FF2B5EF4-FFF2-40B4-BE49-F238E27FC236}">
                <a16:creationId xmlns:a16="http://schemas.microsoft.com/office/drawing/2014/main" id="{A7AE3DFA-42F9-611B-6819-7224E567BF6A}"/>
              </a:ext>
            </a:extLst>
          </p:cNvPr>
          <p:cNvSpPr txBox="1"/>
          <p:nvPr/>
        </p:nvSpPr>
        <p:spPr>
          <a:xfrm>
            <a:off x="8733468" y="4915906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5" name="PoljeZBesedilom 84">
            <a:extLst>
              <a:ext uri="{FF2B5EF4-FFF2-40B4-BE49-F238E27FC236}">
                <a16:creationId xmlns:a16="http://schemas.microsoft.com/office/drawing/2014/main" id="{04D277EA-3A67-FF08-2F7B-81FF5DC61837}"/>
              </a:ext>
            </a:extLst>
          </p:cNvPr>
          <p:cNvSpPr txBox="1"/>
          <p:nvPr/>
        </p:nvSpPr>
        <p:spPr>
          <a:xfrm>
            <a:off x="9377847" y="4918994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6" name="PoljeZBesedilom 85">
            <a:extLst>
              <a:ext uri="{FF2B5EF4-FFF2-40B4-BE49-F238E27FC236}">
                <a16:creationId xmlns:a16="http://schemas.microsoft.com/office/drawing/2014/main" id="{D5E8992D-F721-107F-58E1-2EA4656D1C70}"/>
              </a:ext>
            </a:extLst>
          </p:cNvPr>
          <p:cNvSpPr txBox="1"/>
          <p:nvPr/>
        </p:nvSpPr>
        <p:spPr>
          <a:xfrm>
            <a:off x="9797722" y="4910626"/>
            <a:ext cx="44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AF71A64-DC29-E480-3EC8-0A9868584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81" t="56564" r="23662" b="36854"/>
          <a:stretch/>
        </p:blipFill>
        <p:spPr>
          <a:xfrm>
            <a:off x="462958" y="126179"/>
            <a:ext cx="10817752" cy="108680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91B9672-D9D1-0CAC-4EB9-3D028DE5987C}"/>
              </a:ext>
            </a:extLst>
          </p:cNvPr>
          <p:cNvSpPr txBox="1"/>
          <p:nvPr/>
        </p:nvSpPr>
        <p:spPr>
          <a:xfrm flipH="1">
            <a:off x="2621900" y="815656"/>
            <a:ext cx="30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BC1ADDB-6A97-0764-F71E-4A0B73A44A9A}"/>
              </a:ext>
            </a:extLst>
          </p:cNvPr>
          <p:cNvSpPr txBox="1"/>
          <p:nvPr/>
        </p:nvSpPr>
        <p:spPr>
          <a:xfrm>
            <a:off x="8917561" y="774952"/>
            <a:ext cx="2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D33E196-6ECE-65CA-22A0-BD35882973A6}"/>
              </a:ext>
            </a:extLst>
          </p:cNvPr>
          <p:cNvSpPr txBox="1"/>
          <p:nvPr/>
        </p:nvSpPr>
        <p:spPr>
          <a:xfrm>
            <a:off x="5082527" y="782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4F0D7C9-A2C5-8B4D-B077-912B7602D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7" t="32517" r="27831" b="41547"/>
          <a:stretch/>
        </p:blipFill>
        <p:spPr>
          <a:xfrm>
            <a:off x="574214" y="1793385"/>
            <a:ext cx="10577304" cy="4165889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51C2D37-A8F7-A066-2E5E-7BF23484D600}"/>
              </a:ext>
            </a:extLst>
          </p:cNvPr>
          <p:cNvSpPr txBox="1"/>
          <p:nvPr/>
        </p:nvSpPr>
        <p:spPr>
          <a:xfrm>
            <a:off x="1391232" y="1073762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3  5 ,   3  5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BFBC701-02B5-41F7-6ADE-732418C5546D}"/>
              </a:ext>
            </a:extLst>
          </p:cNvPr>
          <p:cNvSpPr txBox="1"/>
          <p:nvPr/>
        </p:nvSpPr>
        <p:spPr>
          <a:xfrm>
            <a:off x="4813375" y="1144284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5   3 ,   0  5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08B0143-2953-6F3C-E4EA-5E36C003F284}"/>
              </a:ext>
            </a:extLst>
          </p:cNvPr>
          <p:cNvSpPr txBox="1"/>
          <p:nvPr/>
        </p:nvSpPr>
        <p:spPr>
          <a:xfrm>
            <a:off x="7995971" y="1094894"/>
            <a:ext cx="280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1  2   8 ,  2  8  9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87B72F7-8782-A80A-35E8-9AE7288385C6}"/>
              </a:ext>
            </a:extLst>
          </p:cNvPr>
          <p:cNvSpPr txBox="1"/>
          <p:nvPr/>
        </p:nvSpPr>
        <p:spPr>
          <a:xfrm>
            <a:off x="1280027" y="3356012"/>
            <a:ext cx="280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     </a:t>
            </a:r>
            <a:r>
              <a:rPr lang="sl-SI" sz="3200" dirty="0">
                <a:solidFill>
                  <a:srgbClr val="0070C0"/>
                </a:solidFill>
              </a:rPr>
              <a:t>5   3 ,  6  0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E9900CD-7955-123A-12C7-191514621409}"/>
              </a:ext>
            </a:extLst>
          </p:cNvPr>
          <p:cNvSpPr txBox="1"/>
          <p:nvPr/>
        </p:nvSpPr>
        <p:spPr>
          <a:xfrm>
            <a:off x="4790637" y="3360973"/>
            <a:ext cx="280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   </a:t>
            </a:r>
            <a:r>
              <a:rPr lang="sl-SI" sz="3200" dirty="0">
                <a:solidFill>
                  <a:srgbClr val="00B050"/>
                </a:solidFill>
              </a:rPr>
              <a:t>1   5 ,  8  3 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6D80570-77B8-5A2A-5A74-AA99C8EE6331}"/>
              </a:ext>
            </a:extLst>
          </p:cNvPr>
          <p:cNvSpPr txBox="1"/>
          <p:nvPr/>
        </p:nvSpPr>
        <p:spPr>
          <a:xfrm>
            <a:off x="8107178" y="3417188"/>
            <a:ext cx="280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   5   0 ,  4  5  2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9BE05C4-A178-5F57-F06B-CE4FF251C1D7}"/>
              </a:ext>
            </a:extLst>
          </p:cNvPr>
          <p:cNvSpPr txBox="1"/>
          <p:nvPr/>
        </p:nvSpPr>
        <p:spPr>
          <a:xfrm>
            <a:off x="1370344" y="5416677"/>
            <a:ext cx="2352570" cy="59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1  1   6 ,  1  9  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280A66DE-E6F2-BF72-21CE-DD45BE34130D}"/>
              </a:ext>
            </a:extLst>
          </p:cNvPr>
          <p:cNvSpPr txBox="1"/>
          <p:nvPr/>
        </p:nvSpPr>
        <p:spPr>
          <a:xfrm>
            <a:off x="4686581" y="5480126"/>
            <a:ext cx="2352570" cy="59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8  5   6 ,  2  7  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24ED7C11-EFFE-A616-8CC2-115CDF13E4C7}"/>
              </a:ext>
            </a:extLst>
          </p:cNvPr>
          <p:cNvSpPr txBox="1"/>
          <p:nvPr/>
        </p:nvSpPr>
        <p:spPr>
          <a:xfrm>
            <a:off x="7922810" y="5394100"/>
            <a:ext cx="31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1 0 1  9 ,  8  6   9</a:t>
            </a:r>
          </a:p>
        </p:txBody>
      </p:sp>
    </p:spTree>
    <p:extLst>
      <p:ext uri="{BB962C8B-B14F-4D97-AF65-F5344CB8AC3E}">
        <p14:creationId xmlns:p14="http://schemas.microsoft.com/office/powerpoint/2010/main" val="3919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E3D83D6-B506-0D65-3A24-02E79FE17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1" t="61829" r="28898" b="9306"/>
          <a:stretch/>
        </p:blipFill>
        <p:spPr>
          <a:xfrm>
            <a:off x="382555" y="289247"/>
            <a:ext cx="8854750" cy="398417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95E00E6-371C-84A1-5D93-57DB7EC0C0A2}"/>
              </a:ext>
            </a:extLst>
          </p:cNvPr>
          <p:cNvSpPr txBox="1"/>
          <p:nvPr/>
        </p:nvSpPr>
        <p:spPr>
          <a:xfrm>
            <a:off x="1167446" y="2037480"/>
            <a:ext cx="216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 4   8 ,  0 5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5E56ABD-43DE-4893-9D0F-F843E96CFD88}"/>
              </a:ext>
            </a:extLst>
          </p:cNvPr>
          <p:cNvSpPr txBox="1"/>
          <p:nvPr/>
        </p:nvSpPr>
        <p:spPr>
          <a:xfrm>
            <a:off x="8440658" y="1596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52040DD-FAE5-20CD-90D9-E8CAA3C8A591}"/>
              </a:ext>
            </a:extLst>
          </p:cNvPr>
          <p:cNvSpPr txBox="1"/>
          <p:nvPr/>
        </p:nvSpPr>
        <p:spPr>
          <a:xfrm>
            <a:off x="10798629" y="15986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E134D64-5536-4D0A-B250-AAD088948358}"/>
              </a:ext>
            </a:extLst>
          </p:cNvPr>
          <p:cNvSpPr txBox="1"/>
          <p:nvPr/>
        </p:nvSpPr>
        <p:spPr>
          <a:xfrm>
            <a:off x="5866814" y="37286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A069F9E-65C0-DC6A-F299-30E65B9B1B7D}"/>
              </a:ext>
            </a:extLst>
          </p:cNvPr>
          <p:cNvSpPr txBox="1"/>
          <p:nvPr/>
        </p:nvSpPr>
        <p:spPr>
          <a:xfrm>
            <a:off x="8780816" y="15697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FBA2C0B-2A54-F471-D4D2-E45B56B3367D}"/>
              </a:ext>
            </a:extLst>
          </p:cNvPr>
          <p:cNvSpPr txBox="1"/>
          <p:nvPr/>
        </p:nvSpPr>
        <p:spPr>
          <a:xfrm>
            <a:off x="8785782" y="9116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3A60212-BDE0-8468-AB9A-80A5A31E9705}"/>
              </a:ext>
            </a:extLst>
          </p:cNvPr>
          <p:cNvSpPr txBox="1"/>
          <p:nvPr/>
        </p:nvSpPr>
        <p:spPr>
          <a:xfrm>
            <a:off x="8440658" y="8832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569013D-908F-E010-7DCB-3612AECA4A96}"/>
              </a:ext>
            </a:extLst>
          </p:cNvPr>
          <p:cNvSpPr txBox="1"/>
          <p:nvPr/>
        </p:nvSpPr>
        <p:spPr>
          <a:xfrm>
            <a:off x="2659023" y="8832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835701A-B296-20D0-35EE-B585FE07476D}"/>
              </a:ext>
            </a:extLst>
          </p:cNvPr>
          <p:cNvSpPr txBox="1"/>
          <p:nvPr/>
        </p:nvSpPr>
        <p:spPr>
          <a:xfrm>
            <a:off x="2659023" y="12278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9FCBFFC-2640-2E5B-4A53-B27EDCAB7963}"/>
              </a:ext>
            </a:extLst>
          </p:cNvPr>
          <p:cNvSpPr txBox="1"/>
          <p:nvPr/>
        </p:nvSpPr>
        <p:spPr>
          <a:xfrm>
            <a:off x="3835563" y="2025067"/>
            <a:ext cx="243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 1  1  8 ,  6 7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D7C70E0-2B12-2280-28CA-2E1CD6B12EF8}"/>
              </a:ext>
            </a:extLst>
          </p:cNvPr>
          <p:cNvSpPr txBox="1"/>
          <p:nvPr/>
        </p:nvSpPr>
        <p:spPr>
          <a:xfrm>
            <a:off x="7223573" y="1988944"/>
            <a:ext cx="243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4  8 ,  3 1 6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7AB5F97-C5A4-46C3-CF36-5A273115A40F}"/>
              </a:ext>
            </a:extLst>
          </p:cNvPr>
          <p:cNvSpPr txBox="1"/>
          <p:nvPr/>
        </p:nvSpPr>
        <p:spPr>
          <a:xfrm>
            <a:off x="815431" y="4200771"/>
            <a:ext cx="269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 1  1  3 ,  9 7 6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CC64EBE-17E6-08AA-944B-0C2684915B74}"/>
              </a:ext>
            </a:extLst>
          </p:cNvPr>
          <p:cNvSpPr txBox="1"/>
          <p:nvPr/>
        </p:nvSpPr>
        <p:spPr>
          <a:xfrm>
            <a:off x="3957295" y="4177877"/>
            <a:ext cx="258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 1 8 3 ,  2 3 4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755C566-54B6-8817-D2FA-F1A17F641427}"/>
              </a:ext>
            </a:extLst>
          </p:cNvPr>
          <p:cNvSpPr txBox="1"/>
          <p:nvPr/>
        </p:nvSpPr>
        <p:spPr>
          <a:xfrm>
            <a:off x="6871000" y="4188266"/>
            <a:ext cx="243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 1 2 4 ,  8 6 2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EFD86AE-8BE5-5457-3E95-51D2AEBE5B53}"/>
              </a:ext>
            </a:extLst>
          </p:cNvPr>
          <p:cNvSpPr txBox="1"/>
          <p:nvPr/>
        </p:nvSpPr>
        <p:spPr>
          <a:xfrm>
            <a:off x="5587912" y="37434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60DF26E-90E9-1CF0-CED6-79F53C5BB6F8}"/>
              </a:ext>
            </a:extLst>
          </p:cNvPr>
          <p:cNvSpPr txBox="1"/>
          <p:nvPr/>
        </p:nvSpPr>
        <p:spPr>
          <a:xfrm>
            <a:off x="5247750" y="37514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9C28A71-1F50-AC57-0CEF-626A54628270}"/>
              </a:ext>
            </a:extLst>
          </p:cNvPr>
          <p:cNvSpPr txBox="1"/>
          <p:nvPr/>
        </p:nvSpPr>
        <p:spPr>
          <a:xfrm>
            <a:off x="3008916" y="3753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0F7674C-808A-B845-A659-0C18DA60920F}"/>
              </a:ext>
            </a:extLst>
          </p:cNvPr>
          <p:cNvSpPr txBox="1"/>
          <p:nvPr/>
        </p:nvSpPr>
        <p:spPr>
          <a:xfrm>
            <a:off x="2990870" y="3393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45E0F4C9-7BB8-227C-50AA-BF261176335D}"/>
              </a:ext>
            </a:extLst>
          </p:cNvPr>
          <p:cNvSpPr txBox="1"/>
          <p:nvPr/>
        </p:nvSpPr>
        <p:spPr>
          <a:xfrm>
            <a:off x="4963890" y="3697844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E99CF1B-1211-ED58-F673-349CED7CD829}"/>
              </a:ext>
            </a:extLst>
          </p:cNvPr>
          <p:cNvSpPr txBox="1"/>
          <p:nvPr/>
        </p:nvSpPr>
        <p:spPr>
          <a:xfrm>
            <a:off x="8780816" y="34151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19FF40A-4EF5-1963-27E5-3DAD7C3F9C2B}"/>
              </a:ext>
            </a:extLst>
          </p:cNvPr>
          <p:cNvSpPr txBox="1"/>
          <p:nvPr/>
        </p:nvSpPr>
        <p:spPr>
          <a:xfrm>
            <a:off x="5887903" y="33756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026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3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0D6F15-B485-3425-2CC2-A964019E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83" t="31973" r="27449" b="39048"/>
          <a:stretch/>
        </p:blipFill>
        <p:spPr>
          <a:xfrm>
            <a:off x="-480229" y="0"/>
            <a:ext cx="12541399" cy="589694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832617B-3347-E032-7D12-FF13D0B03CCA}"/>
              </a:ext>
            </a:extLst>
          </p:cNvPr>
          <p:cNvSpPr/>
          <p:nvPr/>
        </p:nvSpPr>
        <p:spPr>
          <a:xfrm>
            <a:off x="583660" y="961053"/>
            <a:ext cx="1099226" cy="466928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0A90315-D2CC-A01D-0C31-952AA27D7850}"/>
              </a:ext>
            </a:extLst>
          </p:cNvPr>
          <p:cNvSpPr txBox="1"/>
          <p:nvPr/>
        </p:nvSpPr>
        <p:spPr>
          <a:xfrm>
            <a:off x="4976950" y="2425253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1          2               3            4            5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5F9FF90-1047-FC5A-A312-1984878E797F}"/>
              </a:ext>
            </a:extLst>
          </p:cNvPr>
          <p:cNvSpPr/>
          <p:nvPr/>
        </p:nvSpPr>
        <p:spPr>
          <a:xfrm>
            <a:off x="2460356" y="961053"/>
            <a:ext cx="1406249" cy="46692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237F616-D0DA-67D9-37E6-B19DAFE69D70}"/>
              </a:ext>
            </a:extLst>
          </p:cNvPr>
          <p:cNvSpPr/>
          <p:nvPr/>
        </p:nvSpPr>
        <p:spPr>
          <a:xfrm>
            <a:off x="4473439" y="979163"/>
            <a:ext cx="1406248" cy="466928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3A71FC9D-01F7-9C3D-ACC1-7BE9CC93620D}"/>
              </a:ext>
            </a:extLst>
          </p:cNvPr>
          <p:cNvSpPr/>
          <p:nvPr/>
        </p:nvSpPr>
        <p:spPr>
          <a:xfrm>
            <a:off x="6493238" y="961053"/>
            <a:ext cx="1099226" cy="466928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49D0E7D-ABB2-A008-70ED-3414F3ED4CE5}"/>
              </a:ext>
            </a:extLst>
          </p:cNvPr>
          <p:cNvSpPr/>
          <p:nvPr/>
        </p:nvSpPr>
        <p:spPr>
          <a:xfrm>
            <a:off x="8270660" y="983293"/>
            <a:ext cx="1630986" cy="466928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5456E03-8394-ECEF-81CF-907AEE33D592}"/>
              </a:ext>
            </a:extLst>
          </p:cNvPr>
          <p:cNvSpPr/>
          <p:nvPr/>
        </p:nvSpPr>
        <p:spPr>
          <a:xfrm>
            <a:off x="10431794" y="1030497"/>
            <a:ext cx="1406247" cy="466928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3A45566-FD0D-4109-9265-FF2DC5DF09F8}"/>
              </a:ext>
            </a:extLst>
          </p:cNvPr>
          <p:cNvSpPr txBox="1"/>
          <p:nvPr/>
        </p:nvSpPr>
        <p:spPr>
          <a:xfrm>
            <a:off x="3683726" y="2884630"/>
            <a:ext cx="751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3          4              5            0            0             1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99DD07B-ADDC-60A4-A08B-E53A88E80C5A}"/>
              </a:ext>
            </a:extLst>
          </p:cNvPr>
          <p:cNvSpPr txBox="1"/>
          <p:nvPr/>
        </p:nvSpPr>
        <p:spPr>
          <a:xfrm>
            <a:off x="4878671" y="3429000"/>
            <a:ext cx="64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3              4            2            0             4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18FDB70-1898-3882-C7E7-6D206E30BAC0}"/>
              </a:ext>
            </a:extLst>
          </p:cNvPr>
          <p:cNvSpPr txBox="1"/>
          <p:nvPr/>
        </p:nvSpPr>
        <p:spPr>
          <a:xfrm>
            <a:off x="4878671" y="3901979"/>
            <a:ext cx="751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sl-SI" sz="3200" b="1" dirty="0">
                <a:solidFill>
                  <a:srgbClr val="FF0000"/>
                </a:solidFill>
              </a:rPr>
              <a:t>1          2            0            0             9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9E9576D-4683-1BDD-EEAA-FDECD48DA9F1}"/>
              </a:ext>
            </a:extLst>
          </p:cNvPr>
          <p:cNvSpPr txBox="1"/>
          <p:nvPr/>
        </p:nvSpPr>
        <p:spPr>
          <a:xfrm>
            <a:off x="3836892" y="4367166"/>
            <a:ext cx="751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2          3              5            1            0             9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F10E4BB-6BFD-2D17-1E05-2A8870BCE1E8}"/>
              </a:ext>
            </a:extLst>
          </p:cNvPr>
          <p:cNvSpPr txBox="1"/>
          <p:nvPr/>
        </p:nvSpPr>
        <p:spPr>
          <a:xfrm>
            <a:off x="3836892" y="4882578"/>
            <a:ext cx="751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1          0             0            0            0             1</a:t>
            </a:r>
          </a:p>
        </p:txBody>
      </p: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2FA3621C-CC13-641A-372B-B191466E6C65}"/>
              </a:ext>
            </a:extLst>
          </p:cNvPr>
          <p:cNvCxnSpPr>
            <a:cxnSpLocks/>
          </p:cNvCxnSpPr>
          <p:nvPr/>
        </p:nvCxnSpPr>
        <p:spPr>
          <a:xfrm>
            <a:off x="7341326" y="1632857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366D8959-8E33-128F-E377-79ACA75B7672}"/>
              </a:ext>
            </a:extLst>
          </p:cNvPr>
          <p:cNvSpPr txBox="1"/>
          <p:nvPr/>
        </p:nvSpPr>
        <p:spPr>
          <a:xfrm>
            <a:off x="7169644" y="5511540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b="1" dirty="0">
                <a:solidFill>
                  <a:srgbClr val="0070C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760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71A4DF9-CC84-40F6-1FC7-3C1B939C4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3" t="62435" r="25612" b="16599"/>
          <a:stretch/>
        </p:blipFill>
        <p:spPr>
          <a:xfrm>
            <a:off x="502297" y="250234"/>
            <a:ext cx="11579291" cy="385372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4A35C4-E55B-037F-0FFC-8687181D6430}"/>
              </a:ext>
            </a:extLst>
          </p:cNvPr>
          <p:cNvSpPr txBox="1"/>
          <p:nvPr/>
        </p:nvSpPr>
        <p:spPr>
          <a:xfrm>
            <a:off x="1921463" y="1989307"/>
            <a:ext cx="386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1     2        3      4     5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53C2958-B4F2-20A1-7AE6-78800323735D}"/>
              </a:ext>
            </a:extLst>
          </p:cNvPr>
          <p:cNvSpPr/>
          <p:nvPr/>
        </p:nvSpPr>
        <p:spPr>
          <a:xfrm>
            <a:off x="2870389" y="343250"/>
            <a:ext cx="925412" cy="365640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64F7C0F8-3B6F-22F4-8612-8982835C9699}"/>
              </a:ext>
            </a:extLst>
          </p:cNvPr>
          <p:cNvSpPr/>
          <p:nvPr/>
        </p:nvSpPr>
        <p:spPr>
          <a:xfrm>
            <a:off x="4065806" y="331045"/>
            <a:ext cx="1025508" cy="361073"/>
          </a:xfrm>
          <a:prstGeom prst="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2188AA7-C845-9A8A-E09F-354E51B4DE6D}"/>
              </a:ext>
            </a:extLst>
          </p:cNvPr>
          <p:cNvSpPr txBox="1"/>
          <p:nvPr/>
        </p:nvSpPr>
        <p:spPr>
          <a:xfrm>
            <a:off x="1111866" y="2428875"/>
            <a:ext cx="44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   </a:t>
            </a:r>
            <a:r>
              <a:rPr lang="sl-SI" sz="3200" b="1" dirty="0">
                <a:solidFill>
                  <a:srgbClr val="C00000"/>
                </a:solidFill>
              </a:rPr>
              <a:t>3    4     5        0     0     1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B1FD53E2-A9D1-3C84-D9C1-2F45C56DDF37}"/>
              </a:ext>
            </a:extLst>
          </p:cNvPr>
          <p:cNvCxnSpPr>
            <a:cxnSpLocks/>
          </p:cNvCxnSpPr>
          <p:nvPr/>
        </p:nvCxnSpPr>
        <p:spPr>
          <a:xfrm>
            <a:off x="1237840" y="3013650"/>
            <a:ext cx="433795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09DCA81-515A-FCCE-2D95-787BC54CACC9}"/>
              </a:ext>
            </a:extLst>
          </p:cNvPr>
          <p:cNvSpPr txBox="1"/>
          <p:nvPr/>
        </p:nvSpPr>
        <p:spPr>
          <a:xfrm>
            <a:off x="1243717" y="2933649"/>
            <a:ext cx="42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3     5      7       3     4     6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7180DDC-242A-3425-67E5-F36023CD4F85}"/>
              </a:ext>
            </a:extLst>
          </p:cNvPr>
          <p:cNvSpPr txBox="1"/>
          <p:nvPr/>
        </p:nvSpPr>
        <p:spPr>
          <a:xfrm>
            <a:off x="3255173" y="2835698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/>
              <a:t>,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5E12E02-901E-A2C8-2691-B166ECDE518E}"/>
              </a:ext>
            </a:extLst>
          </p:cNvPr>
          <p:cNvSpPr txBox="1"/>
          <p:nvPr/>
        </p:nvSpPr>
        <p:spPr>
          <a:xfrm>
            <a:off x="6502172" y="2005258"/>
            <a:ext cx="495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  3     4      5      0     0      1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CAA87FB9-32FE-F844-5C0B-753B1AAB75CD}"/>
              </a:ext>
            </a:extLst>
          </p:cNvPr>
          <p:cNvSpPr/>
          <p:nvPr/>
        </p:nvSpPr>
        <p:spPr>
          <a:xfrm>
            <a:off x="8384818" y="304472"/>
            <a:ext cx="1025508" cy="361073"/>
          </a:xfrm>
          <a:prstGeom prst="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0B731EAA-CA8B-6570-92D7-6B5F3487A29C}"/>
              </a:ext>
            </a:extLst>
          </p:cNvPr>
          <p:cNvSpPr/>
          <p:nvPr/>
        </p:nvSpPr>
        <p:spPr>
          <a:xfrm>
            <a:off x="9724136" y="350835"/>
            <a:ext cx="838118" cy="361073"/>
          </a:xfrm>
          <a:prstGeom prst="rect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367651C-2D7F-2FC9-2F8C-BC3684195DDC}"/>
              </a:ext>
            </a:extLst>
          </p:cNvPr>
          <p:cNvSpPr txBox="1"/>
          <p:nvPr/>
        </p:nvSpPr>
        <p:spPr>
          <a:xfrm>
            <a:off x="7238046" y="2509454"/>
            <a:ext cx="381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 3     4        2     0      4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BCCF3A4-C36D-4693-8A90-3B5C397590D0}"/>
              </a:ext>
            </a:extLst>
          </p:cNvPr>
          <p:cNvSpPr/>
          <p:nvPr/>
        </p:nvSpPr>
        <p:spPr>
          <a:xfrm>
            <a:off x="10876063" y="331046"/>
            <a:ext cx="855283" cy="361073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7B3B63A-D28A-588B-808C-E3A7766365A9}"/>
              </a:ext>
            </a:extLst>
          </p:cNvPr>
          <p:cNvSpPr txBox="1"/>
          <p:nvPr/>
        </p:nvSpPr>
        <p:spPr>
          <a:xfrm>
            <a:off x="7276228" y="3013650"/>
            <a:ext cx="381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 1     2       0     0      9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0F06445D-7376-02DE-2DC4-FCF44EEC7EE4}"/>
              </a:ext>
            </a:extLst>
          </p:cNvPr>
          <p:cNvCxnSpPr>
            <a:cxnSpLocks/>
          </p:cNvCxnSpPr>
          <p:nvPr/>
        </p:nvCxnSpPr>
        <p:spPr>
          <a:xfrm>
            <a:off x="6558685" y="3482029"/>
            <a:ext cx="433795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FC092C7-805F-A206-708E-60D481D99B74}"/>
              </a:ext>
            </a:extLst>
          </p:cNvPr>
          <p:cNvSpPr txBox="1"/>
          <p:nvPr/>
        </p:nvSpPr>
        <p:spPr>
          <a:xfrm>
            <a:off x="6502172" y="3395012"/>
            <a:ext cx="495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    3    9    1        2    1      4 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5C4FD97-7DB4-FF6A-0251-5DE2B3441E7B}"/>
              </a:ext>
            </a:extLst>
          </p:cNvPr>
          <p:cNvSpPr txBox="1"/>
          <p:nvPr/>
        </p:nvSpPr>
        <p:spPr>
          <a:xfrm>
            <a:off x="8675177" y="3317522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189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A95426C-1789-7A89-D34D-38EBB776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2" t="43161" r="45715" b="53252"/>
          <a:stretch/>
        </p:blipFill>
        <p:spPr>
          <a:xfrm>
            <a:off x="264163" y="185101"/>
            <a:ext cx="5604791" cy="574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22CC4B7-966D-922C-BDD5-31A5E854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0" t="48161" r="55439" b="48498"/>
          <a:stretch/>
        </p:blipFill>
        <p:spPr>
          <a:xfrm>
            <a:off x="878490" y="942392"/>
            <a:ext cx="2704465" cy="73844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AE00C6-B278-EB1A-FE3D-2D727BFC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6" t="64083" r="55289" b="33239"/>
          <a:stretch/>
        </p:blipFill>
        <p:spPr>
          <a:xfrm>
            <a:off x="663798" y="3971555"/>
            <a:ext cx="3178995" cy="485386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EBB8254-2118-BDB7-E332-471E3C1E9E74}"/>
              </a:ext>
            </a:extLst>
          </p:cNvPr>
          <p:cNvSpPr txBox="1"/>
          <p:nvPr/>
        </p:nvSpPr>
        <p:spPr>
          <a:xfrm>
            <a:off x="2808514" y="69046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C07DABA-BF14-5F0C-C679-94EADE6C2012}"/>
              </a:ext>
            </a:extLst>
          </p:cNvPr>
          <p:cNvSpPr txBox="1"/>
          <p:nvPr/>
        </p:nvSpPr>
        <p:spPr>
          <a:xfrm>
            <a:off x="1490660" y="69046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9429337-BE24-DB8F-6A95-F42EAD873BF0}"/>
              </a:ext>
            </a:extLst>
          </p:cNvPr>
          <p:cNvSpPr txBox="1"/>
          <p:nvPr/>
        </p:nvSpPr>
        <p:spPr>
          <a:xfrm>
            <a:off x="1284514" y="71155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99BDB46-A985-6A53-20AD-98AD5DEB553D}"/>
              </a:ext>
            </a:extLst>
          </p:cNvPr>
          <p:cNvSpPr txBox="1"/>
          <p:nvPr/>
        </p:nvSpPr>
        <p:spPr>
          <a:xfrm>
            <a:off x="2602368" y="69046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EA541B6-7A69-CF43-312B-5D2B1B578DC1}"/>
              </a:ext>
            </a:extLst>
          </p:cNvPr>
          <p:cNvSpPr txBox="1"/>
          <p:nvPr/>
        </p:nvSpPr>
        <p:spPr>
          <a:xfrm>
            <a:off x="2033208" y="73546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746F84C-C851-3C60-F080-9BC2988D2AD7}"/>
              </a:ext>
            </a:extLst>
          </p:cNvPr>
          <p:cNvSpPr txBox="1"/>
          <p:nvPr/>
        </p:nvSpPr>
        <p:spPr>
          <a:xfrm>
            <a:off x="1826008" y="75937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C84B709-8140-FFE2-66E9-1267C9F6C1EC}"/>
              </a:ext>
            </a:extLst>
          </p:cNvPr>
          <p:cNvSpPr txBox="1"/>
          <p:nvPr/>
        </p:nvSpPr>
        <p:spPr>
          <a:xfrm>
            <a:off x="3323248" y="71155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4E356CB-B74E-5F3D-C595-FCD940BC4BC0}"/>
              </a:ext>
            </a:extLst>
          </p:cNvPr>
          <p:cNvSpPr txBox="1"/>
          <p:nvPr/>
        </p:nvSpPr>
        <p:spPr>
          <a:xfrm>
            <a:off x="3066557" y="74154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D67D82C-8742-9867-8366-D97F80EFC5B4}"/>
              </a:ext>
            </a:extLst>
          </p:cNvPr>
          <p:cNvSpPr txBox="1"/>
          <p:nvPr/>
        </p:nvSpPr>
        <p:spPr>
          <a:xfrm>
            <a:off x="4204319" y="620051"/>
            <a:ext cx="587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PRAVILA pisnega seštevanja decimalnih števil.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8E8D801-4E21-FC1F-F69B-7BB025E49135}"/>
              </a:ext>
            </a:extLst>
          </p:cNvPr>
          <p:cNvSpPr txBox="1"/>
          <p:nvPr/>
        </p:nvSpPr>
        <p:spPr>
          <a:xfrm>
            <a:off x="4166804" y="990207"/>
            <a:ext cx="491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/>
              <a:t>- Števke podpisujemo eno pod drugo.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01661F2-384F-5F3D-FECF-612344D35CF8}"/>
              </a:ext>
            </a:extLst>
          </p:cNvPr>
          <p:cNvSpPr txBox="1"/>
          <p:nvPr/>
        </p:nvSpPr>
        <p:spPr>
          <a:xfrm>
            <a:off x="4079860" y="1426290"/>
            <a:ext cx="790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/>
              <a:t>- Upoštevamo mestne vrednosti števk</a:t>
            </a:r>
            <a:r>
              <a:rPr lang="sl-SI" sz="2400" dirty="0">
                <a:solidFill>
                  <a:srgbClr val="0070C0"/>
                </a:solidFill>
              </a:rPr>
              <a:t>, </a:t>
            </a:r>
            <a:r>
              <a:rPr lang="sl-SI" sz="2400" dirty="0">
                <a:solidFill>
                  <a:srgbClr val="C00000"/>
                </a:solidFill>
              </a:rPr>
              <a:t>desetino pišemo pod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desetino, stotino pod stotino , tisočino pod tisočino, …., 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enico pod enico, desetico pod desetico, </a:t>
            </a:r>
            <a:r>
              <a:rPr lang="sl-SI" sz="2400" dirty="0" err="1">
                <a:solidFill>
                  <a:srgbClr val="0070C0"/>
                </a:solidFill>
              </a:rPr>
              <a:t>stotico</a:t>
            </a:r>
            <a:r>
              <a:rPr lang="sl-SI" sz="2400" dirty="0">
                <a:solidFill>
                  <a:srgbClr val="0070C0"/>
                </a:solidFill>
              </a:rPr>
              <a:t> pod </a:t>
            </a:r>
            <a:r>
              <a:rPr lang="sl-SI" sz="2400" dirty="0" err="1">
                <a:solidFill>
                  <a:srgbClr val="0070C0"/>
                </a:solidFill>
              </a:rPr>
              <a:t>stotico</a:t>
            </a:r>
            <a:r>
              <a:rPr lang="sl-SI" sz="2400" dirty="0">
                <a:solidFill>
                  <a:srgbClr val="0070C0"/>
                </a:solidFill>
              </a:rPr>
              <a:t>,… 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4A55490-44F8-08A8-5F68-64F00069AE60}"/>
              </a:ext>
            </a:extLst>
          </p:cNvPr>
          <p:cNvSpPr txBox="1"/>
          <p:nvPr/>
        </p:nvSpPr>
        <p:spPr>
          <a:xfrm>
            <a:off x="4079860" y="2648244"/>
            <a:ext cx="7725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800" dirty="0"/>
              <a:t>- Decimalno vejico zapišemo pod decimalno vejico.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EBF3CCD-943F-275D-CE8F-0C5186BF6CEF}"/>
              </a:ext>
            </a:extLst>
          </p:cNvPr>
          <p:cNvSpPr txBox="1"/>
          <p:nvPr/>
        </p:nvSpPr>
        <p:spPr>
          <a:xfrm>
            <a:off x="1284514" y="2026454"/>
            <a:ext cx="1511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    12,34</a:t>
            </a:r>
          </a:p>
          <a:p>
            <a:r>
              <a:rPr lang="sl-SI" sz="3200" dirty="0"/>
              <a:t> + 12,07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CD82E23C-4C9E-232E-F14C-3BBFA0A97C0A}"/>
              </a:ext>
            </a:extLst>
          </p:cNvPr>
          <p:cNvCxnSpPr/>
          <p:nvPr/>
        </p:nvCxnSpPr>
        <p:spPr>
          <a:xfrm>
            <a:off x="1540363" y="3062270"/>
            <a:ext cx="1290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EFBAF0F-B124-A15D-23AB-F9821E558BD4}"/>
              </a:ext>
            </a:extLst>
          </p:cNvPr>
          <p:cNvSpPr txBox="1"/>
          <p:nvPr/>
        </p:nvSpPr>
        <p:spPr>
          <a:xfrm>
            <a:off x="2449922" y="170456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4C3BC2B-BA51-C8AA-0E0C-56A9E638C671}"/>
              </a:ext>
            </a:extLst>
          </p:cNvPr>
          <p:cNvSpPr txBox="1"/>
          <p:nvPr/>
        </p:nvSpPr>
        <p:spPr>
          <a:xfrm>
            <a:off x="2164815" y="170084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F5D5565-28E2-5845-00C6-4A0193EB43F6}"/>
              </a:ext>
            </a:extLst>
          </p:cNvPr>
          <p:cNvSpPr txBox="1"/>
          <p:nvPr/>
        </p:nvSpPr>
        <p:spPr>
          <a:xfrm>
            <a:off x="1865534" y="177291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B6C3832-3B46-980A-EA42-51F1F882B9DA}"/>
              </a:ext>
            </a:extLst>
          </p:cNvPr>
          <p:cNvSpPr txBox="1"/>
          <p:nvPr/>
        </p:nvSpPr>
        <p:spPr>
          <a:xfrm>
            <a:off x="1663945" y="17700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2D11CCDF-7DA8-67D4-EFDB-1FAE7635CC21}"/>
              </a:ext>
            </a:extLst>
          </p:cNvPr>
          <p:cNvSpPr txBox="1"/>
          <p:nvPr/>
        </p:nvSpPr>
        <p:spPr>
          <a:xfrm>
            <a:off x="1692886" y="3068106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24,41</a:t>
            </a:r>
          </a:p>
        </p:txBody>
      </p: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C444B8A4-7A86-ABB7-5CAB-CE5AA6FB9CE7}"/>
              </a:ext>
            </a:extLst>
          </p:cNvPr>
          <p:cNvCxnSpPr/>
          <p:nvPr/>
        </p:nvCxnSpPr>
        <p:spPr>
          <a:xfrm>
            <a:off x="503853" y="3613178"/>
            <a:ext cx="115512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91DBEBAF-A60A-5BC2-AE97-E1325573CA84}"/>
              </a:ext>
            </a:extLst>
          </p:cNvPr>
          <p:cNvSpPr txBox="1"/>
          <p:nvPr/>
        </p:nvSpPr>
        <p:spPr>
          <a:xfrm>
            <a:off x="875698" y="4497355"/>
            <a:ext cx="1511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    29,45</a:t>
            </a:r>
          </a:p>
          <a:p>
            <a:r>
              <a:rPr lang="sl-SI" sz="3200" dirty="0"/>
              <a:t> +   3,55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EA8FDF4C-FE49-0286-875E-0462970C7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60" t="47281" r="44749" b="47322"/>
          <a:stretch/>
        </p:blipFill>
        <p:spPr>
          <a:xfrm>
            <a:off x="4980071" y="3599325"/>
            <a:ext cx="3088128" cy="1117394"/>
          </a:xfrm>
          <a:prstGeom prst="rect">
            <a:avLst/>
          </a:prstGeom>
        </p:spPr>
      </p:pic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CFC4FC81-ADD6-65C9-8BA9-EF67FF80988F}"/>
              </a:ext>
            </a:extLst>
          </p:cNvPr>
          <p:cNvCxnSpPr/>
          <p:nvPr/>
        </p:nvCxnSpPr>
        <p:spPr>
          <a:xfrm>
            <a:off x="1030135" y="5552355"/>
            <a:ext cx="13255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F844F4D8-41F4-08D0-48BD-A85633DE64A7}"/>
              </a:ext>
            </a:extLst>
          </p:cNvPr>
          <p:cNvSpPr txBox="1"/>
          <p:nvPr/>
        </p:nvSpPr>
        <p:spPr>
          <a:xfrm>
            <a:off x="1214562" y="550015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33,00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6EF8633B-6BE3-BB2D-23F4-3CEC99C3FCB0}"/>
              </a:ext>
            </a:extLst>
          </p:cNvPr>
          <p:cNvSpPr txBox="1"/>
          <p:nvPr/>
        </p:nvSpPr>
        <p:spPr>
          <a:xfrm>
            <a:off x="2487392" y="5607873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Odvečne ničle</a:t>
            </a:r>
          </a:p>
        </p:txBody>
      </p: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E7A21A27-CE7B-FC8E-7CF6-48FC6CD28D11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1761854" y="5792539"/>
            <a:ext cx="57352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C84E7A6C-4F03-2B5C-35B6-CA26742D58E1}"/>
              </a:ext>
            </a:extLst>
          </p:cNvPr>
          <p:cNvSpPr txBox="1"/>
          <p:nvPr/>
        </p:nvSpPr>
        <p:spPr>
          <a:xfrm>
            <a:off x="7777059" y="3797743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= 27,9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54979500-DA08-12BB-B288-E8EB034B8703}"/>
              </a:ext>
            </a:extLst>
          </p:cNvPr>
          <p:cNvSpPr txBox="1"/>
          <p:nvPr/>
        </p:nvSpPr>
        <p:spPr>
          <a:xfrm>
            <a:off x="5529881" y="4298699"/>
            <a:ext cx="1511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    24,55</a:t>
            </a:r>
          </a:p>
          <a:p>
            <a:r>
              <a:rPr lang="sl-SI" sz="3200" dirty="0"/>
              <a:t> +   3,55</a:t>
            </a:r>
          </a:p>
        </p:txBody>
      </p: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FE14AAFA-E7E6-A8FD-7D70-7A0E47C1E4AF}"/>
              </a:ext>
            </a:extLst>
          </p:cNvPr>
          <p:cNvCxnSpPr/>
          <p:nvPr/>
        </p:nvCxnSpPr>
        <p:spPr>
          <a:xfrm>
            <a:off x="5628075" y="5375917"/>
            <a:ext cx="13255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6DB724A5-8111-A792-C33B-E2CA348B8219}"/>
              </a:ext>
            </a:extLst>
          </p:cNvPr>
          <p:cNvSpPr txBox="1"/>
          <p:nvPr/>
        </p:nvSpPr>
        <p:spPr>
          <a:xfrm>
            <a:off x="5921013" y="532319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27,90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08630319-2FB6-DD26-B412-3EEC2CDA2A10}"/>
              </a:ext>
            </a:extLst>
          </p:cNvPr>
          <p:cNvSpPr txBox="1"/>
          <p:nvPr/>
        </p:nvSpPr>
        <p:spPr>
          <a:xfrm>
            <a:off x="3610820" y="3865634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= 33</a:t>
            </a:r>
          </a:p>
        </p:txBody>
      </p:sp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3889BBA7-1FB3-ADA9-FADE-0FF320EABDFA}"/>
              </a:ext>
            </a:extLst>
          </p:cNvPr>
          <p:cNvCxnSpPr/>
          <p:nvPr/>
        </p:nvCxnSpPr>
        <p:spPr>
          <a:xfrm>
            <a:off x="4980071" y="3680970"/>
            <a:ext cx="45155" cy="2786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8" grpId="0"/>
      <p:bldP spid="32" grpId="0"/>
      <p:bldP spid="36" grpId="0"/>
      <p:bldP spid="37" grpId="0"/>
      <p:bldP spid="42" grpId="0"/>
      <p:bldP spid="43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7826F22-DF0D-FD7D-E06D-B37C1234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57" t="63645" r="41348" b="32790"/>
          <a:stretch/>
        </p:blipFill>
        <p:spPr>
          <a:xfrm>
            <a:off x="6176864" y="541176"/>
            <a:ext cx="3917932" cy="7277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B9EE192-4BC9-A0DE-71EF-454A52D37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70" t="46507" r="29643" b="48608"/>
          <a:stretch/>
        </p:blipFill>
        <p:spPr>
          <a:xfrm>
            <a:off x="595164" y="204799"/>
            <a:ext cx="4058905" cy="97085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B914E1B-8CC0-3E45-29AC-6AEAE54E59FF}"/>
              </a:ext>
            </a:extLst>
          </p:cNvPr>
          <p:cNvSpPr txBox="1"/>
          <p:nvPr/>
        </p:nvSpPr>
        <p:spPr>
          <a:xfrm>
            <a:off x="1247130" y="1480855"/>
            <a:ext cx="241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    84,8</a:t>
            </a:r>
          </a:p>
          <a:p>
            <a:r>
              <a:rPr lang="sl-SI" sz="3200" dirty="0"/>
              <a:t> +  12,345</a:t>
            </a:r>
          </a:p>
          <a:p>
            <a:r>
              <a:rPr lang="sl-SI" sz="3200" dirty="0"/>
              <a:t> +  23,987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CBF76CBE-0E47-07F0-66B2-CDF5D10D612F}"/>
              </a:ext>
            </a:extLst>
          </p:cNvPr>
          <p:cNvCxnSpPr>
            <a:cxnSpLocks/>
          </p:cNvCxnSpPr>
          <p:nvPr/>
        </p:nvCxnSpPr>
        <p:spPr>
          <a:xfrm>
            <a:off x="1247130" y="3050515"/>
            <a:ext cx="20807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FF91DBC-2756-B8F4-9756-F1D594EB5783}"/>
              </a:ext>
            </a:extLst>
          </p:cNvPr>
          <p:cNvSpPr txBox="1"/>
          <p:nvPr/>
        </p:nvSpPr>
        <p:spPr>
          <a:xfrm>
            <a:off x="1590249" y="3063325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121,132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20C8EB7-DDE3-421D-0F56-2DDED0682CDC}"/>
              </a:ext>
            </a:extLst>
          </p:cNvPr>
          <p:cNvSpPr txBox="1"/>
          <p:nvPr/>
        </p:nvSpPr>
        <p:spPr>
          <a:xfrm>
            <a:off x="2661926" y="14903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B048453-5FFA-1FE7-E655-2B52E9CCBAAE}"/>
              </a:ext>
            </a:extLst>
          </p:cNvPr>
          <p:cNvSpPr txBox="1"/>
          <p:nvPr/>
        </p:nvSpPr>
        <p:spPr>
          <a:xfrm>
            <a:off x="2452365" y="148085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165D4F2-8FBF-D447-CB90-F0ECBA961943}"/>
              </a:ext>
            </a:extLst>
          </p:cNvPr>
          <p:cNvSpPr txBox="1"/>
          <p:nvPr/>
        </p:nvSpPr>
        <p:spPr>
          <a:xfrm>
            <a:off x="6930595" y="1480855"/>
            <a:ext cx="241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    5,298</a:t>
            </a:r>
          </a:p>
          <a:p>
            <a:r>
              <a:rPr lang="sl-SI" sz="3200" dirty="0"/>
              <a:t> +  3,555</a:t>
            </a:r>
          </a:p>
          <a:p>
            <a:r>
              <a:rPr lang="sl-SI" sz="3200" dirty="0"/>
              <a:t> +  1,235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CD2C4BEC-5B00-004D-4693-9B7E582234C1}"/>
              </a:ext>
            </a:extLst>
          </p:cNvPr>
          <p:cNvCxnSpPr>
            <a:cxnSpLocks/>
          </p:cNvCxnSpPr>
          <p:nvPr/>
        </p:nvCxnSpPr>
        <p:spPr>
          <a:xfrm>
            <a:off x="6736640" y="3050515"/>
            <a:ext cx="20807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97509D7-2D9F-BB56-05B9-714ED5954FAD}"/>
              </a:ext>
            </a:extLst>
          </p:cNvPr>
          <p:cNvSpPr txBox="1"/>
          <p:nvPr/>
        </p:nvSpPr>
        <p:spPr>
          <a:xfrm>
            <a:off x="7205192" y="2970018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10,088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7641C22E-EC7F-AE6A-DBC6-079D1EA4F23A}"/>
              </a:ext>
            </a:extLst>
          </p:cNvPr>
          <p:cNvCxnSpPr/>
          <p:nvPr/>
        </p:nvCxnSpPr>
        <p:spPr>
          <a:xfrm flipV="1">
            <a:off x="970384" y="3648100"/>
            <a:ext cx="10926147" cy="1028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86872ECA-2DFA-B235-C702-CCF419A61F63}"/>
              </a:ext>
            </a:extLst>
          </p:cNvPr>
          <p:cNvCxnSpPr>
            <a:cxnSpLocks/>
          </p:cNvCxnSpPr>
          <p:nvPr/>
        </p:nvCxnSpPr>
        <p:spPr>
          <a:xfrm>
            <a:off x="5527237" y="204799"/>
            <a:ext cx="99122" cy="3546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6986F59-E318-8818-B40D-9010C512C140}"/>
              </a:ext>
            </a:extLst>
          </p:cNvPr>
          <p:cNvSpPr txBox="1"/>
          <p:nvPr/>
        </p:nvSpPr>
        <p:spPr>
          <a:xfrm>
            <a:off x="878619" y="4255186"/>
            <a:ext cx="5687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45,76 + 5,9 + 385,975+ 543 =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857E68A-D238-83D8-1BA3-DCA867066668}"/>
              </a:ext>
            </a:extLst>
          </p:cNvPr>
          <p:cNvSpPr txBox="1"/>
          <p:nvPr/>
        </p:nvSpPr>
        <p:spPr>
          <a:xfrm>
            <a:off x="3580945" y="402081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80543C9E-188C-B630-DC7D-FD0D1EAD061A}"/>
              </a:ext>
            </a:extLst>
          </p:cNvPr>
          <p:cNvSpPr txBox="1"/>
          <p:nvPr/>
        </p:nvSpPr>
        <p:spPr>
          <a:xfrm>
            <a:off x="949523" y="403325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7029F26B-EA50-2C13-166E-96D566A3D551}"/>
              </a:ext>
            </a:extLst>
          </p:cNvPr>
          <p:cNvSpPr txBox="1"/>
          <p:nvPr/>
        </p:nvSpPr>
        <p:spPr>
          <a:xfrm>
            <a:off x="5471757" y="401502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775C1DC-24CC-15B0-33A8-3C6412FE97D1}"/>
              </a:ext>
            </a:extLst>
          </p:cNvPr>
          <p:cNvSpPr txBox="1"/>
          <p:nvPr/>
        </p:nvSpPr>
        <p:spPr>
          <a:xfrm>
            <a:off x="5731997" y="40063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8169464-026E-6AD8-DE81-CE5BA718E3B8}"/>
              </a:ext>
            </a:extLst>
          </p:cNvPr>
          <p:cNvSpPr txBox="1"/>
          <p:nvPr/>
        </p:nvSpPr>
        <p:spPr>
          <a:xfrm>
            <a:off x="3839526" y="404502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B6CE787-359A-97C7-3162-3DC0E06C6439}"/>
              </a:ext>
            </a:extLst>
          </p:cNvPr>
          <p:cNvSpPr txBox="1"/>
          <p:nvPr/>
        </p:nvSpPr>
        <p:spPr>
          <a:xfrm>
            <a:off x="2359049" y="40063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F15E3A4-EEF6-B2E2-B57B-1279411E494C}"/>
              </a:ext>
            </a:extLst>
          </p:cNvPr>
          <p:cNvSpPr txBox="1"/>
          <p:nvPr/>
        </p:nvSpPr>
        <p:spPr>
          <a:xfrm>
            <a:off x="1161280" y="40420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78D54F1-AD9E-C026-BA1B-7521299CD7BB}"/>
              </a:ext>
            </a:extLst>
          </p:cNvPr>
          <p:cNvSpPr txBox="1"/>
          <p:nvPr/>
        </p:nvSpPr>
        <p:spPr>
          <a:xfrm>
            <a:off x="3374888" y="404502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EC18F659-B7C5-6D32-B14F-7130703C3E4C}"/>
              </a:ext>
            </a:extLst>
          </p:cNvPr>
          <p:cNvSpPr txBox="1"/>
          <p:nvPr/>
        </p:nvSpPr>
        <p:spPr>
          <a:xfrm>
            <a:off x="5220957" y="402081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40A8B0F-1420-0765-3198-7E6AECEA28EB}"/>
              </a:ext>
            </a:extLst>
          </p:cNvPr>
          <p:cNvSpPr txBox="1"/>
          <p:nvPr/>
        </p:nvSpPr>
        <p:spPr>
          <a:xfrm>
            <a:off x="4442372" y="399301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C8A86383-38BD-240A-0227-232DADAC3F14}"/>
              </a:ext>
            </a:extLst>
          </p:cNvPr>
          <p:cNvSpPr txBox="1"/>
          <p:nvPr/>
        </p:nvSpPr>
        <p:spPr>
          <a:xfrm>
            <a:off x="1745937" y="402392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7FF514C8-6E6E-DCBB-1336-76ACB96CA09D}"/>
              </a:ext>
            </a:extLst>
          </p:cNvPr>
          <p:cNvSpPr txBox="1"/>
          <p:nvPr/>
        </p:nvSpPr>
        <p:spPr>
          <a:xfrm>
            <a:off x="1501538" y="402528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7C5D13D1-8847-2192-A87A-C57454520CCE}"/>
              </a:ext>
            </a:extLst>
          </p:cNvPr>
          <p:cNvSpPr txBox="1"/>
          <p:nvPr/>
        </p:nvSpPr>
        <p:spPr>
          <a:xfrm>
            <a:off x="2724834" y="402081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991F852-D9FE-65AD-9987-903A8BC392CA}"/>
              </a:ext>
            </a:extLst>
          </p:cNvPr>
          <p:cNvSpPr txBox="1"/>
          <p:nvPr/>
        </p:nvSpPr>
        <p:spPr>
          <a:xfrm>
            <a:off x="4174874" y="40239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B3D04DBD-5CF2-215E-9666-85D1CBD7C929}"/>
              </a:ext>
            </a:extLst>
          </p:cNvPr>
          <p:cNvSpPr txBox="1"/>
          <p:nvPr/>
        </p:nvSpPr>
        <p:spPr>
          <a:xfrm>
            <a:off x="4717315" y="4042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t </a:t>
            </a:r>
          </a:p>
        </p:txBody>
      </p:sp>
      <p:graphicFrame>
        <p:nvGraphicFramePr>
          <p:cNvPr id="37" name="Tabela 37">
            <a:extLst>
              <a:ext uri="{FF2B5EF4-FFF2-40B4-BE49-F238E27FC236}">
                <a16:creationId xmlns:a16="http://schemas.microsoft.com/office/drawing/2014/main" id="{C0E1125A-7093-33EA-EAC8-43049B59B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98306"/>
              </p:ext>
            </p:extLst>
          </p:nvPr>
        </p:nvGraphicFramePr>
        <p:xfrm>
          <a:off x="8323905" y="4078515"/>
          <a:ext cx="2989476" cy="19365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8246">
                  <a:extLst>
                    <a:ext uri="{9D8B030D-6E8A-4147-A177-3AD203B41FA5}">
                      <a16:colId xmlns:a16="http://schemas.microsoft.com/office/drawing/2014/main" val="1658899307"/>
                    </a:ext>
                  </a:extLst>
                </a:gridCol>
                <a:gridCol w="498246">
                  <a:extLst>
                    <a:ext uri="{9D8B030D-6E8A-4147-A177-3AD203B41FA5}">
                      <a16:colId xmlns:a16="http://schemas.microsoft.com/office/drawing/2014/main" val="2744374224"/>
                    </a:ext>
                  </a:extLst>
                </a:gridCol>
                <a:gridCol w="514261">
                  <a:extLst>
                    <a:ext uri="{9D8B030D-6E8A-4147-A177-3AD203B41FA5}">
                      <a16:colId xmlns:a16="http://schemas.microsoft.com/office/drawing/2014/main" val="495843105"/>
                    </a:ext>
                  </a:extLst>
                </a:gridCol>
                <a:gridCol w="482231">
                  <a:extLst>
                    <a:ext uri="{9D8B030D-6E8A-4147-A177-3AD203B41FA5}">
                      <a16:colId xmlns:a16="http://schemas.microsoft.com/office/drawing/2014/main" val="1513335159"/>
                    </a:ext>
                  </a:extLst>
                </a:gridCol>
                <a:gridCol w="498246">
                  <a:extLst>
                    <a:ext uri="{9D8B030D-6E8A-4147-A177-3AD203B41FA5}">
                      <a16:colId xmlns:a16="http://schemas.microsoft.com/office/drawing/2014/main" val="1092804249"/>
                    </a:ext>
                  </a:extLst>
                </a:gridCol>
                <a:gridCol w="498246">
                  <a:extLst>
                    <a:ext uri="{9D8B030D-6E8A-4147-A177-3AD203B41FA5}">
                      <a16:colId xmlns:a16="http://schemas.microsoft.com/office/drawing/2014/main" val="482393910"/>
                    </a:ext>
                  </a:extLst>
                </a:gridCol>
              </a:tblGrid>
              <a:tr h="47346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18587"/>
                  </a:ext>
                </a:extLst>
              </a:tr>
              <a:tr h="27109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88503"/>
                  </a:ext>
                </a:extLst>
              </a:tr>
              <a:tr h="27109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323853"/>
                  </a:ext>
                </a:extLst>
              </a:tr>
              <a:tr h="27109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883505"/>
                  </a:ext>
                </a:extLst>
              </a:tr>
              <a:tr h="27109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10350"/>
                  </a:ext>
                </a:extLst>
              </a:tr>
            </a:tbl>
          </a:graphicData>
        </a:graphic>
      </p:graphicFrame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E2DCEE5-EC9E-6601-6F3A-7E5639AADF9F}"/>
              </a:ext>
            </a:extLst>
          </p:cNvPr>
          <p:cNvSpPr txBox="1"/>
          <p:nvPr/>
        </p:nvSpPr>
        <p:spPr>
          <a:xfrm>
            <a:off x="9921511" y="407851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E9766621-7501-7972-5CED-E3054299078B}"/>
              </a:ext>
            </a:extLst>
          </p:cNvPr>
          <p:cNvSpPr txBox="1"/>
          <p:nvPr/>
        </p:nvSpPr>
        <p:spPr>
          <a:xfrm>
            <a:off x="10446063" y="405694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9651FF4D-8424-D454-89E6-E7A3B4D0CDAE}"/>
              </a:ext>
            </a:extLst>
          </p:cNvPr>
          <p:cNvSpPr txBox="1"/>
          <p:nvPr/>
        </p:nvSpPr>
        <p:spPr>
          <a:xfrm>
            <a:off x="10945424" y="4062224"/>
            <a:ext cx="27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5FBCDFFD-B731-A434-E9F1-55A0CD0B0FB1}"/>
              </a:ext>
            </a:extLst>
          </p:cNvPr>
          <p:cNvSpPr txBox="1"/>
          <p:nvPr/>
        </p:nvSpPr>
        <p:spPr>
          <a:xfrm>
            <a:off x="9466754" y="405694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FEEC7B24-C695-69FA-9C50-B213D2DC2314}"/>
              </a:ext>
            </a:extLst>
          </p:cNvPr>
          <p:cNvSpPr txBox="1"/>
          <p:nvPr/>
        </p:nvSpPr>
        <p:spPr>
          <a:xfrm>
            <a:off x="8977100" y="405694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9925D52E-7446-8C8A-76AD-D933DD748ADC}"/>
              </a:ext>
            </a:extLst>
          </p:cNvPr>
          <p:cNvSpPr txBox="1"/>
          <p:nvPr/>
        </p:nvSpPr>
        <p:spPr>
          <a:xfrm>
            <a:off x="8470615" y="407851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55F1F7E4-3B07-9FBC-98F9-C29EEB016CC9}"/>
              </a:ext>
            </a:extLst>
          </p:cNvPr>
          <p:cNvSpPr txBox="1"/>
          <p:nvPr/>
        </p:nvSpPr>
        <p:spPr>
          <a:xfrm>
            <a:off x="8943055" y="4419877"/>
            <a:ext cx="237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4   5  , 7    6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CEEF9C40-FB5D-0054-2C83-103B026C24C6}"/>
              </a:ext>
            </a:extLst>
          </p:cNvPr>
          <p:cNvSpPr txBox="1"/>
          <p:nvPr/>
        </p:nvSpPr>
        <p:spPr>
          <a:xfrm>
            <a:off x="9413346" y="4835207"/>
            <a:ext cx="237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5  , 9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ED7C4FB3-4EEA-874E-A7EF-0DD890CBCADA}"/>
              </a:ext>
            </a:extLst>
          </p:cNvPr>
          <p:cNvSpPr txBox="1"/>
          <p:nvPr/>
        </p:nvSpPr>
        <p:spPr>
          <a:xfrm>
            <a:off x="8380628" y="5211768"/>
            <a:ext cx="293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3   8    5  , 9    7   5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31A5D293-B9C2-E874-F025-8D8D39C7D8FE}"/>
              </a:ext>
            </a:extLst>
          </p:cNvPr>
          <p:cNvSpPr txBox="1"/>
          <p:nvPr/>
        </p:nvSpPr>
        <p:spPr>
          <a:xfrm>
            <a:off x="8470615" y="5553130"/>
            <a:ext cx="237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5   4    3</a:t>
            </a:r>
          </a:p>
        </p:txBody>
      </p: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29C4FF30-E108-D6D6-CB4C-9E11E351F459}"/>
              </a:ext>
            </a:extLst>
          </p:cNvPr>
          <p:cNvCxnSpPr>
            <a:cxnSpLocks/>
          </p:cNvCxnSpPr>
          <p:nvPr/>
        </p:nvCxnSpPr>
        <p:spPr>
          <a:xfrm>
            <a:off x="8250019" y="6033358"/>
            <a:ext cx="3063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D26F9CBC-D76F-3166-15AB-F071246DE636}"/>
              </a:ext>
            </a:extLst>
          </p:cNvPr>
          <p:cNvSpPr txBox="1"/>
          <p:nvPr/>
        </p:nvSpPr>
        <p:spPr>
          <a:xfrm>
            <a:off x="8946446" y="48538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4A4158A7-6C00-3779-22DF-C42E33E6C6F8}"/>
              </a:ext>
            </a:extLst>
          </p:cNvPr>
          <p:cNvSpPr txBox="1"/>
          <p:nvPr/>
        </p:nvSpPr>
        <p:spPr>
          <a:xfrm>
            <a:off x="10840941" y="55676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6453CA7D-6255-AD10-35B1-5FD2A548F60A}"/>
              </a:ext>
            </a:extLst>
          </p:cNvPr>
          <p:cNvSpPr txBox="1"/>
          <p:nvPr/>
        </p:nvSpPr>
        <p:spPr>
          <a:xfrm>
            <a:off x="10409109" y="55687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11DD649F-8F24-7AF4-E385-C9ACA6994D33}"/>
              </a:ext>
            </a:extLst>
          </p:cNvPr>
          <p:cNvSpPr txBox="1"/>
          <p:nvPr/>
        </p:nvSpPr>
        <p:spPr>
          <a:xfrm>
            <a:off x="9911092" y="55844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538C404F-2626-344D-1563-BF13D58D0EAA}"/>
              </a:ext>
            </a:extLst>
          </p:cNvPr>
          <p:cNvSpPr txBox="1"/>
          <p:nvPr/>
        </p:nvSpPr>
        <p:spPr>
          <a:xfrm>
            <a:off x="10875994" y="48215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8D0E18CC-268E-8253-D299-B31FD1C1531F}"/>
              </a:ext>
            </a:extLst>
          </p:cNvPr>
          <p:cNvSpPr txBox="1"/>
          <p:nvPr/>
        </p:nvSpPr>
        <p:spPr>
          <a:xfrm>
            <a:off x="10383547" y="4806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E61C1E3E-A3A5-AB0A-4892-AF1319160EF7}"/>
              </a:ext>
            </a:extLst>
          </p:cNvPr>
          <p:cNvSpPr txBox="1"/>
          <p:nvPr/>
        </p:nvSpPr>
        <p:spPr>
          <a:xfrm>
            <a:off x="10875994" y="44250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AB34735D-3043-A4FF-544F-48B8BC686536}"/>
              </a:ext>
            </a:extLst>
          </p:cNvPr>
          <p:cNvSpPr txBox="1"/>
          <p:nvPr/>
        </p:nvSpPr>
        <p:spPr>
          <a:xfrm rot="10800000" flipV="1">
            <a:off x="9666309" y="5411822"/>
            <a:ext cx="46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AABC06AB-4F61-17BC-110F-C77D802B4283}"/>
              </a:ext>
            </a:extLst>
          </p:cNvPr>
          <p:cNvSpPr txBox="1"/>
          <p:nvPr/>
        </p:nvSpPr>
        <p:spPr>
          <a:xfrm>
            <a:off x="8380628" y="5988590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9   8   </a:t>
            </a:r>
            <a:r>
              <a:rPr lang="sl-SI" sz="3200"/>
              <a:t>0  , 6   </a:t>
            </a:r>
            <a:r>
              <a:rPr lang="sl-SI" sz="3200" dirty="0"/>
              <a:t>3   5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6C7186C-09DF-9E6D-5251-82EF77DBE8A8}"/>
              </a:ext>
            </a:extLst>
          </p:cNvPr>
          <p:cNvSpPr txBox="1"/>
          <p:nvPr/>
        </p:nvSpPr>
        <p:spPr>
          <a:xfrm>
            <a:off x="2220686" y="5329511"/>
            <a:ext cx="4832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Domača naloga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Učbenik stran  101/ </a:t>
            </a:r>
            <a:r>
              <a:rPr lang="sl-SI" sz="3200" b="1" dirty="0" err="1">
                <a:solidFill>
                  <a:srgbClr val="FF0000"/>
                </a:solidFill>
              </a:rPr>
              <a:t>nal</a:t>
            </a:r>
            <a:r>
              <a:rPr lang="sl-SI" sz="3200" b="1" dirty="0">
                <a:solidFill>
                  <a:srgbClr val="FF0000"/>
                </a:solidFill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6107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2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4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5" grpId="0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2" grpId="1"/>
      <p:bldP spid="62" grpId="2"/>
      <p:bldP spid="65" grpId="0"/>
      <p:bldP spid="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459</Words>
  <Application>Microsoft Office PowerPoint</Application>
  <PresentationFormat>Širokozaslonsko</PresentationFormat>
  <Paragraphs>195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SEŠTEVANJE DECIMALNIH ŠTEVIL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SEŠTEVANJE DECIMALNIH ŠTEVIL</dc:title>
  <dc:creator>Irena Kotnik</dc:creator>
  <cp:lastModifiedBy>Irena Kotnik</cp:lastModifiedBy>
  <cp:revision>9</cp:revision>
  <dcterms:created xsi:type="dcterms:W3CDTF">2023-03-15T19:18:12Z</dcterms:created>
  <dcterms:modified xsi:type="dcterms:W3CDTF">2023-03-15T22:39:37Z</dcterms:modified>
</cp:coreProperties>
</file>