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3F9D5-8E03-4EEA-A008-7EB07E4A85CF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43F95-ED65-4AF1-A20C-EEAE0244A8C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43F95-ED65-4AF1-A20C-EEAE0244A8CC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1247-A3EC-4C27-B05B-12C74DDF4148}" type="datetimeFigureOut">
              <a:rPr lang="sl-SI" smtClean="0"/>
              <a:pPr/>
              <a:t>11.11.2020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3965B-2E90-4446-8BC1-611D0E6177C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ODŠTEVANJE ULOMKOV</a:t>
            </a:r>
            <a:endParaRPr lang="sl-SI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49" t="27679" r="28532" b="23000"/>
          <a:stretch>
            <a:fillRect/>
          </a:stretch>
        </p:blipFill>
        <p:spPr bwMode="auto">
          <a:xfrm>
            <a:off x="1907704" y="2708920"/>
            <a:ext cx="462012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1664990" y="1412776"/>
            <a:ext cx="5377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z enakimi imenovalci</a:t>
            </a:r>
            <a:endParaRPr lang="sl-SI" sz="48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3165" t="35634" r="67890" b="37319"/>
          <a:stretch>
            <a:fillRect/>
          </a:stretch>
        </p:blipFill>
        <p:spPr bwMode="auto">
          <a:xfrm>
            <a:off x="5364088" y="4221088"/>
            <a:ext cx="809031" cy="137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65" t="37225" r="51789" b="35728"/>
          <a:stretch>
            <a:fillRect/>
          </a:stretch>
        </p:blipFill>
        <p:spPr bwMode="auto">
          <a:xfrm>
            <a:off x="827584" y="548680"/>
            <a:ext cx="3672408" cy="222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5096" t="48031" r="69369" b="38188"/>
          <a:stretch>
            <a:fillRect/>
          </a:stretch>
        </p:blipFill>
        <p:spPr bwMode="auto">
          <a:xfrm>
            <a:off x="4716016" y="1412776"/>
            <a:ext cx="874383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25649" t="40156" r="71285" b="53029"/>
          <a:stretch>
            <a:fillRect/>
          </a:stretch>
        </p:blipFill>
        <p:spPr bwMode="auto">
          <a:xfrm>
            <a:off x="4788024" y="836712"/>
            <a:ext cx="489653" cy="61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971600" y="2924944"/>
            <a:ext cx="6206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4000" b="1" dirty="0" smtClean="0">
                <a:solidFill>
                  <a:schemeClr val="tx2">
                    <a:lumMod val="75000"/>
                  </a:schemeClr>
                </a:solidFill>
              </a:rPr>
              <a:t> IMENOVALEC PREPIŠEMO</a:t>
            </a:r>
            <a:endParaRPr lang="sl-SI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043608" y="3861048"/>
            <a:ext cx="5114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4000" b="1" dirty="0" smtClean="0">
                <a:solidFill>
                  <a:srgbClr val="C00000"/>
                </a:solidFill>
              </a:rPr>
              <a:t> ŠTEVCA ODŠTEJEMO</a:t>
            </a:r>
            <a:endParaRPr lang="sl-SI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54" t="35634" r="38372" b="34137"/>
          <a:stretch>
            <a:fillRect/>
          </a:stretch>
        </p:blipFill>
        <p:spPr bwMode="auto">
          <a:xfrm>
            <a:off x="444806" y="692696"/>
            <a:ext cx="43507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5649" t="37203" r="71030" b="53938"/>
          <a:stretch>
            <a:fillRect/>
          </a:stretch>
        </p:blipFill>
        <p:spPr bwMode="auto">
          <a:xfrm>
            <a:off x="4932040" y="1268760"/>
            <a:ext cx="432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28970" t="41140" r="65495" b="45079"/>
          <a:stretch>
            <a:fillRect/>
          </a:stretch>
        </p:blipFill>
        <p:spPr bwMode="auto">
          <a:xfrm>
            <a:off x="5436096" y="1700808"/>
            <a:ext cx="576064" cy="80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29708" t="33265" r="66602" b="59844"/>
          <a:stretch>
            <a:fillRect/>
          </a:stretch>
        </p:blipFill>
        <p:spPr bwMode="auto">
          <a:xfrm>
            <a:off x="5436096" y="1124744"/>
            <a:ext cx="548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827584" y="2708920"/>
            <a:ext cx="564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4000" b="1" dirty="0" smtClean="0">
                <a:solidFill>
                  <a:schemeClr val="accent3">
                    <a:lumMod val="75000"/>
                  </a:schemeClr>
                </a:solidFill>
              </a:rPr>
              <a:t> CELE DELE ODŠTEJEMO</a:t>
            </a:r>
            <a:endParaRPr lang="sl-SI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899592" y="3645024"/>
            <a:ext cx="6206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4000" b="1" dirty="0" smtClean="0">
                <a:solidFill>
                  <a:schemeClr val="tx2">
                    <a:lumMod val="75000"/>
                  </a:schemeClr>
                </a:solidFill>
              </a:rPr>
              <a:t> IMENOVALEC PREPIŠEMO</a:t>
            </a:r>
            <a:endParaRPr lang="sl-SI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899592" y="4653136"/>
            <a:ext cx="5114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4000" b="1" smtClean="0">
                <a:solidFill>
                  <a:srgbClr val="C00000"/>
                </a:solidFill>
              </a:rPr>
              <a:t> ŠTEVCA </a:t>
            </a:r>
            <a:r>
              <a:rPr lang="sl-SI" sz="4000" b="1" dirty="0" smtClean="0">
                <a:solidFill>
                  <a:srgbClr val="C00000"/>
                </a:solidFill>
              </a:rPr>
              <a:t>ODŠTEJEMO</a:t>
            </a:r>
            <a:endParaRPr lang="sl-SI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954" t="30861" r="45527" b="46865"/>
          <a:stretch>
            <a:fillRect/>
          </a:stretch>
        </p:blipFill>
        <p:spPr bwMode="auto">
          <a:xfrm>
            <a:off x="395536" y="980728"/>
            <a:ext cx="3528392" cy="149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755576" y="404664"/>
            <a:ext cx="3677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“BRATEC POMAGAJ”</a:t>
            </a:r>
            <a:endParaRPr lang="sl-SI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99592" y="2708920"/>
            <a:ext cx="177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3">
                    <a:lumMod val="75000"/>
                  </a:schemeClr>
                </a:solidFill>
              </a:rPr>
              <a:t>9  - 3 = 6</a:t>
            </a:r>
            <a:endParaRPr lang="sl-SI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23989" t="32282" r="57195" b="46062"/>
          <a:stretch>
            <a:fillRect/>
          </a:stretch>
        </p:blipFill>
        <p:spPr bwMode="auto">
          <a:xfrm>
            <a:off x="3707904" y="2492896"/>
            <a:ext cx="18918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l="24542" t="33370" r="70565" b="47047"/>
          <a:stretch>
            <a:fillRect/>
          </a:stretch>
        </p:blipFill>
        <p:spPr bwMode="auto">
          <a:xfrm>
            <a:off x="3779912" y="1052736"/>
            <a:ext cx="5760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 l="34504" t="32281" r="49446" b="48032"/>
          <a:stretch>
            <a:fillRect/>
          </a:stretch>
        </p:blipFill>
        <p:spPr bwMode="auto">
          <a:xfrm>
            <a:off x="4860032" y="1052736"/>
            <a:ext cx="18794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 l="25649" t="32281" r="66049" b="47047"/>
          <a:stretch>
            <a:fillRect/>
          </a:stretch>
        </p:blipFill>
        <p:spPr bwMode="auto">
          <a:xfrm>
            <a:off x="1043608" y="3645024"/>
            <a:ext cx="648072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jeZBesedilom 13"/>
          <p:cNvSpPr txBox="1"/>
          <p:nvPr/>
        </p:nvSpPr>
        <p:spPr>
          <a:xfrm>
            <a:off x="2195736" y="3933056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sl-SI" sz="4000" b="1" dirty="0" smtClean="0"/>
              <a:t> – </a:t>
            </a:r>
            <a:r>
              <a:rPr lang="sl-SI" sz="40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sl-SI" sz="4000" b="1" dirty="0" smtClean="0"/>
              <a:t> = </a:t>
            </a:r>
            <a:r>
              <a:rPr lang="sl-SI" sz="40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r>
              <a:rPr lang="sl-SI" sz="4000" b="1" dirty="0" smtClean="0"/>
              <a:t> </a:t>
            </a:r>
            <a:endParaRPr lang="sl-SI" sz="4000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 l="30076" t="31297" r="66050" b="47047"/>
          <a:stretch>
            <a:fillRect/>
          </a:stretch>
        </p:blipFill>
        <p:spPr bwMode="auto">
          <a:xfrm>
            <a:off x="4355976" y="3789040"/>
            <a:ext cx="32076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jeZBesedilom 15"/>
          <p:cNvSpPr txBox="1"/>
          <p:nvPr/>
        </p:nvSpPr>
        <p:spPr>
          <a:xfrm>
            <a:off x="4644008" y="3933056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>
                <a:solidFill>
                  <a:schemeClr val="accent6">
                    <a:lumMod val="50000"/>
                  </a:schemeClr>
                </a:solidFill>
              </a:rPr>
              <a:t>+ 1</a:t>
            </a:r>
            <a:endParaRPr lang="sl-SI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/>
          <a:srcRect l="23989" t="32281" r="55534" b="45079"/>
          <a:stretch>
            <a:fillRect/>
          </a:stretch>
        </p:blipFill>
        <p:spPr bwMode="auto">
          <a:xfrm>
            <a:off x="5436096" y="3789040"/>
            <a:ext cx="17375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 cstate="print"/>
          <a:srcRect l="25649" t="32282" r="66050" b="44093"/>
          <a:stretch>
            <a:fillRect/>
          </a:stretch>
        </p:blipFill>
        <p:spPr bwMode="auto">
          <a:xfrm>
            <a:off x="7236296" y="3789040"/>
            <a:ext cx="7200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1" cstate="print"/>
          <a:srcRect l="28970" t="31297" r="66603" b="47047"/>
          <a:stretch>
            <a:fillRect/>
          </a:stretch>
        </p:blipFill>
        <p:spPr bwMode="auto">
          <a:xfrm>
            <a:off x="4283969" y="980728"/>
            <a:ext cx="504056" cy="13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oljeZBesedilom 21"/>
          <p:cNvSpPr txBox="1"/>
          <p:nvPr/>
        </p:nvSpPr>
        <p:spPr>
          <a:xfrm>
            <a:off x="1691680" y="3789040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/>
              <a:t>;</a:t>
            </a:r>
            <a:endParaRPr lang="sl-SI" sz="4800" dirty="0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2" cstate="print"/>
          <a:srcRect l="28416" t="40156" r="67710" b="52953"/>
          <a:stretch>
            <a:fillRect/>
          </a:stretch>
        </p:blipFill>
        <p:spPr bwMode="auto">
          <a:xfrm>
            <a:off x="6876256" y="1412776"/>
            <a:ext cx="5832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3" cstate="print"/>
          <a:srcRect l="31183" t="32281" r="63283" b="47047"/>
          <a:stretch>
            <a:fillRect/>
          </a:stretch>
        </p:blipFill>
        <p:spPr bwMode="auto">
          <a:xfrm>
            <a:off x="7308304" y="908720"/>
            <a:ext cx="7200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oljeZBesedilom 24"/>
          <p:cNvSpPr txBox="1"/>
          <p:nvPr/>
        </p:nvSpPr>
        <p:spPr>
          <a:xfrm>
            <a:off x="971600" y="5157192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chemeClr val="accent3">
                    <a:lumMod val="75000"/>
                  </a:schemeClr>
                </a:solidFill>
              </a:rPr>
              <a:t>8  - 3 = 5    in </a:t>
            </a:r>
            <a:endParaRPr lang="sl-SI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 cstate="print"/>
          <a:srcRect l="29523" t="32281" r="46126" b="47047"/>
          <a:stretch>
            <a:fillRect/>
          </a:stretch>
        </p:blipFill>
        <p:spPr bwMode="auto">
          <a:xfrm>
            <a:off x="3779912" y="5013176"/>
            <a:ext cx="2088232" cy="99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6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21" t="29270" r="34793" b="45274"/>
          <a:stretch>
            <a:fillRect/>
          </a:stretch>
        </p:blipFill>
        <p:spPr bwMode="auto">
          <a:xfrm>
            <a:off x="899592" y="692696"/>
            <a:ext cx="28083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611560" y="2852936"/>
            <a:ext cx="7229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Število </a:t>
            </a: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19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se za 1 zmanjša in postane 18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83568" y="3645024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 Ulomek </a:t>
            </a:r>
            <a:endParaRPr lang="sl-SI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8378" t="33266" r="57748" b="46062"/>
          <a:stretch>
            <a:fillRect/>
          </a:stretch>
        </p:blipFill>
        <p:spPr bwMode="auto">
          <a:xfrm>
            <a:off x="2483768" y="3501008"/>
            <a:ext cx="3120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jeZBesedilom 10"/>
          <p:cNvSpPr txBox="1"/>
          <p:nvPr/>
        </p:nvSpPr>
        <p:spPr>
          <a:xfrm>
            <a:off x="2843808" y="3645024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</a:rPr>
              <a:t>se za 1 poveča </a:t>
            </a:r>
            <a:endParaRPr lang="sl-SI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25096" t="56891" r="31736" b="21453"/>
          <a:stretch>
            <a:fillRect/>
          </a:stretch>
        </p:blipFill>
        <p:spPr bwMode="auto">
          <a:xfrm>
            <a:off x="3923928" y="4293096"/>
            <a:ext cx="3384376" cy="9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jeZBesedilom 12"/>
          <p:cNvSpPr txBox="1"/>
          <p:nvPr/>
        </p:nvSpPr>
        <p:spPr>
          <a:xfrm>
            <a:off x="755576" y="5517232"/>
            <a:ext cx="548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200" dirty="0" smtClean="0">
                <a:solidFill>
                  <a:schemeClr val="bg2">
                    <a:lumMod val="25000"/>
                  </a:schemeClr>
                </a:solidFill>
              </a:rPr>
              <a:t> Zdaj ulomka lahko odštejemo</a:t>
            </a:r>
            <a:endParaRPr lang="sl-SI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 l="29523" t="37203" r="66050" b="51969"/>
          <a:stretch>
            <a:fillRect/>
          </a:stretch>
        </p:blipFill>
        <p:spPr bwMode="auto">
          <a:xfrm>
            <a:off x="6660232" y="908720"/>
            <a:ext cx="5760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 l="33397" t="41755" r="62176" b="46063"/>
          <a:stretch>
            <a:fillRect/>
          </a:stretch>
        </p:blipFill>
        <p:spPr bwMode="auto">
          <a:xfrm>
            <a:off x="7092280" y="1340768"/>
            <a:ext cx="4189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 l="33950" t="33266" r="62729" b="59843"/>
          <a:stretch>
            <a:fillRect/>
          </a:stretch>
        </p:blipFill>
        <p:spPr bwMode="auto">
          <a:xfrm>
            <a:off x="7164288" y="908720"/>
            <a:ext cx="3703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5731" t="40968" r="68735" b="49188"/>
          <a:stretch>
            <a:fillRect/>
          </a:stretch>
        </p:blipFill>
        <p:spPr bwMode="auto">
          <a:xfrm>
            <a:off x="3707904" y="98072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31737" t="38187" r="63835" b="45079"/>
          <a:stretch>
            <a:fillRect/>
          </a:stretch>
        </p:blipFill>
        <p:spPr bwMode="auto">
          <a:xfrm>
            <a:off x="4283968" y="836712"/>
            <a:ext cx="432048" cy="91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37271" t="37203" r="46126" b="44094"/>
          <a:stretch>
            <a:fillRect/>
          </a:stretch>
        </p:blipFill>
        <p:spPr bwMode="auto">
          <a:xfrm>
            <a:off x="4860032" y="764704"/>
            <a:ext cx="1728192" cy="10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24070" t="35063" r="61541" b="45250"/>
          <a:stretch>
            <a:fillRect/>
          </a:stretch>
        </p:blipFill>
        <p:spPr bwMode="auto">
          <a:xfrm>
            <a:off x="6372200" y="2060848"/>
            <a:ext cx="1008112" cy="7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 l="38931" t="40156" r="56642" b="49016"/>
          <a:stretch>
            <a:fillRect/>
          </a:stretch>
        </p:blipFill>
        <p:spPr bwMode="auto">
          <a:xfrm>
            <a:off x="7380312" y="2204864"/>
            <a:ext cx="4713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oljeZBesedilom 21"/>
          <p:cNvSpPr txBox="1"/>
          <p:nvPr/>
        </p:nvSpPr>
        <p:spPr>
          <a:xfrm>
            <a:off x="539552" y="2204864"/>
            <a:ext cx="589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 dirty="0" smtClean="0">
                <a:solidFill>
                  <a:schemeClr val="accent4">
                    <a:lumMod val="75000"/>
                  </a:schemeClr>
                </a:solidFill>
              </a:rPr>
              <a:t> Prvi ulomek je manjši od  drugega ulomka </a:t>
            </a:r>
            <a:endParaRPr lang="sl-SI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49" t="29270" r="50000" b="42092"/>
          <a:stretch>
            <a:fillRect/>
          </a:stretch>
        </p:blipFill>
        <p:spPr bwMode="auto">
          <a:xfrm>
            <a:off x="899591" y="404664"/>
            <a:ext cx="25922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48339" t="33266" r="47786" b="47047"/>
          <a:stretch>
            <a:fillRect/>
          </a:stretch>
        </p:blipFill>
        <p:spPr bwMode="auto">
          <a:xfrm>
            <a:off x="3347864" y="548680"/>
            <a:ext cx="4536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 l="52767" t="32281" r="42805" b="45079"/>
          <a:stretch>
            <a:fillRect/>
          </a:stretch>
        </p:blipFill>
        <p:spPr bwMode="auto">
          <a:xfrm>
            <a:off x="3779912" y="548681"/>
            <a:ext cx="45083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 l="57194" t="33266" r="30077" b="45078"/>
          <a:stretch>
            <a:fillRect/>
          </a:stretch>
        </p:blipFill>
        <p:spPr bwMode="auto">
          <a:xfrm>
            <a:off x="4283968" y="548680"/>
            <a:ext cx="1440160" cy="137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 l="44466" t="32281" r="43359" b="46063"/>
          <a:stretch>
            <a:fillRect/>
          </a:stretch>
        </p:blipFill>
        <p:spPr bwMode="auto">
          <a:xfrm>
            <a:off x="6084168" y="476672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 l="26284" t="32110" r="48258" b="47219"/>
          <a:stretch>
            <a:fillRect/>
          </a:stretch>
        </p:blipFill>
        <p:spPr bwMode="auto">
          <a:xfrm>
            <a:off x="971600" y="2348880"/>
            <a:ext cx="315463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print"/>
          <a:srcRect l="51660" t="37203" r="43359" b="51969"/>
          <a:stretch>
            <a:fillRect/>
          </a:stretch>
        </p:blipFill>
        <p:spPr bwMode="auto">
          <a:xfrm>
            <a:off x="3995936" y="2708920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print"/>
          <a:srcRect l="57195" t="31297" r="38931" b="47047"/>
          <a:stretch>
            <a:fillRect/>
          </a:stretch>
        </p:blipFill>
        <p:spPr bwMode="auto">
          <a:xfrm>
            <a:off x="4644008" y="2420888"/>
            <a:ext cx="45823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 cstate="print"/>
          <a:srcRect l="25649" t="31297" r="55534" b="43110"/>
          <a:stretch>
            <a:fillRect/>
          </a:stretch>
        </p:blipFill>
        <p:spPr bwMode="auto">
          <a:xfrm>
            <a:off x="1187624" y="4005064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 cstate="print"/>
          <a:srcRect l="44466" t="32281" r="38378" b="46063"/>
          <a:stretch>
            <a:fillRect/>
          </a:stretch>
        </p:blipFill>
        <p:spPr bwMode="auto">
          <a:xfrm>
            <a:off x="3491880" y="4149080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 cstate="print"/>
          <a:srcRect l="62176" t="33266" r="32843" b="47047"/>
          <a:stretch>
            <a:fillRect/>
          </a:stretch>
        </p:blipFill>
        <p:spPr bwMode="auto">
          <a:xfrm>
            <a:off x="5724128" y="4149080"/>
            <a:ext cx="6480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60" t="36788" r="55823" b="42092"/>
          <a:stretch>
            <a:fillRect/>
          </a:stretch>
        </p:blipFill>
        <p:spPr bwMode="auto">
          <a:xfrm>
            <a:off x="611560" y="692696"/>
            <a:ext cx="2592288" cy="15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3359" t="37203" r="50000" b="43110"/>
          <a:stretch>
            <a:fillRect/>
          </a:stretch>
        </p:blipFill>
        <p:spPr bwMode="auto">
          <a:xfrm>
            <a:off x="3203848" y="764704"/>
            <a:ext cx="8640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57195" t="37203" r="32843" b="46063"/>
          <a:stretch>
            <a:fillRect/>
          </a:stretch>
        </p:blipFill>
        <p:spPr bwMode="auto">
          <a:xfrm>
            <a:off x="5436096" y="836712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50000" t="36219" r="42806" b="45078"/>
          <a:stretch>
            <a:fillRect/>
          </a:stretch>
        </p:blipFill>
        <p:spPr bwMode="auto">
          <a:xfrm>
            <a:off x="4283968" y="692696"/>
            <a:ext cx="9361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683568" y="2492896"/>
            <a:ext cx="608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200" b="1" dirty="0" smtClean="0">
                <a:solidFill>
                  <a:schemeClr val="accent4">
                    <a:lumMod val="75000"/>
                  </a:schemeClr>
                </a:solidFill>
              </a:rPr>
              <a:t> KRAJŠNJE ULOMKA  s številom 2</a:t>
            </a:r>
            <a:endParaRPr lang="sl-SI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755576" y="3212976"/>
            <a:ext cx="6657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 SPREMINJANJE ULOMKA V CELI DEL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83568" y="4005064"/>
            <a:ext cx="7016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3600" b="1" dirty="0" smtClean="0">
                <a:solidFill>
                  <a:schemeClr val="accent5">
                    <a:lumMod val="50000"/>
                  </a:schemeClr>
                </a:solidFill>
              </a:rPr>
              <a:t>REZULTAT je OKRAJŠAN ULOMEK, </a:t>
            </a:r>
          </a:p>
          <a:p>
            <a:r>
              <a:rPr lang="sl-SI" sz="3600" b="1" dirty="0" smtClean="0">
                <a:solidFill>
                  <a:schemeClr val="accent5">
                    <a:lumMod val="50000"/>
                  </a:schemeClr>
                </a:solidFill>
              </a:rPr>
              <a:t>    spremenjen v CELI DEL</a:t>
            </a:r>
            <a:endParaRPr lang="sl-SI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11979 L 0.00226 -0.213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54" t="56317" r="47685" b="23000"/>
          <a:stretch>
            <a:fillRect/>
          </a:stretch>
        </p:blipFill>
        <p:spPr bwMode="auto">
          <a:xfrm>
            <a:off x="899592" y="620688"/>
            <a:ext cx="28803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2214" t="57875" r="43359" b="30313"/>
          <a:stretch>
            <a:fillRect/>
          </a:stretch>
        </p:blipFill>
        <p:spPr bwMode="auto">
          <a:xfrm>
            <a:off x="3851920" y="692696"/>
            <a:ext cx="5760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l="55616" t="55734" r="37742" b="24579"/>
          <a:stretch>
            <a:fillRect/>
          </a:stretch>
        </p:blipFill>
        <p:spPr bwMode="auto">
          <a:xfrm>
            <a:off x="4427984" y="620688"/>
            <a:ext cx="720080" cy="12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 l="25649" t="42125" r="47232" b="37203"/>
          <a:stretch>
            <a:fillRect/>
          </a:stretch>
        </p:blipFill>
        <p:spPr bwMode="auto">
          <a:xfrm>
            <a:off x="971600" y="2276872"/>
            <a:ext cx="3168351" cy="135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 l="52767" t="42125" r="43912" b="44094"/>
          <a:stretch>
            <a:fillRect/>
          </a:stretch>
        </p:blipFill>
        <p:spPr bwMode="auto">
          <a:xfrm>
            <a:off x="4211960" y="2204864"/>
            <a:ext cx="4320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 l="55534" t="42125" r="38378" b="40156"/>
          <a:stretch>
            <a:fillRect/>
          </a:stretch>
        </p:blipFill>
        <p:spPr bwMode="auto">
          <a:xfrm>
            <a:off x="4572000" y="2276872"/>
            <a:ext cx="7920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29232E-6 L -0.07083 4.29232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96</Words>
  <Application>Microsoft Office PowerPoint</Application>
  <PresentationFormat>Diaprojekcija na zaslonu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ODŠTEVANJE ULOMKOV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ODŠTEVANJE ULOMKOV</dc:title>
  <dc:creator>Irena</dc:creator>
  <cp:lastModifiedBy>Irena</cp:lastModifiedBy>
  <cp:revision>36</cp:revision>
  <dcterms:created xsi:type="dcterms:W3CDTF">2020-11-10T17:09:42Z</dcterms:created>
  <dcterms:modified xsi:type="dcterms:W3CDTF">2020-11-11T21:52:27Z</dcterms:modified>
</cp:coreProperties>
</file>