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442D2-5885-4687-B4A1-899367BD2BDF}" type="datetimeFigureOut">
              <a:rPr lang="sl-SI" smtClean="0"/>
              <a:pPr/>
              <a:t>2.12.2020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F3DE-B5BA-4A1C-9D68-867322C0A68E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1F3DE-B5BA-4A1C-9D68-867322C0A68E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CBAE-30E9-466B-9DF9-D4050A51FE98}" type="datetimeFigureOut">
              <a:rPr lang="sl-SI" smtClean="0"/>
              <a:pPr/>
              <a:t>2.12.2020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858-4C66-445B-92AB-959AB41A823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CBAE-30E9-466B-9DF9-D4050A51FE98}" type="datetimeFigureOut">
              <a:rPr lang="sl-SI" smtClean="0"/>
              <a:pPr/>
              <a:t>2.12.2020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858-4C66-445B-92AB-959AB41A823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CBAE-30E9-466B-9DF9-D4050A51FE98}" type="datetimeFigureOut">
              <a:rPr lang="sl-SI" smtClean="0"/>
              <a:pPr/>
              <a:t>2.12.2020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858-4C66-445B-92AB-959AB41A823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CBAE-30E9-466B-9DF9-D4050A51FE98}" type="datetimeFigureOut">
              <a:rPr lang="sl-SI" smtClean="0"/>
              <a:pPr/>
              <a:t>2.12.2020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858-4C66-445B-92AB-959AB41A823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CBAE-30E9-466B-9DF9-D4050A51FE98}" type="datetimeFigureOut">
              <a:rPr lang="sl-SI" smtClean="0"/>
              <a:pPr/>
              <a:t>2.12.2020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858-4C66-445B-92AB-959AB41A823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CBAE-30E9-466B-9DF9-D4050A51FE98}" type="datetimeFigureOut">
              <a:rPr lang="sl-SI" smtClean="0"/>
              <a:pPr/>
              <a:t>2.12.2020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858-4C66-445B-92AB-959AB41A823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CBAE-30E9-466B-9DF9-D4050A51FE98}" type="datetimeFigureOut">
              <a:rPr lang="sl-SI" smtClean="0"/>
              <a:pPr/>
              <a:t>2.12.2020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858-4C66-445B-92AB-959AB41A823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CBAE-30E9-466B-9DF9-D4050A51FE98}" type="datetimeFigureOut">
              <a:rPr lang="sl-SI" smtClean="0"/>
              <a:pPr/>
              <a:t>2.12.2020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858-4C66-445B-92AB-959AB41A823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CBAE-30E9-466B-9DF9-D4050A51FE98}" type="datetimeFigureOut">
              <a:rPr lang="sl-SI" smtClean="0"/>
              <a:pPr/>
              <a:t>2.12.2020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858-4C66-445B-92AB-959AB41A823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CBAE-30E9-466B-9DF9-D4050A51FE98}" type="datetimeFigureOut">
              <a:rPr lang="sl-SI" smtClean="0"/>
              <a:pPr/>
              <a:t>2.12.2020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858-4C66-445B-92AB-959AB41A823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CBAE-30E9-466B-9DF9-D4050A51FE98}" type="datetimeFigureOut">
              <a:rPr lang="sl-SI" smtClean="0"/>
              <a:pPr/>
              <a:t>2.12.2020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858-4C66-445B-92AB-959AB41A823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ECBAE-30E9-466B-9DF9-D4050A51FE98}" type="datetimeFigureOut">
              <a:rPr lang="sl-SI" smtClean="0"/>
              <a:pPr/>
              <a:t>2.12.2020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64858-4C66-445B-92AB-959AB41A823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827584" y="980728"/>
            <a:ext cx="7191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MNOŽENJE ULOMKOV</a:t>
            </a:r>
            <a:endParaRPr lang="sl-SI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42937" r="72056" b="38360"/>
          <a:stretch>
            <a:fillRect/>
          </a:stretch>
        </p:blipFill>
        <p:spPr bwMode="auto">
          <a:xfrm>
            <a:off x="1547664" y="198884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8378" t="46063" r="56641" b="43109"/>
          <a:stretch>
            <a:fillRect/>
          </a:stretch>
        </p:blipFill>
        <p:spPr bwMode="auto">
          <a:xfrm>
            <a:off x="4067944" y="3356992"/>
            <a:ext cx="94265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46126" t="45078" r="45019" b="38188"/>
          <a:stretch>
            <a:fillRect/>
          </a:stretch>
        </p:blipFill>
        <p:spPr bwMode="auto">
          <a:xfrm>
            <a:off x="6084168" y="4149080"/>
            <a:ext cx="1512168" cy="160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8301" t="42125" r="31737" b="38188"/>
          <a:stretch>
            <a:fillRect/>
          </a:stretch>
        </p:blipFill>
        <p:spPr bwMode="auto">
          <a:xfrm>
            <a:off x="5076056" y="2060848"/>
            <a:ext cx="12961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l="17901" t="62797" r="67710" b="23422"/>
          <a:stretch>
            <a:fillRect/>
          </a:stretch>
        </p:blipFill>
        <p:spPr bwMode="auto">
          <a:xfrm>
            <a:off x="1547664" y="4797152"/>
            <a:ext cx="18722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27187" r="68182" b="56078"/>
          <a:stretch>
            <a:fillRect/>
          </a:stretch>
        </p:blipFill>
        <p:spPr bwMode="auto">
          <a:xfrm>
            <a:off x="1475656" y="404664"/>
            <a:ext cx="1296144" cy="104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41699" t="28344" r="47785" b="54922"/>
          <a:stretch>
            <a:fillRect/>
          </a:stretch>
        </p:blipFill>
        <p:spPr bwMode="auto">
          <a:xfrm>
            <a:off x="3707904" y="476672"/>
            <a:ext cx="112671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31183" t="27360" r="63283" b="55906"/>
          <a:stretch>
            <a:fillRect/>
          </a:stretch>
        </p:blipFill>
        <p:spPr bwMode="auto">
          <a:xfrm>
            <a:off x="2771800" y="404664"/>
            <a:ext cx="63536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 l="51660" t="26375" r="42252" b="55906"/>
          <a:stretch>
            <a:fillRect/>
          </a:stretch>
        </p:blipFill>
        <p:spPr bwMode="auto">
          <a:xfrm>
            <a:off x="4788024" y="404664"/>
            <a:ext cx="648072" cy="106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61069" t="26375" r="28969" b="56891"/>
          <a:stretch>
            <a:fillRect/>
          </a:stretch>
        </p:blipFill>
        <p:spPr bwMode="auto">
          <a:xfrm>
            <a:off x="5940152" y="404664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 l="71030" t="27360" r="23436" b="55906"/>
          <a:stretch>
            <a:fillRect/>
          </a:stretch>
        </p:blipFill>
        <p:spPr bwMode="auto">
          <a:xfrm>
            <a:off x="7164288" y="476672"/>
            <a:ext cx="7200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avokotnik 7"/>
          <p:cNvSpPr/>
          <p:nvPr/>
        </p:nvSpPr>
        <p:spPr>
          <a:xfrm>
            <a:off x="395536" y="54868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467544" y="1844824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 l="18454" t="41141" r="70477" b="40156"/>
          <a:stretch>
            <a:fillRect/>
          </a:stretch>
        </p:blipFill>
        <p:spPr bwMode="auto">
          <a:xfrm>
            <a:off x="1403648" y="1772816"/>
            <a:ext cx="1152128" cy="109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 l="38378" t="40157" r="51107" b="40156"/>
          <a:stretch>
            <a:fillRect/>
          </a:stretch>
        </p:blipFill>
        <p:spPr bwMode="auto">
          <a:xfrm>
            <a:off x="3419872" y="1700808"/>
            <a:ext cx="116292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 l="51107" t="40156" r="31737" b="39172"/>
          <a:stretch>
            <a:fillRect/>
          </a:stretch>
        </p:blipFill>
        <p:spPr bwMode="auto">
          <a:xfrm>
            <a:off x="5292080" y="1844824"/>
            <a:ext cx="180705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avokotnik 12"/>
          <p:cNvSpPr/>
          <p:nvPr/>
        </p:nvSpPr>
        <p:spPr>
          <a:xfrm>
            <a:off x="467544" y="321297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/>
          <a:srcRect l="18454" t="32281" r="64390" b="52953"/>
          <a:stretch>
            <a:fillRect/>
          </a:stretch>
        </p:blipFill>
        <p:spPr bwMode="auto">
          <a:xfrm>
            <a:off x="1403648" y="3284984"/>
            <a:ext cx="1872208" cy="90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/>
          <a:srcRect l="40038" t="30313" r="38931" b="51969"/>
          <a:stretch>
            <a:fillRect/>
          </a:stretch>
        </p:blipFill>
        <p:spPr bwMode="auto">
          <a:xfrm>
            <a:off x="3779912" y="3284984"/>
            <a:ext cx="2160240" cy="102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 cstate="print"/>
          <a:srcRect l="19561" t="65749" r="61069" b="17516"/>
          <a:stretch>
            <a:fillRect/>
          </a:stretch>
        </p:blipFill>
        <p:spPr bwMode="auto">
          <a:xfrm>
            <a:off x="899592" y="5157192"/>
            <a:ext cx="2016224" cy="97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VARČNE ŽARNICE OGROŽAJO ZDRAVJE – POGOVOR: ALEXANDER WUNSCH, DR. MED. | Au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221088"/>
            <a:ext cx="688397" cy="864096"/>
          </a:xfrm>
          <a:prstGeom prst="rect">
            <a:avLst/>
          </a:prstGeom>
          <a:noFill/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6" cstate="print"/>
          <a:srcRect l="50082" t="63609" r="25014" b="17688"/>
          <a:stretch>
            <a:fillRect/>
          </a:stretch>
        </p:blipFill>
        <p:spPr bwMode="auto">
          <a:xfrm>
            <a:off x="4283968" y="5085184"/>
            <a:ext cx="2332859" cy="98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6" cstate="print"/>
          <a:srcRect l="40038" t="65750" r="53874" b="18500"/>
          <a:stretch>
            <a:fillRect/>
          </a:stretch>
        </p:blipFill>
        <p:spPr bwMode="auto">
          <a:xfrm>
            <a:off x="3059832" y="5157192"/>
            <a:ext cx="59406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6" descr="VARČNE ŽARNICE OGROŽAJO ZDRAVJE – POGOVOR: ALEXANDER WUNSCH, DR. MED. | Au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293096"/>
            <a:ext cx="576064" cy="723092"/>
          </a:xfrm>
          <a:prstGeom prst="rect">
            <a:avLst/>
          </a:prstGeom>
          <a:noFill/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8" cstate="print"/>
          <a:srcRect l="48340" t="39172" r="44465" b="43109"/>
          <a:stretch>
            <a:fillRect/>
          </a:stretch>
        </p:blipFill>
        <p:spPr bwMode="auto">
          <a:xfrm>
            <a:off x="6660232" y="5085184"/>
            <a:ext cx="72808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42938" r="54899" b="42297"/>
          <a:stretch>
            <a:fillRect/>
          </a:stretch>
        </p:blipFill>
        <p:spPr bwMode="auto">
          <a:xfrm>
            <a:off x="1835696" y="692696"/>
            <a:ext cx="33843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otnik 2"/>
          <p:cNvSpPr/>
          <p:nvPr/>
        </p:nvSpPr>
        <p:spPr>
          <a:xfrm>
            <a:off x="323528" y="83671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395536" y="30689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5.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l="19008" t="57875" r="67156" b="22438"/>
          <a:stretch>
            <a:fillRect/>
          </a:stretch>
        </p:blipFill>
        <p:spPr bwMode="auto">
          <a:xfrm>
            <a:off x="1403648" y="2924944"/>
            <a:ext cx="18002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 l="32844" t="56891" r="63282" b="26375"/>
          <a:stretch>
            <a:fillRect/>
          </a:stretch>
        </p:blipFill>
        <p:spPr bwMode="auto">
          <a:xfrm>
            <a:off x="3419872" y="2852936"/>
            <a:ext cx="5040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 l="36718" t="58859" r="54428" b="26375"/>
          <a:stretch>
            <a:fillRect/>
          </a:stretch>
        </p:blipFill>
        <p:spPr bwMode="auto">
          <a:xfrm>
            <a:off x="4139952" y="2924944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/>
          <a:srcRect l="42805" t="58859" r="35058" b="25391"/>
          <a:stretch>
            <a:fillRect/>
          </a:stretch>
        </p:blipFill>
        <p:spPr bwMode="auto">
          <a:xfrm>
            <a:off x="1403648" y="4221088"/>
            <a:ext cx="3744416" cy="149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Raven konektor 13"/>
          <p:cNvCxnSpPr/>
          <p:nvPr/>
        </p:nvCxnSpPr>
        <p:spPr>
          <a:xfrm flipV="1">
            <a:off x="1835696" y="4509120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konektor 14"/>
          <p:cNvCxnSpPr/>
          <p:nvPr/>
        </p:nvCxnSpPr>
        <p:spPr>
          <a:xfrm flipV="1">
            <a:off x="2555776" y="5157192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konektor 16"/>
          <p:cNvCxnSpPr/>
          <p:nvPr/>
        </p:nvCxnSpPr>
        <p:spPr>
          <a:xfrm flipV="1">
            <a:off x="2627784" y="4437112"/>
            <a:ext cx="432048" cy="28803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konektor 17"/>
          <p:cNvCxnSpPr/>
          <p:nvPr/>
        </p:nvCxnSpPr>
        <p:spPr>
          <a:xfrm flipV="1">
            <a:off x="1835696" y="5085184"/>
            <a:ext cx="432048" cy="28803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3059832" y="4941168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· 3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20" name="Pravokotnik 19"/>
          <p:cNvSpPr/>
          <p:nvPr/>
        </p:nvSpPr>
        <p:spPr>
          <a:xfrm>
            <a:off x="3203848" y="4293096"/>
            <a:ext cx="590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· 2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3635896" y="5013176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· 1</a:t>
            </a:r>
            <a:endParaRPr lang="sl-SI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Pravokotnik 21"/>
          <p:cNvSpPr/>
          <p:nvPr/>
        </p:nvSpPr>
        <p:spPr>
          <a:xfrm>
            <a:off x="3563888" y="4293096"/>
            <a:ext cx="590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· 3</a:t>
            </a:r>
            <a:endParaRPr lang="sl-SI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PoljeZBesedilom 22"/>
          <p:cNvSpPr txBox="1"/>
          <p:nvPr/>
        </p:nvSpPr>
        <p:spPr>
          <a:xfrm>
            <a:off x="4067944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B050"/>
                </a:solidFill>
              </a:rPr>
              <a:t>·1</a:t>
            </a:r>
            <a:endParaRPr lang="sl-SI" sz="3200" dirty="0">
              <a:solidFill>
                <a:srgbClr val="00B050"/>
              </a:solidFill>
            </a:endParaRPr>
          </a:p>
        </p:txBody>
      </p:sp>
      <p:sp>
        <p:nvSpPr>
          <p:cNvPr id="25" name="Pravokotnik 24"/>
          <p:cNvSpPr/>
          <p:nvPr/>
        </p:nvSpPr>
        <p:spPr>
          <a:xfrm>
            <a:off x="3995936" y="4293096"/>
            <a:ext cx="5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 smtClean="0">
                <a:solidFill>
                  <a:srgbClr val="00B050"/>
                </a:solidFill>
              </a:rPr>
              <a:t>·1</a:t>
            </a:r>
            <a:endParaRPr lang="sl-SI" sz="3200" dirty="0">
              <a:solidFill>
                <a:srgbClr val="00B050"/>
              </a:solidFill>
            </a:endParaRPr>
          </a:p>
        </p:txBody>
      </p:sp>
      <p:cxnSp>
        <p:nvCxnSpPr>
          <p:cNvPr id="27" name="Raven konektor 26"/>
          <p:cNvCxnSpPr/>
          <p:nvPr/>
        </p:nvCxnSpPr>
        <p:spPr>
          <a:xfrm flipV="1">
            <a:off x="3203848" y="5157192"/>
            <a:ext cx="360040" cy="21602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konektor 27"/>
          <p:cNvCxnSpPr/>
          <p:nvPr/>
        </p:nvCxnSpPr>
        <p:spPr>
          <a:xfrm flipV="1">
            <a:off x="3707904" y="4509120"/>
            <a:ext cx="360040" cy="21602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print"/>
          <a:srcRect l="64020" t="59844" r="27309" b="27359"/>
          <a:stretch>
            <a:fillRect/>
          </a:stretch>
        </p:blipFill>
        <p:spPr bwMode="auto">
          <a:xfrm>
            <a:off x="5004048" y="4365104"/>
            <a:ext cx="130168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PoljeZBesedilom 29"/>
          <p:cNvSpPr txBox="1"/>
          <p:nvPr/>
        </p:nvSpPr>
        <p:spPr>
          <a:xfrm>
            <a:off x="1187624" y="198884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MNOŽENJE</a:t>
            </a:r>
            <a:endParaRPr lang="sl-SI" sz="3200" b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9" grpId="0"/>
      <p:bldP spid="20" grpId="0"/>
      <p:bldP spid="21" grpId="0"/>
      <p:bldP spid="22" grpId="0"/>
      <p:bldP spid="23" grpId="0"/>
      <p:bldP spid="25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 l="18454" t="40157" r="66050" b="45078"/>
          <a:stretch>
            <a:fillRect/>
          </a:stretch>
        </p:blipFill>
        <p:spPr bwMode="auto">
          <a:xfrm>
            <a:off x="971600" y="980728"/>
            <a:ext cx="20162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 l="33950" t="46063" r="52214" b="50984"/>
          <a:stretch>
            <a:fillRect/>
          </a:stretch>
        </p:blipFill>
        <p:spPr bwMode="auto">
          <a:xfrm>
            <a:off x="3059832" y="1412776"/>
            <a:ext cx="2232248" cy="26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 l="33950" t="40156" r="63283" b="53938"/>
          <a:stretch>
            <a:fillRect/>
          </a:stretch>
        </p:blipFill>
        <p:spPr bwMode="auto">
          <a:xfrm>
            <a:off x="3131840" y="980728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/>
          <a:srcRect l="33950" t="48819" r="63836" b="45078"/>
          <a:stretch>
            <a:fillRect/>
          </a:stretch>
        </p:blipFill>
        <p:spPr bwMode="auto">
          <a:xfrm>
            <a:off x="3131840" y="1556792"/>
            <a:ext cx="360040" cy="55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/>
          <a:srcRect l="36718" t="40156" r="59961" b="53938"/>
          <a:stretch>
            <a:fillRect/>
          </a:stretch>
        </p:blipFill>
        <p:spPr bwMode="auto">
          <a:xfrm>
            <a:off x="3563888" y="908720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 cstate="print"/>
          <a:srcRect l="36164" t="48031" r="59409" b="46063"/>
          <a:stretch>
            <a:fillRect/>
          </a:stretch>
        </p:blipFill>
        <p:spPr bwMode="auto">
          <a:xfrm>
            <a:off x="3419872" y="1556792"/>
            <a:ext cx="67207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Raven konektor 10"/>
          <p:cNvCxnSpPr/>
          <p:nvPr/>
        </p:nvCxnSpPr>
        <p:spPr>
          <a:xfrm flipV="1">
            <a:off x="3635896" y="1124744"/>
            <a:ext cx="432048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konektor 11"/>
          <p:cNvCxnSpPr/>
          <p:nvPr/>
        </p:nvCxnSpPr>
        <p:spPr>
          <a:xfrm flipV="1">
            <a:off x="3059832" y="1700808"/>
            <a:ext cx="432048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4139952" y="1484784"/>
            <a:ext cx="734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· 1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4139952" y="908720"/>
            <a:ext cx="590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· 3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4" cstate="print"/>
          <a:srcRect l="47786" t="46063" r="47786" b="37203"/>
          <a:stretch>
            <a:fillRect/>
          </a:stretch>
        </p:blipFill>
        <p:spPr bwMode="auto">
          <a:xfrm>
            <a:off x="5580112" y="980728"/>
            <a:ext cx="5760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5" cstate="print"/>
          <a:srcRect l="52214" t="46063" r="38378" b="39172"/>
          <a:stretch>
            <a:fillRect/>
          </a:stretch>
        </p:blipFill>
        <p:spPr bwMode="auto">
          <a:xfrm>
            <a:off x="6372200" y="908720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ravokotnik 16"/>
          <p:cNvSpPr/>
          <p:nvPr/>
        </p:nvSpPr>
        <p:spPr>
          <a:xfrm>
            <a:off x="251520" y="54868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6.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395536" y="2204864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7.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6" cstate="print"/>
          <a:srcRect l="19561" t="65750" r="64943" b="21453"/>
          <a:stretch>
            <a:fillRect/>
          </a:stretch>
        </p:blipFill>
        <p:spPr bwMode="auto">
          <a:xfrm>
            <a:off x="1187624" y="2420888"/>
            <a:ext cx="20162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6" cstate="print"/>
          <a:srcRect l="35057" t="70672" r="44466" b="26375"/>
          <a:stretch>
            <a:fillRect/>
          </a:stretch>
        </p:blipFill>
        <p:spPr bwMode="auto">
          <a:xfrm>
            <a:off x="3131840" y="2852936"/>
            <a:ext cx="3096344" cy="25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6" cstate="print"/>
          <a:srcRect l="35611" t="65750" r="61068" b="28344"/>
          <a:stretch>
            <a:fillRect/>
          </a:stretch>
        </p:blipFill>
        <p:spPr bwMode="auto">
          <a:xfrm>
            <a:off x="3275856" y="2492896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6" cstate="print"/>
          <a:srcRect l="36164" t="73625" r="61622" b="20469"/>
          <a:stretch>
            <a:fillRect/>
          </a:stretch>
        </p:blipFill>
        <p:spPr bwMode="auto">
          <a:xfrm>
            <a:off x="3347864" y="3068960"/>
            <a:ext cx="360040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22"/>
          <p:cNvPicPr>
            <a:picLocks noChangeAspect="1" noChangeArrowheads="1"/>
          </p:cNvPicPr>
          <p:nvPr/>
        </p:nvPicPr>
        <p:blipFill>
          <a:blip r:embed="rId6" cstate="print"/>
          <a:srcRect l="38931" t="65750" r="57195" b="29328"/>
          <a:stretch>
            <a:fillRect/>
          </a:stretch>
        </p:blipFill>
        <p:spPr bwMode="auto">
          <a:xfrm>
            <a:off x="3851920" y="2420888"/>
            <a:ext cx="60486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23"/>
          <p:cNvPicPr>
            <a:picLocks noChangeAspect="1" noChangeArrowheads="1"/>
          </p:cNvPicPr>
          <p:nvPr/>
        </p:nvPicPr>
        <p:blipFill>
          <a:blip r:embed="rId6" cstate="print"/>
          <a:srcRect l="38931" t="73625" r="56642" b="20469"/>
          <a:stretch>
            <a:fillRect/>
          </a:stretch>
        </p:blipFill>
        <p:spPr bwMode="auto">
          <a:xfrm>
            <a:off x="3851920" y="3068960"/>
            <a:ext cx="67207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Raven konektor 41"/>
          <p:cNvCxnSpPr/>
          <p:nvPr/>
        </p:nvCxnSpPr>
        <p:spPr>
          <a:xfrm flipV="1">
            <a:off x="3995936" y="2564904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konektor 42"/>
          <p:cNvCxnSpPr/>
          <p:nvPr/>
        </p:nvCxnSpPr>
        <p:spPr>
          <a:xfrm flipV="1">
            <a:off x="3347864" y="3212976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oljeZBesedilom 43"/>
          <p:cNvSpPr txBox="1"/>
          <p:nvPr/>
        </p:nvSpPr>
        <p:spPr>
          <a:xfrm>
            <a:off x="4499992" y="2996952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· 1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46" name="Pravokotnik 45"/>
          <p:cNvSpPr/>
          <p:nvPr/>
        </p:nvSpPr>
        <p:spPr>
          <a:xfrm>
            <a:off x="4499992" y="2420888"/>
            <a:ext cx="590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· 1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16408" name="Picture 24"/>
          <p:cNvPicPr>
            <a:picLocks noChangeAspect="1" noChangeArrowheads="1"/>
          </p:cNvPicPr>
          <p:nvPr/>
        </p:nvPicPr>
        <p:blipFill>
          <a:blip r:embed="rId7" cstate="print"/>
          <a:srcRect l="54981" t="65750" r="40592" b="20469"/>
          <a:stretch>
            <a:fillRect/>
          </a:stretch>
        </p:blipFill>
        <p:spPr bwMode="auto">
          <a:xfrm>
            <a:off x="6228184" y="2492896"/>
            <a:ext cx="648072" cy="113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25"/>
          <p:cNvPicPr>
            <a:picLocks noChangeAspect="1" noChangeArrowheads="1"/>
          </p:cNvPicPr>
          <p:nvPr/>
        </p:nvPicPr>
        <p:blipFill>
          <a:blip r:embed="rId7" cstate="print"/>
          <a:srcRect l="59408" t="65750" r="31184" b="21453"/>
          <a:stretch>
            <a:fillRect/>
          </a:stretch>
        </p:blipFill>
        <p:spPr bwMode="auto">
          <a:xfrm>
            <a:off x="6948264" y="2492896"/>
            <a:ext cx="13183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26"/>
          <p:cNvPicPr>
            <a:picLocks noChangeAspect="1" noChangeArrowheads="1"/>
          </p:cNvPicPr>
          <p:nvPr/>
        </p:nvPicPr>
        <p:blipFill>
          <a:blip r:embed="rId8" cstate="print"/>
          <a:srcRect l="20115" t="57875" r="54981" b="28344"/>
          <a:stretch>
            <a:fillRect/>
          </a:stretch>
        </p:blipFill>
        <p:spPr bwMode="auto">
          <a:xfrm>
            <a:off x="1763688" y="3861048"/>
            <a:ext cx="32403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Picture 27"/>
          <p:cNvPicPr>
            <a:picLocks noChangeAspect="1" noChangeArrowheads="1"/>
          </p:cNvPicPr>
          <p:nvPr/>
        </p:nvPicPr>
        <p:blipFill>
          <a:blip r:embed="rId8" cstate="print"/>
          <a:srcRect l="19008" t="78546" r="23435" b="18501"/>
          <a:stretch>
            <a:fillRect/>
          </a:stretch>
        </p:blipFill>
        <p:spPr bwMode="auto">
          <a:xfrm>
            <a:off x="1475656" y="5517231"/>
            <a:ext cx="9289032" cy="26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PoljeZBesedilom 50"/>
          <p:cNvSpPr txBox="1"/>
          <p:nvPr/>
        </p:nvSpPr>
        <p:spPr>
          <a:xfrm>
            <a:off x="1835696" y="501317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/>
              <a:t>24</a:t>
            </a:r>
            <a:endParaRPr lang="sl-SI" sz="3200" dirty="0"/>
          </a:p>
        </p:txBody>
      </p:sp>
      <p:sp>
        <p:nvSpPr>
          <p:cNvPr id="52" name="PoljeZBesedilom 51"/>
          <p:cNvSpPr txBox="1"/>
          <p:nvPr/>
        </p:nvSpPr>
        <p:spPr>
          <a:xfrm>
            <a:off x="1979712" y="5661248"/>
            <a:ext cx="321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7</a:t>
            </a:r>
            <a:endParaRPr lang="sl-SI" sz="3200" dirty="0"/>
          </a:p>
        </p:txBody>
      </p:sp>
      <p:sp>
        <p:nvSpPr>
          <p:cNvPr id="53" name="PoljeZBesedilom 52"/>
          <p:cNvSpPr txBox="1"/>
          <p:nvPr/>
        </p:nvSpPr>
        <p:spPr>
          <a:xfrm>
            <a:off x="2267744" y="5013176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/>
              <a:t>· 14</a:t>
            </a:r>
            <a:endParaRPr lang="sl-SI" sz="3200" dirty="0"/>
          </a:p>
        </p:txBody>
      </p:sp>
      <p:sp>
        <p:nvSpPr>
          <p:cNvPr id="54" name="PoljeZBesedilom 53"/>
          <p:cNvSpPr txBox="1"/>
          <p:nvPr/>
        </p:nvSpPr>
        <p:spPr>
          <a:xfrm>
            <a:off x="2195736" y="5661248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/>
              <a:t>· 100</a:t>
            </a:r>
            <a:endParaRPr lang="sl-SI" sz="3200" dirty="0"/>
          </a:p>
        </p:txBody>
      </p:sp>
      <p:sp>
        <p:nvSpPr>
          <p:cNvPr id="55" name="PoljeZBesedilom 54"/>
          <p:cNvSpPr txBox="1"/>
          <p:nvPr/>
        </p:nvSpPr>
        <p:spPr>
          <a:xfrm>
            <a:off x="2987824" y="5013176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/>
              <a:t>· 25</a:t>
            </a:r>
            <a:endParaRPr lang="sl-SI" sz="3200" dirty="0"/>
          </a:p>
        </p:txBody>
      </p:sp>
      <p:sp>
        <p:nvSpPr>
          <p:cNvPr id="56" name="PoljeZBesedilom 55"/>
          <p:cNvSpPr txBox="1"/>
          <p:nvPr/>
        </p:nvSpPr>
        <p:spPr>
          <a:xfrm>
            <a:off x="3059832" y="5661248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/>
              <a:t>· 12</a:t>
            </a:r>
            <a:endParaRPr lang="sl-SI" sz="3200" dirty="0"/>
          </a:p>
        </p:txBody>
      </p:sp>
      <p:cxnSp>
        <p:nvCxnSpPr>
          <p:cNvPr id="58" name="Raven konektor 57"/>
          <p:cNvCxnSpPr/>
          <p:nvPr/>
        </p:nvCxnSpPr>
        <p:spPr>
          <a:xfrm flipV="1">
            <a:off x="3203848" y="5229200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ven konektor 59"/>
          <p:cNvCxnSpPr/>
          <p:nvPr/>
        </p:nvCxnSpPr>
        <p:spPr>
          <a:xfrm flipV="1">
            <a:off x="2411760" y="5805264"/>
            <a:ext cx="72008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ven konektor 60"/>
          <p:cNvCxnSpPr/>
          <p:nvPr/>
        </p:nvCxnSpPr>
        <p:spPr>
          <a:xfrm flipV="1">
            <a:off x="1907704" y="5229200"/>
            <a:ext cx="432048" cy="2880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ven konektor 61"/>
          <p:cNvCxnSpPr/>
          <p:nvPr/>
        </p:nvCxnSpPr>
        <p:spPr>
          <a:xfrm flipV="1">
            <a:off x="3275856" y="5805264"/>
            <a:ext cx="504056" cy="2880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ven konektor 62"/>
          <p:cNvCxnSpPr/>
          <p:nvPr/>
        </p:nvCxnSpPr>
        <p:spPr>
          <a:xfrm flipV="1">
            <a:off x="2555776" y="5157192"/>
            <a:ext cx="432048" cy="28803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aven konektor 63"/>
          <p:cNvCxnSpPr/>
          <p:nvPr/>
        </p:nvCxnSpPr>
        <p:spPr>
          <a:xfrm flipV="1">
            <a:off x="1907704" y="5805264"/>
            <a:ext cx="432048" cy="28803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oljeZBesedilom 66"/>
          <p:cNvSpPr txBox="1"/>
          <p:nvPr/>
        </p:nvSpPr>
        <p:spPr>
          <a:xfrm>
            <a:off x="3851920" y="5661248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· 4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68" name="PoljeZBesedilom 67"/>
          <p:cNvSpPr txBox="1"/>
          <p:nvPr/>
        </p:nvSpPr>
        <p:spPr>
          <a:xfrm>
            <a:off x="4283968" y="5661248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· 1</a:t>
            </a:r>
            <a:endParaRPr lang="sl-SI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PoljeZBesedilom 68"/>
          <p:cNvSpPr txBox="1"/>
          <p:nvPr/>
        </p:nvSpPr>
        <p:spPr>
          <a:xfrm>
            <a:off x="4788024" y="5085184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chemeClr val="accent6">
                    <a:lumMod val="75000"/>
                  </a:schemeClr>
                </a:solidFill>
              </a:rPr>
              <a:t>· 2</a:t>
            </a:r>
            <a:endParaRPr lang="sl-SI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PoljeZBesedilom 69"/>
          <p:cNvSpPr txBox="1"/>
          <p:nvPr/>
        </p:nvSpPr>
        <p:spPr>
          <a:xfrm>
            <a:off x="4211960" y="5085184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· 2</a:t>
            </a:r>
            <a:endParaRPr lang="sl-SI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PoljeZBesedilom 70"/>
          <p:cNvSpPr txBox="1"/>
          <p:nvPr/>
        </p:nvSpPr>
        <p:spPr>
          <a:xfrm>
            <a:off x="4860032" y="5661248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chemeClr val="accent6">
                    <a:lumMod val="75000"/>
                  </a:schemeClr>
                </a:solidFill>
              </a:rPr>
              <a:t>· 1</a:t>
            </a:r>
            <a:endParaRPr lang="sl-SI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PoljeZBesedilom 71"/>
          <p:cNvSpPr txBox="1"/>
          <p:nvPr/>
        </p:nvSpPr>
        <p:spPr>
          <a:xfrm>
            <a:off x="3707904" y="5085184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· 1</a:t>
            </a:r>
            <a:endParaRPr lang="sl-SI" sz="3200" dirty="0">
              <a:solidFill>
                <a:srgbClr val="FF0000"/>
              </a:solidFill>
            </a:endParaRPr>
          </a:p>
        </p:txBody>
      </p:sp>
      <p:cxnSp>
        <p:nvCxnSpPr>
          <p:cNvPr id="75" name="Raven konektor 74"/>
          <p:cNvCxnSpPr/>
          <p:nvPr/>
        </p:nvCxnSpPr>
        <p:spPr>
          <a:xfrm flipV="1">
            <a:off x="3995936" y="5877272"/>
            <a:ext cx="432048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aven konektor 79"/>
          <p:cNvCxnSpPr/>
          <p:nvPr/>
        </p:nvCxnSpPr>
        <p:spPr>
          <a:xfrm flipV="1">
            <a:off x="4355976" y="5301208"/>
            <a:ext cx="432048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ven konektor 80"/>
          <p:cNvCxnSpPr/>
          <p:nvPr/>
        </p:nvCxnSpPr>
        <p:spPr>
          <a:xfrm flipV="1">
            <a:off x="4932040" y="5301208"/>
            <a:ext cx="432048" cy="21602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aven konektor 81"/>
          <p:cNvCxnSpPr/>
          <p:nvPr/>
        </p:nvCxnSpPr>
        <p:spPr>
          <a:xfrm flipV="1">
            <a:off x="5436096" y="5877272"/>
            <a:ext cx="432048" cy="21602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PoljeZBesedilom 82"/>
          <p:cNvSpPr txBox="1"/>
          <p:nvPr/>
        </p:nvSpPr>
        <p:spPr>
          <a:xfrm>
            <a:off x="5292080" y="5085184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rgbClr val="7030A0"/>
                </a:solidFill>
              </a:rPr>
              <a:t>· 1</a:t>
            </a:r>
            <a:endParaRPr lang="sl-SI" sz="3200" dirty="0">
              <a:solidFill>
                <a:srgbClr val="7030A0"/>
              </a:solidFill>
            </a:endParaRPr>
          </a:p>
        </p:txBody>
      </p:sp>
      <p:sp>
        <p:nvSpPr>
          <p:cNvPr id="84" name="PoljeZBesedilom 83"/>
          <p:cNvSpPr txBox="1"/>
          <p:nvPr/>
        </p:nvSpPr>
        <p:spPr>
          <a:xfrm>
            <a:off x="5292080" y="5661248"/>
            <a:ext cx="59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7030A0"/>
                </a:solidFill>
              </a:rPr>
              <a:t>· 2</a:t>
            </a:r>
            <a:endParaRPr lang="sl-SI" sz="3200" dirty="0">
              <a:solidFill>
                <a:srgbClr val="7030A0"/>
              </a:solidFill>
            </a:endParaRPr>
          </a:p>
        </p:txBody>
      </p:sp>
      <p:sp>
        <p:nvSpPr>
          <p:cNvPr id="85" name="PoljeZBesedilom 84"/>
          <p:cNvSpPr txBox="1"/>
          <p:nvPr/>
        </p:nvSpPr>
        <p:spPr>
          <a:xfrm>
            <a:off x="5796136" y="5085184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rgbClr val="00B050"/>
                </a:solidFill>
              </a:rPr>
              <a:t>· 1</a:t>
            </a:r>
            <a:endParaRPr lang="sl-SI" sz="3200" dirty="0">
              <a:solidFill>
                <a:srgbClr val="00B050"/>
              </a:solidFill>
            </a:endParaRPr>
          </a:p>
        </p:txBody>
      </p:sp>
      <p:sp>
        <p:nvSpPr>
          <p:cNvPr id="86" name="PoljeZBesedilom 85"/>
          <p:cNvSpPr txBox="1"/>
          <p:nvPr/>
        </p:nvSpPr>
        <p:spPr>
          <a:xfrm>
            <a:off x="5868144" y="5661248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rgbClr val="00B050"/>
                </a:solidFill>
              </a:rPr>
              <a:t>· 1</a:t>
            </a:r>
            <a:endParaRPr lang="sl-SI" sz="3200" dirty="0">
              <a:solidFill>
                <a:srgbClr val="00B050"/>
              </a:solidFill>
            </a:endParaRPr>
          </a:p>
        </p:txBody>
      </p:sp>
      <p:pic>
        <p:nvPicPr>
          <p:cNvPr id="16412" name="Picture 28"/>
          <p:cNvPicPr>
            <a:picLocks noChangeAspect="1" noChangeArrowheads="1"/>
          </p:cNvPicPr>
          <p:nvPr/>
        </p:nvPicPr>
        <p:blipFill>
          <a:blip r:embed="rId9" cstate="print"/>
          <a:srcRect l="53321" t="57875" r="36164" b="28344"/>
          <a:stretch>
            <a:fillRect/>
          </a:stretch>
        </p:blipFill>
        <p:spPr bwMode="auto">
          <a:xfrm>
            <a:off x="6660232" y="5301207"/>
            <a:ext cx="1512168" cy="111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Pravokotnik 87"/>
          <p:cNvSpPr/>
          <p:nvPr/>
        </p:nvSpPr>
        <p:spPr>
          <a:xfrm>
            <a:off x="539552" y="386104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8.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3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3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3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3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44" grpId="0"/>
      <p:bldP spid="46" grpId="0"/>
      <p:bldP spid="51" grpId="0"/>
      <p:bldP spid="52" grpId="0"/>
      <p:bldP spid="53" grpId="0"/>
      <p:bldP spid="54" grpId="0"/>
      <p:bldP spid="55" grpId="0"/>
      <p:bldP spid="56" grpId="0"/>
      <p:bldP spid="67" grpId="0"/>
      <p:bldP spid="68" grpId="0"/>
      <p:bldP spid="69" grpId="0"/>
      <p:bldP spid="70" grpId="0"/>
      <p:bldP spid="71" grpId="0"/>
      <p:bldP spid="72" grpId="0"/>
      <p:bldP spid="83" grpId="0"/>
      <p:bldP spid="84" grpId="0"/>
      <p:bldP spid="85" grpId="0"/>
      <p:bldP spid="86" grpId="0"/>
      <p:bldP spid="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27584" y="90872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9.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 l="19008" t="70672" r="54427" b="14563"/>
          <a:stretch>
            <a:fillRect/>
          </a:stretch>
        </p:blipFill>
        <p:spPr bwMode="auto">
          <a:xfrm>
            <a:off x="1835696" y="2708920"/>
            <a:ext cx="34563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 l="45572" t="71656" r="33397" b="13579"/>
          <a:stretch>
            <a:fillRect/>
          </a:stretch>
        </p:blipFill>
        <p:spPr bwMode="auto">
          <a:xfrm>
            <a:off x="5292080" y="2708920"/>
            <a:ext cx="27363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VARČNE ŽARNICE OGROŽAJO ZDRAVJE – POGOVOR: ALEXANDER WUNSCH, DR. MED. | A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688397" cy="864096"/>
          </a:xfrm>
          <a:prstGeom prst="rect">
            <a:avLst/>
          </a:prstGeom>
          <a:noFill/>
        </p:spPr>
      </p:pic>
      <p:pic>
        <p:nvPicPr>
          <p:cNvPr id="8" name="Picture 16" descr="VARČNE ŽARNICE OGROŽAJO ZDRAVJE – POGOVOR: ALEXANDER WUNSCH, DR. MED. | A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00808"/>
            <a:ext cx="688397" cy="864096"/>
          </a:xfrm>
          <a:prstGeom prst="rect">
            <a:avLst/>
          </a:prstGeom>
          <a:noFill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 l="17983" t="48844" r="64861" b="47219"/>
          <a:stretch>
            <a:fillRect/>
          </a:stretch>
        </p:blipFill>
        <p:spPr bwMode="auto">
          <a:xfrm>
            <a:off x="1763688" y="4293096"/>
            <a:ext cx="3096344" cy="39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/>
          <a:srcRect l="19008" t="44094" r="78225" b="50000"/>
          <a:stretch>
            <a:fillRect/>
          </a:stretch>
        </p:blipFill>
        <p:spPr bwMode="auto">
          <a:xfrm>
            <a:off x="1979712" y="3861048"/>
            <a:ext cx="504056" cy="60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/>
          <a:srcRect l="63282" t="31297" r="33951" b="62797"/>
          <a:stretch>
            <a:fillRect/>
          </a:stretch>
        </p:blipFill>
        <p:spPr bwMode="auto">
          <a:xfrm>
            <a:off x="1475656" y="4221088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5" cstate="print"/>
          <a:srcRect l="19008" t="52398" r="78778" b="42125"/>
          <a:stretch>
            <a:fillRect/>
          </a:stretch>
        </p:blipFill>
        <p:spPr bwMode="auto">
          <a:xfrm>
            <a:off x="2051720" y="4581128"/>
            <a:ext cx="360040" cy="55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5" cstate="print"/>
          <a:srcRect l="21221" t="45078" r="74905" b="50000"/>
          <a:stretch>
            <a:fillRect/>
          </a:stretch>
        </p:blipFill>
        <p:spPr bwMode="auto">
          <a:xfrm>
            <a:off x="2411760" y="4005064"/>
            <a:ext cx="60486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5" cstate="print"/>
          <a:srcRect l="24542" t="44094" r="71900" b="50000"/>
          <a:stretch>
            <a:fillRect/>
          </a:stretch>
        </p:blipFill>
        <p:spPr bwMode="auto">
          <a:xfrm>
            <a:off x="3059832" y="3933056"/>
            <a:ext cx="5400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5" cstate="print"/>
          <a:srcRect l="21221" t="51969" r="74905" b="43109"/>
          <a:stretch>
            <a:fillRect/>
          </a:stretch>
        </p:blipFill>
        <p:spPr bwMode="auto">
          <a:xfrm>
            <a:off x="2483768" y="4581128"/>
            <a:ext cx="60486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5" cstate="print"/>
          <a:srcRect l="24542" t="51969" r="71584" b="42125"/>
          <a:stretch>
            <a:fillRect/>
          </a:stretch>
        </p:blipFill>
        <p:spPr bwMode="auto">
          <a:xfrm>
            <a:off x="3131840" y="4581128"/>
            <a:ext cx="58806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Raven konektor 17"/>
          <p:cNvCxnSpPr/>
          <p:nvPr/>
        </p:nvCxnSpPr>
        <p:spPr>
          <a:xfrm flipV="1">
            <a:off x="2555776" y="4077072"/>
            <a:ext cx="432048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konektor 18"/>
          <p:cNvCxnSpPr/>
          <p:nvPr/>
        </p:nvCxnSpPr>
        <p:spPr>
          <a:xfrm flipV="1">
            <a:off x="3203848" y="4653136"/>
            <a:ext cx="432048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jeZBesedilom 19"/>
          <p:cNvSpPr txBox="1"/>
          <p:nvPr/>
        </p:nvSpPr>
        <p:spPr>
          <a:xfrm>
            <a:off x="3563888" y="3861048"/>
            <a:ext cx="68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· 1 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3707904" y="4509120"/>
            <a:ext cx="639688" cy="59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· 1 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6" cstate="print"/>
          <a:srcRect l="34947" t="44094" r="58855" b="41141"/>
          <a:stretch>
            <a:fillRect/>
          </a:stretch>
        </p:blipFill>
        <p:spPr bwMode="auto">
          <a:xfrm>
            <a:off x="4860032" y="3933056"/>
            <a:ext cx="1008112" cy="135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7" cstate="print"/>
          <a:srcRect l="45019" t="43109" r="45019" b="41141"/>
          <a:stretch>
            <a:fillRect/>
          </a:stretch>
        </p:blipFill>
        <p:spPr bwMode="auto">
          <a:xfrm>
            <a:off x="6516216" y="1124744"/>
            <a:ext cx="1224136" cy="1088121"/>
          </a:xfrm>
          <a:prstGeom prst="rect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39984" r="52132" b="48204"/>
          <a:stretch>
            <a:fillRect/>
          </a:stretch>
        </p:blipFill>
        <p:spPr bwMode="auto">
          <a:xfrm>
            <a:off x="1619672" y="980728"/>
            <a:ext cx="422446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otnik 2"/>
          <p:cNvSpPr/>
          <p:nvPr/>
        </p:nvSpPr>
        <p:spPr>
          <a:xfrm>
            <a:off x="755576" y="1052736"/>
            <a:ext cx="1071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10.</a:t>
            </a:r>
            <a:endParaRPr lang="sl-S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4542" t="54922" r="28416" b="43109"/>
          <a:stretch>
            <a:fillRect/>
          </a:stretch>
        </p:blipFill>
        <p:spPr bwMode="auto">
          <a:xfrm>
            <a:off x="1259632" y="3140967"/>
            <a:ext cx="8712968" cy="20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2195736" y="2564904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· 30</a:t>
            </a:r>
            <a:endParaRPr lang="sl-SI" sz="36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2987824" y="2564904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· 15</a:t>
            </a:r>
            <a:endParaRPr lang="sl-SI" sz="36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3851920" y="2564904"/>
            <a:ext cx="6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· 4</a:t>
            </a:r>
            <a:endParaRPr lang="sl-SI" sz="36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572000" y="3356992"/>
            <a:ext cx="6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>
                <a:solidFill>
                  <a:srgbClr val="FF0000"/>
                </a:solidFill>
              </a:rPr>
              <a:t>· 7</a:t>
            </a:r>
            <a:endParaRPr lang="sl-SI" sz="3600" dirty="0">
              <a:solidFill>
                <a:srgbClr val="FF000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4427984" y="2564904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· </a:t>
            </a:r>
            <a:r>
              <a:rPr lang="sl-SI" sz="3600" dirty="0" smtClean="0">
                <a:solidFill>
                  <a:srgbClr val="FF0000"/>
                </a:solidFill>
              </a:rPr>
              <a:t>10</a:t>
            </a:r>
            <a:endParaRPr lang="sl-SI" sz="3600" dirty="0">
              <a:solidFill>
                <a:srgbClr val="FF0000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3923928" y="3356992"/>
            <a:ext cx="6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· 3</a:t>
            </a:r>
            <a:endParaRPr lang="sl-SI" sz="36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3131840" y="3356992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· 10</a:t>
            </a:r>
            <a:endParaRPr lang="sl-SI" sz="36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1835696" y="335699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21</a:t>
            </a:r>
            <a:endParaRPr lang="sl-SI" sz="36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907704" y="256490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2</a:t>
            </a:r>
            <a:endParaRPr lang="sl-SI" sz="36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2483768" y="3356992"/>
            <a:ext cx="6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· 1</a:t>
            </a:r>
            <a:endParaRPr lang="sl-SI" sz="3600" dirty="0"/>
          </a:p>
        </p:txBody>
      </p:sp>
      <p:cxnSp>
        <p:nvCxnSpPr>
          <p:cNvPr id="16" name="Raven konektor 15"/>
          <p:cNvCxnSpPr/>
          <p:nvPr/>
        </p:nvCxnSpPr>
        <p:spPr>
          <a:xfrm flipV="1">
            <a:off x="2411760" y="2780928"/>
            <a:ext cx="576064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konektor 16"/>
          <p:cNvCxnSpPr/>
          <p:nvPr/>
        </p:nvCxnSpPr>
        <p:spPr>
          <a:xfrm flipV="1">
            <a:off x="1835696" y="3573016"/>
            <a:ext cx="576064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konektor 17"/>
          <p:cNvCxnSpPr/>
          <p:nvPr/>
        </p:nvCxnSpPr>
        <p:spPr>
          <a:xfrm flipV="1">
            <a:off x="3347864" y="3573016"/>
            <a:ext cx="576064" cy="21602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konektor 18"/>
          <p:cNvCxnSpPr/>
          <p:nvPr/>
        </p:nvCxnSpPr>
        <p:spPr>
          <a:xfrm flipV="1">
            <a:off x="4644008" y="2780928"/>
            <a:ext cx="576064" cy="21602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konektor 19"/>
          <p:cNvCxnSpPr/>
          <p:nvPr/>
        </p:nvCxnSpPr>
        <p:spPr>
          <a:xfrm flipV="1">
            <a:off x="3275856" y="2780928"/>
            <a:ext cx="576064" cy="21602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konektor 20"/>
          <p:cNvCxnSpPr/>
          <p:nvPr/>
        </p:nvCxnSpPr>
        <p:spPr>
          <a:xfrm flipV="1">
            <a:off x="4067944" y="3573016"/>
            <a:ext cx="576064" cy="21602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jeZBesedilom 23"/>
          <p:cNvSpPr txBox="1"/>
          <p:nvPr/>
        </p:nvSpPr>
        <p:spPr>
          <a:xfrm>
            <a:off x="5796136" y="2564904"/>
            <a:ext cx="6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· 5</a:t>
            </a:r>
            <a:endParaRPr lang="sl-SI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PoljeZBesedilom 24"/>
          <p:cNvSpPr txBox="1"/>
          <p:nvPr/>
        </p:nvSpPr>
        <p:spPr>
          <a:xfrm>
            <a:off x="5796136" y="3356992"/>
            <a:ext cx="6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· 1</a:t>
            </a:r>
            <a:endParaRPr lang="sl-SI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PoljeZBesedilom 25"/>
          <p:cNvSpPr txBox="1"/>
          <p:nvPr/>
        </p:nvSpPr>
        <p:spPr>
          <a:xfrm>
            <a:off x="5292080" y="3356992"/>
            <a:ext cx="6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· 1</a:t>
            </a:r>
            <a:endParaRPr lang="sl-SI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PoljeZBesedilom 26"/>
          <p:cNvSpPr txBox="1"/>
          <p:nvPr/>
        </p:nvSpPr>
        <p:spPr>
          <a:xfrm>
            <a:off x="5292080" y="2564904"/>
            <a:ext cx="6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· 1</a:t>
            </a:r>
            <a:endParaRPr lang="sl-SI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5096" t="51969" r="68816" b="37203"/>
          <a:stretch>
            <a:fillRect/>
          </a:stretch>
        </p:blipFill>
        <p:spPr bwMode="auto">
          <a:xfrm>
            <a:off x="1403648" y="4221088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30630" t="51969" r="62175" b="36219"/>
          <a:stretch>
            <a:fillRect/>
          </a:stretch>
        </p:blipFill>
        <p:spPr bwMode="auto">
          <a:xfrm>
            <a:off x="2627784" y="4221088"/>
            <a:ext cx="1440160" cy="132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104</Words>
  <Application>Microsoft Office PowerPoint</Application>
  <PresentationFormat>Diaprojekcija na zaslonu (4:3)</PresentationFormat>
  <Paragraphs>55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Irena</dc:creator>
  <cp:lastModifiedBy>Irena</cp:lastModifiedBy>
  <cp:revision>39</cp:revision>
  <dcterms:created xsi:type="dcterms:W3CDTF">2020-12-01T12:49:22Z</dcterms:created>
  <dcterms:modified xsi:type="dcterms:W3CDTF">2020-12-02T18:04:57Z</dcterms:modified>
</cp:coreProperties>
</file>