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92EA-50F4-433F-8770-5659EEE036D2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C31D-86B7-4714-A5FB-CB8FA54996F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C31D-86B7-4714-A5FB-CB8FA54996F5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C31D-86B7-4714-A5FB-CB8FA54996F5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C31D-86B7-4714-A5FB-CB8FA54996F5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8650A-5294-4CD6-9A27-703309F93726}" type="datetimeFigureOut">
              <a:rPr lang="sl-SI" smtClean="0"/>
              <a:pPr/>
              <a:t>9.12.2020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D3F7-AF2D-4C91-ABAB-140AB12C0D3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83568" y="836712"/>
            <a:ext cx="7607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Obratna vrednost ulomka</a:t>
            </a:r>
            <a:endParaRPr lang="sl-SI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923928" y="1916832"/>
            <a:ext cx="7425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</a:t>
            </a:r>
            <a:endParaRPr lang="sl-SI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248049" y="2967335"/>
            <a:ext cx="6647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DELJENJE ULOMKOV</a:t>
            </a:r>
            <a:endParaRPr lang="sl-SI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Irena\Documents\Screen-Shot-2020-02-14-at-14.38.24.png"/>
          <p:cNvPicPr>
            <a:picLocks noChangeAspect="1" noChangeArrowheads="1"/>
          </p:cNvPicPr>
          <p:nvPr/>
        </p:nvPicPr>
        <p:blipFill>
          <a:blip r:embed="rId3" cstate="print"/>
          <a:srcRect l="4401" t="5530" r="72800"/>
          <a:stretch>
            <a:fillRect/>
          </a:stretch>
        </p:blipFill>
        <p:spPr bwMode="auto">
          <a:xfrm>
            <a:off x="1475656" y="4149080"/>
            <a:ext cx="1080120" cy="1932259"/>
          </a:xfrm>
          <a:prstGeom prst="rect">
            <a:avLst/>
          </a:prstGeom>
          <a:noFill/>
        </p:spPr>
      </p:pic>
      <p:pic>
        <p:nvPicPr>
          <p:cNvPr id="8" name="Picture 2" descr="C:\Users\Irena\Documents\Screen-Shot-2020-02-14-at-14.38.24.png"/>
          <p:cNvPicPr>
            <a:picLocks noChangeAspect="1" noChangeArrowheads="1"/>
          </p:cNvPicPr>
          <p:nvPr/>
        </p:nvPicPr>
        <p:blipFill>
          <a:blip r:embed="rId3" cstate="print"/>
          <a:srcRect l="4401" t="5530" r="72800"/>
          <a:stretch>
            <a:fillRect/>
          </a:stretch>
        </p:blipFill>
        <p:spPr bwMode="auto">
          <a:xfrm rot="10800000">
            <a:off x="2986262" y="4092648"/>
            <a:ext cx="1080120" cy="198873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8339" t="41141" r="47787" b="38188"/>
          <a:stretch>
            <a:fillRect/>
          </a:stretch>
        </p:blipFill>
        <p:spPr bwMode="auto">
          <a:xfrm>
            <a:off x="5004048" y="3933056"/>
            <a:ext cx="7200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48339" t="41141" r="47787" b="38188"/>
          <a:stretch>
            <a:fillRect/>
          </a:stretch>
        </p:blipFill>
        <p:spPr bwMode="auto">
          <a:xfrm rot="10800000">
            <a:off x="6157930" y="4018627"/>
            <a:ext cx="740849" cy="22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95536" y="548680"/>
            <a:ext cx="8329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OBRATNA VREDNOST ULOMKA</a:t>
            </a:r>
            <a:endParaRPr lang="sl-SI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8421" t="39984" r="47705" b="42297"/>
          <a:stretch>
            <a:fillRect/>
          </a:stretch>
        </p:blipFill>
        <p:spPr bwMode="auto">
          <a:xfrm>
            <a:off x="755576" y="1556792"/>
            <a:ext cx="5040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1475656" y="2060848"/>
            <a:ext cx="3993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OBRATNA  VREDNOST  JE 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47786" t="48031" r="47233" b="49016"/>
          <a:stretch>
            <a:fillRect/>
          </a:stretch>
        </p:blipFill>
        <p:spPr bwMode="auto">
          <a:xfrm>
            <a:off x="5436096" y="2204864"/>
            <a:ext cx="64807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8340" t="40156" r="48339" b="52953"/>
          <a:stretch>
            <a:fillRect/>
          </a:stretch>
        </p:blipFill>
        <p:spPr bwMode="auto">
          <a:xfrm>
            <a:off x="5508104" y="1772816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48893" t="50984" r="48893" b="42125"/>
          <a:stretch>
            <a:fillRect/>
          </a:stretch>
        </p:blipFill>
        <p:spPr bwMode="auto">
          <a:xfrm>
            <a:off x="5580112" y="2420888"/>
            <a:ext cx="288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25096" t="40156" r="64389" b="45078"/>
          <a:stretch>
            <a:fillRect/>
          </a:stretch>
        </p:blipFill>
        <p:spPr bwMode="auto">
          <a:xfrm>
            <a:off x="6588224" y="1844824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23989" t="33266" r="23989" b="35234"/>
          <a:stretch>
            <a:fillRect/>
          </a:stretch>
        </p:blipFill>
        <p:spPr bwMode="auto">
          <a:xfrm>
            <a:off x="827584" y="3429000"/>
            <a:ext cx="67687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 l="47786" t="49016" r="47233" b="34250"/>
          <a:stretch>
            <a:fillRect/>
          </a:stretch>
        </p:blipFill>
        <p:spPr bwMode="auto">
          <a:xfrm>
            <a:off x="2699792" y="4509120"/>
            <a:ext cx="504056" cy="95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 l="48893" t="49016" r="48893" b="40156"/>
          <a:stretch>
            <a:fillRect/>
          </a:stretch>
        </p:blipFill>
        <p:spPr bwMode="auto">
          <a:xfrm>
            <a:off x="4427984" y="3573016"/>
            <a:ext cx="2880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 l="48893" t="48031" r="48893" b="39172"/>
          <a:stretch>
            <a:fillRect/>
          </a:stretch>
        </p:blipFill>
        <p:spPr bwMode="auto">
          <a:xfrm>
            <a:off x="4067944" y="4437112"/>
            <a:ext cx="360040" cy="11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/>
          <a:srcRect l="25096" t="49016" r="69923" b="42125"/>
          <a:stretch>
            <a:fillRect/>
          </a:stretch>
        </p:blipFill>
        <p:spPr bwMode="auto">
          <a:xfrm>
            <a:off x="5580112" y="357301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/>
          <a:srcRect l="48340" t="48031" r="48339" b="40157"/>
          <a:stretch>
            <a:fillRect/>
          </a:stretch>
        </p:blipFill>
        <p:spPr bwMode="auto">
          <a:xfrm>
            <a:off x="5436096" y="4581128"/>
            <a:ext cx="4320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/>
          <a:srcRect l="26202" t="49016" r="69371" b="42125"/>
          <a:stretch>
            <a:fillRect/>
          </a:stretch>
        </p:blipFill>
        <p:spPr bwMode="auto">
          <a:xfrm>
            <a:off x="7020272" y="3573016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 cstate="print"/>
          <a:srcRect l="26202" t="49016" r="71031" b="42125"/>
          <a:stretch>
            <a:fillRect/>
          </a:stretch>
        </p:blipFill>
        <p:spPr bwMode="auto">
          <a:xfrm>
            <a:off x="6516216" y="4581127"/>
            <a:ext cx="480054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l="27944" t="43922" r="56560" b="39344"/>
          <a:stretch>
            <a:fillRect/>
          </a:stretch>
        </p:blipFill>
        <p:spPr bwMode="auto">
          <a:xfrm>
            <a:off x="827584" y="1052736"/>
            <a:ext cx="20162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 l="43359" t="45078" r="52214" b="40157"/>
          <a:stretch>
            <a:fillRect/>
          </a:stretch>
        </p:blipFill>
        <p:spPr bwMode="auto">
          <a:xfrm>
            <a:off x="2843808" y="1124744"/>
            <a:ext cx="5760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 l="47786" t="49016" r="50554" b="45078"/>
          <a:stretch>
            <a:fillRect/>
          </a:stretch>
        </p:blipFill>
        <p:spPr bwMode="auto">
          <a:xfrm>
            <a:off x="3419872" y="1412776"/>
            <a:ext cx="2160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 l="49447" t="46063" r="47786" b="41140"/>
          <a:stretch>
            <a:fillRect/>
          </a:stretch>
        </p:blipFill>
        <p:spPr bwMode="auto">
          <a:xfrm>
            <a:off x="3707904" y="1196752"/>
            <a:ext cx="38773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/>
          <a:srcRect l="52214" t="45078" r="28969" b="39172"/>
          <a:stretch>
            <a:fillRect/>
          </a:stretch>
        </p:blipFill>
        <p:spPr bwMode="auto">
          <a:xfrm>
            <a:off x="4139952" y="1124744"/>
            <a:ext cx="24482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print"/>
          <a:srcRect l="27863" t="59844" r="67156" b="26375"/>
          <a:stretch>
            <a:fillRect/>
          </a:stretch>
        </p:blipFill>
        <p:spPr bwMode="auto">
          <a:xfrm>
            <a:off x="6516216" y="1052736"/>
            <a:ext cx="6480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 cstate="print"/>
          <a:srcRect l="32844" t="60828" r="58855" b="27360"/>
          <a:stretch>
            <a:fillRect/>
          </a:stretch>
        </p:blipFill>
        <p:spPr bwMode="auto">
          <a:xfrm>
            <a:off x="7164288" y="1124744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avokotnik 13"/>
          <p:cNvSpPr/>
          <p:nvPr/>
        </p:nvSpPr>
        <p:spPr>
          <a:xfrm>
            <a:off x="2253" y="260648"/>
            <a:ext cx="121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0" y="2852936"/>
            <a:ext cx="908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ULOMEK </a:t>
            </a:r>
            <a:r>
              <a:rPr lang="sl-SI" sz="2400" b="1" u="sng" dirty="0" smtClean="0">
                <a:solidFill>
                  <a:schemeClr val="accent6">
                    <a:lumMod val="75000"/>
                  </a:schemeClr>
                </a:solidFill>
              </a:rPr>
              <a:t>S CELIMI DELI 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SPREMENIMO V ULOMEK </a:t>
            </a:r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BREZ CELIH DELOV</a:t>
            </a:r>
          </a:p>
        </p:txBody>
      </p:sp>
      <p:cxnSp>
        <p:nvCxnSpPr>
          <p:cNvPr id="17" name="Raven puščični konektor 16"/>
          <p:cNvCxnSpPr/>
          <p:nvPr/>
        </p:nvCxnSpPr>
        <p:spPr>
          <a:xfrm>
            <a:off x="1259632" y="2060848"/>
            <a:ext cx="432048" cy="7200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467544" y="3573016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DELJENJE SPREMENIMO V MNOŽENJE</a:t>
            </a:r>
            <a:endParaRPr lang="sl-SI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539552" y="4293096"/>
            <a:ext cx="8312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ZAPIŠEMO OBRATNO VREDNOST DRUGEGA ULOMKA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Prostoročno 39"/>
          <p:cNvSpPr/>
          <p:nvPr/>
        </p:nvSpPr>
        <p:spPr>
          <a:xfrm>
            <a:off x="2152357" y="618978"/>
            <a:ext cx="1758461" cy="562708"/>
          </a:xfrm>
          <a:custGeom>
            <a:avLst/>
            <a:gdLst>
              <a:gd name="connsiteX0" fmla="*/ 0 w 1758461"/>
              <a:gd name="connsiteY0" fmla="*/ 562708 h 562708"/>
              <a:gd name="connsiteX1" fmla="*/ 0 w 1758461"/>
              <a:gd name="connsiteY1" fmla="*/ 562708 h 562708"/>
              <a:gd name="connsiteX2" fmla="*/ 56271 w 1758461"/>
              <a:gd name="connsiteY2" fmla="*/ 393896 h 562708"/>
              <a:gd name="connsiteX3" fmla="*/ 84406 w 1758461"/>
              <a:gd name="connsiteY3" fmla="*/ 351693 h 562708"/>
              <a:gd name="connsiteX4" fmla="*/ 112541 w 1758461"/>
              <a:gd name="connsiteY4" fmla="*/ 267287 h 562708"/>
              <a:gd name="connsiteX5" fmla="*/ 126609 w 1758461"/>
              <a:gd name="connsiteY5" fmla="*/ 225084 h 562708"/>
              <a:gd name="connsiteX6" fmla="*/ 140677 w 1758461"/>
              <a:gd name="connsiteY6" fmla="*/ 182880 h 562708"/>
              <a:gd name="connsiteX7" fmla="*/ 196948 w 1758461"/>
              <a:gd name="connsiteY7" fmla="*/ 112542 h 562708"/>
              <a:gd name="connsiteX8" fmla="*/ 239151 w 1758461"/>
              <a:gd name="connsiteY8" fmla="*/ 84407 h 562708"/>
              <a:gd name="connsiteX9" fmla="*/ 267286 w 1758461"/>
              <a:gd name="connsiteY9" fmla="*/ 56271 h 562708"/>
              <a:gd name="connsiteX10" fmla="*/ 365760 w 1758461"/>
              <a:gd name="connsiteY10" fmla="*/ 28136 h 562708"/>
              <a:gd name="connsiteX11" fmla="*/ 450166 w 1758461"/>
              <a:gd name="connsiteY11" fmla="*/ 0 h 562708"/>
              <a:gd name="connsiteX12" fmla="*/ 618978 w 1758461"/>
              <a:gd name="connsiteY12" fmla="*/ 14068 h 562708"/>
              <a:gd name="connsiteX13" fmla="*/ 689317 w 1758461"/>
              <a:gd name="connsiteY13" fmla="*/ 28136 h 562708"/>
              <a:gd name="connsiteX14" fmla="*/ 801858 w 1758461"/>
              <a:gd name="connsiteY14" fmla="*/ 42204 h 562708"/>
              <a:gd name="connsiteX15" fmla="*/ 1041009 w 1758461"/>
              <a:gd name="connsiteY15" fmla="*/ 84407 h 562708"/>
              <a:gd name="connsiteX16" fmla="*/ 1266092 w 1758461"/>
              <a:gd name="connsiteY16" fmla="*/ 112542 h 562708"/>
              <a:gd name="connsiteX17" fmla="*/ 1308295 w 1758461"/>
              <a:gd name="connsiteY17" fmla="*/ 126610 h 562708"/>
              <a:gd name="connsiteX18" fmla="*/ 1463040 w 1758461"/>
              <a:gd name="connsiteY18" fmla="*/ 154745 h 562708"/>
              <a:gd name="connsiteX19" fmla="*/ 1547446 w 1758461"/>
              <a:gd name="connsiteY19" fmla="*/ 196948 h 562708"/>
              <a:gd name="connsiteX20" fmla="*/ 1589649 w 1758461"/>
              <a:gd name="connsiteY20" fmla="*/ 211016 h 562708"/>
              <a:gd name="connsiteX21" fmla="*/ 1702191 w 1758461"/>
              <a:gd name="connsiteY21" fmla="*/ 295422 h 562708"/>
              <a:gd name="connsiteX22" fmla="*/ 1730326 w 1758461"/>
              <a:gd name="connsiteY22" fmla="*/ 337625 h 562708"/>
              <a:gd name="connsiteX23" fmla="*/ 1744394 w 1758461"/>
              <a:gd name="connsiteY23" fmla="*/ 520505 h 562708"/>
              <a:gd name="connsiteX24" fmla="*/ 1744394 w 1758461"/>
              <a:gd name="connsiteY24" fmla="*/ 520505 h 562708"/>
              <a:gd name="connsiteX25" fmla="*/ 1758461 w 1758461"/>
              <a:gd name="connsiteY25" fmla="*/ 436099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58461" h="562708">
                <a:moveTo>
                  <a:pt x="0" y="562708"/>
                </a:moveTo>
                <a:lnTo>
                  <a:pt x="0" y="562708"/>
                </a:lnTo>
                <a:cubicBezTo>
                  <a:pt x="18757" y="506437"/>
                  <a:pt x="23369" y="443249"/>
                  <a:pt x="56271" y="393896"/>
                </a:cubicBezTo>
                <a:cubicBezTo>
                  <a:pt x="65649" y="379828"/>
                  <a:pt x="77539" y="367143"/>
                  <a:pt x="84406" y="351693"/>
                </a:cubicBezTo>
                <a:cubicBezTo>
                  <a:pt x="96451" y="324592"/>
                  <a:pt x="103163" y="295422"/>
                  <a:pt x="112541" y="267287"/>
                </a:cubicBezTo>
                <a:lnTo>
                  <a:pt x="126609" y="225084"/>
                </a:lnTo>
                <a:cubicBezTo>
                  <a:pt x="131298" y="211016"/>
                  <a:pt x="132451" y="195218"/>
                  <a:pt x="140677" y="182880"/>
                </a:cubicBezTo>
                <a:cubicBezTo>
                  <a:pt x="161569" y="151541"/>
                  <a:pt x="168310" y="135452"/>
                  <a:pt x="196948" y="112542"/>
                </a:cubicBezTo>
                <a:cubicBezTo>
                  <a:pt x="210150" y="101980"/>
                  <a:pt x="225949" y="94969"/>
                  <a:pt x="239151" y="84407"/>
                </a:cubicBezTo>
                <a:cubicBezTo>
                  <a:pt x="249508" y="76121"/>
                  <a:pt x="255913" y="63095"/>
                  <a:pt x="267286" y="56271"/>
                </a:cubicBezTo>
                <a:cubicBezTo>
                  <a:pt x="283041" y="46818"/>
                  <a:pt x="353503" y="31813"/>
                  <a:pt x="365760" y="28136"/>
                </a:cubicBezTo>
                <a:cubicBezTo>
                  <a:pt x="394167" y="19614"/>
                  <a:pt x="450166" y="0"/>
                  <a:pt x="450166" y="0"/>
                </a:cubicBezTo>
                <a:cubicBezTo>
                  <a:pt x="506437" y="4689"/>
                  <a:pt x="562899" y="7470"/>
                  <a:pt x="618978" y="14068"/>
                </a:cubicBezTo>
                <a:cubicBezTo>
                  <a:pt x="642725" y="16862"/>
                  <a:pt x="665684" y="24500"/>
                  <a:pt x="689317" y="28136"/>
                </a:cubicBezTo>
                <a:cubicBezTo>
                  <a:pt x="726683" y="33885"/>
                  <a:pt x="764492" y="36455"/>
                  <a:pt x="801858" y="42204"/>
                </a:cubicBezTo>
                <a:cubicBezTo>
                  <a:pt x="1013644" y="74786"/>
                  <a:pt x="644603" y="34857"/>
                  <a:pt x="1041009" y="84407"/>
                </a:cubicBezTo>
                <a:lnTo>
                  <a:pt x="1266092" y="112542"/>
                </a:lnTo>
                <a:cubicBezTo>
                  <a:pt x="1280160" y="117231"/>
                  <a:pt x="1293754" y="123702"/>
                  <a:pt x="1308295" y="126610"/>
                </a:cubicBezTo>
                <a:cubicBezTo>
                  <a:pt x="1441124" y="153175"/>
                  <a:pt x="1365729" y="126941"/>
                  <a:pt x="1463040" y="154745"/>
                </a:cubicBezTo>
                <a:cubicBezTo>
                  <a:pt x="1545544" y="178318"/>
                  <a:pt x="1465243" y="155846"/>
                  <a:pt x="1547446" y="196948"/>
                </a:cubicBezTo>
                <a:cubicBezTo>
                  <a:pt x="1560709" y="203580"/>
                  <a:pt x="1576686" y="203815"/>
                  <a:pt x="1589649" y="211016"/>
                </a:cubicBezTo>
                <a:cubicBezTo>
                  <a:pt x="1622045" y="229014"/>
                  <a:pt x="1674873" y="261275"/>
                  <a:pt x="1702191" y="295422"/>
                </a:cubicBezTo>
                <a:cubicBezTo>
                  <a:pt x="1712753" y="308624"/>
                  <a:pt x="1720948" y="323557"/>
                  <a:pt x="1730326" y="337625"/>
                </a:cubicBezTo>
                <a:cubicBezTo>
                  <a:pt x="1754630" y="434839"/>
                  <a:pt x="1744394" y="374562"/>
                  <a:pt x="1744394" y="520505"/>
                </a:cubicBezTo>
                <a:lnTo>
                  <a:pt x="1744394" y="520505"/>
                </a:lnTo>
                <a:lnTo>
                  <a:pt x="1758461" y="436099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PoljeZBesedilom 40"/>
          <p:cNvSpPr txBox="1"/>
          <p:nvPr/>
        </p:nvSpPr>
        <p:spPr>
          <a:xfrm>
            <a:off x="611560" y="5013176"/>
            <a:ext cx="3553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ULOMKE MNOŽIMO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Raven puščični konektor 42"/>
          <p:cNvCxnSpPr/>
          <p:nvPr/>
        </p:nvCxnSpPr>
        <p:spPr>
          <a:xfrm flipH="1" flipV="1">
            <a:off x="3203848" y="2132856"/>
            <a:ext cx="4392488" cy="64807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konektor 44"/>
          <p:cNvCxnSpPr/>
          <p:nvPr/>
        </p:nvCxnSpPr>
        <p:spPr>
          <a:xfrm flipV="1">
            <a:off x="5076056" y="1196752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konektor 48"/>
          <p:cNvCxnSpPr/>
          <p:nvPr/>
        </p:nvCxnSpPr>
        <p:spPr>
          <a:xfrm flipV="1">
            <a:off x="4572000" y="1772816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jeZBesedilom 49"/>
          <p:cNvSpPr txBox="1"/>
          <p:nvPr/>
        </p:nvSpPr>
        <p:spPr>
          <a:xfrm>
            <a:off x="5436096" y="1124744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· 2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52" name="PoljeZBesedilom 51"/>
          <p:cNvSpPr txBox="1"/>
          <p:nvPr/>
        </p:nvSpPr>
        <p:spPr>
          <a:xfrm>
            <a:off x="5364088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· 1</a:t>
            </a:r>
            <a:endParaRPr lang="sl-SI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  <p:bldP spid="40" grpId="0" animBg="1"/>
      <p:bldP spid="41" grpId="0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544" y="548680"/>
            <a:ext cx="1091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1.b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547664" y="1052736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DELJENEC</a:t>
            </a:r>
            <a:endParaRPr lang="sl-SI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419872" y="1052736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DELITELJ</a:t>
            </a:r>
            <a:endParaRPr lang="sl-SI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 l="27391" t="67547" r="42170" b="15719"/>
          <a:stretch>
            <a:fillRect/>
          </a:stretch>
        </p:blipFill>
        <p:spPr bwMode="auto">
          <a:xfrm>
            <a:off x="1907704" y="1484784"/>
            <a:ext cx="39604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jeZBesedilom 13"/>
          <p:cNvSpPr txBox="1"/>
          <p:nvPr/>
        </p:nvSpPr>
        <p:spPr>
          <a:xfrm>
            <a:off x="5220072" y="1052736"/>
            <a:ext cx="137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KOLIČNIK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83568" y="263691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PREIZKUS</a:t>
            </a:r>
            <a:endParaRPr lang="sl-SI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print"/>
          <a:srcRect l="24542" t="50000" r="59408" b="36219"/>
          <a:stretch>
            <a:fillRect/>
          </a:stretch>
        </p:blipFill>
        <p:spPr bwMode="auto">
          <a:xfrm>
            <a:off x="1259632" y="3429000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 cstate="print"/>
          <a:srcRect l="40592" t="50000" r="41145" b="35235"/>
          <a:stretch>
            <a:fillRect/>
          </a:stretch>
        </p:blipFill>
        <p:spPr bwMode="auto">
          <a:xfrm>
            <a:off x="3347864" y="3429000"/>
            <a:ext cx="23762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jeZBesedilom 18"/>
          <p:cNvSpPr txBox="1"/>
          <p:nvPr/>
        </p:nvSpPr>
        <p:spPr>
          <a:xfrm>
            <a:off x="4283968" y="342900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· 1 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4211960" y="3933056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· 1 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4644008" y="342900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· 11 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4644008" y="3933056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· 4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endParaRPr lang="sl-SI" sz="2800" b="1" dirty="0">
              <a:solidFill>
                <a:srgbClr val="FF0000"/>
              </a:solidFill>
            </a:endParaRPr>
          </a:p>
        </p:txBody>
      </p:sp>
      <p:cxnSp>
        <p:nvCxnSpPr>
          <p:cNvPr id="24" name="Raven konektor 23"/>
          <p:cNvCxnSpPr/>
          <p:nvPr/>
        </p:nvCxnSpPr>
        <p:spPr>
          <a:xfrm flipV="1">
            <a:off x="3995936" y="3573016"/>
            <a:ext cx="36004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 flipV="1">
            <a:off x="3347864" y="4077072"/>
            <a:ext cx="36004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 flipV="1">
            <a:off x="3419872" y="3573016"/>
            <a:ext cx="360040" cy="21602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konektor 26"/>
          <p:cNvCxnSpPr/>
          <p:nvPr/>
        </p:nvCxnSpPr>
        <p:spPr>
          <a:xfrm flipV="1">
            <a:off x="3851920" y="4077072"/>
            <a:ext cx="360040" cy="21602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 cstate="print"/>
          <a:srcRect l="56088" t="50000" r="37271" b="36219"/>
          <a:stretch>
            <a:fillRect/>
          </a:stretch>
        </p:blipFill>
        <p:spPr bwMode="auto">
          <a:xfrm>
            <a:off x="5364088" y="342900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 cstate="print"/>
          <a:srcRect l="62729" t="50984" r="28416" b="35235"/>
          <a:stretch>
            <a:fillRect/>
          </a:stretch>
        </p:blipFill>
        <p:spPr bwMode="auto">
          <a:xfrm>
            <a:off x="6228184" y="3501008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Raven puščični konektor 27"/>
          <p:cNvCxnSpPr/>
          <p:nvPr/>
        </p:nvCxnSpPr>
        <p:spPr>
          <a:xfrm flipH="1" flipV="1">
            <a:off x="2771800" y="2420888"/>
            <a:ext cx="3888432" cy="10081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52382" y="260648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 flipH="1">
            <a:off x="2699792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4</a:t>
            </a:r>
            <a:endParaRPr lang="sl-SI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096" t="40156" r="42805" b="46063"/>
          <a:stretch>
            <a:fillRect/>
          </a:stretch>
        </p:blipFill>
        <p:spPr bwMode="auto">
          <a:xfrm>
            <a:off x="1187624" y="620688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jeZBesedilom 15"/>
          <p:cNvSpPr txBox="1"/>
          <p:nvPr/>
        </p:nvSpPr>
        <p:spPr>
          <a:xfrm>
            <a:off x="2771800" y="5486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4</a:t>
            </a:r>
            <a:endParaRPr lang="sl-SI" sz="28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3275856" y="1124744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 8</a:t>
            </a:r>
            <a:endParaRPr lang="sl-SI" sz="28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3275856" y="5486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21</a:t>
            </a:r>
            <a:endParaRPr lang="sl-SI" sz="28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2771800" y="10527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7</a:t>
            </a:r>
            <a:endParaRPr lang="sl-SI" sz="2800" dirty="0"/>
          </a:p>
        </p:txBody>
      </p:sp>
      <p:cxnSp>
        <p:nvCxnSpPr>
          <p:cNvPr id="22" name="Raven konektor 21"/>
          <p:cNvCxnSpPr/>
          <p:nvPr/>
        </p:nvCxnSpPr>
        <p:spPr>
          <a:xfrm flipV="1">
            <a:off x="3275856" y="692696"/>
            <a:ext cx="50405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konektor 22"/>
          <p:cNvCxnSpPr/>
          <p:nvPr/>
        </p:nvCxnSpPr>
        <p:spPr>
          <a:xfrm flipV="1">
            <a:off x="2699792" y="1196752"/>
            <a:ext cx="50405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konektor 23"/>
          <p:cNvCxnSpPr/>
          <p:nvPr/>
        </p:nvCxnSpPr>
        <p:spPr>
          <a:xfrm flipV="1">
            <a:off x="2699792" y="692696"/>
            <a:ext cx="504056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 flipV="1">
            <a:off x="3275856" y="1196752"/>
            <a:ext cx="504056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/>
          <p:cNvSpPr txBox="1"/>
          <p:nvPr/>
        </p:nvSpPr>
        <p:spPr>
          <a:xfrm>
            <a:off x="3851920" y="548680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800" b="1" dirty="0" smtClean="0">
                <a:solidFill>
                  <a:srgbClr val="FF0000"/>
                </a:solidFill>
              </a:rPr>
              <a:t>· 3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3779912" y="1124744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800" b="1" dirty="0" smtClean="0">
                <a:solidFill>
                  <a:srgbClr val="FF0000"/>
                </a:solidFill>
              </a:rPr>
              <a:t>· 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4355976" y="548680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· 1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4283968" y="1124744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· 2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" name="Raven konektor 30"/>
          <p:cNvCxnSpPr/>
          <p:nvPr/>
        </p:nvCxnSpPr>
        <p:spPr>
          <a:xfrm>
            <a:off x="5436096" y="1124744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jeZBesedilom 31"/>
          <p:cNvSpPr txBox="1"/>
          <p:nvPr/>
        </p:nvSpPr>
        <p:spPr>
          <a:xfrm>
            <a:off x="5436096" y="548680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3</a:t>
            </a:r>
            <a:endParaRPr lang="sl-SI" sz="2800" b="1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5436096" y="1124744"/>
            <a:ext cx="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2</a:t>
            </a:r>
            <a:endParaRPr lang="sl-SI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4427" t="40156" r="38378" b="47047"/>
          <a:stretch>
            <a:fillRect/>
          </a:stretch>
        </p:blipFill>
        <p:spPr bwMode="auto">
          <a:xfrm>
            <a:off x="6012160" y="692696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Pravokotnik 35"/>
          <p:cNvSpPr/>
          <p:nvPr/>
        </p:nvSpPr>
        <p:spPr>
          <a:xfrm>
            <a:off x="395536" y="2204864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39485" t="53937" r="40038" b="43110"/>
          <a:stretch>
            <a:fillRect/>
          </a:stretch>
        </p:blipFill>
        <p:spPr bwMode="auto">
          <a:xfrm>
            <a:off x="3131840" y="2636912"/>
            <a:ext cx="26642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PoljeZBesedilom 38"/>
          <p:cNvSpPr txBox="1"/>
          <p:nvPr/>
        </p:nvSpPr>
        <p:spPr>
          <a:xfrm>
            <a:off x="3203848" y="2780928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6</a:t>
            </a:r>
            <a:endParaRPr lang="sl-SI" sz="2800" dirty="0"/>
          </a:p>
        </p:txBody>
      </p:sp>
      <p:sp>
        <p:nvSpPr>
          <p:cNvPr id="40" name="PoljeZBesedilom 39"/>
          <p:cNvSpPr txBox="1"/>
          <p:nvPr/>
        </p:nvSpPr>
        <p:spPr>
          <a:xfrm>
            <a:off x="3131840" y="227687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19</a:t>
            </a:r>
            <a:endParaRPr lang="sl-SI" sz="2800" dirty="0"/>
          </a:p>
        </p:txBody>
      </p:sp>
      <p:sp>
        <p:nvSpPr>
          <p:cNvPr id="42" name="PoljeZBesedilom 41"/>
          <p:cNvSpPr txBox="1"/>
          <p:nvPr/>
        </p:nvSpPr>
        <p:spPr>
          <a:xfrm>
            <a:off x="3635896" y="227687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    5</a:t>
            </a:r>
            <a:endParaRPr lang="sl-SI" sz="2800" dirty="0"/>
          </a:p>
        </p:txBody>
      </p:sp>
      <p:sp>
        <p:nvSpPr>
          <p:cNvPr id="43" name="PoljeZBesedilom 42"/>
          <p:cNvSpPr txBox="1"/>
          <p:nvPr/>
        </p:nvSpPr>
        <p:spPr>
          <a:xfrm>
            <a:off x="3635896" y="2780928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   19</a:t>
            </a:r>
            <a:endParaRPr lang="sl-SI" sz="2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25649" t="48031" r="60515" b="38188"/>
          <a:stretch>
            <a:fillRect/>
          </a:stretch>
        </p:blipFill>
        <p:spPr bwMode="auto">
          <a:xfrm>
            <a:off x="1331640" y="2204864"/>
            <a:ext cx="1800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Raven konektor 46"/>
          <p:cNvCxnSpPr/>
          <p:nvPr/>
        </p:nvCxnSpPr>
        <p:spPr>
          <a:xfrm flipV="1">
            <a:off x="3203848" y="2420888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konektor 47"/>
          <p:cNvCxnSpPr/>
          <p:nvPr/>
        </p:nvCxnSpPr>
        <p:spPr>
          <a:xfrm flipV="1">
            <a:off x="3923928" y="2924944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jeZBesedilom 48"/>
          <p:cNvSpPr txBox="1"/>
          <p:nvPr/>
        </p:nvSpPr>
        <p:spPr>
          <a:xfrm>
            <a:off x="4427984" y="2780928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800" b="1" dirty="0" smtClean="0">
                <a:solidFill>
                  <a:srgbClr val="FF0000"/>
                </a:solidFill>
              </a:rPr>
              <a:t>· 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50" name="PoljeZBesedilom 49"/>
          <p:cNvSpPr txBox="1"/>
          <p:nvPr/>
        </p:nvSpPr>
        <p:spPr>
          <a:xfrm>
            <a:off x="4211960" y="2276872"/>
            <a:ext cx="63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800" b="1" dirty="0" smtClean="0">
                <a:solidFill>
                  <a:srgbClr val="FF0000"/>
                </a:solidFill>
              </a:rPr>
              <a:t>· 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 l="60515" t="49016" r="36164" b="37203"/>
          <a:stretch>
            <a:fillRect/>
          </a:stretch>
        </p:blipFill>
        <p:spPr bwMode="auto">
          <a:xfrm>
            <a:off x="5940151" y="2276872"/>
            <a:ext cx="46290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Pravokotnik 51"/>
          <p:cNvSpPr/>
          <p:nvPr/>
        </p:nvSpPr>
        <p:spPr>
          <a:xfrm>
            <a:off x="467544" y="3789040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 l="25649" t="58859" r="59408" b="27360"/>
          <a:stretch>
            <a:fillRect/>
          </a:stretch>
        </p:blipFill>
        <p:spPr bwMode="auto">
          <a:xfrm>
            <a:off x="1331640" y="3717032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 l="40592" t="65750" r="38378" b="31297"/>
          <a:stretch>
            <a:fillRect/>
          </a:stretch>
        </p:blipFill>
        <p:spPr bwMode="auto">
          <a:xfrm>
            <a:off x="3275856" y="4221088"/>
            <a:ext cx="27363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PoljeZBesedilom 54"/>
          <p:cNvSpPr txBox="1"/>
          <p:nvPr/>
        </p:nvSpPr>
        <p:spPr>
          <a:xfrm>
            <a:off x="3491880" y="37890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7</a:t>
            </a:r>
            <a:endParaRPr lang="sl-SI" sz="2800" dirty="0"/>
          </a:p>
        </p:txBody>
      </p:sp>
      <p:sp>
        <p:nvSpPr>
          <p:cNvPr id="56" name="PoljeZBesedilom 55"/>
          <p:cNvSpPr txBox="1"/>
          <p:nvPr/>
        </p:nvSpPr>
        <p:spPr>
          <a:xfrm>
            <a:off x="3491880" y="4293096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3</a:t>
            </a:r>
            <a:endParaRPr lang="sl-SI" sz="2800" dirty="0"/>
          </a:p>
        </p:txBody>
      </p:sp>
      <p:sp>
        <p:nvSpPr>
          <p:cNvPr id="57" name="PoljeZBesedilom 56"/>
          <p:cNvSpPr txBox="1"/>
          <p:nvPr/>
        </p:nvSpPr>
        <p:spPr>
          <a:xfrm>
            <a:off x="3851920" y="3789040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   6</a:t>
            </a:r>
            <a:endParaRPr lang="sl-SI" sz="2800" dirty="0"/>
          </a:p>
        </p:txBody>
      </p:sp>
      <p:sp>
        <p:nvSpPr>
          <p:cNvPr id="60" name="PoljeZBesedilom 59"/>
          <p:cNvSpPr txBox="1"/>
          <p:nvPr/>
        </p:nvSpPr>
        <p:spPr>
          <a:xfrm>
            <a:off x="4427984" y="378904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 · 2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61" name="PoljeZBesedilom 60"/>
          <p:cNvSpPr txBox="1"/>
          <p:nvPr/>
        </p:nvSpPr>
        <p:spPr>
          <a:xfrm>
            <a:off x="4427984" y="4293096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 · 1</a:t>
            </a:r>
            <a:endParaRPr lang="sl-SI" sz="2800" b="1" dirty="0">
              <a:solidFill>
                <a:srgbClr val="FF0000"/>
              </a:solidFill>
            </a:endParaRPr>
          </a:p>
        </p:txBody>
      </p:sp>
      <p:cxnSp>
        <p:nvCxnSpPr>
          <p:cNvPr id="63" name="Raven konektor 62"/>
          <p:cNvCxnSpPr/>
          <p:nvPr/>
        </p:nvCxnSpPr>
        <p:spPr>
          <a:xfrm flipV="1">
            <a:off x="3995936" y="4005064"/>
            <a:ext cx="432048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ven konektor 63"/>
          <p:cNvCxnSpPr/>
          <p:nvPr/>
        </p:nvCxnSpPr>
        <p:spPr>
          <a:xfrm flipV="1">
            <a:off x="3491880" y="4437112"/>
            <a:ext cx="432048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 l="62176" t="60828" r="33950" b="25391"/>
          <a:stretch>
            <a:fillRect/>
          </a:stretch>
        </p:blipFill>
        <p:spPr bwMode="auto">
          <a:xfrm>
            <a:off x="6084168" y="3861048"/>
            <a:ext cx="5040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 l="66603" t="60828" r="23989" b="26375"/>
          <a:stretch>
            <a:fillRect/>
          </a:stretch>
        </p:blipFill>
        <p:spPr bwMode="auto">
          <a:xfrm>
            <a:off x="6876256" y="3861048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Pravokotnik 66"/>
          <p:cNvSpPr/>
          <p:nvPr/>
        </p:nvSpPr>
        <p:spPr>
          <a:xfrm>
            <a:off x="395536" y="5157192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 l="25649" t="60828" r="61069" b="25391"/>
          <a:stretch>
            <a:fillRect/>
          </a:stretch>
        </p:blipFill>
        <p:spPr bwMode="auto">
          <a:xfrm>
            <a:off x="1331640" y="5229200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 l="47786" t="65750" r="40038" b="31297"/>
          <a:stretch>
            <a:fillRect/>
          </a:stretch>
        </p:blipFill>
        <p:spPr bwMode="auto">
          <a:xfrm>
            <a:off x="3059832" y="5589240"/>
            <a:ext cx="15841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PoljeZBesedilom 69"/>
          <p:cNvSpPr txBox="1"/>
          <p:nvPr/>
        </p:nvSpPr>
        <p:spPr>
          <a:xfrm>
            <a:off x="3275856" y="5157192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2</a:t>
            </a:r>
            <a:endParaRPr lang="sl-SI" sz="2800" dirty="0"/>
          </a:p>
        </p:txBody>
      </p:sp>
      <p:sp>
        <p:nvSpPr>
          <p:cNvPr id="71" name="PoljeZBesedilom 70"/>
          <p:cNvSpPr txBox="1"/>
          <p:nvPr/>
        </p:nvSpPr>
        <p:spPr>
          <a:xfrm>
            <a:off x="3275856" y="57332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1</a:t>
            </a:r>
            <a:endParaRPr lang="sl-SI" sz="2800" dirty="0"/>
          </a:p>
        </p:txBody>
      </p:sp>
      <p:sp>
        <p:nvSpPr>
          <p:cNvPr id="72" name="PoljeZBesedilom 71"/>
          <p:cNvSpPr txBox="1"/>
          <p:nvPr/>
        </p:nvSpPr>
        <p:spPr>
          <a:xfrm>
            <a:off x="3779912" y="5733256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9 </a:t>
            </a:r>
            <a:endParaRPr lang="sl-SI" sz="2800" dirty="0"/>
          </a:p>
        </p:txBody>
      </p:sp>
      <p:sp>
        <p:nvSpPr>
          <p:cNvPr id="73" name="PoljeZBesedilom 72"/>
          <p:cNvSpPr txBox="1"/>
          <p:nvPr/>
        </p:nvSpPr>
        <p:spPr>
          <a:xfrm>
            <a:off x="3779912" y="51571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7</a:t>
            </a:r>
            <a:endParaRPr lang="sl-SI" sz="280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 l="60515" t="60828" r="35611" b="26375"/>
          <a:stretch>
            <a:fillRect/>
          </a:stretch>
        </p:blipFill>
        <p:spPr bwMode="auto">
          <a:xfrm>
            <a:off x="4788024" y="5229200"/>
            <a:ext cx="5040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/>
          <a:srcRect l="64943" t="60828" r="27309" b="26375"/>
          <a:stretch>
            <a:fillRect/>
          </a:stretch>
        </p:blipFill>
        <p:spPr bwMode="auto">
          <a:xfrm>
            <a:off x="5436096" y="5301208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PoljeZBesedilom 75"/>
          <p:cNvSpPr txBox="1"/>
          <p:nvPr/>
        </p:nvSpPr>
        <p:spPr>
          <a:xfrm>
            <a:off x="3059832" y="548680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·</a:t>
            </a:r>
            <a:endParaRPr lang="sl-SI" sz="2800" dirty="0"/>
          </a:p>
        </p:txBody>
      </p:sp>
      <p:sp>
        <p:nvSpPr>
          <p:cNvPr id="77" name="PoljeZBesedilom 76"/>
          <p:cNvSpPr txBox="1"/>
          <p:nvPr/>
        </p:nvSpPr>
        <p:spPr>
          <a:xfrm>
            <a:off x="3059832" y="1052736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·</a:t>
            </a:r>
            <a:endParaRPr lang="sl-SI" sz="2800" dirty="0"/>
          </a:p>
        </p:txBody>
      </p:sp>
      <p:sp>
        <p:nvSpPr>
          <p:cNvPr id="78" name="PoljeZBesedilom 77"/>
          <p:cNvSpPr txBox="1"/>
          <p:nvPr/>
        </p:nvSpPr>
        <p:spPr>
          <a:xfrm>
            <a:off x="3851920" y="3789040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·</a:t>
            </a:r>
            <a:endParaRPr lang="sl-SI" sz="2800" dirty="0"/>
          </a:p>
        </p:txBody>
      </p:sp>
      <p:sp>
        <p:nvSpPr>
          <p:cNvPr id="79" name="PoljeZBesedilom 78"/>
          <p:cNvSpPr txBox="1"/>
          <p:nvPr/>
        </p:nvSpPr>
        <p:spPr>
          <a:xfrm>
            <a:off x="3635896" y="2780928"/>
            <a:ext cx="27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·</a:t>
            </a:r>
            <a:endParaRPr lang="sl-SI" sz="2800" dirty="0"/>
          </a:p>
        </p:txBody>
      </p:sp>
      <p:sp>
        <p:nvSpPr>
          <p:cNvPr id="80" name="PoljeZBesedilom 79"/>
          <p:cNvSpPr txBox="1"/>
          <p:nvPr/>
        </p:nvSpPr>
        <p:spPr>
          <a:xfrm>
            <a:off x="3707904" y="2204864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·</a:t>
            </a:r>
            <a:endParaRPr lang="sl-SI" sz="2800" dirty="0"/>
          </a:p>
        </p:txBody>
      </p:sp>
      <p:sp>
        <p:nvSpPr>
          <p:cNvPr id="81" name="PoljeZBesedilom 80"/>
          <p:cNvSpPr txBox="1"/>
          <p:nvPr/>
        </p:nvSpPr>
        <p:spPr>
          <a:xfrm>
            <a:off x="3563888" y="5157192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·</a:t>
            </a:r>
            <a:endParaRPr lang="sl-SI" sz="2800" dirty="0"/>
          </a:p>
        </p:txBody>
      </p:sp>
      <p:sp>
        <p:nvSpPr>
          <p:cNvPr id="82" name="PoljeZBesedilom 81"/>
          <p:cNvSpPr txBox="1"/>
          <p:nvPr/>
        </p:nvSpPr>
        <p:spPr>
          <a:xfrm>
            <a:off x="3851920" y="4293096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·</a:t>
            </a:r>
            <a:endParaRPr lang="sl-SI" sz="2800" dirty="0"/>
          </a:p>
        </p:txBody>
      </p:sp>
      <p:sp>
        <p:nvSpPr>
          <p:cNvPr id="83" name="PoljeZBesedilom 82"/>
          <p:cNvSpPr txBox="1"/>
          <p:nvPr/>
        </p:nvSpPr>
        <p:spPr>
          <a:xfrm>
            <a:off x="4067944" y="429309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11</a:t>
            </a:r>
            <a:endParaRPr lang="sl-SI" sz="2800" dirty="0"/>
          </a:p>
        </p:txBody>
      </p:sp>
      <p:sp>
        <p:nvSpPr>
          <p:cNvPr id="86" name="PoljeZBesedilom 85"/>
          <p:cNvSpPr txBox="1"/>
          <p:nvPr/>
        </p:nvSpPr>
        <p:spPr>
          <a:xfrm>
            <a:off x="3563888" y="5733256"/>
            <a:ext cx="27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·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6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1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2" grpId="0"/>
      <p:bldP spid="33" grpId="0"/>
      <p:bldP spid="36" grpId="0"/>
      <p:bldP spid="39" grpId="0"/>
      <p:bldP spid="40" grpId="0"/>
      <p:bldP spid="42" grpId="0"/>
      <p:bldP spid="43" grpId="0"/>
      <p:bldP spid="49" grpId="0"/>
      <p:bldP spid="50" grpId="0"/>
      <p:bldP spid="52" grpId="0"/>
      <p:bldP spid="55" grpId="0"/>
      <p:bldP spid="56" grpId="0"/>
      <p:bldP spid="57" grpId="0"/>
      <p:bldP spid="60" grpId="0"/>
      <p:bldP spid="61" grpId="0"/>
      <p:bldP spid="67" grpId="0"/>
      <p:bldP spid="70" grpId="0"/>
      <p:bldP spid="71" grpId="0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544" y="548680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624" t="33094" r="62647" b="51156"/>
          <a:stretch>
            <a:fillRect/>
          </a:stretch>
        </p:blipFill>
        <p:spPr bwMode="auto">
          <a:xfrm>
            <a:off x="1547664" y="764704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1698" t="39172" r="42252" b="57875"/>
          <a:stretch>
            <a:fillRect/>
          </a:stretch>
        </p:blipFill>
        <p:spPr bwMode="auto">
          <a:xfrm>
            <a:off x="4644008" y="1196752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5004048" y="692696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 ·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716016" y="6926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2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716016" y="13407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9</a:t>
            </a:r>
            <a:endParaRPr lang="sl-SI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4542" t="39172" r="63282" b="47047"/>
          <a:stretch>
            <a:fillRect/>
          </a:stretch>
        </p:blipFill>
        <p:spPr bwMode="auto">
          <a:xfrm>
            <a:off x="3059832" y="764704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5004048" y="1340768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 ·</a:t>
            </a:r>
            <a:endParaRPr lang="sl-SI" sz="28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364088" y="13407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18</a:t>
            </a:r>
            <a:endParaRPr lang="sl-SI" sz="28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292080" y="692696"/>
            <a:ext cx="42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</a:t>
            </a:r>
            <a:endParaRPr lang="sl-SI" sz="2800" dirty="0"/>
          </a:p>
        </p:txBody>
      </p:sp>
      <p:cxnSp>
        <p:nvCxnSpPr>
          <p:cNvPr id="15" name="Raven konektor 14"/>
          <p:cNvCxnSpPr/>
          <p:nvPr/>
        </p:nvCxnSpPr>
        <p:spPr>
          <a:xfrm flipV="1">
            <a:off x="5364088" y="1484784"/>
            <a:ext cx="432048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 flipV="1">
            <a:off x="4644008" y="908720"/>
            <a:ext cx="432048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5652120" y="6926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· 1</a:t>
            </a:r>
            <a:endParaRPr lang="sl-SI" sz="28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5796136" y="13407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· 9</a:t>
            </a:r>
            <a:endParaRPr lang="sl-SI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56641" t="40156" r="37825" b="47047"/>
          <a:stretch>
            <a:fillRect/>
          </a:stretch>
        </p:blipFill>
        <p:spPr bwMode="auto">
          <a:xfrm>
            <a:off x="6732240" y="764704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ravokotnik 19"/>
          <p:cNvSpPr/>
          <p:nvPr/>
        </p:nvSpPr>
        <p:spPr>
          <a:xfrm>
            <a:off x="539552" y="2276872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 l="25096" t="51969" r="62729" b="34250"/>
          <a:stretch>
            <a:fillRect/>
          </a:stretch>
        </p:blipFill>
        <p:spPr bwMode="auto">
          <a:xfrm>
            <a:off x="3131840" y="2204864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 l="36718" t="57875" r="43359" b="40156"/>
          <a:stretch>
            <a:fillRect/>
          </a:stretch>
        </p:blipFill>
        <p:spPr bwMode="auto">
          <a:xfrm>
            <a:off x="4499992" y="2636912"/>
            <a:ext cx="2592288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oljeZBesedilom 23"/>
          <p:cNvSpPr txBox="1"/>
          <p:nvPr/>
        </p:nvSpPr>
        <p:spPr>
          <a:xfrm>
            <a:off x="4499992" y="27089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10</a:t>
            </a:r>
            <a:endParaRPr lang="sl-SI" sz="2800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5076056" y="2708920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3</a:t>
            </a:r>
            <a:endParaRPr lang="sl-SI" sz="2800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5076056" y="22048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5</a:t>
            </a:r>
            <a:endParaRPr lang="sl-SI" sz="2800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4499992" y="22048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21</a:t>
            </a:r>
            <a:endParaRPr lang="sl-SI" sz="2800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4932040" y="2708920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·</a:t>
            </a:r>
            <a:endParaRPr lang="sl-SI" sz="3200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4860032" y="2204864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·</a:t>
            </a:r>
            <a:endParaRPr lang="sl-SI" sz="3200" dirty="0"/>
          </a:p>
        </p:txBody>
      </p:sp>
      <p:cxnSp>
        <p:nvCxnSpPr>
          <p:cNvPr id="33" name="Raven konektor 32"/>
          <p:cNvCxnSpPr/>
          <p:nvPr/>
        </p:nvCxnSpPr>
        <p:spPr>
          <a:xfrm flipV="1">
            <a:off x="5004048" y="2348880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konektor 33"/>
          <p:cNvCxnSpPr/>
          <p:nvPr/>
        </p:nvCxnSpPr>
        <p:spPr>
          <a:xfrm flipV="1">
            <a:off x="4572000" y="2780928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konektor 34"/>
          <p:cNvCxnSpPr/>
          <p:nvPr/>
        </p:nvCxnSpPr>
        <p:spPr>
          <a:xfrm flipV="1">
            <a:off x="4499992" y="2348880"/>
            <a:ext cx="432048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konektor 35"/>
          <p:cNvCxnSpPr/>
          <p:nvPr/>
        </p:nvCxnSpPr>
        <p:spPr>
          <a:xfrm flipV="1">
            <a:off x="5004048" y="2852936"/>
            <a:ext cx="432048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jeZBesedilom 36"/>
          <p:cNvSpPr txBox="1"/>
          <p:nvPr/>
        </p:nvSpPr>
        <p:spPr>
          <a:xfrm>
            <a:off x="5364088" y="220486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1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8" name="PoljeZBesedilom 37"/>
          <p:cNvSpPr txBox="1"/>
          <p:nvPr/>
        </p:nvSpPr>
        <p:spPr>
          <a:xfrm>
            <a:off x="5364088" y="263691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2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9" name="PoljeZBesedilom 38"/>
          <p:cNvSpPr txBox="1"/>
          <p:nvPr/>
        </p:nvSpPr>
        <p:spPr>
          <a:xfrm>
            <a:off x="5868144" y="220486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· 7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PoljeZBesedilom 39"/>
          <p:cNvSpPr txBox="1"/>
          <p:nvPr/>
        </p:nvSpPr>
        <p:spPr>
          <a:xfrm>
            <a:off x="5868144" y="2708920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· 1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 l="56641" t="50984" r="40038" b="35235"/>
          <a:stretch>
            <a:fillRect/>
          </a:stretch>
        </p:blipFill>
        <p:spPr bwMode="auto">
          <a:xfrm>
            <a:off x="7092280" y="2132856"/>
            <a:ext cx="4320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 l="59962" t="52953" r="32290" b="35235"/>
          <a:stretch>
            <a:fillRect/>
          </a:stretch>
        </p:blipFill>
        <p:spPr bwMode="auto">
          <a:xfrm>
            <a:off x="7524328" y="2276872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Pravokotnik 42"/>
          <p:cNvSpPr/>
          <p:nvPr/>
        </p:nvSpPr>
        <p:spPr>
          <a:xfrm>
            <a:off x="611560" y="3717032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</a:t>
            </a:r>
            <a:endParaRPr lang="sl-SI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/>
          <a:srcRect l="24542" t="64765" r="59962" b="21454"/>
          <a:stretch>
            <a:fillRect/>
          </a:stretch>
        </p:blipFill>
        <p:spPr bwMode="auto">
          <a:xfrm>
            <a:off x="1331640" y="3861048"/>
            <a:ext cx="20162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/>
          <a:srcRect l="43359" t="70672" r="40038" b="27359"/>
          <a:stretch>
            <a:fillRect/>
          </a:stretch>
        </p:blipFill>
        <p:spPr bwMode="auto">
          <a:xfrm>
            <a:off x="5076056" y="4221088"/>
            <a:ext cx="216024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/>
          <a:srcRect l="25649" t="65750" r="61622" b="21453"/>
          <a:stretch>
            <a:fillRect/>
          </a:stretch>
        </p:blipFill>
        <p:spPr bwMode="auto">
          <a:xfrm>
            <a:off x="3347864" y="3861048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oljeZBesedilom 47"/>
          <p:cNvSpPr txBox="1"/>
          <p:nvPr/>
        </p:nvSpPr>
        <p:spPr>
          <a:xfrm>
            <a:off x="5076056" y="43651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5</a:t>
            </a:r>
            <a:endParaRPr lang="sl-SI" sz="2800" dirty="0"/>
          </a:p>
        </p:txBody>
      </p:sp>
      <p:sp>
        <p:nvSpPr>
          <p:cNvPr id="49" name="PoljeZBesedilom 48"/>
          <p:cNvSpPr txBox="1"/>
          <p:nvPr/>
        </p:nvSpPr>
        <p:spPr>
          <a:xfrm>
            <a:off x="5076056" y="3717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8</a:t>
            </a:r>
            <a:endParaRPr lang="sl-SI" sz="2800" dirty="0"/>
          </a:p>
        </p:txBody>
      </p:sp>
      <p:sp>
        <p:nvSpPr>
          <p:cNvPr id="50" name="PoljeZBesedilom 49"/>
          <p:cNvSpPr txBox="1"/>
          <p:nvPr/>
        </p:nvSpPr>
        <p:spPr>
          <a:xfrm>
            <a:off x="5292080" y="3717032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 ·</a:t>
            </a:r>
            <a:endParaRPr lang="sl-SI" sz="2800" dirty="0"/>
          </a:p>
        </p:txBody>
      </p:sp>
      <p:sp>
        <p:nvSpPr>
          <p:cNvPr id="51" name="PoljeZBesedilom 50"/>
          <p:cNvSpPr txBox="1"/>
          <p:nvPr/>
        </p:nvSpPr>
        <p:spPr>
          <a:xfrm>
            <a:off x="5292080" y="4365104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 ·</a:t>
            </a:r>
            <a:endParaRPr lang="sl-SI" sz="2800" dirty="0"/>
          </a:p>
        </p:txBody>
      </p:sp>
      <p:sp>
        <p:nvSpPr>
          <p:cNvPr id="52" name="PoljeZBesedilom 51"/>
          <p:cNvSpPr txBox="1"/>
          <p:nvPr/>
        </p:nvSpPr>
        <p:spPr>
          <a:xfrm>
            <a:off x="5580112" y="371703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10</a:t>
            </a:r>
            <a:endParaRPr lang="sl-SI" sz="2800" dirty="0"/>
          </a:p>
        </p:txBody>
      </p:sp>
      <p:sp>
        <p:nvSpPr>
          <p:cNvPr id="53" name="PoljeZBesedilom 52"/>
          <p:cNvSpPr txBox="1"/>
          <p:nvPr/>
        </p:nvSpPr>
        <p:spPr>
          <a:xfrm>
            <a:off x="5652120" y="42930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35</a:t>
            </a:r>
            <a:endParaRPr lang="sl-SI" sz="2800" dirty="0"/>
          </a:p>
        </p:txBody>
      </p:sp>
      <p:cxnSp>
        <p:nvCxnSpPr>
          <p:cNvPr id="54" name="Raven konektor 53"/>
          <p:cNvCxnSpPr/>
          <p:nvPr/>
        </p:nvCxnSpPr>
        <p:spPr>
          <a:xfrm flipV="1">
            <a:off x="5004048" y="4509120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konektor 54"/>
          <p:cNvCxnSpPr/>
          <p:nvPr/>
        </p:nvCxnSpPr>
        <p:spPr>
          <a:xfrm flipV="1">
            <a:off x="5652120" y="3861048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jeZBesedilom 55"/>
          <p:cNvSpPr txBox="1"/>
          <p:nvPr/>
        </p:nvSpPr>
        <p:spPr>
          <a:xfrm>
            <a:off x="6156176" y="4293096"/>
            <a:ext cx="59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1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7" name="PoljeZBesedilom 56"/>
          <p:cNvSpPr txBox="1"/>
          <p:nvPr/>
        </p:nvSpPr>
        <p:spPr>
          <a:xfrm>
            <a:off x="6156176" y="3717032"/>
            <a:ext cx="59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2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/>
          <a:srcRect l="58855" t="29328" r="37271" b="57875"/>
          <a:stretch>
            <a:fillRect/>
          </a:stretch>
        </p:blipFill>
        <p:spPr bwMode="auto">
          <a:xfrm>
            <a:off x="7236296" y="3789040"/>
            <a:ext cx="576064" cy="10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 cstate="print"/>
          <a:srcRect l="26202" t="39172" r="62729" b="42125"/>
          <a:stretch>
            <a:fillRect/>
          </a:stretch>
        </p:blipFill>
        <p:spPr bwMode="auto">
          <a:xfrm>
            <a:off x="1619672" y="2132856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2" grpId="0"/>
      <p:bldP spid="13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31" grpId="0"/>
      <p:bldP spid="37" grpId="0"/>
      <p:bldP spid="38" grpId="0"/>
      <p:bldP spid="39" grpId="0"/>
      <p:bldP spid="40" grpId="0"/>
      <p:bldP spid="43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166</Words>
  <Application>Microsoft Office PowerPoint</Application>
  <PresentationFormat>Diaprojekcija na zaslonu (4:3)</PresentationFormat>
  <Paragraphs>92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33</cp:revision>
  <dcterms:created xsi:type="dcterms:W3CDTF">2020-12-09T12:18:57Z</dcterms:created>
  <dcterms:modified xsi:type="dcterms:W3CDTF">2020-12-09T20:41:43Z</dcterms:modified>
</cp:coreProperties>
</file>