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43F5-EAA1-4767-9441-F57C035847D7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DD69B-5DB7-4D4F-AB6E-A346088E9E1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DD69B-5DB7-4D4F-AB6E-A346088E9E1F}" type="slidenum">
              <a:rPr lang="sl-SI" smtClean="0"/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B4B1-46E9-4559-84F8-DE8CEC42EEEF}" type="datetimeFigureOut">
              <a:rPr lang="sl-SI" smtClean="0"/>
              <a:t>10.12.2020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6B96-B00C-499C-BC5A-C0BA8111A4E7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15616" y="908720"/>
            <a:ext cx="6647910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DELJENJE ULOMKOV</a:t>
            </a:r>
          </a:p>
          <a:p>
            <a:pPr algn="ctr"/>
            <a:r>
              <a:rPr lang="sl-SI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utrjevanje</a:t>
            </a:r>
            <a:endParaRPr lang="sl-SI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elstar jabolka"/>
          <p:cNvPicPr>
            <a:picLocks noChangeAspect="1" noChangeArrowheads="1"/>
          </p:cNvPicPr>
          <p:nvPr/>
        </p:nvPicPr>
        <p:blipFill>
          <a:blip r:embed="rId3" cstate="print"/>
          <a:srcRect l="29856" t="7033" r="12728"/>
          <a:stretch>
            <a:fillRect/>
          </a:stretch>
        </p:blipFill>
        <p:spPr bwMode="auto">
          <a:xfrm>
            <a:off x="1331640" y="2636912"/>
            <a:ext cx="1512168" cy="1633141"/>
          </a:xfrm>
          <a:prstGeom prst="rect">
            <a:avLst/>
          </a:prstGeom>
          <a:noFill/>
        </p:spPr>
      </p:pic>
      <p:pic>
        <p:nvPicPr>
          <p:cNvPr id="6" name="Picture 2" descr="elstar jabolka"/>
          <p:cNvPicPr>
            <a:picLocks noChangeAspect="1" noChangeArrowheads="1"/>
          </p:cNvPicPr>
          <p:nvPr/>
        </p:nvPicPr>
        <p:blipFill>
          <a:blip r:embed="rId4" cstate="print"/>
          <a:srcRect l="29856" t="7033" r="12728"/>
          <a:stretch>
            <a:fillRect/>
          </a:stretch>
        </p:blipFill>
        <p:spPr bwMode="auto">
          <a:xfrm>
            <a:off x="3059832" y="2708920"/>
            <a:ext cx="1466830" cy="1584176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5076056" y="2852936"/>
            <a:ext cx="458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0" dirty="0" smtClean="0"/>
              <a:t>:</a:t>
            </a:r>
            <a:endParaRPr lang="sl-SI" sz="8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46761" t="35063" r="46597" b="36391"/>
          <a:stretch>
            <a:fillRect/>
          </a:stretch>
        </p:blipFill>
        <p:spPr bwMode="auto">
          <a:xfrm>
            <a:off x="5508104" y="2492896"/>
            <a:ext cx="8640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3435" t="43109" r="72138" b="49016"/>
          <a:stretch>
            <a:fillRect/>
          </a:stretch>
        </p:blipFill>
        <p:spPr bwMode="auto">
          <a:xfrm>
            <a:off x="6660232" y="328498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20668" t="50984" r="38378" b="15547"/>
          <a:stretch>
            <a:fillRect/>
          </a:stretch>
        </p:blipFill>
        <p:spPr bwMode="auto">
          <a:xfrm>
            <a:off x="1187624" y="4725144"/>
            <a:ext cx="3168352" cy="145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jeZBesedilom 12"/>
          <p:cNvSpPr txBox="1"/>
          <p:nvPr/>
        </p:nvSpPr>
        <p:spPr>
          <a:xfrm>
            <a:off x="4860032" y="5229200"/>
            <a:ext cx="3263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b="1" dirty="0" smtClean="0">
                <a:solidFill>
                  <a:srgbClr val="92D050"/>
                </a:solidFill>
              </a:rPr>
              <a:t>dobim</a:t>
            </a:r>
            <a:r>
              <a:rPr lang="sl-SI" b="1" dirty="0" smtClean="0"/>
              <a:t> </a:t>
            </a:r>
            <a:r>
              <a:rPr lang="sl-SI" sz="2400" b="1" dirty="0" smtClean="0">
                <a:solidFill>
                  <a:srgbClr val="FF0000"/>
                </a:solidFill>
              </a:rPr>
              <a:t>4 polovice jabolk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644008" y="4725144"/>
            <a:ext cx="4109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2 jabolka </a:t>
            </a:r>
            <a:r>
              <a:rPr lang="sl-SI" sz="2400" b="1" dirty="0" smtClean="0">
                <a:solidFill>
                  <a:srgbClr val="92D050"/>
                </a:solidFill>
              </a:rPr>
              <a:t>razdelim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smtClean="0">
                <a:solidFill>
                  <a:srgbClr val="92D050"/>
                </a:solidFill>
              </a:rPr>
              <a:t>na polovice</a:t>
            </a:r>
            <a:r>
              <a:rPr lang="sl-SI" sz="2400" dirty="0" smtClean="0">
                <a:solidFill>
                  <a:srgbClr val="92D050"/>
                </a:solidFill>
              </a:rPr>
              <a:t>,</a:t>
            </a:r>
            <a:endParaRPr lang="sl-SI" sz="2400" dirty="0">
              <a:solidFill>
                <a:srgbClr val="92D05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 l="19008" t="78546" r="68263" b="8657"/>
          <a:stretch>
            <a:fillRect/>
          </a:stretch>
        </p:blipFill>
        <p:spPr bwMode="auto">
          <a:xfrm>
            <a:off x="5436096" y="5661248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79512" y="620688"/>
            <a:ext cx="77568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  ULOMKE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DELIMO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 TAKO, DA PRVI ULOMEK (deljenec)</a:t>
            </a:r>
          </a:p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POMNOŽIMO</a:t>
            </a:r>
            <a:endParaRPr lang="sl-SI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     Z OBRATNO VREDNOSTJO DRUGEGA ULOMKA (delitelja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467544" y="321297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23528" y="1988840"/>
            <a:ext cx="7164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</a:rPr>
              <a:t> ULOMKE ZAPISANE S CELIMI  DELI SPREMENIMO</a:t>
            </a:r>
          </a:p>
          <a:p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</a:rPr>
              <a:t>     V ZAPIS BREZ CELIH DELOV – zapis samo z ulomkom.</a:t>
            </a:r>
            <a:endParaRPr lang="sl-SI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43922" r="48811" b="43281"/>
          <a:stretch>
            <a:fillRect/>
          </a:stretch>
        </p:blipFill>
        <p:spPr bwMode="auto">
          <a:xfrm>
            <a:off x="1403648" y="4149080"/>
            <a:ext cx="41044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3059832" y="41490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11</a:t>
            </a:r>
            <a:endParaRPr lang="sl-SI" sz="28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131840" y="4653136"/>
            <a:ext cx="62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4</a:t>
            </a:r>
            <a:endParaRPr lang="sl-SI" sz="28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779912" y="41490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8</a:t>
            </a:r>
            <a:endParaRPr lang="sl-SI" sz="28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19090" t="62625" r="79250" b="32453"/>
          <a:stretch>
            <a:fillRect/>
          </a:stretch>
        </p:blipFill>
        <p:spPr bwMode="auto">
          <a:xfrm>
            <a:off x="3563888" y="4293096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19090" t="62625" r="79250" b="32453"/>
          <a:stretch>
            <a:fillRect/>
          </a:stretch>
        </p:blipFill>
        <p:spPr bwMode="auto">
          <a:xfrm>
            <a:off x="3563888" y="4725144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jeZBesedilom 13"/>
          <p:cNvSpPr txBox="1"/>
          <p:nvPr/>
        </p:nvSpPr>
        <p:spPr>
          <a:xfrm>
            <a:off x="3707904" y="46531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13</a:t>
            </a:r>
            <a:endParaRPr lang="sl-SI" sz="28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139952" y="414908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rgbClr val="FF0000"/>
                </a:solidFill>
              </a:rPr>
              <a:t>2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4283968" y="4653136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rgbClr val="FF0000"/>
                </a:solidFill>
              </a:rPr>
              <a:t>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cxnSp>
        <p:nvCxnSpPr>
          <p:cNvPr id="18" name="Raven konektor 17"/>
          <p:cNvCxnSpPr/>
          <p:nvPr/>
        </p:nvCxnSpPr>
        <p:spPr>
          <a:xfrm flipV="1">
            <a:off x="3131840" y="4797152"/>
            <a:ext cx="36004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konektor 18"/>
          <p:cNvCxnSpPr/>
          <p:nvPr/>
        </p:nvCxnSpPr>
        <p:spPr>
          <a:xfrm flipV="1">
            <a:off x="3779912" y="4293096"/>
            <a:ext cx="36004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 l="50553" t="27360" r="45019" b="58859"/>
          <a:stretch>
            <a:fillRect/>
          </a:stretch>
        </p:blipFill>
        <p:spPr bwMode="auto">
          <a:xfrm>
            <a:off x="5436096" y="4077072"/>
            <a:ext cx="6172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 l="55534" t="27360" r="34504" b="59843"/>
          <a:stretch>
            <a:fillRect/>
          </a:stretch>
        </p:blipFill>
        <p:spPr bwMode="auto">
          <a:xfrm>
            <a:off x="6228184" y="4149080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oljeZBesedilom 21"/>
          <p:cNvSpPr txBox="1"/>
          <p:nvPr/>
        </p:nvSpPr>
        <p:spPr>
          <a:xfrm>
            <a:off x="1331640" y="2924944"/>
            <a:ext cx="1553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ulomek</a:t>
            </a:r>
          </a:p>
          <a:p>
            <a:pPr marL="342900" indent="-342900"/>
            <a:r>
              <a:rPr lang="sl-SI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DELJENEC</a:t>
            </a:r>
          </a:p>
          <a:p>
            <a:pPr marL="342900" indent="-342900"/>
            <a:r>
              <a:rPr lang="sl-SI" dirty="0" smtClean="0"/>
              <a:t>        </a:t>
            </a:r>
            <a:endParaRPr lang="sl-SI" dirty="0"/>
          </a:p>
        </p:txBody>
      </p:sp>
      <p:cxnSp>
        <p:nvCxnSpPr>
          <p:cNvPr id="24" name="Raven puščični konektor 23"/>
          <p:cNvCxnSpPr/>
          <p:nvPr/>
        </p:nvCxnSpPr>
        <p:spPr>
          <a:xfrm flipV="1">
            <a:off x="1619672" y="3717032"/>
            <a:ext cx="288032" cy="504056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3059832" y="2924944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5">
                    <a:lumMod val="75000"/>
                  </a:schemeClr>
                </a:solidFill>
              </a:rPr>
              <a:t>2. ulomek</a:t>
            </a:r>
          </a:p>
          <a:p>
            <a:r>
              <a:rPr lang="sl-SI" sz="2400" b="1" dirty="0" smtClean="0">
                <a:solidFill>
                  <a:schemeClr val="accent5">
                    <a:lumMod val="75000"/>
                  </a:schemeClr>
                </a:solidFill>
              </a:rPr>
              <a:t>DELITELJ</a:t>
            </a:r>
            <a:endParaRPr lang="sl-SI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Raven puščični konektor 25"/>
          <p:cNvCxnSpPr/>
          <p:nvPr/>
        </p:nvCxnSpPr>
        <p:spPr>
          <a:xfrm flipV="1">
            <a:off x="2771800" y="3645024"/>
            <a:ext cx="576064" cy="57606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4" grpId="0"/>
      <p:bldP spid="15" grpId="0"/>
      <p:bldP spid="16" grpId="0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39552" y="69269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42297" r="51578" b="43922"/>
          <a:stretch>
            <a:fillRect/>
          </a:stretch>
        </p:blipFill>
        <p:spPr bwMode="auto">
          <a:xfrm>
            <a:off x="1547664" y="1556792"/>
            <a:ext cx="38164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20115" t="56891" r="59962" b="30312"/>
          <a:stretch>
            <a:fillRect/>
          </a:stretch>
        </p:blipFill>
        <p:spPr bwMode="auto">
          <a:xfrm>
            <a:off x="6228184" y="548680"/>
            <a:ext cx="1872208" cy="67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3707904" y="15567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3</a:t>
            </a:r>
            <a:endParaRPr lang="sl-SI" sz="28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707904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4</a:t>
            </a:r>
            <a:endParaRPr lang="sl-SI" sz="28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995936" y="1556792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16</a:t>
            </a:r>
            <a:endParaRPr lang="sl-SI" sz="28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067944" y="206084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5</a:t>
            </a:r>
            <a:endParaRPr lang="sl-SI" sz="2800" b="1" dirty="0"/>
          </a:p>
        </p:txBody>
      </p:sp>
      <p:cxnSp>
        <p:nvCxnSpPr>
          <p:cNvPr id="13" name="Raven konektor 12"/>
          <p:cNvCxnSpPr/>
          <p:nvPr/>
        </p:nvCxnSpPr>
        <p:spPr>
          <a:xfrm flipV="1">
            <a:off x="4283968" y="1700808"/>
            <a:ext cx="28803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 flipV="1">
            <a:off x="3779912" y="2132856"/>
            <a:ext cx="28803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4644008" y="206084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rgbClr val="FF0000"/>
                </a:solidFill>
              </a:rPr>
              <a:t>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4644008" y="148478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rgbClr val="FF0000"/>
                </a:solidFill>
              </a:rPr>
              <a:t>4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 l="48893" t="43109" r="43912" b="44094"/>
          <a:stretch>
            <a:fillRect/>
          </a:stretch>
        </p:blipFill>
        <p:spPr bwMode="auto">
          <a:xfrm>
            <a:off x="5508104" y="162880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 l="57194" t="43110" r="31737" b="44094"/>
          <a:stretch>
            <a:fillRect/>
          </a:stretch>
        </p:blipFill>
        <p:spPr bwMode="auto">
          <a:xfrm>
            <a:off x="6660232" y="1628800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avokotnik 18"/>
          <p:cNvSpPr/>
          <p:nvPr/>
        </p:nvSpPr>
        <p:spPr>
          <a:xfrm>
            <a:off x="611560" y="2996952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 l="20115" t="56891" r="56641" b="29328"/>
          <a:stretch>
            <a:fillRect/>
          </a:stretch>
        </p:blipFill>
        <p:spPr bwMode="auto">
          <a:xfrm>
            <a:off x="6012160" y="3212976"/>
            <a:ext cx="2304256" cy="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 l="19008" t="42125" r="47233" b="44094"/>
          <a:stretch>
            <a:fillRect/>
          </a:stretch>
        </p:blipFill>
        <p:spPr bwMode="auto">
          <a:xfrm>
            <a:off x="1259632" y="4509120"/>
            <a:ext cx="4392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 l="53874" t="42125" r="43359" b="45078"/>
          <a:stretch>
            <a:fillRect/>
          </a:stretch>
        </p:blipFill>
        <p:spPr bwMode="auto">
          <a:xfrm>
            <a:off x="5868144" y="4437112"/>
            <a:ext cx="38773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print"/>
          <a:srcRect l="57195" t="43109" r="35057" b="44094"/>
          <a:stretch>
            <a:fillRect/>
          </a:stretch>
        </p:blipFill>
        <p:spPr bwMode="auto">
          <a:xfrm>
            <a:off x="6444208" y="4509120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oljeZBesedilom 23"/>
          <p:cNvSpPr txBox="1"/>
          <p:nvPr/>
        </p:nvSpPr>
        <p:spPr>
          <a:xfrm>
            <a:off x="3635896" y="50131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16</a:t>
            </a:r>
            <a:endParaRPr lang="sl-SI" sz="2800" b="1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4139952" y="501317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1</a:t>
            </a:r>
            <a:endParaRPr lang="sl-SI" sz="2800" b="1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4067944" y="443711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8</a:t>
            </a:r>
            <a:endParaRPr lang="sl-SI" sz="2800" b="1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3635896" y="44371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3</a:t>
            </a:r>
            <a:endParaRPr lang="sl-SI" sz="2800" b="1" dirty="0"/>
          </a:p>
        </p:txBody>
      </p:sp>
      <p:cxnSp>
        <p:nvCxnSpPr>
          <p:cNvPr id="28" name="Raven konektor 27"/>
          <p:cNvCxnSpPr/>
          <p:nvPr/>
        </p:nvCxnSpPr>
        <p:spPr>
          <a:xfrm flipV="1">
            <a:off x="3779912" y="5157192"/>
            <a:ext cx="28803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konektor 28"/>
          <p:cNvCxnSpPr/>
          <p:nvPr/>
        </p:nvCxnSpPr>
        <p:spPr>
          <a:xfrm flipV="1">
            <a:off x="4283968" y="4509120"/>
            <a:ext cx="28803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jeZBesedilom 29"/>
          <p:cNvSpPr txBox="1"/>
          <p:nvPr/>
        </p:nvSpPr>
        <p:spPr>
          <a:xfrm>
            <a:off x="4499992" y="443711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rgbClr val="FF0000"/>
                </a:solidFill>
              </a:rPr>
              <a:t>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31" name="PoljeZBesedilom 30"/>
          <p:cNvSpPr txBox="1"/>
          <p:nvPr/>
        </p:nvSpPr>
        <p:spPr>
          <a:xfrm>
            <a:off x="4644008" y="501317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rgbClr val="FF0000"/>
                </a:solidFill>
              </a:rPr>
              <a:t>2</a:t>
            </a:r>
            <a:endParaRPr lang="sl-SI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6" grpId="0"/>
      <p:bldP spid="19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39552" y="620688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43922" r="38296" b="42297"/>
          <a:stretch>
            <a:fillRect/>
          </a:stretch>
        </p:blipFill>
        <p:spPr bwMode="auto">
          <a:xfrm>
            <a:off x="1187624" y="1340768"/>
            <a:ext cx="56166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4139952" y="1268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3</a:t>
            </a:r>
            <a:endParaRPr lang="sl-SI" sz="28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932040" y="126876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11</a:t>
            </a:r>
            <a:endParaRPr lang="sl-SI" sz="28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139952" y="17728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8</a:t>
            </a:r>
            <a:endParaRPr lang="sl-SI" sz="28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004048" y="184482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15</a:t>
            </a:r>
            <a:endParaRPr lang="sl-SI" sz="28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580112" y="126876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· 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580112" y="18448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· 2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6516216" y="18448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· 5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4427984" y="1268760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 · 4</a:t>
            </a:r>
            <a:endParaRPr lang="sl-SI" sz="28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427984" y="184482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11</a:t>
            </a:r>
            <a:endParaRPr lang="sl-SI" sz="2800" b="1" dirty="0"/>
          </a:p>
        </p:txBody>
      </p:sp>
      <p:cxnSp>
        <p:nvCxnSpPr>
          <p:cNvPr id="17" name="Raven konektor 16"/>
          <p:cNvCxnSpPr/>
          <p:nvPr/>
        </p:nvCxnSpPr>
        <p:spPr>
          <a:xfrm flipV="1">
            <a:off x="4644008" y="1412776"/>
            <a:ext cx="36004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 flipV="1">
            <a:off x="4139952" y="1916832"/>
            <a:ext cx="36004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konektor 23"/>
          <p:cNvCxnSpPr/>
          <p:nvPr/>
        </p:nvCxnSpPr>
        <p:spPr>
          <a:xfrm flipV="1">
            <a:off x="4139952" y="1412776"/>
            <a:ext cx="360040" cy="2880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 flipV="1">
            <a:off x="5220072" y="1988840"/>
            <a:ext cx="360040" cy="2880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konektor 26"/>
          <p:cNvCxnSpPr/>
          <p:nvPr/>
        </p:nvCxnSpPr>
        <p:spPr>
          <a:xfrm>
            <a:off x="6588224" y="1772816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konektor 27"/>
          <p:cNvCxnSpPr/>
          <p:nvPr/>
        </p:nvCxnSpPr>
        <p:spPr>
          <a:xfrm flipV="1">
            <a:off x="5220072" y="1412776"/>
            <a:ext cx="360040" cy="28803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konektor 28"/>
          <p:cNvCxnSpPr/>
          <p:nvPr/>
        </p:nvCxnSpPr>
        <p:spPr>
          <a:xfrm flipV="1">
            <a:off x="4644008" y="1988840"/>
            <a:ext cx="360040" cy="28803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jeZBesedilom 29"/>
          <p:cNvSpPr txBox="1"/>
          <p:nvPr/>
        </p:nvSpPr>
        <p:spPr>
          <a:xfrm>
            <a:off x="6012160" y="126876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</a:rPr>
              <a:t>· 1</a:t>
            </a:r>
            <a:endParaRPr lang="sl-SI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PoljeZBesedilom 30"/>
          <p:cNvSpPr txBox="1"/>
          <p:nvPr/>
        </p:nvSpPr>
        <p:spPr>
          <a:xfrm>
            <a:off x="6084168" y="18448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</a:rPr>
              <a:t>· 1</a:t>
            </a:r>
            <a:endParaRPr lang="sl-SI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PoljeZBesedilom 35"/>
          <p:cNvSpPr txBox="1"/>
          <p:nvPr/>
        </p:nvSpPr>
        <p:spPr>
          <a:xfrm>
            <a:off x="6516216" y="126876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· 1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PoljeZBesedilom 36"/>
          <p:cNvSpPr txBox="1"/>
          <p:nvPr/>
        </p:nvSpPr>
        <p:spPr>
          <a:xfrm>
            <a:off x="1115616" y="620688"/>
            <a:ext cx="141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DELJENEC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PoljeZBesedilom 37"/>
          <p:cNvSpPr txBox="1"/>
          <p:nvPr/>
        </p:nvSpPr>
        <p:spPr>
          <a:xfrm>
            <a:off x="2627784" y="620688"/>
            <a:ext cx="126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92D050"/>
                </a:solidFill>
              </a:rPr>
              <a:t>DELITELJ</a:t>
            </a:r>
            <a:endParaRPr lang="sl-SI" sz="2400" dirty="0">
              <a:solidFill>
                <a:srgbClr val="92D050"/>
              </a:solidFill>
            </a:endParaRPr>
          </a:p>
        </p:txBody>
      </p:sp>
      <p:sp>
        <p:nvSpPr>
          <p:cNvPr id="39" name="Pravokotnik 38"/>
          <p:cNvSpPr/>
          <p:nvPr/>
        </p:nvSpPr>
        <p:spPr>
          <a:xfrm>
            <a:off x="4067944" y="620688"/>
            <a:ext cx="126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rgbClr val="92D050"/>
                </a:solidFill>
              </a:rPr>
              <a:t>DELITELJ</a:t>
            </a:r>
            <a:endParaRPr lang="sl-SI" sz="2400" dirty="0">
              <a:solidFill>
                <a:srgbClr val="92D050"/>
              </a:solidFill>
            </a:endParaRPr>
          </a:p>
        </p:txBody>
      </p:sp>
      <p:cxnSp>
        <p:nvCxnSpPr>
          <p:cNvPr id="41" name="Raven puščični konektor 40"/>
          <p:cNvCxnSpPr/>
          <p:nvPr/>
        </p:nvCxnSpPr>
        <p:spPr>
          <a:xfrm flipV="1">
            <a:off x="2483768" y="1052736"/>
            <a:ext cx="576064" cy="43204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puščični konektor 41"/>
          <p:cNvCxnSpPr/>
          <p:nvPr/>
        </p:nvCxnSpPr>
        <p:spPr>
          <a:xfrm flipV="1">
            <a:off x="3707904" y="1052736"/>
            <a:ext cx="648072" cy="36004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uščični konektor 42"/>
          <p:cNvCxnSpPr/>
          <p:nvPr/>
        </p:nvCxnSpPr>
        <p:spPr>
          <a:xfrm flipV="1">
            <a:off x="1403648" y="1052736"/>
            <a:ext cx="144016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62176" t="44094" r="31183" b="44094"/>
          <a:stretch>
            <a:fillRect/>
          </a:stretch>
        </p:blipFill>
        <p:spPr bwMode="auto">
          <a:xfrm>
            <a:off x="7308304" y="119675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Pravokotnik 49"/>
          <p:cNvSpPr/>
          <p:nvPr/>
        </p:nvSpPr>
        <p:spPr>
          <a:xfrm>
            <a:off x="683568" y="3068960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PoljeZBesedilom 50"/>
          <p:cNvSpPr txBox="1"/>
          <p:nvPr/>
        </p:nvSpPr>
        <p:spPr>
          <a:xfrm>
            <a:off x="1907704" y="2204864"/>
            <a:ext cx="1099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OBRNI </a:t>
            </a:r>
          </a:p>
          <a:p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ULOMEK</a:t>
            </a:r>
            <a:endParaRPr lang="sl-SI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Pravokotnik 51"/>
          <p:cNvSpPr/>
          <p:nvPr/>
        </p:nvSpPr>
        <p:spPr>
          <a:xfrm>
            <a:off x="3131840" y="2276872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OBRNI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 l="22328" t="42125" r="46126" b="44094"/>
          <a:stretch>
            <a:fillRect/>
          </a:stretch>
        </p:blipFill>
        <p:spPr bwMode="auto">
          <a:xfrm>
            <a:off x="1259632" y="3861048"/>
            <a:ext cx="41044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l="18454" t="71656" r="50000" b="26375"/>
          <a:stretch>
            <a:fillRect/>
          </a:stretch>
        </p:blipFill>
        <p:spPr bwMode="auto">
          <a:xfrm>
            <a:off x="611560" y="5373216"/>
            <a:ext cx="410445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PoljeZBesedilom 54"/>
          <p:cNvSpPr txBox="1"/>
          <p:nvPr/>
        </p:nvSpPr>
        <p:spPr>
          <a:xfrm>
            <a:off x="1259632" y="3284984"/>
            <a:ext cx="141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DELJENEC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PoljeZBesedilom 55"/>
          <p:cNvSpPr txBox="1"/>
          <p:nvPr/>
        </p:nvSpPr>
        <p:spPr>
          <a:xfrm>
            <a:off x="2699792" y="3284984"/>
            <a:ext cx="126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92D050"/>
                </a:solidFill>
              </a:rPr>
              <a:t>DELITELJ</a:t>
            </a:r>
            <a:endParaRPr lang="sl-SI" sz="2400" dirty="0">
              <a:solidFill>
                <a:srgbClr val="92D050"/>
              </a:solidFill>
            </a:endParaRPr>
          </a:p>
        </p:txBody>
      </p:sp>
      <p:sp>
        <p:nvSpPr>
          <p:cNvPr id="57" name="PoljeZBesedilom 56"/>
          <p:cNvSpPr txBox="1"/>
          <p:nvPr/>
        </p:nvSpPr>
        <p:spPr>
          <a:xfrm>
            <a:off x="4211960" y="3284984"/>
            <a:ext cx="126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92D050"/>
                </a:solidFill>
              </a:rPr>
              <a:t>DELITELJ</a:t>
            </a:r>
            <a:endParaRPr lang="sl-SI" sz="2400" dirty="0">
              <a:solidFill>
                <a:srgbClr val="92D050"/>
              </a:solidFill>
            </a:endParaRPr>
          </a:p>
        </p:txBody>
      </p:sp>
      <p:cxnSp>
        <p:nvCxnSpPr>
          <p:cNvPr id="58" name="Raven puščični konektor 57"/>
          <p:cNvCxnSpPr/>
          <p:nvPr/>
        </p:nvCxnSpPr>
        <p:spPr>
          <a:xfrm flipV="1">
            <a:off x="2627784" y="3717032"/>
            <a:ext cx="576064" cy="43204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puščični konektor 58"/>
          <p:cNvCxnSpPr/>
          <p:nvPr/>
        </p:nvCxnSpPr>
        <p:spPr>
          <a:xfrm flipV="1">
            <a:off x="4716016" y="3717032"/>
            <a:ext cx="576064" cy="43204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puščični konektor 60"/>
          <p:cNvCxnSpPr>
            <a:stCxn id="56" idx="0"/>
            <a:endCxn id="52" idx="2"/>
          </p:cNvCxnSpPr>
          <p:nvPr/>
        </p:nvCxnSpPr>
        <p:spPr>
          <a:xfrm flipV="1">
            <a:off x="3331824" y="2646204"/>
            <a:ext cx="330948" cy="63878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en puščični konektor 61"/>
          <p:cNvCxnSpPr/>
          <p:nvPr/>
        </p:nvCxnSpPr>
        <p:spPr>
          <a:xfrm flipH="1" flipV="1">
            <a:off x="3851920" y="2708920"/>
            <a:ext cx="720080" cy="7107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oljeZBesedilom 63"/>
          <p:cNvSpPr txBox="1"/>
          <p:nvPr/>
        </p:nvSpPr>
        <p:spPr>
          <a:xfrm>
            <a:off x="971600" y="49411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25</a:t>
            </a:r>
            <a:endParaRPr lang="sl-SI" sz="2800" b="1" dirty="0"/>
          </a:p>
        </p:txBody>
      </p:sp>
      <p:sp>
        <p:nvSpPr>
          <p:cNvPr id="65" name="PoljeZBesedilom 64"/>
          <p:cNvSpPr txBox="1"/>
          <p:nvPr/>
        </p:nvSpPr>
        <p:spPr>
          <a:xfrm>
            <a:off x="4139952" y="54452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</a:rPr>
              <a:t>· 3</a:t>
            </a:r>
            <a:endParaRPr lang="sl-SI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6" name="PoljeZBesedilom 65"/>
          <p:cNvSpPr txBox="1"/>
          <p:nvPr/>
        </p:nvSpPr>
        <p:spPr>
          <a:xfrm>
            <a:off x="1043608" y="54452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6</a:t>
            </a:r>
            <a:endParaRPr lang="sl-SI" sz="2800" b="1" dirty="0"/>
          </a:p>
        </p:txBody>
      </p:sp>
      <p:sp>
        <p:nvSpPr>
          <p:cNvPr id="67" name="PoljeZBesedilom 66"/>
          <p:cNvSpPr txBox="1"/>
          <p:nvPr/>
        </p:nvSpPr>
        <p:spPr>
          <a:xfrm>
            <a:off x="2483768" y="544522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25</a:t>
            </a:r>
            <a:endParaRPr lang="sl-SI" sz="2800" b="1" dirty="0"/>
          </a:p>
        </p:txBody>
      </p:sp>
      <p:sp>
        <p:nvSpPr>
          <p:cNvPr id="68" name="PoljeZBesedilom 67"/>
          <p:cNvSpPr txBox="1"/>
          <p:nvPr/>
        </p:nvSpPr>
        <p:spPr>
          <a:xfrm>
            <a:off x="1979712" y="54452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3</a:t>
            </a:r>
            <a:endParaRPr lang="sl-SI" sz="2800" b="1" dirty="0"/>
          </a:p>
        </p:txBody>
      </p:sp>
      <p:sp>
        <p:nvSpPr>
          <p:cNvPr id="69" name="PoljeZBesedilom 68"/>
          <p:cNvSpPr txBox="1"/>
          <p:nvPr/>
        </p:nvSpPr>
        <p:spPr>
          <a:xfrm>
            <a:off x="1907704" y="494116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7</a:t>
            </a:r>
            <a:endParaRPr lang="sl-SI" sz="2800" b="1" dirty="0"/>
          </a:p>
        </p:txBody>
      </p:sp>
      <p:sp>
        <p:nvSpPr>
          <p:cNvPr id="70" name="PoljeZBesedilom 69"/>
          <p:cNvSpPr txBox="1"/>
          <p:nvPr/>
        </p:nvSpPr>
        <p:spPr>
          <a:xfrm>
            <a:off x="1403648" y="544522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15</a:t>
            </a:r>
            <a:endParaRPr lang="sl-SI" sz="2800" b="1" dirty="0"/>
          </a:p>
        </p:txBody>
      </p:sp>
      <p:sp>
        <p:nvSpPr>
          <p:cNvPr id="71" name="PoljeZBesedilom 70"/>
          <p:cNvSpPr txBox="1"/>
          <p:nvPr/>
        </p:nvSpPr>
        <p:spPr>
          <a:xfrm>
            <a:off x="1475656" y="494116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1</a:t>
            </a:r>
            <a:endParaRPr lang="sl-SI" sz="2800" b="1" dirty="0"/>
          </a:p>
        </p:txBody>
      </p:sp>
      <p:sp>
        <p:nvSpPr>
          <p:cNvPr id="72" name="PoljeZBesedilom 71"/>
          <p:cNvSpPr txBox="1"/>
          <p:nvPr/>
        </p:nvSpPr>
        <p:spPr>
          <a:xfrm>
            <a:off x="3491880" y="54452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PoljeZBesedilom 72"/>
          <p:cNvSpPr txBox="1"/>
          <p:nvPr/>
        </p:nvSpPr>
        <p:spPr>
          <a:xfrm>
            <a:off x="3491880" y="494116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PoljeZBesedilom 73"/>
          <p:cNvSpPr txBox="1"/>
          <p:nvPr/>
        </p:nvSpPr>
        <p:spPr>
          <a:xfrm>
            <a:off x="3059832" y="54452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rgbClr val="FF0000"/>
                </a:solidFill>
              </a:rPr>
              <a:t>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75" name="PoljeZBesedilom 74"/>
          <p:cNvSpPr txBox="1"/>
          <p:nvPr/>
        </p:nvSpPr>
        <p:spPr>
          <a:xfrm>
            <a:off x="3059832" y="494116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rgbClr val="FF0000"/>
                </a:solidFill>
              </a:rPr>
              <a:t>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76" name="PoljeZBesedilom 75"/>
          <p:cNvSpPr txBox="1"/>
          <p:nvPr/>
        </p:nvSpPr>
        <p:spPr>
          <a:xfrm>
            <a:off x="2411760" y="4941168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10</a:t>
            </a:r>
            <a:endParaRPr lang="sl-SI" sz="2800" b="1" dirty="0"/>
          </a:p>
        </p:txBody>
      </p:sp>
      <p:cxnSp>
        <p:nvCxnSpPr>
          <p:cNvPr id="77" name="Raven konektor 76"/>
          <p:cNvCxnSpPr/>
          <p:nvPr/>
        </p:nvCxnSpPr>
        <p:spPr>
          <a:xfrm flipV="1">
            <a:off x="2771800" y="5589240"/>
            <a:ext cx="36004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ven konektor 77"/>
          <p:cNvCxnSpPr/>
          <p:nvPr/>
        </p:nvCxnSpPr>
        <p:spPr>
          <a:xfrm flipV="1">
            <a:off x="1115616" y="5085184"/>
            <a:ext cx="36004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ven konektor 78"/>
          <p:cNvCxnSpPr/>
          <p:nvPr/>
        </p:nvCxnSpPr>
        <p:spPr>
          <a:xfrm flipV="1">
            <a:off x="1691680" y="5589240"/>
            <a:ext cx="360040" cy="2880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ven konektor 79"/>
          <p:cNvCxnSpPr/>
          <p:nvPr/>
        </p:nvCxnSpPr>
        <p:spPr>
          <a:xfrm flipV="1">
            <a:off x="2699792" y="5085184"/>
            <a:ext cx="360040" cy="2880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konektor 80"/>
          <p:cNvCxnSpPr/>
          <p:nvPr/>
        </p:nvCxnSpPr>
        <p:spPr>
          <a:xfrm flipV="1">
            <a:off x="3707904" y="5085184"/>
            <a:ext cx="360040" cy="28803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en konektor 81"/>
          <p:cNvCxnSpPr/>
          <p:nvPr/>
        </p:nvCxnSpPr>
        <p:spPr>
          <a:xfrm flipV="1">
            <a:off x="1043608" y="5589240"/>
            <a:ext cx="360040" cy="28803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oljeZBesedilom 82"/>
          <p:cNvSpPr txBox="1"/>
          <p:nvPr/>
        </p:nvSpPr>
        <p:spPr>
          <a:xfrm>
            <a:off x="4067944" y="494116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· </a:t>
            </a:r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sl-SI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 l="57748" t="67719" r="36164" b="19484"/>
          <a:stretch>
            <a:fillRect/>
          </a:stretch>
        </p:blipFill>
        <p:spPr bwMode="auto">
          <a:xfrm>
            <a:off x="4860032" y="5013176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Raven puščični konektor 85"/>
          <p:cNvCxnSpPr/>
          <p:nvPr/>
        </p:nvCxnSpPr>
        <p:spPr>
          <a:xfrm flipV="1">
            <a:off x="1547664" y="3717032"/>
            <a:ext cx="144016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0" grpId="0"/>
      <p:bldP spid="31" grpId="0"/>
      <p:bldP spid="36" grpId="0"/>
      <p:bldP spid="37" grpId="0"/>
      <p:bldP spid="38" grpId="0"/>
      <p:bldP spid="39" grpId="0"/>
      <p:bldP spid="39" grpId="1"/>
      <p:bldP spid="50" grpId="0"/>
      <p:bldP spid="51" grpId="0"/>
      <p:bldP spid="52" grpId="0"/>
      <p:bldP spid="55" grpId="0"/>
      <p:bldP spid="56" grpId="0"/>
      <p:bldP spid="57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3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161</Words>
  <Application>Microsoft Office PowerPoint</Application>
  <PresentationFormat>Diaprojekcija na zaslonu (4:3)</PresentationFormat>
  <Paragraphs>74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Diapozitiv 1</vt:lpstr>
      <vt:lpstr>Diapozitiv 2</vt:lpstr>
      <vt:lpstr>Diapozitiv 3</vt:lpstr>
      <vt:lpstr>Diapozitiv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17</cp:revision>
  <dcterms:created xsi:type="dcterms:W3CDTF">2020-12-10T16:46:28Z</dcterms:created>
  <dcterms:modified xsi:type="dcterms:W3CDTF">2020-12-10T19:17:05Z</dcterms:modified>
</cp:coreProperties>
</file>