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4DBC-85CF-43D6-9568-CBD6E917191E}" type="datetimeFigureOut">
              <a:rPr lang="sl-SI" smtClean="0"/>
              <a:t>17.12.2020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94DF-F7EE-4051-A5A9-433C2A1D9B1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3648" y="548680"/>
            <a:ext cx="58430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Naloge z besedilom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043608" y="1412776"/>
            <a:ext cx="2054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Rezultat računske</a:t>
            </a:r>
          </a:p>
          <a:p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operacije</a:t>
            </a:r>
            <a:endParaRPr lang="sl-S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283968" y="1556792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000" b="1" dirty="0" smtClean="0">
                <a:solidFill>
                  <a:schemeClr val="accent6">
                    <a:lumMod val="75000"/>
                  </a:schemeClr>
                </a:solidFill>
              </a:rPr>
              <a:t>računska operacija</a:t>
            </a:r>
            <a:endParaRPr lang="sl-SI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331640" y="2348880"/>
            <a:ext cx="144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VSOTA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499992" y="2348880"/>
            <a:ext cx="296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Seštevanje ( +)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9" name="Desna puščica 8"/>
          <p:cNvSpPr/>
          <p:nvPr/>
        </p:nvSpPr>
        <p:spPr>
          <a:xfrm>
            <a:off x="3419872" y="2492896"/>
            <a:ext cx="864096" cy="36004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259632" y="3284984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RAZLIKA</a:t>
            </a:r>
            <a:endParaRPr lang="sl-SI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esna puščica 10"/>
          <p:cNvSpPr/>
          <p:nvPr/>
        </p:nvSpPr>
        <p:spPr>
          <a:xfrm>
            <a:off x="3491880" y="3429000"/>
            <a:ext cx="864096" cy="36004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4572000" y="3356992"/>
            <a:ext cx="3090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Odštevanje ( - )</a:t>
            </a:r>
            <a:endParaRPr lang="sl-SI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644008" y="4365104"/>
            <a:ext cx="28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Množenje ( · )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788024" y="5445224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Deljenje ( : )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Desna puščica 14"/>
          <p:cNvSpPr/>
          <p:nvPr/>
        </p:nvSpPr>
        <p:spPr>
          <a:xfrm>
            <a:off x="3563888" y="4509120"/>
            <a:ext cx="864096" cy="36004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>
            <a:off x="3635896" y="5517232"/>
            <a:ext cx="864096" cy="36004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1259632" y="4077072"/>
            <a:ext cx="1953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rgbClr val="FFC000"/>
                </a:solidFill>
              </a:rPr>
              <a:t>PRODUKT </a:t>
            </a:r>
          </a:p>
          <a:p>
            <a:r>
              <a:rPr lang="sl-SI" sz="3200" b="1" dirty="0" smtClean="0">
                <a:solidFill>
                  <a:srgbClr val="FFC000"/>
                </a:solidFill>
              </a:rPr>
              <a:t>ZMNOŽEK</a:t>
            </a:r>
            <a:endParaRPr lang="sl-SI" sz="3200" b="1" dirty="0">
              <a:solidFill>
                <a:srgbClr val="FFC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259632" y="5301208"/>
            <a:ext cx="197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KOLIČNIK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Desna puščica 18"/>
          <p:cNvSpPr/>
          <p:nvPr/>
        </p:nvSpPr>
        <p:spPr>
          <a:xfrm>
            <a:off x="3347864" y="1700808"/>
            <a:ext cx="864096" cy="36004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83568" y="47667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33094" r="35529" b="59031"/>
          <a:stretch>
            <a:fillRect/>
          </a:stretch>
        </p:blipFill>
        <p:spPr bwMode="auto">
          <a:xfrm>
            <a:off x="1619672" y="908720"/>
            <a:ext cx="643571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397" t="33266" r="35611" b="58859"/>
          <a:stretch>
            <a:fillRect/>
          </a:stretch>
        </p:blipFill>
        <p:spPr bwMode="auto">
          <a:xfrm>
            <a:off x="1475656" y="1988840"/>
            <a:ext cx="65527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8460" t="40929" r="48524" b="51511"/>
          <a:stretch>
            <a:fillRect/>
          </a:stretch>
        </p:blipFill>
        <p:spPr bwMode="auto">
          <a:xfrm>
            <a:off x="2555776" y="3501008"/>
            <a:ext cx="3528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ročno 8"/>
          <p:cNvSpPr/>
          <p:nvPr/>
        </p:nvSpPr>
        <p:spPr>
          <a:xfrm>
            <a:off x="4427984" y="4581128"/>
            <a:ext cx="1539567" cy="56271"/>
          </a:xfrm>
          <a:custGeom>
            <a:avLst/>
            <a:gdLst>
              <a:gd name="connsiteX0" fmla="*/ 6189 w 1539567"/>
              <a:gd name="connsiteY0" fmla="*/ 56271 h 56271"/>
              <a:gd name="connsiteX1" fmla="*/ 175001 w 1539567"/>
              <a:gd name="connsiteY1" fmla="*/ 28135 h 56271"/>
              <a:gd name="connsiteX2" fmla="*/ 231272 w 1539567"/>
              <a:gd name="connsiteY2" fmla="*/ 14067 h 56271"/>
              <a:gd name="connsiteX3" fmla="*/ 428220 w 1539567"/>
              <a:gd name="connsiteY3" fmla="*/ 0 h 56271"/>
              <a:gd name="connsiteX4" fmla="*/ 1089401 w 1539567"/>
              <a:gd name="connsiteY4" fmla="*/ 14067 h 56271"/>
              <a:gd name="connsiteX5" fmla="*/ 1230078 w 1539567"/>
              <a:gd name="connsiteY5" fmla="*/ 28135 h 56271"/>
              <a:gd name="connsiteX6" fmla="*/ 1539567 w 1539567"/>
              <a:gd name="connsiteY6" fmla="*/ 42203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567" h="56271">
                <a:moveTo>
                  <a:pt x="6189" y="56271"/>
                </a:moveTo>
                <a:cubicBezTo>
                  <a:pt x="100428" y="24857"/>
                  <a:pt x="0" y="55059"/>
                  <a:pt x="175001" y="28135"/>
                </a:cubicBezTo>
                <a:cubicBezTo>
                  <a:pt x="194110" y="25195"/>
                  <a:pt x="212056" y="16202"/>
                  <a:pt x="231272" y="14067"/>
                </a:cubicBezTo>
                <a:cubicBezTo>
                  <a:pt x="296686" y="6799"/>
                  <a:pt x="362571" y="4689"/>
                  <a:pt x="428220" y="0"/>
                </a:cubicBezTo>
                <a:lnTo>
                  <a:pt x="1089401" y="14067"/>
                </a:lnTo>
                <a:cubicBezTo>
                  <a:pt x="1136498" y="15720"/>
                  <a:pt x="1183102" y="24377"/>
                  <a:pt x="1230078" y="28135"/>
                </a:cubicBezTo>
                <a:cubicBezTo>
                  <a:pt x="1433217" y="44387"/>
                  <a:pt x="1389516" y="42203"/>
                  <a:pt x="1539567" y="42203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uščični konektor 10"/>
          <p:cNvCxnSpPr/>
          <p:nvPr/>
        </p:nvCxnSpPr>
        <p:spPr>
          <a:xfrm flipH="1">
            <a:off x="4139952" y="2924944"/>
            <a:ext cx="216024" cy="57606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899592" y="188640"/>
            <a:ext cx="748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ZAPIŠI IZRAZ IN IZRAČUNAJ NJEGOVO VREDNOST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33950" t="53937" r="33397" b="40157"/>
          <a:stretch>
            <a:fillRect/>
          </a:stretch>
        </p:blipFill>
        <p:spPr bwMode="auto">
          <a:xfrm>
            <a:off x="539552" y="1700808"/>
            <a:ext cx="77888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611560" y="692696"/>
            <a:ext cx="720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53766" r="35529" b="39344"/>
          <a:stretch>
            <a:fillRect/>
          </a:stretch>
        </p:blipFill>
        <p:spPr bwMode="auto">
          <a:xfrm>
            <a:off x="323528" y="2636912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1331640" y="764704"/>
            <a:ext cx="748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ZAPIŠI IZRAZ IN IZRAČUNAJ NJEGOVO VREDNOST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rostoročno 8"/>
          <p:cNvSpPr/>
          <p:nvPr/>
        </p:nvSpPr>
        <p:spPr>
          <a:xfrm>
            <a:off x="2267744" y="5013176"/>
            <a:ext cx="1946787" cy="44245"/>
          </a:xfrm>
          <a:custGeom>
            <a:avLst/>
            <a:gdLst>
              <a:gd name="connsiteX0" fmla="*/ 0 w 1946787"/>
              <a:gd name="connsiteY0" fmla="*/ 44245 h 44245"/>
              <a:gd name="connsiteX1" fmla="*/ 589936 w 1946787"/>
              <a:gd name="connsiteY1" fmla="*/ 29497 h 44245"/>
              <a:gd name="connsiteX2" fmla="*/ 648929 w 1946787"/>
              <a:gd name="connsiteY2" fmla="*/ 14748 h 44245"/>
              <a:gd name="connsiteX3" fmla="*/ 899652 w 1946787"/>
              <a:gd name="connsiteY3" fmla="*/ 0 h 44245"/>
              <a:gd name="connsiteX4" fmla="*/ 1297858 w 1946787"/>
              <a:gd name="connsiteY4" fmla="*/ 14748 h 44245"/>
              <a:gd name="connsiteX5" fmla="*/ 1386349 w 1946787"/>
              <a:gd name="connsiteY5" fmla="*/ 29497 h 44245"/>
              <a:gd name="connsiteX6" fmla="*/ 1843549 w 1946787"/>
              <a:gd name="connsiteY6" fmla="*/ 14748 h 44245"/>
              <a:gd name="connsiteX7" fmla="*/ 1946787 w 1946787"/>
              <a:gd name="connsiteY7" fmla="*/ 14748 h 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6787" h="44245">
                <a:moveTo>
                  <a:pt x="0" y="44245"/>
                </a:moveTo>
                <a:cubicBezTo>
                  <a:pt x="196645" y="39329"/>
                  <a:pt x="393432" y="38429"/>
                  <a:pt x="589936" y="29497"/>
                </a:cubicBezTo>
                <a:cubicBezTo>
                  <a:pt x="610185" y="28577"/>
                  <a:pt x="628751" y="16670"/>
                  <a:pt x="648929" y="14748"/>
                </a:cubicBezTo>
                <a:cubicBezTo>
                  <a:pt x="732271" y="6811"/>
                  <a:pt x="816078" y="4916"/>
                  <a:pt x="899652" y="0"/>
                </a:cubicBezTo>
                <a:cubicBezTo>
                  <a:pt x="1032387" y="4916"/>
                  <a:pt x="1165275" y="6713"/>
                  <a:pt x="1297858" y="14748"/>
                </a:cubicBezTo>
                <a:cubicBezTo>
                  <a:pt x="1327707" y="16557"/>
                  <a:pt x="1356445" y="29497"/>
                  <a:pt x="1386349" y="29497"/>
                </a:cubicBezTo>
                <a:cubicBezTo>
                  <a:pt x="1538828" y="29497"/>
                  <a:pt x="1691122" y="18759"/>
                  <a:pt x="1843549" y="14748"/>
                </a:cubicBezTo>
                <a:cubicBezTo>
                  <a:pt x="1877950" y="13843"/>
                  <a:pt x="1912374" y="14748"/>
                  <a:pt x="1946787" y="1474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>
            <a:off x="4499992" y="5013176"/>
            <a:ext cx="1946787" cy="44245"/>
          </a:xfrm>
          <a:custGeom>
            <a:avLst/>
            <a:gdLst>
              <a:gd name="connsiteX0" fmla="*/ 0 w 1946787"/>
              <a:gd name="connsiteY0" fmla="*/ 44245 h 44245"/>
              <a:gd name="connsiteX1" fmla="*/ 589936 w 1946787"/>
              <a:gd name="connsiteY1" fmla="*/ 29497 h 44245"/>
              <a:gd name="connsiteX2" fmla="*/ 648929 w 1946787"/>
              <a:gd name="connsiteY2" fmla="*/ 14748 h 44245"/>
              <a:gd name="connsiteX3" fmla="*/ 899652 w 1946787"/>
              <a:gd name="connsiteY3" fmla="*/ 0 h 44245"/>
              <a:gd name="connsiteX4" fmla="*/ 1297858 w 1946787"/>
              <a:gd name="connsiteY4" fmla="*/ 14748 h 44245"/>
              <a:gd name="connsiteX5" fmla="*/ 1386349 w 1946787"/>
              <a:gd name="connsiteY5" fmla="*/ 29497 h 44245"/>
              <a:gd name="connsiteX6" fmla="*/ 1843549 w 1946787"/>
              <a:gd name="connsiteY6" fmla="*/ 14748 h 44245"/>
              <a:gd name="connsiteX7" fmla="*/ 1946787 w 1946787"/>
              <a:gd name="connsiteY7" fmla="*/ 14748 h 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6787" h="44245">
                <a:moveTo>
                  <a:pt x="0" y="44245"/>
                </a:moveTo>
                <a:cubicBezTo>
                  <a:pt x="196645" y="39329"/>
                  <a:pt x="393432" y="38429"/>
                  <a:pt x="589936" y="29497"/>
                </a:cubicBezTo>
                <a:cubicBezTo>
                  <a:pt x="610185" y="28577"/>
                  <a:pt x="628751" y="16670"/>
                  <a:pt x="648929" y="14748"/>
                </a:cubicBezTo>
                <a:cubicBezTo>
                  <a:pt x="732271" y="6811"/>
                  <a:pt x="816078" y="4916"/>
                  <a:pt x="899652" y="0"/>
                </a:cubicBezTo>
                <a:cubicBezTo>
                  <a:pt x="1032387" y="4916"/>
                  <a:pt x="1165275" y="6713"/>
                  <a:pt x="1297858" y="14748"/>
                </a:cubicBezTo>
                <a:cubicBezTo>
                  <a:pt x="1327707" y="16557"/>
                  <a:pt x="1356445" y="29497"/>
                  <a:pt x="1386349" y="29497"/>
                </a:cubicBezTo>
                <a:cubicBezTo>
                  <a:pt x="1538828" y="29497"/>
                  <a:pt x="1691122" y="18759"/>
                  <a:pt x="1843549" y="14748"/>
                </a:cubicBezTo>
                <a:cubicBezTo>
                  <a:pt x="1877950" y="13843"/>
                  <a:pt x="1912374" y="14748"/>
                  <a:pt x="1946787" y="14748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4499992" y="4077072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(</a:t>
            </a:r>
            <a:endParaRPr lang="sl-SI" sz="5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267744" y="4077072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(</a:t>
            </a:r>
            <a:endParaRPr lang="sl-SI" sz="5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707904" y="4149080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)</a:t>
            </a:r>
            <a:endParaRPr lang="sl-SI" sz="5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34755" t="66466" r="58402" b="26750"/>
          <a:stretch>
            <a:fillRect/>
          </a:stretch>
        </p:blipFill>
        <p:spPr bwMode="auto">
          <a:xfrm>
            <a:off x="2627784" y="4293096"/>
            <a:ext cx="1224136" cy="6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44466" t="65750" r="47786" b="27031"/>
          <a:stretch>
            <a:fillRect/>
          </a:stretch>
        </p:blipFill>
        <p:spPr bwMode="auto">
          <a:xfrm>
            <a:off x="4788024" y="4149080"/>
            <a:ext cx="15121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Raven puščični konektor 19"/>
          <p:cNvCxnSpPr/>
          <p:nvPr/>
        </p:nvCxnSpPr>
        <p:spPr>
          <a:xfrm>
            <a:off x="4283968" y="3429000"/>
            <a:ext cx="0" cy="57606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 l="42252" t="64765" r="55534" b="27360"/>
          <a:stretch>
            <a:fillRect/>
          </a:stretch>
        </p:blipFill>
        <p:spPr bwMode="auto">
          <a:xfrm>
            <a:off x="4211960" y="4149080"/>
            <a:ext cx="4320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6588224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=</a:t>
            </a:r>
            <a:endParaRPr lang="sl-SI" sz="32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6156176" y="4077072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)</a:t>
            </a:r>
            <a:endParaRPr lang="sl-SI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/>
      <p:bldP spid="12" grpId="0"/>
      <p:bldP spid="13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77390" r="34422" b="15719"/>
          <a:stretch>
            <a:fillRect/>
          </a:stretch>
        </p:blipFill>
        <p:spPr bwMode="auto">
          <a:xfrm>
            <a:off x="827584" y="1124744"/>
            <a:ext cx="775628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467544" y="4046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950" t="60828" r="34504" b="32281"/>
          <a:stretch>
            <a:fillRect/>
          </a:stretch>
        </p:blipFill>
        <p:spPr bwMode="auto">
          <a:xfrm>
            <a:off x="539552" y="2564904"/>
            <a:ext cx="8188338" cy="10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4313" t="70843" r="58492" b="22266"/>
          <a:stretch>
            <a:fillRect/>
          </a:stretch>
        </p:blipFill>
        <p:spPr bwMode="auto">
          <a:xfrm>
            <a:off x="1907704" y="3645024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45019" t="70671" r="47786" b="20469"/>
          <a:stretch>
            <a:fillRect/>
          </a:stretch>
        </p:blipFill>
        <p:spPr bwMode="auto">
          <a:xfrm>
            <a:off x="4355976" y="3717032"/>
            <a:ext cx="1728192" cy="11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aven puščični konektor 13"/>
          <p:cNvCxnSpPr/>
          <p:nvPr/>
        </p:nvCxnSpPr>
        <p:spPr>
          <a:xfrm flipH="1">
            <a:off x="4211960" y="3212976"/>
            <a:ext cx="36004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3923928" y="40050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+</a:t>
            </a:r>
            <a:endParaRPr lang="sl-SI" sz="36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763688" y="3789040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(</a:t>
            </a:r>
            <a:endParaRPr lang="sl-SI" sz="54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211960" y="3861048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(</a:t>
            </a:r>
            <a:endParaRPr lang="sl-SI" sz="54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5940152" y="3861048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)</a:t>
            </a:r>
            <a:endParaRPr lang="sl-SI" sz="5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3635896" y="3789040"/>
            <a:ext cx="4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)</a:t>
            </a:r>
            <a:endParaRPr lang="sl-SI" sz="54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372200" y="40050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/>
              <a:t>=</a:t>
            </a:r>
            <a:endParaRPr lang="sl-SI" sz="36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1043608" y="476672"/>
            <a:ext cx="748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ZAPIŠI IZRAZ IN IZRAČUNAJ NJEGOVO VREDNOST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</Words>
  <Application>Microsoft Office PowerPoint</Application>
  <PresentationFormat>Diaprojekcija na zaslonu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Diapozitiv 1</vt:lpstr>
      <vt:lpstr>Diapozitiv 2</vt:lpstr>
      <vt:lpstr>Diapozitiv 3</vt:lpstr>
      <vt:lpstr>Diapozitiv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12</cp:revision>
  <dcterms:created xsi:type="dcterms:W3CDTF">2020-12-17T12:18:48Z</dcterms:created>
  <dcterms:modified xsi:type="dcterms:W3CDTF">2020-12-17T13:49:43Z</dcterms:modified>
</cp:coreProperties>
</file>