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1FEB-829F-4FB2-ADDB-85482566592A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D0D5-6A5B-47BF-AE32-C8B54A10535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D0D5-6A5B-47BF-AE32-C8B54A105357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A3C5F-D6FC-429E-B900-195E7263CE65}" type="datetimeFigureOut">
              <a:rPr lang="sl-SI" smtClean="0"/>
              <a:pPr/>
              <a:t>31.12.2020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C227-8FEE-4F4B-8B8D-AD61D2F4DA0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624" y="476672"/>
            <a:ext cx="6455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BESEDILNE NALOGE</a:t>
            </a:r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E:\pouk na daljavo_6\IMG_20201221_130228.jpg"/>
          <p:cNvPicPr>
            <a:picLocks noChangeAspect="1" noChangeArrowheads="1"/>
          </p:cNvPicPr>
          <p:nvPr/>
        </p:nvPicPr>
        <p:blipFill>
          <a:blip r:embed="rId2" cstate="print"/>
          <a:srcRect l="19288" t="39296" r="35036" b="16699"/>
          <a:stretch>
            <a:fillRect/>
          </a:stretch>
        </p:blipFill>
        <p:spPr bwMode="auto">
          <a:xfrm>
            <a:off x="899592" y="1700808"/>
            <a:ext cx="3096344" cy="1975254"/>
          </a:xfrm>
          <a:prstGeom prst="rect">
            <a:avLst/>
          </a:prstGeom>
          <a:noFill/>
        </p:spPr>
      </p:pic>
      <p:pic>
        <p:nvPicPr>
          <p:cNvPr id="1027" name="Picture 3" descr="E:\pouk na daljavo_6\pre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45024"/>
            <a:ext cx="1895475" cy="2419350"/>
          </a:xfrm>
          <a:prstGeom prst="rect">
            <a:avLst/>
          </a:prstGeom>
          <a:noFill/>
        </p:spPr>
      </p:pic>
      <p:pic>
        <p:nvPicPr>
          <p:cNvPr id="1029" name="Picture 5" descr="travnik – Življenjski pros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581128"/>
            <a:ext cx="2904257" cy="1371455"/>
          </a:xfrm>
          <a:prstGeom prst="rect">
            <a:avLst/>
          </a:prstGeom>
          <a:noFill/>
        </p:spPr>
      </p:pic>
      <p:pic>
        <p:nvPicPr>
          <p:cNvPr id="1031" name="Picture 7" descr="5 najboljših kratkih pohodov po Sloveniji | Nest Camp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33094" r="13945" b="49506"/>
          <a:stretch>
            <a:fillRect/>
          </a:stretch>
        </p:blipFill>
        <p:spPr bwMode="auto">
          <a:xfrm>
            <a:off x="971600" y="260647"/>
            <a:ext cx="7560840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251520" y="18864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56450" t="52141" r="23073" b="39000"/>
          <a:stretch>
            <a:fillRect/>
          </a:stretch>
        </p:blipFill>
        <p:spPr bwMode="auto">
          <a:xfrm>
            <a:off x="5868144" y="1700808"/>
            <a:ext cx="29603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 l="23244" t="34422" r="42443" b="55734"/>
          <a:stretch>
            <a:fillRect/>
          </a:stretch>
        </p:blipFill>
        <p:spPr bwMode="auto">
          <a:xfrm>
            <a:off x="755576" y="1484784"/>
            <a:ext cx="5040560" cy="81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 l="23435" t="45078" r="36718" b="49016"/>
          <a:stretch>
            <a:fillRect/>
          </a:stretch>
        </p:blipFill>
        <p:spPr bwMode="auto">
          <a:xfrm>
            <a:off x="611560" y="2348880"/>
            <a:ext cx="60486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/>
          <a:srcRect l="25096" t="50000" r="54981" b="38188"/>
          <a:stretch>
            <a:fillRect/>
          </a:stretch>
        </p:blipFill>
        <p:spPr bwMode="auto">
          <a:xfrm>
            <a:off x="971600" y="2708920"/>
            <a:ext cx="2880320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 cstate="print"/>
          <a:srcRect l="44828" t="56941" r="52873" b="38970"/>
          <a:stretch>
            <a:fillRect/>
          </a:stretch>
        </p:blipFill>
        <p:spPr bwMode="auto">
          <a:xfrm>
            <a:off x="4067944" y="328498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 l="23435" t="61812" r="36718" b="21454"/>
          <a:stretch>
            <a:fillRect/>
          </a:stretch>
        </p:blipFill>
        <p:spPr bwMode="auto">
          <a:xfrm>
            <a:off x="539552" y="3645024"/>
            <a:ext cx="5976664" cy="141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 l="44828" t="52852" r="52873" b="43059"/>
          <a:stretch>
            <a:fillRect/>
          </a:stretch>
        </p:blipFill>
        <p:spPr bwMode="auto">
          <a:xfrm>
            <a:off x="4067944" y="285293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 l="47127" t="52171" r="47424" b="38970"/>
          <a:stretch>
            <a:fillRect/>
          </a:stretch>
        </p:blipFill>
        <p:spPr bwMode="auto">
          <a:xfrm>
            <a:off x="4499992" y="2852936"/>
            <a:ext cx="102411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 l="22328" t="24407" r="35611" b="57875"/>
          <a:stretch>
            <a:fillRect/>
          </a:stretch>
        </p:blipFill>
        <p:spPr bwMode="auto">
          <a:xfrm>
            <a:off x="467544" y="5085184"/>
            <a:ext cx="6264696" cy="1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35063" r="19479" b="51156"/>
          <a:stretch>
            <a:fillRect/>
          </a:stretch>
        </p:blipFill>
        <p:spPr bwMode="auto">
          <a:xfrm>
            <a:off x="1331640" y="404664"/>
            <a:ext cx="74168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395536" y="47667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 l="22410" t="47859" r="29722" b="33438"/>
          <a:stretch>
            <a:fillRect/>
          </a:stretch>
        </p:blipFill>
        <p:spPr bwMode="auto">
          <a:xfrm>
            <a:off x="683568" y="1484784"/>
            <a:ext cx="6228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 l="22328" t="25391" r="58302" b="55906"/>
          <a:stretch>
            <a:fillRect/>
          </a:stretch>
        </p:blipFill>
        <p:spPr bwMode="auto">
          <a:xfrm>
            <a:off x="827584" y="3140968"/>
            <a:ext cx="25202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6228184" y="1484784"/>
            <a:ext cx="1934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</a:rPr>
              <a:t>avtomobila</a:t>
            </a:r>
            <a:endParaRPr lang="sl-SI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/>
          <a:srcRect l="22328" t="43109" r="54428" b="29329"/>
          <a:stretch>
            <a:fillRect/>
          </a:stretch>
        </p:blipFill>
        <p:spPr bwMode="auto">
          <a:xfrm>
            <a:off x="4283968" y="2780928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 l="22328" t="79531" r="67156" b="12594"/>
          <a:stretch>
            <a:fillRect/>
          </a:stretch>
        </p:blipFill>
        <p:spPr bwMode="auto">
          <a:xfrm>
            <a:off x="4499992" y="5013176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/>
          <a:srcRect l="38931" t="78546" r="47787" b="12595"/>
          <a:stretch>
            <a:fillRect/>
          </a:stretch>
        </p:blipFill>
        <p:spPr bwMode="auto">
          <a:xfrm>
            <a:off x="6732240" y="4869160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ven konektor 15"/>
          <p:cNvCxnSpPr/>
          <p:nvPr/>
        </p:nvCxnSpPr>
        <p:spPr>
          <a:xfrm>
            <a:off x="1979712" y="4509120"/>
            <a:ext cx="3240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>
            <a:off x="7956376" y="5517232"/>
            <a:ext cx="32403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 cstate="print"/>
          <a:srcRect l="35610" t="46063" r="56641" b="42125"/>
          <a:stretch>
            <a:fillRect/>
          </a:stretch>
        </p:blipFill>
        <p:spPr bwMode="auto">
          <a:xfrm>
            <a:off x="1043608" y="5157192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 cstate="print"/>
          <a:srcRect l="22882" t="50000" r="67156" b="35235"/>
          <a:stretch>
            <a:fillRect/>
          </a:stretch>
        </p:blipFill>
        <p:spPr bwMode="auto">
          <a:xfrm>
            <a:off x="2123728" y="5013176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aven konektor 22"/>
          <p:cNvCxnSpPr/>
          <p:nvPr/>
        </p:nvCxnSpPr>
        <p:spPr>
          <a:xfrm>
            <a:off x="3779912" y="2924944"/>
            <a:ext cx="0" cy="3456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 cstate="print"/>
          <a:srcRect l="28970" t="51968" r="67709" b="33266"/>
          <a:stretch>
            <a:fillRect/>
          </a:stretch>
        </p:blipFill>
        <p:spPr bwMode="auto">
          <a:xfrm>
            <a:off x="6948264" y="2132856"/>
            <a:ext cx="4320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jeZBesedilom 25"/>
          <p:cNvSpPr txBox="1"/>
          <p:nvPr/>
        </p:nvSpPr>
        <p:spPr>
          <a:xfrm>
            <a:off x="3851920" y="530120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tx2">
                    <a:lumMod val="50000"/>
                  </a:schemeClr>
                </a:solidFill>
              </a:rPr>
              <a:t>celota</a:t>
            </a:r>
            <a:endParaRPr lang="sl-SI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4283968" y="5661248"/>
            <a:ext cx="150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Del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0070C0"/>
                </a:solidFill>
              </a:rPr>
              <a:t>nezelenih</a:t>
            </a:r>
            <a:r>
              <a:rPr lang="sl-SI" dirty="0" smtClean="0"/>
              <a:t> </a:t>
            </a:r>
          </a:p>
          <a:p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avtomobilov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5868144" y="5661248"/>
            <a:ext cx="135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del zelenih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avtomobilov</a:t>
            </a:r>
            <a:endParaRPr lang="sl-SI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20196" t="30141" r="18926" b="44266"/>
          <a:stretch>
            <a:fillRect/>
          </a:stretch>
        </p:blipFill>
        <p:spPr bwMode="auto">
          <a:xfrm>
            <a:off x="971600" y="332656"/>
            <a:ext cx="79208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39552" y="40466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2328" t="59844" r="53321" b="23422"/>
          <a:stretch>
            <a:fillRect/>
          </a:stretch>
        </p:blipFill>
        <p:spPr bwMode="auto">
          <a:xfrm>
            <a:off x="1259632" y="2060848"/>
            <a:ext cx="31683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>
            <a:off x="7452320" y="1340768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konektor 10"/>
          <p:cNvCxnSpPr/>
          <p:nvPr/>
        </p:nvCxnSpPr>
        <p:spPr>
          <a:xfrm>
            <a:off x="3059832" y="1772816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 l="46126" t="31297" r="23989" b="56891"/>
          <a:stretch>
            <a:fillRect/>
          </a:stretch>
        </p:blipFill>
        <p:spPr bwMode="auto">
          <a:xfrm>
            <a:off x="4427984" y="2060848"/>
            <a:ext cx="38884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l="22882" t="49015" r="54981" b="44094"/>
          <a:stretch>
            <a:fillRect/>
          </a:stretch>
        </p:blipFill>
        <p:spPr bwMode="auto">
          <a:xfrm>
            <a:off x="1043608" y="2996952"/>
            <a:ext cx="2880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 l="45573" t="47046" r="44465" b="46063"/>
          <a:stretch>
            <a:fillRect/>
          </a:stretch>
        </p:blipFill>
        <p:spPr bwMode="auto">
          <a:xfrm>
            <a:off x="3923928" y="2996952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 l="23435" t="52953" r="23989" b="39172"/>
          <a:stretch>
            <a:fillRect/>
          </a:stretch>
        </p:blipFill>
        <p:spPr bwMode="auto">
          <a:xfrm>
            <a:off x="1043608" y="3429000"/>
            <a:ext cx="68407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/>
          <a:srcRect l="25095" t="61812" r="68817" b="21454"/>
          <a:stretch>
            <a:fillRect/>
          </a:stretch>
        </p:blipFill>
        <p:spPr bwMode="auto">
          <a:xfrm>
            <a:off x="1259632" y="4005064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 l="30630" t="59844" r="57194" b="17516"/>
          <a:stretch>
            <a:fillRect/>
          </a:stretch>
        </p:blipFill>
        <p:spPr bwMode="auto">
          <a:xfrm>
            <a:off x="1907704" y="3933056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/>
          <a:srcRect l="43359" t="59844" r="40592" b="19485"/>
          <a:stretch>
            <a:fillRect/>
          </a:stretch>
        </p:blipFill>
        <p:spPr bwMode="auto">
          <a:xfrm>
            <a:off x="3491880" y="3933056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 cstate="print"/>
          <a:srcRect l="22882" t="50000" r="50553" b="37203"/>
          <a:stretch>
            <a:fillRect/>
          </a:stretch>
        </p:blipFill>
        <p:spPr bwMode="auto">
          <a:xfrm>
            <a:off x="5148064" y="3861048"/>
            <a:ext cx="34563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 cstate="print"/>
          <a:srcRect l="59408" t="55906" r="31737" b="39172"/>
          <a:stretch>
            <a:fillRect/>
          </a:stretch>
        </p:blipFill>
        <p:spPr bwMode="auto">
          <a:xfrm>
            <a:off x="6012160" y="4869160"/>
            <a:ext cx="11521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7" cstate="print"/>
          <a:srcRect l="51107" t="70672" r="37824" b="21453"/>
          <a:stretch>
            <a:fillRect/>
          </a:stretch>
        </p:blipFill>
        <p:spPr bwMode="auto">
          <a:xfrm>
            <a:off x="6156176" y="5229200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print"/>
          <a:srcRect l="23435" t="70672" r="37825" b="21453"/>
          <a:stretch>
            <a:fillRect/>
          </a:stretch>
        </p:blipFill>
        <p:spPr bwMode="auto">
          <a:xfrm>
            <a:off x="971600" y="5661248"/>
            <a:ext cx="50405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512" y="2606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27188" r="18926" b="55094"/>
          <a:stretch>
            <a:fillRect/>
          </a:stretch>
        </p:blipFill>
        <p:spPr bwMode="auto">
          <a:xfrm>
            <a:off x="395536" y="980728"/>
            <a:ext cx="79928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899592" y="548680"/>
            <a:ext cx="294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UČBENIK, str 55/ </a:t>
            </a:r>
            <a:r>
              <a:rPr lang="sl-SI" sz="2400" dirty="0" err="1" smtClean="0"/>
              <a:t>nal</a:t>
            </a:r>
            <a:r>
              <a:rPr lang="sl-SI" sz="2400" dirty="0" smtClean="0"/>
              <a:t> 7</a:t>
            </a:r>
            <a:endParaRPr lang="sl-SI" sz="2400" dirty="0"/>
          </a:p>
        </p:txBody>
      </p:sp>
      <p:sp>
        <p:nvSpPr>
          <p:cNvPr id="19461" name="AutoShape 5" descr="Jagode - najbolj priljubljen sadež vseh generacij - mojpogled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463" name="Picture 7" descr="E:\pouk na daljavo_6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619375" cy="1743075"/>
          </a:xfrm>
          <a:prstGeom prst="rect">
            <a:avLst/>
          </a:prstGeom>
          <a:noFill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 l="23517" t="41953" r="41063" b="8829"/>
          <a:stretch>
            <a:fillRect/>
          </a:stretch>
        </p:blipFill>
        <p:spPr bwMode="auto">
          <a:xfrm>
            <a:off x="971600" y="2276872"/>
            <a:ext cx="46085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pouk na daljavo_6\14085_1_dvojni-saten-trak-3mm_200x240-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1905000" cy="2286000"/>
          </a:xfrm>
          <a:prstGeom prst="rect">
            <a:avLst/>
          </a:prstGeom>
          <a:noFill/>
        </p:spPr>
      </p:pic>
      <p:sp>
        <p:nvSpPr>
          <p:cNvPr id="6" name="Pravokotnik 5"/>
          <p:cNvSpPr/>
          <p:nvPr/>
        </p:nvSpPr>
        <p:spPr>
          <a:xfrm>
            <a:off x="323528" y="2606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8969" t="55906" r="57195" b="31297"/>
          <a:stretch>
            <a:fillRect/>
          </a:stretch>
        </p:blipFill>
        <p:spPr bwMode="auto">
          <a:xfrm>
            <a:off x="467544" y="3356992"/>
            <a:ext cx="193867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2328" t="67718" r="56088" b="25391"/>
          <a:stretch>
            <a:fillRect/>
          </a:stretch>
        </p:blipFill>
        <p:spPr bwMode="auto">
          <a:xfrm>
            <a:off x="611560" y="4653136"/>
            <a:ext cx="4608512" cy="82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42805" t="56890" r="41699" b="32282"/>
          <a:stretch>
            <a:fillRect/>
          </a:stretch>
        </p:blipFill>
        <p:spPr bwMode="auto">
          <a:xfrm>
            <a:off x="2483768" y="3429000"/>
            <a:ext cx="238281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 l="23517" t="37031" r="22247" b="50172"/>
          <a:stretch>
            <a:fillRect/>
          </a:stretch>
        </p:blipFill>
        <p:spPr bwMode="auto">
          <a:xfrm>
            <a:off x="755575" y="2204864"/>
            <a:ext cx="814244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55734" r="29722" b="30485"/>
          <a:stretch>
            <a:fillRect/>
          </a:stretch>
        </p:blipFill>
        <p:spPr bwMode="auto">
          <a:xfrm>
            <a:off x="1187624" y="476671"/>
            <a:ext cx="6912768" cy="111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323528" y="40466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81" name="Picture 5" descr="Prane plošče, granitne kocke ali betonski tlakovci - katere tlakovce  izbrati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098370" cy="2064290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 l="20115" t="31297" r="64389" b="45078"/>
          <a:stretch>
            <a:fillRect/>
          </a:stretch>
        </p:blipFill>
        <p:spPr bwMode="auto">
          <a:xfrm>
            <a:off x="683568" y="2060848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 l="37271" t="30313" r="45019" b="46062"/>
          <a:stretch>
            <a:fillRect/>
          </a:stretch>
        </p:blipFill>
        <p:spPr bwMode="auto">
          <a:xfrm>
            <a:off x="2915816" y="1988840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 l="57830" t="29156" r="19479" b="45250"/>
          <a:stretch>
            <a:fillRect/>
          </a:stretch>
        </p:blipFill>
        <p:spPr bwMode="auto">
          <a:xfrm>
            <a:off x="683568" y="3789040"/>
            <a:ext cx="352008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/>
          <a:srcRect l="22328" t="55906" r="58855" b="33266"/>
          <a:stretch>
            <a:fillRect/>
          </a:stretch>
        </p:blipFill>
        <p:spPr bwMode="auto">
          <a:xfrm>
            <a:off x="5148064" y="4221088"/>
            <a:ext cx="33385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 l="41145" t="57875" r="33951" b="35234"/>
          <a:stretch>
            <a:fillRect/>
          </a:stretch>
        </p:blipFill>
        <p:spPr bwMode="auto">
          <a:xfrm>
            <a:off x="4427984" y="5373216"/>
            <a:ext cx="4392488" cy="68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aven konektor 14"/>
          <p:cNvCxnSpPr/>
          <p:nvPr/>
        </p:nvCxnSpPr>
        <p:spPr>
          <a:xfrm>
            <a:off x="755576" y="3717032"/>
            <a:ext cx="2160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26203" r="16159" b="48203"/>
          <a:stretch>
            <a:fillRect/>
          </a:stretch>
        </p:blipFill>
        <p:spPr bwMode="auto">
          <a:xfrm>
            <a:off x="1079104" y="188640"/>
            <a:ext cx="80648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467544" y="40466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22328" t="55906" r="59408" b="33266"/>
          <a:stretch>
            <a:fillRect/>
          </a:stretch>
        </p:blipFill>
        <p:spPr bwMode="auto">
          <a:xfrm>
            <a:off x="251520" y="2132856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l="41145" t="54922" r="36718" b="34250"/>
          <a:stretch>
            <a:fillRect/>
          </a:stretch>
        </p:blipFill>
        <p:spPr bwMode="auto">
          <a:xfrm>
            <a:off x="2195736" y="2060848"/>
            <a:ext cx="23566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l="23435" t="74609" r="59408" b="15547"/>
          <a:stretch>
            <a:fillRect/>
          </a:stretch>
        </p:blipFill>
        <p:spPr bwMode="auto">
          <a:xfrm>
            <a:off x="4788024" y="2132856"/>
            <a:ext cx="1792999" cy="5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>
            <a:off x="5580112" y="2636912"/>
            <a:ext cx="10081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40038" t="75593" r="42805" b="15547"/>
          <a:stretch>
            <a:fillRect/>
          </a:stretch>
        </p:blipFill>
        <p:spPr bwMode="auto">
          <a:xfrm>
            <a:off x="6588224" y="2132856"/>
            <a:ext cx="2160240" cy="62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 l="22328" t="47047" r="48340" b="40156"/>
          <a:stretch>
            <a:fillRect/>
          </a:stretch>
        </p:blipFill>
        <p:spPr bwMode="auto">
          <a:xfrm>
            <a:off x="3995936" y="3068960"/>
            <a:ext cx="38164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aven puščični konektor 14"/>
          <p:cNvCxnSpPr/>
          <p:nvPr/>
        </p:nvCxnSpPr>
        <p:spPr>
          <a:xfrm flipH="1">
            <a:off x="4572000" y="2636912"/>
            <a:ext cx="648072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 flipV="1">
            <a:off x="6228184" y="3717032"/>
            <a:ext cx="360040" cy="21602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flipV="1">
            <a:off x="6516216" y="3284984"/>
            <a:ext cx="360040" cy="21602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6804248" y="314096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>
                <a:solidFill>
                  <a:srgbClr val="C00000"/>
                </a:solidFill>
              </a:rPr>
              <a:t>· 40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6876256" y="3645024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>
                <a:solidFill>
                  <a:srgbClr val="C00000"/>
                </a:solidFill>
              </a:rPr>
              <a:t>· 1</a:t>
            </a:r>
            <a:endParaRPr lang="sl-SI" sz="2400" dirty="0">
              <a:solidFill>
                <a:srgbClr val="C00000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 l="22328" t="44833" r="46126" b="49015"/>
          <a:stretch>
            <a:fillRect/>
          </a:stretch>
        </p:blipFill>
        <p:spPr bwMode="auto">
          <a:xfrm>
            <a:off x="683568" y="4365104"/>
            <a:ext cx="6120680" cy="67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aven konektor 22"/>
          <p:cNvCxnSpPr/>
          <p:nvPr/>
        </p:nvCxnSpPr>
        <p:spPr>
          <a:xfrm>
            <a:off x="4644008" y="2060848"/>
            <a:ext cx="0" cy="7920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 flipH="1">
            <a:off x="1017318" y="5445224"/>
            <a:ext cx="72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800" b="1" dirty="0" smtClean="0"/>
              <a:t>Za silažo pokosijo 80 ha, živina popase 40 ha </a:t>
            </a:r>
            <a:r>
              <a:rPr lang="sl-SI" sz="2400" dirty="0" smtClean="0"/>
              <a:t>. </a:t>
            </a:r>
            <a:endParaRPr lang="sl-SI" sz="2400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 l="51933" t="45079" r="40038" b="40156"/>
          <a:stretch>
            <a:fillRect/>
          </a:stretch>
        </p:blipFill>
        <p:spPr bwMode="auto">
          <a:xfrm>
            <a:off x="7740352" y="2924944"/>
            <a:ext cx="10446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51</Words>
  <Application>Microsoft Office PowerPoint</Application>
  <PresentationFormat>Diaprojekcija na zaslonu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53</cp:revision>
  <dcterms:created xsi:type="dcterms:W3CDTF">2020-12-30T17:02:26Z</dcterms:created>
  <dcterms:modified xsi:type="dcterms:W3CDTF">2020-12-31T14:51:52Z</dcterms:modified>
</cp:coreProperties>
</file>