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1FEB-829F-4FB2-ADDB-85482566592A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5D0D5-6A5B-47BF-AE32-C8B54A105357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D0D5-6A5B-47BF-AE32-C8B54A105357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503993" y="476672"/>
            <a:ext cx="58231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BESEDILNE </a:t>
            </a:r>
            <a:r>
              <a:rPr lang="sl-SI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NALOGE</a:t>
            </a:r>
          </a:p>
          <a:p>
            <a:pPr algn="ctr"/>
            <a:r>
              <a:rPr lang="sl-SI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2. del</a:t>
            </a:r>
            <a:endParaRPr lang="sl-SI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2" descr="E:\pouk na daljavo_6\unnamed (1).jpg"/>
          <p:cNvPicPr>
            <a:picLocks noChangeAspect="1" noChangeArrowheads="1"/>
          </p:cNvPicPr>
          <p:nvPr/>
        </p:nvPicPr>
        <p:blipFill>
          <a:blip r:embed="rId2" cstate="print"/>
          <a:srcRect t="1226" r="5201"/>
          <a:stretch>
            <a:fillRect/>
          </a:stretch>
        </p:blipFill>
        <p:spPr bwMode="auto">
          <a:xfrm>
            <a:off x="1259632" y="2852936"/>
            <a:ext cx="2438003" cy="1749921"/>
          </a:xfrm>
          <a:prstGeom prst="rect">
            <a:avLst/>
          </a:prstGeom>
          <a:noFill/>
        </p:spPr>
      </p:pic>
      <p:pic>
        <p:nvPicPr>
          <p:cNvPr id="10" name="Picture 2" descr="E:\pouk na daljavo_6\unnamed (1).jpg"/>
          <p:cNvPicPr>
            <a:picLocks noChangeAspect="1" noChangeArrowheads="1"/>
          </p:cNvPicPr>
          <p:nvPr/>
        </p:nvPicPr>
        <p:blipFill>
          <a:blip r:embed="rId2" cstate="print"/>
          <a:srcRect t="1226" r="5201"/>
          <a:stretch>
            <a:fillRect/>
          </a:stretch>
        </p:blipFill>
        <p:spPr bwMode="auto">
          <a:xfrm>
            <a:off x="2483768" y="4365104"/>
            <a:ext cx="2438003" cy="1749921"/>
          </a:xfrm>
          <a:prstGeom prst="rect">
            <a:avLst/>
          </a:prstGeom>
          <a:noFill/>
        </p:spPr>
      </p:pic>
      <p:sp>
        <p:nvSpPr>
          <p:cNvPr id="13" name="PoljeZBesedilom 12"/>
          <p:cNvSpPr txBox="1"/>
          <p:nvPr/>
        </p:nvSpPr>
        <p:spPr>
          <a:xfrm>
            <a:off x="395536" y="2060848"/>
            <a:ext cx="3689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Celota…… 8 bombonov </a:t>
            </a:r>
            <a:endParaRPr lang="sl-SI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5220072" y="2204864"/>
            <a:ext cx="316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3">
                    <a:lumMod val="75000"/>
                  </a:schemeClr>
                </a:solidFill>
              </a:rPr>
              <a:t>Pojedli 5 bombonov</a:t>
            </a:r>
            <a:endParaRPr lang="sl-SI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2410" t="43922" r="73163" b="42297"/>
          <a:stretch>
            <a:fillRect/>
          </a:stretch>
        </p:blipFill>
        <p:spPr bwMode="auto">
          <a:xfrm>
            <a:off x="5580112" y="2708920"/>
            <a:ext cx="5760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ročno 23"/>
          <p:cNvSpPr/>
          <p:nvPr/>
        </p:nvSpPr>
        <p:spPr>
          <a:xfrm>
            <a:off x="1307555" y="2424545"/>
            <a:ext cx="3034167" cy="2612601"/>
          </a:xfrm>
          <a:custGeom>
            <a:avLst/>
            <a:gdLst>
              <a:gd name="connsiteX0" fmla="*/ 1948263 w 3034167"/>
              <a:gd name="connsiteY0" fmla="*/ 69273 h 2612601"/>
              <a:gd name="connsiteX1" fmla="*/ 1906700 w 3034167"/>
              <a:gd name="connsiteY1" fmla="*/ 55419 h 2612601"/>
              <a:gd name="connsiteX2" fmla="*/ 1878990 w 3034167"/>
              <a:gd name="connsiteY2" fmla="*/ 27710 h 2612601"/>
              <a:gd name="connsiteX3" fmla="*/ 1504918 w 3034167"/>
              <a:gd name="connsiteY3" fmla="*/ 41564 h 2612601"/>
              <a:gd name="connsiteX4" fmla="*/ 1338663 w 3034167"/>
              <a:gd name="connsiteY4" fmla="*/ 55419 h 2612601"/>
              <a:gd name="connsiteX5" fmla="*/ 1006154 w 3034167"/>
              <a:gd name="connsiteY5" fmla="*/ 69273 h 2612601"/>
              <a:gd name="connsiteX6" fmla="*/ 798336 w 3034167"/>
              <a:gd name="connsiteY6" fmla="*/ 96982 h 2612601"/>
              <a:gd name="connsiteX7" fmla="*/ 701354 w 3034167"/>
              <a:gd name="connsiteY7" fmla="*/ 124691 h 2612601"/>
              <a:gd name="connsiteX8" fmla="*/ 645936 w 3034167"/>
              <a:gd name="connsiteY8" fmla="*/ 138546 h 2612601"/>
              <a:gd name="connsiteX9" fmla="*/ 604372 w 3034167"/>
              <a:gd name="connsiteY9" fmla="*/ 152400 h 2612601"/>
              <a:gd name="connsiteX10" fmla="*/ 507390 w 3034167"/>
              <a:gd name="connsiteY10" fmla="*/ 180110 h 2612601"/>
              <a:gd name="connsiteX11" fmla="*/ 424263 w 3034167"/>
              <a:gd name="connsiteY11" fmla="*/ 221673 h 2612601"/>
              <a:gd name="connsiteX12" fmla="*/ 354990 w 3034167"/>
              <a:gd name="connsiteY12" fmla="*/ 277091 h 2612601"/>
              <a:gd name="connsiteX13" fmla="*/ 285718 w 3034167"/>
              <a:gd name="connsiteY13" fmla="*/ 332510 h 2612601"/>
              <a:gd name="connsiteX14" fmla="*/ 230300 w 3034167"/>
              <a:gd name="connsiteY14" fmla="*/ 415637 h 2612601"/>
              <a:gd name="connsiteX15" fmla="*/ 202590 w 3034167"/>
              <a:gd name="connsiteY15" fmla="*/ 457200 h 2612601"/>
              <a:gd name="connsiteX16" fmla="*/ 174881 w 3034167"/>
              <a:gd name="connsiteY16" fmla="*/ 540328 h 2612601"/>
              <a:gd name="connsiteX17" fmla="*/ 161027 w 3034167"/>
              <a:gd name="connsiteY17" fmla="*/ 581891 h 2612601"/>
              <a:gd name="connsiteX18" fmla="*/ 105609 w 3034167"/>
              <a:gd name="connsiteY18" fmla="*/ 665019 h 2612601"/>
              <a:gd name="connsiteX19" fmla="*/ 91754 w 3034167"/>
              <a:gd name="connsiteY19" fmla="*/ 720437 h 2612601"/>
              <a:gd name="connsiteX20" fmla="*/ 77900 w 3034167"/>
              <a:gd name="connsiteY20" fmla="*/ 803564 h 2612601"/>
              <a:gd name="connsiteX21" fmla="*/ 50190 w 3034167"/>
              <a:gd name="connsiteY21" fmla="*/ 886691 h 2612601"/>
              <a:gd name="connsiteX22" fmla="*/ 36336 w 3034167"/>
              <a:gd name="connsiteY22" fmla="*/ 1039091 h 2612601"/>
              <a:gd name="connsiteX23" fmla="*/ 22481 w 3034167"/>
              <a:gd name="connsiteY23" fmla="*/ 1233055 h 2612601"/>
              <a:gd name="connsiteX24" fmla="*/ 8627 w 3034167"/>
              <a:gd name="connsiteY24" fmla="*/ 1399310 h 2612601"/>
              <a:gd name="connsiteX25" fmla="*/ 36336 w 3034167"/>
              <a:gd name="connsiteY25" fmla="*/ 1745673 h 2612601"/>
              <a:gd name="connsiteX26" fmla="*/ 50190 w 3034167"/>
              <a:gd name="connsiteY26" fmla="*/ 1787237 h 2612601"/>
              <a:gd name="connsiteX27" fmla="*/ 77900 w 3034167"/>
              <a:gd name="connsiteY27" fmla="*/ 1814946 h 2612601"/>
              <a:gd name="connsiteX28" fmla="*/ 133318 w 3034167"/>
              <a:gd name="connsiteY28" fmla="*/ 1898073 h 2612601"/>
              <a:gd name="connsiteX29" fmla="*/ 147172 w 3034167"/>
              <a:gd name="connsiteY29" fmla="*/ 1939637 h 2612601"/>
              <a:gd name="connsiteX30" fmla="*/ 216445 w 3034167"/>
              <a:gd name="connsiteY30" fmla="*/ 2008910 h 2612601"/>
              <a:gd name="connsiteX31" fmla="*/ 327281 w 3034167"/>
              <a:gd name="connsiteY31" fmla="*/ 2133600 h 2612601"/>
              <a:gd name="connsiteX32" fmla="*/ 382700 w 3034167"/>
              <a:gd name="connsiteY32" fmla="*/ 2189019 h 2612601"/>
              <a:gd name="connsiteX33" fmla="*/ 424263 w 3034167"/>
              <a:gd name="connsiteY33" fmla="*/ 2216728 h 2612601"/>
              <a:gd name="connsiteX34" fmla="*/ 479681 w 3034167"/>
              <a:gd name="connsiteY34" fmla="*/ 2258291 h 2612601"/>
              <a:gd name="connsiteX35" fmla="*/ 535100 w 3034167"/>
              <a:gd name="connsiteY35" fmla="*/ 2286000 h 2612601"/>
              <a:gd name="connsiteX36" fmla="*/ 618227 w 3034167"/>
              <a:gd name="connsiteY36" fmla="*/ 2327564 h 2612601"/>
              <a:gd name="connsiteX37" fmla="*/ 659790 w 3034167"/>
              <a:gd name="connsiteY37" fmla="*/ 2355273 h 2612601"/>
              <a:gd name="connsiteX38" fmla="*/ 687500 w 3034167"/>
              <a:gd name="connsiteY38" fmla="*/ 2382982 h 2612601"/>
              <a:gd name="connsiteX39" fmla="*/ 770627 w 3034167"/>
              <a:gd name="connsiteY39" fmla="*/ 2410691 h 2612601"/>
              <a:gd name="connsiteX40" fmla="*/ 812190 w 3034167"/>
              <a:gd name="connsiteY40" fmla="*/ 2424546 h 2612601"/>
              <a:gd name="connsiteX41" fmla="*/ 839900 w 3034167"/>
              <a:gd name="connsiteY41" fmla="*/ 2452255 h 2612601"/>
              <a:gd name="connsiteX42" fmla="*/ 936881 w 3034167"/>
              <a:gd name="connsiteY42" fmla="*/ 2479964 h 2612601"/>
              <a:gd name="connsiteX43" fmla="*/ 1075427 w 3034167"/>
              <a:gd name="connsiteY43" fmla="*/ 2507673 h 2612601"/>
              <a:gd name="connsiteX44" fmla="*/ 1255536 w 3034167"/>
              <a:gd name="connsiteY44" fmla="*/ 2535382 h 2612601"/>
              <a:gd name="connsiteX45" fmla="*/ 1518772 w 3034167"/>
              <a:gd name="connsiteY45" fmla="*/ 2563091 h 2612601"/>
              <a:gd name="connsiteX46" fmla="*/ 1601900 w 3034167"/>
              <a:gd name="connsiteY46" fmla="*/ 2576946 h 2612601"/>
              <a:gd name="connsiteX47" fmla="*/ 1782009 w 3034167"/>
              <a:gd name="connsiteY47" fmla="*/ 2604655 h 2612601"/>
              <a:gd name="connsiteX48" fmla="*/ 2086809 w 3034167"/>
              <a:gd name="connsiteY48" fmla="*/ 2590800 h 2612601"/>
              <a:gd name="connsiteX49" fmla="*/ 2169936 w 3034167"/>
              <a:gd name="connsiteY49" fmla="*/ 2563091 h 2612601"/>
              <a:gd name="connsiteX50" fmla="*/ 2253063 w 3034167"/>
              <a:gd name="connsiteY50" fmla="*/ 2535382 h 2612601"/>
              <a:gd name="connsiteX51" fmla="*/ 2294627 w 3034167"/>
              <a:gd name="connsiteY51" fmla="*/ 2507673 h 2612601"/>
              <a:gd name="connsiteX52" fmla="*/ 2363900 w 3034167"/>
              <a:gd name="connsiteY52" fmla="*/ 2452255 h 2612601"/>
              <a:gd name="connsiteX53" fmla="*/ 2391609 w 3034167"/>
              <a:gd name="connsiteY53" fmla="*/ 2410691 h 2612601"/>
              <a:gd name="connsiteX54" fmla="*/ 2474736 w 3034167"/>
              <a:gd name="connsiteY54" fmla="*/ 2341419 h 2612601"/>
              <a:gd name="connsiteX55" fmla="*/ 2516300 w 3034167"/>
              <a:gd name="connsiteY55" fmla="*/ 2299855 h 2612601"/>
              <a:gd name="connsiteX56" fmla="*/ 2599427 w 3034167"/>
              <a:gd name="connsiteY56" fmla="*/ 2258291 h 2612601"/>
              <a:gd name="connsiteX57" fmla="*/ 2668700 w 3034167"/>
              <a:gd name="connsiteY57" fmla="*/ 2202873 h 2612601"/>
              <a:gd name="connsiteX58" fmla="*/ 2821100 w 3034167"/>
              <a:gd name="connsiteY58" fmla="*/ 2216728 h 2612601"/>
              <a:gd name="connsiteX59" fmla="*/ 2904227 w 3034167"/>
              <a:gd name="connsiteY59" fmla="*/ 2230582 h 2612601"/>
              <a:gd name="connsiteX60" fmla="*/ 2987354 w 3034167"/>
              <a:gd name="connsiteY60" fmla="*/ 2216728 h 2612601"/>
              <a:gd name="connsiteX61" fmla="*/ 2987354 w 3034167"/>
              <a:gd name="connsiteY61" fmla="*/ 1856510 h 2612601"/>
              <a:gd name="connsiteX62" fmla="*/ 2959645 w 3034167"/>
              <a:gd name="connsiteY62" fmla="*/ 1676400 h 2612601"/>
              <a:gd name="connsiteX63" fmla="*/ 2931936 w 3034167"/>
              <a:gd name="connsiteY63" fmla="*/ 1565564 h 2612601"/>
              <a:gd name="connsiteX64" fmla="*/ 2904227 w 3034167"/>
              <a:gd name="connsiteY64" fmla="*/ 1524000 h 2612601"/>
              <a:gd name="connsiteX65" fmla="*/ 2862663 w 3034167"/>
              <a:gd name="connsiteY65" fmla="*/ 1440873 h 2612601"/>
              <a:gd name="connsiteX66" fmla="*/ 2821100 w 3034167"/>
              <a:gd name="connsiteY66" fmla="*/ 1371600 h 2612601"/>
              <a:gd name="connsiteX67" fmla="*/ 2779536 w 3034167"/>
              <a:gd name="connsiteY67" fmla="*/ 1274619 h 2612601"/>
              <a:gd name="connsiteX68" fmla="*/ 2737972 w 3034167"/>
              <a:gd name="connsiteY68" fmla="*/ 1191491 h 2612601"/>
              <a:gd name="connsiteX69" fmla="*/ 2724118 w 3034167"/>
              <a:gd name="connsiteY69" fmla="*/ 1136073 h 2612601"/>
              <a:gd name="connsiteX70" fmla="*/ 2682554 w 3034167"/>
              <a:gd name="connsiteY70" fmla="*/ 1011382 h 2612601"/>
              <a:gd name="connsiteX71" fmla="*/ 2668700 w 3034167"/>
              <a:gd name="connsiteY71" fmla="*/ 969819 h 2612601"/>
              <a:gd name="connsiteX72" fmla="*/ 2654845 w 3034167"/>
              <a:gd name="connsiteY72" fmla="*/ 914400 h 2612601"/>
              <a:gd name="connsiteX73" fmla="*/ 2640990 w 3034167"/>
              <a:gd name="connsiteY73" fmla="*/ 872837 h 2612601"/>
              <a:gd name="connsiteX74" fmla="*/ 2599427 w 3034167"/>
              <a:gd name="connsiteY74" fmla="*/ 720437 h 2612601"/>
              <a:gd name="connsiteX75" fmla="*/ 2585572 w 3034167"/>
              <a:gd name="connsiteY75" fmla="*/ 678873 h 2612601"/>
              <a:gd name="connsiteX76" fmla="*/ 2557863 w 3034167"/>
              <a:gd name="connsiteY76" fmla="*/ 637310 h 2612601"/>
              <a:gd name="connsiteX77" fmla="*/ 2502445 w 3034167"/>
              <a:gd name="connsiteY77" fmla="*/ 554182 h 2612601"/>
              <a:gd name="connsiteX78" fmla="*/ 2474736 w 3034167"/>
              <a:gd name="connsiteY78" fmla="*/ 512619 h 2612601"/>
              <a:gd name="connsiteX79" fmla="*/ 2433172 w 3034167"/>
              <a:gd name="connsiteY79" fmla="*/ 457200 h 2612601"/>
              <a:gd name="connsiteX80" fmla="*/ 2377754 w 3034167"/>
              <a:gd name="connsiteY80" fmla="*/ 401782 h 2612601"/>
              <a:gd name="connsiteX81" fmla="*/ 2308481 w 3034167"/>
              <a:gd name="connsiteY81" fmla="*/ 318655 h 2612601"/>
              <a:gd name="connsiteX82" fmla="*/ 2225354 w 3034167"/>
              <a:gd name="connsiteY82" fmla="*/ 290946 h 2612601"/>
              <a:gd name="connsiteX83" fmla="*/ 2183790 w 3034167"/>
              <a:gd name="connsiteY83" fmla="*/ 277091 h 2612601"/>
              <a:gd name="connsiteX84" fmla="*/ 2100663 w 3034167"/>
              <a:gd name="connsiteY84" fmla="*/ 235528 h 2612601"/>
              <a:gd name="connsiteX85" fmla="*/ 2059100 w 3034167"/>
              <a:gd name="connsiteY85" fmla="*/ 207819 h 2612601"/>
              <a:gd name="connsiteX86" fmla="*/ 1962118 w 3034167"/>
              <a:gd name="connsiteY86" fmla="*/ 96982 h 2612601"/>
              <a:gd name="connsiteX87" fmla="*/ 1948263 w 3034167"/>
              <a:gd name="connsiteY87" fmla="*/ 55419 h 2612601"/>
              <a:gd name="connsiteX88" fmla="*/ 1865136 w 3034167"/>
              <a:gd name="connsiteY88" fmla="*/ 13855 h 2612601"/>
              <a:gd name="connsiteX89" fmla="*/ 1851281 w 3034167"/>
              <a:gd name="connsiteY89" fmla="*/ 0 h 261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034167" h="2612601">
                <a:moveTo>
                  <a:pt x="1948263" y="69273"/>
                </a:moveTo>
                <a:cubicBezTo>
                  <a:pt x="1934409" y="64655"/>
                  <a:pt x="1919223" y="62932"/>
                  <a:pt x="1906700" y="55419"/>
                </a:cubicBezTo>
                <a:cubicBezTo>
                  <a:pt x="1895499" y="48699"/>
                  <a:pt x="1892045" y="28160"/>
                  <a:pt x="1878990" y="27710"/>
                </a:cubicBezTo>
                <a:lnTo>
                  <a:pt x="1504918" y="41564"/>
                </a:lnTo>
                <a:cubicBezTo>
                  <a:pt x="1449500" y="46182"/>
                  <a:pt x="1394188" y="52334"/>
                  <a:pt x="1338663" y="55419"/>
                </a:cubicBezTo>
                <a:cubicBezTo>
                  <a:pt x="1227901" y="61572"/>
                  <a:pt x="1116870" y="62353"/>
                  <a:pt x="1006154" y="69273"/>
                </a:cubicBezTo>
                <a:cubicBezTo>
                  <a:pt x="987787" y="70421"/>
                  <a:pt x="822656" y="92560"/>
                  <a:pt x="798336" y="96982"/>
                </a:cubicBezTo>
                <a:cubicBezTo>
                  <a:pt x="738800" y="107807"/>
                  <a:pt x="753274" y="109857"/>
                  <a:pt x="701354" y="124691"/>
                </a:cubicBezTo>
                <a:cubicBezTo>
                  <a:pt x="683045" y="129922"/>
                  <a:pt x="664245" y="133315"/>
                  <a:pt x="645936" y="138546"/>
                </a:cubicBezTo>
                <a:cubicBezTo>
                  <a:pt x="631894" y="142558"/>
                  <a:pt x="618414" y="148388"/>
                  <a:pt x="604372" y="152400"/>
                </a:cubicBezTo>
                <a:cubicBezTo>
                  <a:pt x="583657" y="158318"/>
                  <a:pt x="529535" y="169037"/>
                  <a:pt x="507390" y="180110"/>
                </a:cubicBezTo>
                <a:cubicBezTo>
                  <a:pt x="399968" y="233822"/>
                  <a:pt x="528729" y="186853"/>
                  <a:pt x="424263" y="221673"/>
                </a:cubicBezTo>
                <a:cubicBezTo>
                  <a:pt x="296338" y="306957"/>
                  <a:pt x="453698" y="198125"/>
                  <a:pt x="354990" y="277091"/>
                </a:cubicBezTo>
                <a:cubicBezTo>
                  <a:pt x="320905" y="304359"/>
                  <a:pt x="310808" y="299056"/>
                  <a:pt x="285718" y="332510"/>
                </a:cubicBezTo>
                <a:cubicBezTo>
                  <a:pt x="265737" y="359152"/>
                  <a:pt x="248773" y="387928"/>
                  <a:pt x="230300" y="415637"/>
                </a:cubicBezTo>
                <a:lnTo>
                  <a:pt x="202590" y="457200"/>
                </a:lnTo>
                <a:lnTo>
                  <a:pt x="174881" y="540328"/>
                </a:lnTo>
                <a:cubicBezTo>
                  <a:pt x="170263" y="554182"/>
                  <a:pt x="169128" y="569740"/>
                  <a:pt x="161027" y="581891"/>
                </a:cubicBezTo>
                <a:lnTo>
                  <a:pt x="105609" y="665019"/>
                </a:lnTo>
                <a:cubicBezTo>
                  <a:pt x="100991" y="683492"/>
                  <a:pt x="95488" y="701766"/>
                  <a:pt x="91754" y="720437"/>
                </a:cubicBezTo>
                <a:cubicBezTo>
                  <a:pt x="86245" y="747983"/>
                  <a:pt x="84713" y="776312"/>
                  <a:pt x="77900" y="803564"/>
                </a:cubicBezTo>
                <a:cubicBezTo>
                  <a:pt x="70816" y="831900"/>
                  <a:pt x="50190" y="886691"/>
                  <a:pt x="50190" y="886691"/>
                </a:cubicBezTo>
                <a:cubicBezTo>
                  <a:pt x="45572" y="937491"/>
                  <a:pt x="40404" y="988244"/>
                  <a:pt x="36336" y="1039091"/>
                </a:cubicBezTo>
                <a:cubicBezTo>
                  <a:pt x="31167" y="1103704"/>
                  <a:pt x="27452" y="1168427"/>
                  <a:pt x="22481" y="1233055"/>
                </a:cubicBezTo>
                <a:cubicBezTo>
                  <a:pt x="18216" y="1288502"/>
                  <a:pt x="13245" y="1343892"/>
                  <a:pt x="8627" y="1399310"/>
                </a:cubicBezTo>
                <a:cubicBezTo>
                  <a:pt x="17939" y="1594879"/>
                  <a:pt x="0" y="1618497"/>
                  <a:pt x="36336" y="1745673"/>
                </a:cubicBezTo>
                <a:cubicBezTo>
                  <a:pt x="40348" y="1759715"/>
                  <a:pt x="42676" y="1774714"/>
                  <a:pt x="50190" y="1787237"/>
                </a:cubicBezTo>
                <a:cubicBezTo>
                  <a:pt x="56911" y="1798438"/>
                  <a:pt x="68663" y="1805710"/>
                  <a:pt x="77900" y="1814946"/>
                </a:cubicBezTo>
                <a:cubicBezTo>
                  <a:pt x="110841" y="1913775"/>
                  <a:pt x="64131" y="1794293"/>
                  <a:pt x="133318" y="1898073"/>
                </a:cubicBezTo>
                <a:cubicBezTo>
                  <a:pt x="141419" y="1910224"/>
                  <a:pt x="138410" y="1927954"/>
                  <a:pt x="147172" y="1939637"/>
                </a:cubicBezTo>
                <a:cubicBezTo>
                  <a:pt x="166765" y="1965762"/>
                  <a:pt x="198331" y="1981739"/>
                  <a:pt x="216445" y="2008910"/>
                </a:cubicBezTo>
                <a:cubicBezTo>
                  <a:pt x="265892" y="2083079"/>
                  <a:pt x="232378" y="2038696"/>
                  <a:pt x="327281" y="2133600"/>
                </a:cubicBezTo>
                <a:lnTo>
                  <a:pt x="382700" y="2189019"/>
                </a:lnTo>
                <a:cubicBezTo>
                  <a:pt x="396554" y="2198255"/>
                  <a:pt x="410714" y="2207050"/>
                  <a:pt x="424263" y="2216728"/>
                </a:cubicBezTo>
                <a:cubicBezTo>
                  <a:pt x="443053" y="2230149"/>
                  <a:pt x="460100" y="2246053"/>
                  <a:pt x="479681" y="2258291"/>
                </a:cubicBezTo>
                <a:cubicBezTo>
                  <a:pt x="497195" y="2269237"/>
                  <a:pt x="517168" y="2275753"/>
                  <a:pt x="535100" y="2286000"/>
                </a:cubicBezTo>
                <a:cubicBezTo>
                  <a:pt x="610303" y="2328974"/>
                  <a:pt x="542019" y="2302163"/>
                  <a:pt x="618227" y="2327564"/>
                </a:cubicBezTo>
                <a:cubicBezTo>
                  <a:pt x="632081" y="2336800"/>
                  <a:pt x="646788" y="2344871"/>
                  <a:pt x="659790" y="2355273"/>
                </a:cubicBezTo>
                <a:cubicBezTo>
                  <a:pt x="669990" y="2363433"/>
                  <a:pt x="675817" y="2377140"/>
                  <a:pt x="687500" y="2382982"/>
                </a:cubicBezTo>
                <a:cubicBezTo>
                  <a:pt x="713624" y="2396044"/>
                  <a:pt x="742918" y="2401455"/>
                  <a:pt x="770627" y="2410691"/>
                </a:cubicBezTo>
                <a:lnTo>
                  <a:pt x="812190" y="2424546"/>
                </a:lnTo>
                <a:cubicBezTo>
                  <a:pt x="821427" y="2433782"/>
                  <a:pt x="828699" y="2445534"/>
                  <a:pt x="839900" y="2452255"/>
                </a:cubicBezTo>
                <a:cubicBezTo>
                  <a:pt x="855004" y="2461317"/>
                  <a:pt x="925347" y="2476669"/>
                  <a:pt x="936881" y="2479964"/>
                </a:cubicBezTo>
                <a:cubicBezTo>
                  <a:pt x="1039782" y="2509364"/>
                  <a:pt x="896108" y="2480086"/>
                  <a:pt x="1075427" y="2507673"/>
                </a:cubicBezTo>
                <a:cubicBezTo>
                  <a:pt x="1156890" y="2520206"/>
                  <a:pt x="1170124" y="2525334"/>
                  <a:pt x="1255536" y="2535382"/>
                </a:cubicBezTo>
                <a:cubicBezTo>
                  <a:pt x="1369710" y="2548814"/>
                  <a:pt x="1407406" y="2548242"/>
                  <a:pt x="1518772" y="2563091"/>
                </a:cubicBezTo>
                <a:cubicBezTo>
                  <a:pt x="1546617" y="2566804"/>
                  <a:pt x="1574135" y="2572674"/>
                  <a:pt x="1601900" y="2576946"/>
                </a:cubicBezTo>
                <a:cubicBezTo>
                  <a:pt x="1833655" y="2612601"/>
                  <a:pt x="1574654" y="2570095"/>
                  <a:pt x="1782009" y="2604655"/>
                </a:cubicBezTo>
                <a:cubicBezTo>
                  <a:pt x="1883609" y="2600037"/>
                  <a:pt x="1985683" y="2601635"/>
                  <a:pt x="2086809" y="2590800"/>
                </a:cubicBezTo>
                <a:cubicBezTo>
                  <a:pt x="2115851" y="2587688"/>
                  <a:pt x="2142227" y="2572327"/>
                  <a:pt x="2169936" y="2563091"/>
                </a:cubicBezTo>
                <a:cubicBezTo>
                  <a:pt x="2169941" y="2563089"/>
                  <a:pt x="2253058" y="2535386"/>
                  <a:pt x="2253063" y="2535382"/>
                </a:cubicBezTo>
                <a:lnTo>
                  <a:pt x="2294627" y="2507673"/>
                </a:lnTo>
                <a:cubicBezTo>
                  <a:pt x="2374038" y="2388557"/>
                  <a:pt x="2268298" y="2528738"/>
                  <a:pt x="2363900" y="2452255"/>
                </a:cubicBezTo>
                <a:cubicBezTo>
                  <a:pt x="2376902" y="2441853"/>
                  <a:pt x="2380949" y="2423483"/>
                  <a:pt x="2391609" y="2410691"/>
                </a:cubicBezTo>
                <a:cubicBezTo>
                  <a:pt x="2446803" y="2344458"/>
                  <a:pt x="2415292" y="2390955"/>
                  <a:pt x="2474736" y="2341419"/>
                </a:cubicBezTo>
                <a:cubicBezTo>
                  <a:pt x="2489788" y="2328876"/>
                  <a:pt x="2501248" y="2312398"/>
                  <a:pt x="2516300" y="2299855"/>
                </a:cubicBezTo>
                <a:cubicBezTo>
                  <a:pt x="2575857" y="2250224"/>
                  <a:pt x="2536942" y="2289534"/>
                  <a:pt x="2599427" y="2258291"/>
                </a:cubicBezTo>
                <a:cubicBezTo>
                  <a:pt x="2634380" y="2240814"/>
                  <a:pt x="2642928" y="2228644"/>
                  <a:pt x="2668700" y="2202873"/>
                </a:cubicBezTo>
                <a:cubicBezTo>
                  <a:pt x="2719500" y="2207491"/>
                  <a:pt x="2770440" y="2210768"/>
                  <a:pt x="2821100" y="2216728"/>
                </a:cubicBezTo>
                <a:cubicBezTo>
                  <a:pt x="2848999" y="2220010"/>
                  <a:pt x="2876136" y="2230582"/>
                  <a:pt x="2904227" y="2230582"/>
                </a:cubicBezTo>
                <a:cubicBezTo>
                  <a:pt x="2932318" y="2230582"/>
                  <a:pt x="2959645" y="2221346"/>
                  <a:pt x="2987354" y="2216728"/>
                </a:cubicBezTo>
                <a:cubicBezTo>
                  <a:pt x="3034167" y="2076292"/>
                  <a:pt x="3006673" y="2175267"/>
                  <a:pt x="2987354" y="1856510"/>
                </a:cubicBezTo>
                <a:cubicBezTo>
                  <a:pt x="2975089" y="1654131"/>
                  <a:pt x="2987220" y="1777508"/>
                  <a:pt x="2959645" y="1676400"/>
                </a:cubicBezTo>
                <a:cubicBezTo>
                  <a:pt x="2949625" y="1639660"/>
                  <a:pt x="2953060" y="1597251"/>
                  <a:pt x="2931936" y="1565564"/>
                </a:cubicBezTo>
                <a:cubicBezTo>
                  <a:pt x="2922700" y="1551709"/>
                  <a:pt x="2911674" y="1538893"/>
                  <a:pt x="2904227" y="1524000"/>
                </a:cubicBezTo>
                <a:cubicBezTo>
                  <a:pt x="2846866" y="1409279"/>
                  <a:pt x="2942074" y="1559991"/>
                  <a:pt x="2862663" y="1440873"/>
                </a:cubicBezTo>
                <a:cubicBezTo>
                  <a:pt x="2830506" y="1344400"/>
                  <a:pt x="2871812" y="1447667"/>
                  <a:pt x="2821100" y="1371600"/>
                </a:cubicBezTo>
                <a:cubicBezTo>
                  <a:pt x="2763436" y="1285104"/>
                  <a:pt x="2816483" y="1348514"/>
                  <a:pt x="2779536" y="1274619"/>
                </a:cubicBezTo>
                <a:cubicBezTo>
                  <a:pt x="2739058" y="1193661"/>
                  <a:pt x="2761187" y="1272745"/>
                  <a:pt x="2737972" y="1191491"/>
                </a:cubicBezTo>
                <a:cubicBezTo>
                  <a:pt x="2732741" y="1173182"/>
                  <a:pt x="2729589" y="1154311"/>
                  <a:pt x="2724118" y="1136073"/>
                </a:cubicBezTo>
                <a:cubicBezTo>
                  <a:pt x="2724108" y="1136040"/>
                  <a:pt x="2689487" y="1032180"/>
                  <a:pt x="2682554" y="1011382"/>
                </a:cubicBezTo>
                <a:cubicBezTo>
                  <a:pt x="2677936" y="997528"/>
                  <a:pt x="2672242" y="983987"/>
                  <a:pt x="2668700" y="969819"/>
                </a:cubicBezTo>
                <a:cubicBezTo>
                  <a:pt x="2664082" y="951346"/>
                  <a:pt x="2660076" y="932709"/>
                  <a:pt x="2654845" y="914400"/>
                </a:cubicBezTo>
                <a:cubicBezTo>
                  <a:pt x="2650833" y="900358"/>
                  <a:pt x="2644532" y="887005"/>
                  <a:pt x="2640990" y="872837"/>
                </a:cubicBezTo>
                <a:cubicBezTo>
                  <a:pt x="2601823" y="716170"/>
                  <a:pt x="2658875" y="898779"/>
                  <a:pt x="2599427" y="720437"/>
                </a:cubicBezTo>
                <a:cubicBezTo>
                  <a:pt x="2594809" y="706582"/>
                  <a:pt x="2593673" y="691024"/>
                  <a:pt x="2585572" y="678873"/>
                </a:cubicBezTo>
                <a:lnTo>
                  <a:pt x="2557863" y="637310"/>
                </a:lnTo>
                <a:cubicBezTo>
                  <a:pt x="2533516" y="564267"/>
                  <a:pt x="2560100" y="623368"/>
                  <a:pt x="2502445" y="554182"/>
                </a:cubicBezTo>
                <a:cubicBezTo>
                  <a:pt x="2491785" y="541390"/>
                  <a:pt x="2484414" y="526168"/>
                  <a:pt x="2474736" y="512619"/>
                </a:cubicBezTo>
                <a:cubicBezTo>
                  <a:pt x="2461314" y="493829"/>
                  <a:pt x="2448378" y="474578"/>
                  <a:pt x="2433172" y="457200"/>
                </a:cubicBezTo>
                <a:cubicBezTo>
                  <a:pt x="2415969" y="437539"/>
                  <a:pt x="2394756" y="421617"/>
                  <a:pt x="2377754" y="401782"/>
                </a:cubicBezTo>
                <a:cubicBezTo>
                  <a:pt x="2351100" y="370686"/>
                  <a:pt x="2347788" y="340492"/>
                  <a:pt x="2308481" y="318655"/>
                </a:cubicBezTo>
                <a:cubicBezTo>
                  <a:pt x="2282949" y="304470"/>
                  <a:pt x="2253063" y="300182"/>
                  <a:pt x="2225354" y="290946"/>
                </a:cubicBezTo>
                <a:cubicBezTo>
                  <a:pt x="2211499" y="286328"/>
                  <a:pt x="2195941" y="285192"/>
                  <a:pt x="2183790" y="277091"/>
                </a:cubicBezTo>
                <a:cubicBezTo>
                  <a:pt x="2130076" y="241281"/>
                  <a:pt x="2158024" y="254647"/>
                  <a:pt x="2100663" y="235528"/>
                </a:cubicBezTo>
                <a:cubicBezTo>
                  <a:pt x="2086809" y="226292"/>
                  <a:pt x="2070065" y="220350"/>
                  <a:pt x="2059100" y="207819"/>
                </a:cubicBezTo>
                <a:cubicBezTo>
                  <a:pt x="1945955" y="78510"/>
                  <a:pt x="2055635" y="159327"/>
                  <a:pt x="1962118" y="96982"/>
                </a:cubicBezTo>
                <a:cubicBezTo>
                  <a:pt x="1957500" y="83128"/>
                  <a:pt x="1957386" y="66823"/>
                  <a:pt x="1948263" y="55419"/>
                </a:cubicBezTo>
                <a:cubicBezTo>
                  <a:pt x="1921793" y="22331"/>
                  <a:pt x="1898601" y="30588"/>
                  <a:pt x="1865136" y="13855"/>
                </a:cubicBezTo>
                <a:cubicBezTo>
                  <a:pt x="1859294" y="10934"/>
                  <a:pt x="1855899" y="4618"/>
                  <a:pt x="1851281" y="0"/>
                </a:cubicBez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8" name="Raven konektor 27"/>
          <p:cNvCxnSpPr/>
          <p:nvPr/>
        </p:nvCxnSpPr>
        <p:spPr>
          <a:xfrm>
            <a:off x="323528" y="2132856"/>
            <a:ext cx="475252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konektor 30"/>
          <p:cNvCxnSpPr/>
          <p:nvPr/>
        </p:nvCxnSpPr>
        <p:spPr>
          <a:xfrm>
            <a:off x="395536" y="6309320"/>
            <a:ext cx="475252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konektor 31"/>
          <p:cNvCxnSpPr/>
          <p:nvPr/>
        </p:nvCxnSpPr>
        <p:spPr>
          <a:xfrm>
            <a:off x="323528" y="2060848"/>
            <a:ext cx="72008" cy="43204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konektor 32"/>
          <p:cNvCxnSpPr/>
          <p:nvPr/>
        </p:nvCxnSpPr>
        <p:spPr>
          <a:xfrm>
            <a:off x="5076056" y="2060848"/>
            <a:ext cx="144016" cy="424847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rostoročno 45"/>
          <p:cNvSpPr/>
          <p:nvPr/>
        </p:nvSpPr>
        <p:spPr>
          <a:xfrm>
            <a:off x="2673927" y="4613564"/>
            <a:ext cx="2369128" cy="1371600"/>
          </a:xfrm>
          <a:custGeom>
            <a:avLst/>
            <a:gdLst>
              <a:gd name="connsiteX0" fmla="*/ 1593273 w 2369128"/>
              <a:gd name="connsiteY0" fmla="*/ 0 h 1371600"/>
              <a:gd name="connsiteX1" fmla="*/ 1870364 w 2369128"/>
              <a:gd name="connsiteY1" fmla="*/ 27709 h 1371600"/>
              <a:gd name="connsiteX2" fmla="*/ 1981200 w 2369128"/>
              <a:gd name="connsiteY2" fmla="*/ 41563 h 1371600"/>
              <a:gd name="connsiteX3" fmla="*/ 2064328 w 2369128"/>
              <a:gd name="connsiteY3" fmla="*/ 69272 h 1371600"/>
              <a:gd name="connsiteX4" fmla="*/ 2092037 w 2369128"/>
              <a:gd name="connsiteY4" fmla="*/ 110836 h 1371600"/>
              <a:gd name="connsiteX5" fmla="*/ 2175164 w 2369128"/>
              <a:gd name="connsiteY5" fmla="*/ 180109 h 1371600"/>
              <a:gd name="connsiteX6" fmla="*/ 2244437 w 2369128"/>
              <a:gd name="connsiteY6" fmla="*/ 263236 h 1371600"/>
              <a:gd name="connsiteX7" fmla="*/ 2299855 w 2369128"/>
              <a:gd name="connsiteY7" fmla="*/ 346363 h 1371600"/>
              <a:gd name="connsiteX8" fmla="*/ 2327564 w 2369128"/>
              <a:gd name="connsiteY8" fmla="*/ 429491 h 1371600"/>
              <a:gd name="connsiteX9" fmla="*/ 2341418 w 2369128"/>
              <a:gd name="connsiteY9" fmla="*/ 471054 h 1371600"/>
              <a:gd name="connsiteX10" fmla="*/ 2355273 w 2369128"/>
              <a:gd name="connsiteY10" fmla="*/ 512618 h 1371600"/>
              <a:gd name="connsiteX11" fmla="*/ 2369128 w 2369128"/>
              <a:gd name="connsiteY11" fmla="*/ 568036 h 1371600"/>
              <a:gd name="connsiteX12" fmla="*/ 2341418 w 2369128"/>
              <a:gd name="connsiteY12" fmla="*/ 762000 h 1371600"/>
              <a:gd name="connsiteX13" fmla="*/ 2313709 w 2369128"/>
              <a:gd name="connsiteY13" fmla="*/ 803563 h 1371600"/>
              <a:gd name="connsiteX14" fmla="*/ 2272146 w 2369128"/>
              <a:gd name="connsiteY14" fmla="*/ 942109 h 1371600"/>
              <a:gd name="connsiteX15" fmla="*/ 2244437 w 2369128"/>
              <a:gd name="connsiteY15" fmla="*/ 983672 h 1371600"/>
              <a:gd name="connsiteX16" fmla="*/ 2161309 w 2369128"/>
              <a:gd name="connsiteY16" fmla="*/ 1025236 h 1371600"/>
              <a:gd name="connsiteX17" fmla="*/ 2133600 w 2369128"/>
              <a:gd name="connsiteY17" fmla="*/ 1066800 h 1371600"/>
              <a:gd name="connsiteX18" fmla="*/ 1995055 w 2369128"/>
              <a:gd name="connsiteY18" fmla="*/ 1136072 h 1371600"/>
              <a:gd name="connsiteX19" fmla="*/ 1911928 w 2369128"/>
              <a:gd name="connsiteY19" fmla="*/ 1191491 h 1371600"/>
              <a:gd name="connsiteX20" fmla="*/ 1828800 w 2369128"/>
              <a:gd name="connsiteY20" fmla="*/ 1246909 h 1371600"/>
              <a:gd name="connsiteX21" fmla="*/ 1745673 w 2369128"/>
              <a:gd name="connsiteY21" fmla="*/ 1274618 h 1371600"/>
              <a:gd name="connsiteX22" fmla="*/ 1704109 w 2369128"/>
              <a:gd name="connsiteY22" fmla="*/ 1288472 h 1371600"/>
              <a:gd name="connsiteX23" fmla="*/ 1565564 w 2369128"/>
              <a:gd name="connsiteY23" fmla="*/ 1316181 h 1371600"/>
              <a:gd name="connsiteX24" fmla="*/ 1385455 w 2369128"/>
              <a:gd name="connsiteY24" fmla="*/ 1343891 h 1371600"/>
              <a:gd name="connsiteX25" fmla="*/ 1233055 w 2369128"/>
              <a:gd name="connsiteY25" fmla="*/ 1371600 h 1371600"/>
              <a:gd name="connsiteX26" fmla="*/ 914400 w 2369128"/>
              <a:gd name="connsiteY26" fmla="*/ 1357745 h 1371600"/>
              <a:gd name="connsiteX27" fmla="*/ 803564 w 2369128"/>
              <a:gd name="connsiteY27" fmla="*/ 1330036 h 1371600"/>
              <a:gd name="connsiteX28" fmla="*/ 748146 w 2369128"/>
              <a:gd name="connsiteY28" fmla="*/ 1316181 h 1371600"/>
              <a:gd name="connsiteX29" fmla="*/ 526473 w 2369128"/>
              <a:gd name="connsiteY29" fmla="*/ 1274618 h 1371600"/>
              <a:gd name="connsiteX30" fmla="*/ 471055 w 2369128"/>
              <a:gd name="connsiteY30" fmla="*/ 1246909 h 1371600"/>
              <a:gd name="connsiteX31" fmla="*/ 332509 w 2369128"/>
              <a:gd name="connsiteY31" fmla="*/ 1219200 h 1371600"/>
              <a:gd name="connsiteX32" fmla="*/ 235528 w 2369128"/>
              <a:gd name="connsiteY32" fmla="*/ 1191491 h 1371600"/>
              <a:gd name="connsiteX33" fmla="*/ 193964 w 2369128"/>
              <a:gd name="connsiteY33" fmla="*/ 1177636 h 1371600"/>
              <a:gd name="connsiteX34" fmla="*/ 110837 w 2369128"/>
              <a:gd name="connsiteY34" fmla="*/ 1122218 h 1371600"/>
              <a:gd name="connsiteX35" fmla="*/ 69273 w 2369128"/>
              <a:gd name="connsiteY35" fmla="*/ 1094509 h 1371600"/>
              <a:gd name="connsiteX36" fmla="*/ 27709 w 2369128"/>
              <a:gd name="connsiteY36" fmla="*/ 1011381 h 1371600"/>
              <a:gd name="connsiteX37" fmla="*/ 13855 w 2369128"/>
              <a:gd name="connsiteY37" fmla="*/ 969818 h 1371600"/>
              <a:gd name="connsiteX38" fmla="*/ 0 w 2369128"/>
              <a:gd name="connsiteY38" fmla="*/ 872836 h 1371600"/>
              <a:gd name="connsiteX39" fmla="*/ 27709 w 2369128"/>
              <a:gd name="connsiteY39" fmla="*/ 678872 h 1371600"/>
              <a:gd name="connsiteX40" fmla="*/ 83128 w 2369128"/>
              <a:gd name="connsiteY40" fmla="*/ 568036 h 1371600"/>
              <a:gd name="connsiteX41" fmla="*/ 124691 w 2369128"/>
              <a:gd name="connsiteY41" fmla="*/ 554181 h 1371600"/>
              <a:gd name="connsiteX42" fmla="*/ 166255 w 2369128"/>
              <a:gd name="connsiteY42" fmla="*/ 512618 h 1371600"/>
              <a:gd name="connsiteX43" fmla="*/ 207818 w 2369128"/>
              <a:gd name="connsiteY43" fmla="*/ 498763 h 1371600"/>
              <a:gd name="connsiteX44" fmla="*/ 581891 w 2369128"/>
              <a:gd name="connsiteY44" fmla="*/ 484909 h 1371600"/>
              <a:gd name="connsiteX45" fmla="*/ 665018 w 2369128"/>
              <a:gd name="connsiteY45" fmla="*/ 457200 h 1371600"/>
              <a:gd name="connsiteX46" fmla="*/ 748146 w 2369128"/>
              <a:gd name="connsiteY46" fmla="*/ 401781 h 1371600"/>
              <a:gd name="connsiteX47" fmla="*/ 831273 w 2369128"/>
              <a:gd name="connsiteY47" fmla="*/ 374072 h 1371600"/>
              <a:gd name="connsiteX48" fmla="*/ 872837 w 2369128"/>
              <a:gd name="connsiteY48" fmla="*/ 332509 h 1371600"/>
              <a:gd name="connsiteX49" fmla="*/ 942109 w 2369128"/>
              <a:gd name="connsiteY49" fmla="*/ 318654 h 1371600"/>
              <a:gd name="connsiteX50" fmla="*/ 1108364 w 2369128"/>
              <a:gd name="connsiteY50" fmla="*/ 290945 h 1371600"/>
              <a:gd name="connsiteX51" fmla="*/ 1163782 w 2369128"/>
              <a:gd name="connsiteY51" fmla="*/ 263236 h 1371600"/>
              <a:gd name="connsiteX52" fmla="*/ 1219200 w 2369128"/>
              <a:gd name="connsiteY52" fmla="*/ 249381 h 1371600"/>
              <a:gd name="connsiteX53" fmla="*/ 1260764 w 2369128"/>
              <a:gd name="connsiteY53" fmla="*/ 235527 h 1371600"/>
              <a:gd name="connsiteX54" fmla="*/ 1302328 w 2369128"/>
              <a:gd name="connsiteY54" fmla="*/ 207818 h 1371600"/>
              <a:gd name="connsiteX55" fmla="*/ 1316182 w 2369128"/>
              <a:gd name="connsiteY55" fmla="*/ 96981 h 1371600"/>
              <a:gd name="connsiteX56" fmla="*/ 1482437 w 2369128"/>
              <a:gd name="connsiteY56" fmla="*/ 110836 h 1371600"/>
              <a:gd name="connsiteX57" fmla="*/ 1510146 w 2369128"/>
              <a:gd name="connsiteY57" fmla="*/ 1108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69128" h="1371600">
                <a:moveTo>
                  <a:pt x="1593273" y="0"/>
                </a:moveTo>
                <a:cubicBezTo>
                  <a:pt x="1765074" y="28632"/>
                  <a:pt x="1591302" y="2340"/>
                  <a:pt x="1870364" y="27709"/>
                </a:cubicBezTo>
                <a:cubicBezTo>
                  <a:pt x="1907444" y="31080"/>
                  <a:pt x="1944255" y="36945"/>
                  <a:pt x="1981200" y="41563"/>
                </a:cubicBezTo>
                <a:cubicBezTo>
                  <a:pt x="2008909" y="50799"/>
                  <a:pt x="2048126" y="44969"/>
                  <a:pt x="2064328" y="69272"/>
                </a:cubicBezTo>
                <a:cubicBezTo>
                  <a:pt x="2073564" y="83127"/>
                  <a:pt x="2080263" y="99062"/>
                  <a:pt x="2092037" y="110836"/>
                </a:cubicBezTo>
                <a:cubicBezTo>
                  <a:pt x="2201028" y="219828"/>
                  <a:pt x="2061666" y="43913"/>
                  <a:pt x="2175164" y="180109"/>
                </a:cubicBezTo>
                <a:cubicBezTo>
                  <a:pt x="2271609" y="295842"/>
                  <a:pt x="2123006" y="141805"/>
                  <a:pt x="2244437" y="263236"/>
                </a:cubicBezTo>
                <a:cubicBezTo>
                  <a:pt x="2290269" y="400738"/>
                  <a:pt x="2213374" y="190698"/>
                  <a:pt x="2299855" y="346363"/>
                </a:cubicBezTo>
                <a:cubicBezTo>
                  <a:pt x="2314040" y="371896"/>
                  <a:pt x="2318328" y="401782"/>
                  <a:pt x="2327564" y="429491"/>
                </a:cubicBezTo>
                <a:lnTo>
                  <a:pt x="2341418" y="471054"/>
                </a:lnTo>
                <a:cubicBezTo>
                  <a:pt x="2346036" y="484909"/>
                  <a:pt x="2351731" y="498450"/>
                  <a:pt x="2355273" y="512618"/>
                </a:cubicBezTo>
                <a:lnTo>
                  <a:pt x="2369128" y="568036"/>
                </a:lnTo>
                <a:cubicBezTo>
                  <a:pt x="2365588" y="606976"/>
                  <a:pt x="2368072" y="708692"/>
                  <a:pt x="2341418" y="762000"/>
                </a:cubicBezTo>
                <a:cubicBezTo>
                  <a:pt x="2333971" y="776893"/>
                  <a:pt x="2322945" y="789709"/>
                  <a:pt x="2313709" y="803563"/>
                </a:cubicBezTo>
                <a:cubicBezTo>
                  <a:pt x="2305964" y="834543"/>
                  <a:pt x="2285639" y="921870"/>
                  <a:pt x="2272146" y="942109"/>
                </a:cubicBezTo>
                <a:cubicBezTo>
                  <a:pt x="2262910" y="955963"/>
                  <a:pt x="2256211" y="971898"/>
                  <a:pt x="2244437" y="983672"/>
                </a:cubicBezTo>
                <a:cubicBezTo>
                  <a:pt x="2217580" y="1010529"/>
                  <a:pt x="2195113" y="1013968"/>
                  <a:pt x="2161309" y="1025236"/>
                </a:cubicBezTo>
                <a:cubicBezTo>
                  <a:pt x="2152073" y="1039091"/>
                  <a:pt x="2146131" y="1055835"/>
                  <a:pt x="2133600" y="1066800"/>
                </a:cubicBezTo>
                <a:cubicBezTo>
                  <a:pt x="2067620" y="1124533"/>
                  <a:pt x="2063918" y="1118857"/>
                  <a:pt x="1995055" y="1136072"/>
                </a:cubicBezTo>
                <a:cubicBezTo>
                  <a:pt x="1967346" y="1154545"/>
                  <a:pt x="1935477" y="1167943"/>
                  <a:pt x="1911928" y="1191491"/>
                </a:cubicBezTo>
                <a:cubicBezTo>
                  <a:pt x="1876687" y="1226730"/>
                  <a:pt x="1884717" y="1224542"/>
                  <a:pt x="1828800" y="1246909"/>
                </a:cubicBezTo>
                <a:cubicBezTo>
                  <a:pt x="1801681" y="1257757"/>
                  <a:pt x="1773382" y="1265382"/>
                  <a:pt x="1745673" y="1274618"/>
                </a:cubicBezTo>
                <a:cubicBezTo>
                  <a:pt x="1731818" y="1279236"/>
                  <a:pt x="1718429" y="1285608"/>
                  <a:pt x="1704109" y="1288472"/>
                </a:cubicBezTo>
                <a:cubicBezTo>
                  <a:pt x="1657927" y="1297708"/>
                  <a:pt x="1612019" y="1308438"/>
                  <a:pt x="1565564" y="1316181"/>
                </a:cubicBezTo>
                <a:cubicBezTo>
                  <a:pt x="1358299" y="1350726"/>
                  <a:pt x="1617109" y="1308252"/>
                  <a:pt x="1385455" y="1343891"/>
                </a:cubicBezTo>
                <a:cubicBezTo>
                  <a:pt x="1308626" y="1355711"/>
                  <a:pt x="1305122" y="1357186"/>
                  <a:pt x="1233055" y="1371600"/>
                </a:cubicBezTo>
                <a:cubicBezTo>
                  <a:pt x="1126837" y="1366982"/>
                  <a:pt x="1020449" y="1365320"/>
                  <a:pt x="914400" y="1357745"/>
                </a:cubicBezTo>
                <a:cubicBezTo>
                  <a:pt x="858063" y="1353721"/>
                  <a:pt x="850564" y="1343465"/>
                  <a:pt x="803564" y="1330036"/>
                </a:cubicBezTo>
                <a:cubicBezTo>
                  <a:pt x="785255" y="1324805"/>
                  <a:pt x="766861" y="1319690"/>
                  <a:pt x="748146" y="1316181"/>
                </a:cubicBezTo>
                <a:cubicBezTo>
                  <a:pt x="501412" y="1269918"/>
                  <a:pt x="657306" y="1307325"/>
                  <a:pt x="526473" y="1274618"/>
                </a:cubicBezTo>
                <a:cubicBezTo>
                  <a:pt x="508000" y="1265382"/>
                  <a:pt x="490393" y="1254161"/>
                  <a:pt x="471055" y="1246909"/>
                </a:cubicBezTo>
                <a:cubicBezTo>
                  <a:pt x="429324" y="1231260"/>
                  <a:pt x="374021" y="1228780"/>
                  <a:pt x="332509" y="1219200"/>
                </a:cubicBezTo>
                <a:cubicBezTo>
                  <a:pt x="299749" y="1211640"/>
                  <a:pt x="267731" y="1201152"/>
                  <a:pt x="235528" y="1191491"/>
                </a:cubicBezTo>
                <a:cubicBezTo>
                  <a:pt x="221540" y="1187294"/>
                  <a:pt x="206730" y="1184728"/>
                  <a:pt x="193964" y="1177636"/>
                </a:cubicBezTo>
                <a:cubicBezTo>
                  <a:pt x="164853" y="1161463"/>
                  <a:pt x="138546" y="1140691"/>
                  <a:pt x="110837" y="1122218"/>
                </a:cubicBezTo>
                <a:lnTo>
                  <a:pt x="69273" y="1094509"/>
                </a:lnTo>
                <a:cubicBezTo>
                  <a:pt x="34447" y="990033"/>
                  <a:pt x="81426" y="1118816"/>
                  <a:pt x="27709" y="1011381"/>
                </a:cubicBezTo>
                <a:cubicBezTo>
                  <a:pt x="21178" y="998319"/>
                  <a:pt x="18473" y="983672"/>
                  <a:pt x="13855" y="969818"/>
                </a:cubicBezTo>
                <a:cubicBezTo>
                  <a:pt x="9237" y="937491"/>
                  <a:pt x="0" y="905492"/>
                  <a:pt x="0" y="872836"/>
                </a:cubicBezTo>
                <a:cubicBezTo>
                  <a:pt x="0" y="837309"/>
                  <a:pt x="14920" y="725766"/>
                  <a:pt x="27709" y="678872"/>
                </a:cubicBezTo>
                <a:cubicBezTo>
                  <a:pt x="38523" y="639221"/>
                  <a:pt x="44168" y="591412"/>
                  <a:pt x="83128" y="568036"/>
                </a:cubicBezTo>
                <a:cubicBezTo>
                  <a:pt x="95651" y="560522"/>
                  <a:pt x="110837" y="558799"/>
                  <a:pt x="124691" y="554181"/>
                </a:cubicBezTo>
                <a:cubicBezTo>
                  <a:pt x="138546" y="540327"/>
                  <a:pt x="149952" y="523486"/>
                  <a:pt x="166255" y="512618"/>
                </a:cubicBezTo>
                <a:cubicBezTo>
                  <a:pt x="178406" y="504517"/>
                  <a:pt x="193247" y="499734"/>
                  <a:pt x="207818" y="498763"/>
                </a:cubicBezTo>
                <a:cubicBezTo>
                  <a:pt x="332318" y="490463"/>
                  <a:pt x="457200" y="489527"/>
                  <a:pt x="581891" y="484909"/>
                </a:cubicBezTo>
                <a:cubicBezTo>
                  <a:pt x="609600" y="475673"/>
                  <a:pt x="640716" y="473402"/>
                  <a:pt x="665018" y="457200"/>
                </a:cubicBezTo>
                <a:cubicBezTo>
                  <a:pt x="692727" y="438727"/>
                  <a:pt x="716552" y="412312"/>
                  <a:pt x="748146" y="401781"/>
                </a:cubicBezTo>
                <a:lnTo>
                  <a:pt x="831273" y="374072"/>
                </a:lnTo>
                <a:cubicBezTo>
                  <a:pt x="845128" y="360218"/>
                  <a:pt x="855312" y="341271"/>
                  <a:pt x="872837" y="332509"/>
                </a:cubicBezTo>
                <a:cubicBezTo>
                  <a:pt x="893899" y="321978"/>
                  <a:pt x="919264" y="324365"/>
                  <a:pt x="942109" y="318654"/>
                </a:cubicBezTo>
                <a:cubicBezTo>
                  <a:pt x="1072081" y="286161"/>
                  <a:pt x="829604" y="321919"/>
                  <a:pt x="1108364" y="290945"/>
                </a:cubicBezTo>
                <a:cubicBezTo>
                  <a:pt x="1126837" y="281709"/>
                  <a:pt x="1144444" y="270488"/>
                  <a:pt x="1163782" y="263236"/>
                </a:cubicBezTo>
                <a:cubicBezTo>
                  <a:pt x="1181611" y="256550"/>
                  <a:pt x="1200891" y="254612"/>
                  <a:pt x="1219200" y="249381"/>
                </a:cubicBezTo>
                <a:cubicBezTo>
                  <a:pt x="1233242" y="245369"/>
                  <a:pt x="1246909" y="240145"/>
                  <a:pt x="1260764" y="235527"/>
                </a:cubicBezTo>
                <a:cubicBezTo>
                  <a:pt x="1274619" y="226291"/>
                  <a:pt x="1296144" y="223278"/>
                  <a:pt x="1302328" y="207818"/>
                </a:cubicBezTo>
                <a:cubicBezTo>
                  <a:pt x="1316156" y="173248"/>
                  <a:pt x="1283399" y="114633"/>
                  <a:pt x="1316182" y="96981"/>
                </a:cubicBezTo>
                <a:cubicBezTo>
                  <a:pt x="1365145" y="70616"/>
                  <a:pt x="1426968" y="106874"/>
                  <a:pt x="1482437" y="110836"/>
                </a:cubicBezTo>
                <a:cubicBezTo>
                  <a:pt x="1491650" y="111494"/>
                  <a:pt x="1500910" y="110836"/>
                  <a:pt x="1510146" y="110836"/>
                </a:cubicBezTo>
              </a:path>
            </a:pathLst>
          </a:cu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8" name="Raven konektor 47"/>
          <p:cNvCxnSpPr/>
          <p:nvPr/>
        </p:nvCxnSpPr>
        <p:spPr>
          <a:xfrm flipH="1">
            <a:off x="1331640" y="2708920"/>
            <a:ext cx="2664296" cy="208823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en konektor 48"/>
          <p:cNvCxnSpPr/>
          <p:nvPr/>
        </p:nvCxnSpPr>
        <p:spPr>
          <a:xfrm flipH="1" flipV="1">
            <a:off x="1259632" y="3068960"/>
            <a:ext cx="3312368" cy="115212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oljeZBesedilom 51"/>
          <p:cNvSpPr txBox="1"/>
          <p:nvPr/>
        </p:nvSpPr>
        <p:spPr>
          <a:xfrm>
            <a:off x="5004048" y="4653136"/>
            <a:ext cx="3538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OSTANEK BOMBONOV</a:t>
            </a:r>
            <a:endParaRPr lang="sl-SI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l="21857" t="43922" r="72609" b="43281"/>
          <a:stretch>
            <a:fillRect/>
          </a:stretch>
        </p:blipFill>
        <p:spPr bwMode="auto">
          <a:xfrm>
            <a:off x="5436096" y="5085184"/>
            <a:ext cx="72008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22328" t="45078" r="61069" b="45078"/>
          <a:stretch>
            <a:fillRect/>
          </a:stretch>
        </p:blipFill>
        <p:spPr bwMode="auto">
          <a:xfrm>
            <a:off x="467544" y="5517232"/>
            <a:ext cx="21602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51520" y="33265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</a:t>
            </a:r>
            <a:endParaRPr lang="sl-SI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9" name="Raven konektor 8"/>
          <p:cNvCxnSpPr/>
          <p:nvPr/>
        </p:nvCxnSpPr>
        <p:spPr>
          <a:xfrm>
            <a:off x="1907704" y="2276872"/>
            <a:ext cx="4824536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2699792" y="2420888"/>
            <a:ext cx="267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Dolžina celotne poti</a:t>
            </a:r>
            <a:endParaRPr lang="sl-SI" sz="24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835696" y="119675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Je prehodil</a:t>
            </a:r>
            <a:endParaRPr lang="sl-SI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7" name="Raven konektor 16"/>
          <p:cNvCxnSpPr/>
          <p:nvPr/>
        </p:nvCxnSpPr>
        <p:spPr>
          <a:xfrm>
            <a:off x="4860032" y="2132856"/>
            <a:ext cx="0" cy="28803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avokotnik 17"/>
          <p:cNvSpPr/>
          <p:nvPr/>
        </p:nvSpPr>
        <p:spPr>
          <a:xfrm>
            <a:off x="4572000" y="1052736"/>
            <a:ext cx="1936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</a:rPr>
              <a:t>Še ni prehodil</a:t>
            </a:r>
            <a:endParaRPr lang="sl-SI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5004048" y="148478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</a:rPr>
              <a:t>4 km</a:t>
            </a:r>
            <a:endParaRPr lang="sl-SI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 l="22882" t="36219" r="19561" b="52953"/>
          <a:stretch>
            <a:fillRect/>
          </a:stretch>
        </p:blipFill>
        <p:spPr bwMode="auto">
          <a:xfrm>
            <a:off x="827584" y="332656"/>
            <a:ext cx="74888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/>
          <a:srcRect l="50000" t="37532" r="48155" b="55906"/>
          <a:stretch>
            <a:fillRect/>
          </a:stretch>
        </p:blipFill>
        <p:spPr bwMode="auto">
          <a:xfrm>
            <a:off x="2411760" y="1556792"/>
            <a:ext cx="3240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/>
          <a:srcRect l="26202" t="52953" r="67710" b="28344"/>
          <a:stretch>
            <a:fillRect/>
          </a:stretch>
        </p:blipFill>
        <p:spPr bwMode="auto">
          <a:xfrm>
            <a:off x="755576" y="2924944"/>
            <a:ext cx="7920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 cstate="print"/>
          <a:srcRect l="33397" t="50985" r="52214" b="29328"/>
          <a:stretch>
            <a:fillRect/>
          </a:stretch>
        </p:blipFill>
        <p:spPr bwMode="auto">
          <a:xfrm>
            <a:off x="1619672" y="2780928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 cstate="print"/>
          <a:srcRect l="48893" t="50984" r="39485" b="30313"/>
          <a:stretch>
            <a:fillRect/>
          </a:stretch>
        </p:blipFill>
        <p:spPr bwMode="auto">
          <a:xfrm>
            <a:off x="3275856" y="2780928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6" cstate="print"/>
          <a:srcRect l="22882" t="62797" r="74904" b="23422"/>
          <a:stretch>
            <a:fillRect/>
          </a:stretch>
        </p:blipFill>
        <p:spPr bwMode="auto">
          <a:xfrm>
            <a:off x="5364088" y="2852936"/>
            <a:ext cx="2880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oljeZBesedilom 25"/>
          <p:cNvSpPr txBox="1"/>
          <p:nvPr/>
        </p:nvSpPr>
        <p:spPr>
          <a:xfrm>
            <a:off x="4860032" y="3861048"/>
            <a:ext cx="129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</a:rPr>
              <a:t>Ni prehodil </a:t>
            </a:r>
            <a:endParaRPr lang="sl-SI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Pravokotnik 26"/>
          <p:cNvSpPr/>
          <p:nvPr/>
        </p:nvSpPr>
        <p:spPr>
          <a:xfrm>
            <a:off x="7524328" y="3573016"/>
            <a:ext cx="1299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</a:rPr>
              <a:t>Ni prehodil </a:t>
            </a:r>
            <a:endParaRPr lang="sl-SI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PoljeZBesedilom 27"/>
          <p:cNvSpPr txBox="1"/>
          <p:nvPr/>
        </p:nvSpPr>
        <p:spPr>
          <a:xfrm>
            <a:off x="6156176" y="3861048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Dolžina cele poti</a:t>
            </a:r>
            <a:endParaRPr lang="sl-SI" b="1" dirty="0"/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6" cstate="print"/>
          <a:srcRect l="39485" t="65750" r="53320" b="27359"/>
          <a:stretch>
            <a:fillRect/>
          </a:stretch>
        </p:blipFill>
        <p:spPr bwMode="auto">
          <a:xfrm>
            <a:off x="7524328" y="3068960"/>
            <a:ext cx="9361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6" cstate="print"/>
          <a:srcRect l="25649" t="64765" r="61068" b="23422"/>
          <a:stretch>
            <a:fillRect/>
          </a:stretch>
        </p:blipFill>
        <p:spPr bwMode="auto">
          <a:xfrm>
            <a:off x="5796136" y="2996952"/>
            <a:ext cx="17281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7" cstate="print"/>
          <a:srcRect l="50000" t="42125" r="36164" b="48031"/>
          <a:stretch>
            <a:fillRect/>
          </a:stretch>
        </p:blipFill>
        <p:spPr bwMode="auto">
          <a:xfrm>
            <a:off x="5652120" y="4149080"/>
            <a:ext cx="21602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7" cstate="print"/>
          <a:srcRect l="54981" t="50984" r="35057" b="40157"/>
          <a:stretch>
            <a:fillRect/>
          </a:stretch>
        </p:blipFill>
        <p:spPr bwMode="auto">
          <a:xfrm>
            <a:off x="5292080" y="5013176"/>
            <a:ext cx="15841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7" cstate="print"/>
          <a:srcRect l="58301" t="63781" r="31737" b="28344"/>
          <a:stretch>
            <a:fillRect/>
          </a:stretch>
        </p:blipFill>
        <p:spPr bwMode="auto">
          <a:xfrm>
            <a:off x="6732240" y="5085184"/>
            <a:ext cx="1728192" cy="76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Raven konektor 34"/>
          <p:cNvCxnSpPr/>
          <p:nvPr/>
        </p:nvCxnSpPr>
        <p:spPr>
          <a:xfrm>
            <a:off x="4716016" y="2852936"/>
            <a:ext cx="0" cy="1656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konektor 37"/>
          <p:cNvCxnSpPr/>
          <p:nvPr/>
        </p:nvCxnSpPr>
        <p:spPr>
          <a:xfrm flipV="1">
            <a:off x="7020272" y="5229200"/>
            <a:ext cx="288032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en konektor 38"/>
          <p:cNvCxnSpPr/>
          <p:nvPr/>
        </p:nvCxnSpPr>
        <p:spPr>
          <a:xfrm flipV="1">
            <a:off x="7236296" y="5589240"/>
            <a:ext cx="432048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jeZBesedilom 39"/>
          <p:cNvSpPr txBox="1"/>
          <p:nvPr/>
        </p:nvSpPr>
        <p:spPr>
          <a:xfrm>
            <a:off x="7524328" y="5013176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 · 2</a:t>
            </a:r>
            <a:endParaRPr lang="sl-SI" sz="2400" dirty="0"/>
          </a:p>
        </p:txBody>
      </p:sp>
      <p:sp>
        <p:nvSpPr>
          <p:cNvPr id="41" name="PoljeZBesedilom 40"/>
          <p:cNvSpPr txBox="1"/>
          <p:nvPr/>
        </p:nvSpPr>
        <p:spPr>
          <a:xfrm>
            <a:off x="7524328" y="5445224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 · 1</a:t>
            </a:r>
            <a:endParaRPr lang="sl-SI" sz="2400" dirty="0"/>
          </a:p>
        </p:txBody>
      </p:sp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8" cstate="print"/>
          <a:srcRect l="67710" t="64766" r="25649" b="28344"/>
          <a:stretch>
            <a:fillRect/>
          </a:stretch>
        </p:blipFill>
        <p:spPr bwMode="auto">
          <a:xfrm>
            <a:off x="5868144" y="5733256"/>
            <a:ext cx="1152128" cy="6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PoljeZBesedilom 44"/>
          <p:cNvSpPr txBox="1"/>
          <p:nvPr/>
        </p:nvSpPr>
        <p:spPr>
          <a:xfrm>
            <a:off x="755576" y="5229200"/>
            <a:ext cx="2799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ODG: Celotna pot je </a:t>
            </a:r>
          </a:p>
          <a:p>
            <a:r>
              <a:rPr lang="sl-SI" sz="2400" b="1" dirty="0" smtClean="0"/>
              <a:t>dolga 10 km. </a:t>
            </a:r>
            <a:endParaRPr lang="sl-SI" sz="2400" b="1" dirty="0"/>
          </a:p>
        </p:txBody>
      </p:sp>
      <p:cxnSp>
        <p:nvCxnSpPr>
          <p:cNvPr id="48" name="Raven puščični konektor 47"/>
          <p:cNvCxnSpPr/>
          <p:nvPr/>
        </p:nvCxnSpPr>
        <p:spPr>
          <a:xfrm>
            <a:off x="6012160" y="3501008"/>
            <a:ext cx="72008" cy="9361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oljeZBesedilom 48"/>
          <p:cNvSpPr txBox="1"/>
          <p:nvPr/>
        </p:nvSpPr>
        <p:spPr>
          <a:xfrm>
            <a:off x="5220072" y="5733256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 x = </a:t>
            </a:r>
            <a:endParaRPr lang="sl-SI" sz="2800" b="1" dirty="0"/>
          </a:p>
        </p:txBody>
      </p:sp>
      <p:cxnSp>
        <p:nvCxnSpPr>
          <p:cNvPr id="51" name="Raven puščični konektor 50"/>
          <p:cNvCxnSpPr>
            <a:stCxn id="18442" idx="0"/>
          </p:cNvCxnSpPr>
          <p:nvPr/>
        </p:nvCxnSpPr>
        <p:spPr>
          <a:xfrm flipV="1">
            <a:off x="5508104" y="1988840"/>
            <a:ext cx="288032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en konektor 52"/>
          <p:cNvCxnSpPr/>
          <p:nvPr/>
        </p:nvCxnSpPr>
        <p:spPr>
          <a:xfrm>
            <a:off x="1907704" y="2204864"/>
            <a:ext cx="295232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konektor 54"/>
          <p:cNvCxnSpPr/>
          <p:nvPr/>
        </p:nvCxnSpPr>
        <p:spPr>
          <a:xfrm>
            <a:off x="4932040" y="2204864"/>
            <a:ext cx="1800200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19" grpId="0"/>
      <p:bldP spid="26" grpId="0"/>
      <p:bldP spid="27" grpId="0"/>
      <p:bldP spid="28" grpId="0"/>
      <p:bldP spid="40" grpId="0"/>
      <p:bldP spid="41" grpId="0"/>
      <p:bldP spid="45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323528" y="54868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2.</a:t>
            </a:r>
            <a:endParaRPr lang="sl-SI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2882" t="28344" r="57194" b="55906"/>
          <a:stretch>
            <a:fillRect/>
          </a:stretch>
        </p:blipFill>
        <p:spPr bwMode="auto">
          <a:xfrm>
            <a:off x="395536" y="1700808"/>
            <a:ext cx="2808312" cy="12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46679" t="31297" r="36718" b="55906"/>
          <a:stretch>
            <a:fillRect/>
          </a:stretch>
        </p:blipFill>
        <p:spPr bwMode="auto">
          <a:xfrm>
            <a:off x="3275856" y="1772816"/>
            <a:ext cx="21602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l="23435" t="44094" r="55534" b="48031"/>
          <a:stretch>
            <a:fillRect/>
          </a:stretch>
        </p:blipFill>
        <p:spPr bwMode="auto">
          <a:xfrm>
            <a:off x="5652120" y="1916832"/>
            <a:ext cx="27363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22328" t="59843" r="57194" b="32282"/>
          <a:stretch>
            <a:fillRect/>
          </a:stretch>
        </p:blipFill>
        <p:spPr bwMode="auto">
          <a:xfrm>
            <a:off x="179512" y="2708920"/>
            <a:ext cx="333037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 l="48893" t="56891" r="31183" b="31297"/>
          <a:stretch>
            <a:fillRect/>
          </a:stretch>
        </p:blipFill>
        <p:spPr bwMode="auto">
          <a:xfrm>
            <a:off x="3779912" y="2564904"/>
            <a:ext cx="25922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 l="50000" t="70671" r="37271" b="19485"/>
          <a:stretch>
            <a:fillRect/>
          </a:stretch>
        </p:blipFill>
        <p:spPr bwMode="auto">
          <a:xfrm>
            <a:off x="6516216" y="2708920"/>
            <a:ext cx="16561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 l="64389" t="72640" r="22882" b="20469"/>
          <a:stretch>
            <a:fillRect/>
          </a:stretch>
        </p:blipFill>
        <p:spPr bwMode="auto">
          <a:xfrm>
            <a:off x="7092280" y="3356992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 l="23190" t="44859" r="53750" b="50984"/>
          <a:stretch>
            <a:fillRect/>
          </a:stretch>
        </p:blipFill>
        <p:spPr bwMode="auto">
          <a:xfrm>
            <a:off x="251520" y="3645025"/>
            <a:ext cx="3960440" cy="40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/>
          <a:srcRect l="22328" t="42125" r="31737" b="50984"/>
          <a:stretch>
            <a:fillRect/>
          </a:stretch>
        </p:blipFill>
        <p:spPr bwMode="auto">
          <a:xfrm>
            <a:off x="323528" y="4077072"/>
            <a:ext cx="59766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/>
          <a:srcRect l="23435" t="49015" r="66050" b="40157"/>
          <a:stretch>
            <a:fillRect/>
          </a:stretch>
        </p:blipFill>
        <p:spPr bwMode="auto">
          <a:xfrm>
            <a:off x="611560" y="4581128"/>
            <a:ext cx="13681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4" cstate="print"/>
          <a:srcRect l="33950" t="49999" r="56642" b="40157"/>
          <a:stretch>
            <a:fillRect/>
          </a:stretch>
        </p:blipFill>
        <p:spPr bwMode="auto">
          <a:xfrm>
            <a:off x="2123728" y="4653136"/>
            <a:ext cx="12241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4" cstate="print"/>
          <a:srcRect l="43358" t="49015" r="52214" b="40157"/>
          <a:stretch>
            <a:fillRect/>
          </a:stretch>
        </p:blipFill>
        <p:spPr bwMode="auto">
          <a:xfrm>
            <a:off x="3347864" y="4581128"/>
            <a:ext cx="5760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/>
          <a:srcRect l="56088" t="50985" r="28969" b="39172"/>
          <a:stretch>
            <a:fillRect/>
          </a:stretch>
        </p:blipFill>
        <p:spPr bwMode="auto">
          <a:xfrm>
            <a:off x="5004048" y="4581128"/>
            <a:ext cx="19442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 cstate="print"/>
          <a:srcRect l="22882" t="63781" r="53321" b="25391"/>
          <a:stretch>
            <a:fillRect/>
          </a:stretch>
        </p:blipFill>
        <p:spPr bwMode="auto">
          <a:xfrm>
            <a:off x="467544" y="5445224"/>
            <a:ext cx="30963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6" cstate="print"/>
          <a:srcRect l="49174" t="62797" r="21775" b="27970"/>
          <a:stretch>
            <a:fillRect/>
          </a:stretch>
        </p:blipFill>
        <p:spPr bwMode="auto">
          <a:xfrm>
            <a:off x="4067944" y="5301208"/>
            <a:ext cx="3779912" cy="67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PoljeZBesedilom 29"/>
          <p:cNvSpPr txBox="1"/>
          <p:nvPr/>
        </p:nvSpPr>
        <p:spPr>
          <a:xfrm>
            <a:off x="3563888" y="6021288"/>
            <a:ext cx="4454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PETER JE IMEL 1080 LITROV SOKA</a:t>
            </a:r>
            <a:endParaRPr lang="sl-SI" sz="2400" b="1" dirty="0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 cstate="print"/>
          <a:srcRect l="22964" t="32110" r="20586" b="51156"/>
          <a:stretch>
            <a:fillRect/>
          </a:stretch>
        </p:blipFill>
        <p:spPr bwMode="auto">
          <a:xfrm>
            <a:off x="1259632" y="404664"/>
            <a:ext cx="73448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372" t="32819" r="48634" b="62393"/>
          <a:stretch>
            <a:fillRect/>
          </a:stretch>
        </p:blipFill>
        <p:spPr bwMode="auto">
          <a:xfrm>
            <a:off x="251520" y="332656"/>
            <a:ext cx="6480720" cy="62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2882" t="37203" r="19561" b="51969"/>
          <a:stretch>
            <a:fillRect/>
          </a:stretch>
        </p:blipFill>
        <p:spPr bwMode="auto">
          <a:xfrm>
            <a:off x="1" y="1700808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23435" t="31297" r="67710" b="62797"/>
          <a:stretch>
            <a:fillRect/>
          </a:stretch>
        </p:blipFill>
        <p:spPr bwMode="auto">
          <a:xfrm>
            <a:off x="611560" y="1196751"/>
            <a:ext cx="1656184" cy="62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23435" t="47047" r="40038" b="44094"/>
          <a:stretch>
            <a:fillRect/>
          </a:stretch>
        </p:blipFill>
        <p:spPr bwMode="auto">
          <a:xfrm>
            <a:off x="323528" y="2564904"/>
            <a:ext cx="580864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 l="22328" t="54922" r="35611" b="35234"/>
          <a:stretch>
            <a:fillRect/>
          </a:stretch>
        </p:blipFill>
        <p:spPr bwMode="auto">
          <a:xfrm>
            <a:off x="179512" y="3429000"/>
            <a:ext cx="6264696" cy="82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 l="22882" t="67719" r="48893" b="25391"/>
          <a:stretch>
            <a:fillRect/>
          </a:stretch>
        </p:blipFill>
        <p:spPr bwMode="auto">
          <a:xfrm>
            <a:off x="1115616" y="4725144"/>
            <a:ext cx="472166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60</Words>
  <Application>Microsoft Office PowerPoint</Application>
  <PresentationFormat>Diaprojekcija na zaslonu (4:3)</PresentationFormat>
  <Paragraphs>21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Officeova tema</vt:lpstr>
      <vt:lpstr>Diapozitiv 1</vt:lpstr>
      <vt:lpstr>Diapozitiv 2</vt:lpstr>
      <vt:lpstr>Diapozitiv 3</vt:lpstr>
      <vt:lpstr>Diapozitiv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Irena</dc:creator>
  <cp:lastModifiedBy>Irena</cp:lastModifiedBy>
  <cp:revision>65</cp:revision>
  <dcterms:created xsi:type="dcterms:W3CDTF">2020-12-30T17:02:26Z</dcterms:created>
  <dcterms:modified xsi:type="dcterms:W3CDTF">2020-12-31T03:21:22Z</dcterms:modified>
</cp:coreProperties>
</file>