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0F1C8-4AE8-4C38-A301-A6FF68AB6AB8}" type="datetimeFigureOut">
              <a:rPr lang="sl-SI" smtClean="0"/>
              <a:t>5.1.2021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6B6E-B458-420C-948B-DBFE6429A60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331640" y="620688"/>
            <a:ext cx="5364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DVOJNI ULOMKI</a:t>
            </a:r>
          </a:p>
          <a:p>
            <a:pPr algn="ctr"/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240" t="42445" r="72056" b="41805"/>
          <a:stretch>
            <a:fillRect/>
          </a:stretch>
        </p:blipFill>
        <p:spPr bwMode="auto">
          <a:xfrm>
            <a:off x="3275856" y="1556792"/>
            <a:ext cx="12241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4074" t="39000" r="61048" b="44156"/>
          <a:stretch>
            <a:fillRect/>
          </a:stretch>
        </p:blipFill>
        <p:spPr bwMode="auto">
          <a:xfrm>
            <a:off x="1907704" y="3140968"/>
            <a:ext cx="12241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410" t="42740" r="65968" b="33438"/>
          <a:stretch>
            <a:fillRect/>
          </a:stretch>
        </p:blipFill>
        <p:spPr bwMode="auto">
          <a:xfrm>
            <a:off x="5724128" y="3140968"/>
            <a:ext cx="2160240" cy="248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ven puščični konektor 5"/>
          <p:cNvCxnSpPr/>
          <p:nvPr/>
        </p:nvCxnSpPr>
        <p:spPr>
          <a:xfrm>
            <a:off x="1691680" y="1772816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3563888" y="1484784"/>
            <a:ext cx="354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GLAVNA ULOMKOVA ČRTA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419872" y="908720"/>
            <a:ext cx="273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ŠTEVEC ULOMKA  JE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Raven puščični konektor 8"/>
          <p:cNvCxnSpPr/>
          <p:nvPr/>
        </p:nvCxnSpPr>
        <p:spPr>
          <a:xfrm>
            <a:off x="2195736" y="1196752"/>
            <a:ext cx="108012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076" t="44094" r="66050" b="43109"/>
          <a:stretch>
            <a:fillRect/>
          </a:stretch>
        </p:blipFill>
        <p:spPr bwMode="auto">
          <a:xfrm>
            <a:off x="6084168" y="620688"/>
            <a:ext cx="5040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aven puščični konektor 10"/>
          <p:cNvCxnSpPr/>
          <p:nvPr/>
        </p:nvCxnSpPr>
        <p:spPr>
          <a:xfrm>
            <a:off x="2267744" y="2276872"/>
            <a:ext cx="108012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3563888" y="2060848"/>
            <a:ext cx="356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50000"/>
                  </a:schemeClr>
                </a:solidFill>
              </a:rPr>
              <a:t>IMENOVALEC ULOMKA  JE </a:t>
            </a:r>
            <a:endParaRPr lang="sl-SI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2328" t="34906" r="72507" b="48031"/>
          <a:stretch>
            <a:fillRect/>
          </a:stretch>
        </p:blipFill>
        <p:spPr bwMode="auto">
          <a:xfrm>
            <a:off x="683568" y="908720"/>
            <a:ext cx="10081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35057" t="36219" r="59962" b="50000"/>
          <a:stretch>
            <a:fillRect/>
          </a:stretch>
        </p:blipFill>
        <p:spPr bwMode="auto">
          <a:xfrm>
            <a:off x="6948264" y="1844824"/>
            <a:ext cx="648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jeZBesedilom 14"/>
          <p:cNvSpPr txBox="1"/>
          <p:nvPr/>
        </p:nvSpPr>
        <p:spPr>
          <a:xfrm>
            <a:off x="971600" y="2996952"/>
            <a:ext cx="509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 </a:t>
            </a:r>
            <a:r>
              <a:rPr lang="sl-SI" sz="2800" b="1" dirty="0" smtClean="0">
                <a:solidFill>
                  <a:srgbClr val="FF0000"/>
                </a:solidFill>
              </a:rPr>
              <a:t>ulomkova črta pomeni deljenje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22328" t="34250" r="72138" b="46063"/>
          <a:stretch>
            <a:fillRect/>
          </a:stretch>
        </p:blipFill>
        <p:spPr bwMode="auto">
          <a:xfrm>
            <a:off x="899592" y="3789040"/>
            <a:ext cx="7200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39485" t="38187" r="48893" b="50000"/>
          <a:stretch>
            <a:fillRect/>
          </a:stretch>
        </p:blipFill>
        <p:spPr bwMode="auto">
          <a:xfrm>
            <a:off x="3347864" y="4077072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ročno 18"/>
          <p:cNvSpPr/>
          <p:nvPr/>
        </p:nvSpPr>
        <p:spPr>
          <a:xfrm>
            <a:off x="1418453" y="3741171"/>
            <a:ext cx="970163" cy="699031"/>
          </a:xfrm>
          <a:custGeom>
            <a:avLst/>
            <a:gdLst>
              <a:gd name="connsiteX0" fmla="*/ 30519 w 970163"/>
              <a:gd name="connsiteY0" fmla="*/ 619814 h 699031"/>
              <a:gd name="connsiteX1" fmla="*/ 72722 w 970163"/>
              <a:gd name="connsiteY1" fmla="*/ 535407 h 699031"/>
              <a:gd name="connsiteX2" fmla="*/ 100858 w 970163"/>
              <a:gd name="connsiteY2" fmla="*/ 451001 h 699031"/>
              <a:gd name="connsiteX3" fmla="*/ 114925 w 970163"/>
              <a:gd name="connsiteY3" fmla="*/ 408798 h 699031"/>
              <a:gd name="connsiteX4" fmla="*/ 171196 w 970163"/>
              <a:gd name="connsiteY4" fmla="*/ 282189 h 699031"/>
              <a:gd name="connsiteX5" fmla="*/ 185264 w 970163"/>
              <a:gd name="connsiteY5" fmla="*/ 239986 h 699031"/>
              <a:gd name="connsiteX6" fmla="*/ 213399 w 970163"/>
              <a:gd name="connsiteY6" fmla="*/ 197783 h 699031"/>
              <a:gd name="connsiteX7" fmla="*/ 269670 w 970163"/>
              <a:gd name="connsiteY7" fmla="*/ 85241 h 699031"/>
              <a:gd name="connsiteX8" fmla="*/ 396279 w 970163"/>
              <a:gd name="connsiteY8" fmla="*/ 28971 h 699031"/>
              <a:gd name="connsiteX9" fmla="*/ 579159 w 970163"/>
              <a:gd name="connsiteY9" fmla="*/ 835 h 699031"/>
              <a:gd name="connsiteX10" fmla="*/ 719836 w 970163"/>
              <a:gd name="connsiteY10" fmla="*/ 14903 h 699031"/>
              <a:gd name="connsiteX11" fmla="*/ 804242 w 970163"/>
              <a:gd name="connsiteY11" fmla="*/ 43038 h 699031"/>
              <a:gd name="connsiteX12" fmla="*/ 832378 w 970163"/>
              <a:gd name="connsiteY12" fmla="*/ 71174 h 699031"/>
              <a:gd name="connsiteX13" fmla="*/ 916784 w 970163"/>
              <a:gd name="connsiteY13" fmla="*/ 127444 h 699031"/>
              <a:gd name="connsiteX14" fmla="*/ 930852 w 970163"/>
              <a:gd name="connsiteY14" fmla="*/ 479137 h 699031"/>
              <a:gd name="connsiteX15" fmla="*/ 916784 w 970163"/>
              <a:gd name="connsiteY15" fmla="*/ 521340 h 69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0163" h="699031">
                <a:moveTo>
                  <a:pt x="30519" y="619814"/>
                </a:moveTo>
                <a:cubicBezTo>
                  <a:pt x="81825" y="465901"/>
                  <a:pt x="0" y="699031"/>
                  <a:pt x="72722" y="535407"/>
                </a:cubicBezTo>
                <a:cubicBezTo>
                  <a:pt x="84767" y="508306"/>
                  <a:pt x="91480" y="479136"/>
                  <a:pt x="100858" y="451001"/>
                </a:cubicBezTo>
                <a:cubicBezTo>
                  <a:pt x="105547" y="436933"/>
                  <a:pt x="106699" y="421136"/>
                  <a:pt x="114925" y="408798"/>
                </a:cubicBezTo>
                <a:cubicBezTo>
                  <a:pt x="159513" y="341918"/>
                  <a:pt x="137714" y="382636"/>
                  <a:pt x="171196" y="282189"/>
                </a:cubicBezTo>
                <a:cubicBezTo>
                  <a:pt x="175885" y="268121"/>
                  <a:pt x="177039" y="252324"/>
                  <a:pt x="185264" y="239986"/>
                </a:cubicBezTo>
                <a:cubicBezTo>
                  <a:pt x="194642" y="225918"/>
                  <a:pt x="206532" y="213233"/>
                  <a:pt x="213399" y="197783"/>
                </a:cubicBezTo>
                <a:cubicBezTo>
                  <a:pt x="247303" y="121499"/>
                  <a:pt x="219861" y="125089"/>
                  <a:pt x="269670" y="85241"/>
                </a:cubicBezTo>
                <a:cubicBezTo>
                  <a:pt x="317439" y="47025"/>
                  <a:pt x="329355" y="51279"/>
                  <a:pt x="396279" y="28971"/>
                </a:cubicBezTo>
                <a:cubicBezTo>
                  <a:pt x="483193" y="0"/>
                  <a:pt x="423718" y="16379"/>
                  <a:pt x="579159" y="835"/>
                </a:cubicBezTo>
                <a:cubicBezTo>
                  <a:pt x="626051" y="5524"/>
                  <a:pt x="673517" y="6218"/>
                  <a:pt x="719836" y="14903"/>
                </a:cubicBezTo>
                <a:cubicBezTo>
                  <a:pt x="748985" y="20368"/>
                  <a:pt x="804242" y="43038"/>
                  <a:pt x="804242" y="43038"/>
                </a:cubicBezTo>
                <a:cubicBezTo>
                  <a:pt x="813621" y="52417"/>
                  <a:pt x="821767" y="63216"/>
                  <a:pt x="832378" y="71174"/>
                </a:cubicBezTo>
                <a:cubicBezTo>
                  <a:pt x="859430" y="91463"/>
                  <a:pt x="916784" y="127444"/>
                  <a:pt x="916784" y="127444"/>
                </a:cubicBezTo>
                <a:cubicBezTo>
                  <a:pt x="970163" y="287586"/>
                  <a:pt x="955407" y="209024"/>
                  <a:pt x="930852" y="479137"/>
                </a:cubicBezTo>
                <a:cubicBezTo>
                  <a:pt x="929509" y="493905"/>
                  <a:pt x="916784" y="521340"/>
                  <a:pt x="916784" y="5213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konektor 20"/>
          <p:cNvCxnSpPr/>
          <p:nvPr/>
        </p:nvCxnSpPr>
        <p:spPr>
          <a:xfrm flipV="1">
            <a:off x="3779912" y="4509120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 flipV="1">
            <a:off x="3347864" y="4077072"/>
            <a:ext cx="288032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3995936" y="4365104"/>
            <a:ext cx="62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 · 5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3923928" y="3933056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 · 1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179512" y="2606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/>
          <a:srcRect l="50554" t="37203" r="45019" b="50000"/>
          <a:stretch>
            <a:fillRect/>
          </a:stretch>
        </p:blipFill>
        <p:spPr bwMode="auto">
          <a:xfrm>
            <a:off x="5004048" y="3933056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 l="27863" t="38188" r="60515" b="50000"/>
          <a:stretch>
            <a:fillRect/>
          </a:stretch>
        </p:blipFill>
        <p:spPr bwMode="auto">
          <a:xfrm>
            <a:off x="1691680" y="4077072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9" grpId="0" animBg="1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51797" r="67075" b="31469"/>
          <a:stretch>
            <a:fillRect/>
          </a:stretch>
        </p:blipFill>
        <p:spPr bwMode="auto">
          <a:xfrm>
            <a:off x="1907704" y="764704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2843" t="53938" r="51661" b="33266"/>
          <a:stretch>
            <a:fillRect/>
          </a:stretch>
        </p:blipFill>
        <p:spPr bwMode="auto">
          <a:xfrm>
            <a:off x="3131840" y="908720"/>
            <a:ext cx="20162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47786" t="50984" r="44466" b="34250"/>
          <a:stretch>
            <a:fillRect/>
          </a:stretch>
        </p:blipFill>
        <p:spPr bwMode="auto">
          <a:xfrm>
            <a:off x="5292080" y="692696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55534" t="53937" r="38931" b="34250"/>
          <a:stretch>
            <a:fillRect/>
          </a:stretch>
        </p:blipFill>
        <p:spPr bwMode="auto">
          <a:xfrm>
            <a:off x="6516216" y="908720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61069" t="54922" r="33397" b="34250"/>
          <a:stretch>
            <a:fillRect/>
          </a:stretch>
        </p:blipFill>
        <p:spPr bwMode="auto">
          <a:xfrm>
            <a:off x="7452320" y="980728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8"/>
          <p:cNvSpPr/>
          <p:nvPr/>
        </p:nvSpPr>
        <p:spPr>
          <a:xfrm>
            <a:off x="611560" y="76470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Prostoročno 10"/>
          <p:cNvSpPr/>
          <p:nvPr/>
        </p:nvSpPr>
        <p:spPr>
          <a:xfrm>
            <a:off x="2616591" y="661182"/>
            <a:ext cx="1309837" cy="633046"/>
          </a:xfrm>
          <a:custGeom>
            <a:avLst/>
            <a:gdLst>
              <a:gd name="connsiteX0" fmla="*/ 0 w 1309837"/>
              <a:gd name="connsiteY0" fmla="*/ 633046 h 633046"/>
              <a:gd name="connsiteX1" fmla="*/ 28135 w 1309837"/>
              <a:gd name="connsiteY1" fmla="*/ 436098 h 633046"/>
              <a:gd name="connsiteX2" fmla="*/ 42203 w 1309837"/>
              <a:gd name="connsiteY2" fmla="*/ 393895 h 633046"/>
              <a:gd name="connsiteX3" fmla="*/ 56271 w 1309837"/>
              <a:gd name="connsiteY3" fmla="*/ 337624 h 633046"/>
              <a:gd name="connsiteX4" fmla="*/ 84406 w 1309837"/>
              <a:gd name="connsiteY4" fmla="*/ 295421 h 633046"/>
              <a:gd name="connsiteX5" fmla="*/ 98474 w 1309837"/>
              <a:gd name="connsiteY5" fmla="*/ 253218 h 633046"/>
              <a:gd name="connsiteX6" fmla="*/ 182880 w 1309837"/>
              <a:gd name="connsiteY6" fmla="*/ 140676 h 633046"/>
              <a:gd name="connsiteX7" fmla="*/ 267286 w 1309837"/>
              <a:gd name="connsiteY7" fmla="*/ 84406 h 633046"/>
              <a:gd name="connsiteX8" fmla="*/ 351692 w 1309837"/>
              <a:gd name="connsiteY8" fmla="*/ 56270 h 633046"/>
              <a:gd name="connsiteX9" fmla="*/ 393895 w 1309837"/>
              <a:gd name="connsiteY9" fmla="*/ 28135 h 633046"/>
              <a:gd name="connsiteX10" fmla="*/ 492369 w 1309837"/>
              <a:gd name="connsiteY10" fmla="*/ 0 h 633046"/>
              <a:gd name="connsiteX11" fmla="*/ 703384 w 1309837"/>
              <a:gd name="connsiteY11" fmla="*/ 14067 h 633046"/>
              <a:gd name="connsiteX12" fmla="*/ 773723 w 1309837"/>
              <a:gd name="connsiteY12" fmla="*/ 28135 h 633046"/>
              <a:gd name="connsiteX13" fmla="*/ 829994 w 1309837"/>
              <a:gd name="connsiteY13" fmla="*/ 42203 h 633046"/>
              <a:gd name="connsiteX14" fmla="*/ 956603 w 1309837"/>
              <a:gd name="connsiteY14" fmla="*/ 84406 h 633046"/>
              <a:gd name="connsiteX15" fmla="*/ 998806 w 1309837"/>
              <a:gd name="connsiteY15" fmla="*/ 98473 h 633046"/>
              <a:gd name="connsiteX16" fmla="*/ 1055077 w 1309837"/>
              <a:gd name="connsiteY16" fmla="*/ 112541 h 633046"/>
              <a:gd name="connsiteX17" fmla="*/ 1097280 w 1309837"/>
              <a:gd name="connsiteY17" fmla="*/ 140676 h 633046"/>
              <a:gd name="connsiteX18" fmla="*/ 1139483 w 1309837"/>
              <a:gd name="connsiteY18" fmla="*/ 154744 h 633046"/>
              <a:gd name="connsiteX19" fmla="*/ 1195754 w 1309837"/>
              <a:gd name="connsiteY19" fmla="*/ 211015 h 633046"/>
              <a:gd name="connsiteX20" fmla="*/ 1237957 w 1309837"/>
              <a:gd name="connsiteY20" fmla="*/ 239150 h 633046"/>
              <a:gd name="connsiteX21" fmla="*/ 1252024 w 1309837"/>
              <a:gd name="connsiteY21" fmla="*/ 281353 h 633046"/>
              <a:gd name="connsiteX22" fmla="*/ 1280160 w 1309837"/>
              <a:gd name="connsiteY22" fmla="*/ 309489 h 633046"/>
              <a:gd name="connsiteX23" fmla="*/ 1294227 w 1309837"/>
              <a:gd name="connsiteY23" fmla="*/ 379827 h 633046"/>
              <a:gd name="connsiteX24" fmla="*/ 1308295 w 1309837"/>
              <a:gd name="connsiteY24" fmla="*/ 492369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09837" h="633046">
                <a:moveTo>
                  <a:pt x="0" y="633046"/>
                </a:moveTo>
                <a:cubicBezTo>
                  <a:pt x="8754" y="554257"/>
                  <a:pt x="10218" y="507766"/>
                  <a:pt x="28135" y="436098"/>
                </a:cubicBezTo>
                <a:cubicBezTo>
                  <a:pt x="31732" y="421712"/>
                  <a:pt x="38129" y="408153"/>
                  <a:pt x="42203" y="393895"/>
                </a:cubicBezTo>
                <a:cubicBezTo>
                  <a:pt x="47515" y="375305"/>
                  <a:pt x="48655" y="355395"/>
                  <a:pt x="56271" y="337624"/>
                </a:cubicBezTo>
                <a:cubicBezTo>
                  <a:pt x="62931" y="322084"/>
                  <a:pt x="76845" y="310543"/>
                  <a:pt x="84406" y="295421"/>
                </a:cubicBezTo>
                <a:cubicBezTo>
                  <a:pt x="91038" y="282158"/>
                  <a:pt x="91273" y="266181"/>
                  <a:pt x="98474" y="253218"/>
                </a:cubicBezTo>
                <a:cubicBezTo>
                  <a:pt x="112330" y="228277"/>
                  <a:pt x="150356" y="165069"/>
                  <a:pt x="182880" y="140676"/>
                </a:cubicBezTo>
                <a:cubicBezTo>
                  <a:pt x="209932" y="120387"/>
                  <a:pt x="235207" y="95099"/>
                  <a:pt x="267286" y="84406"/>
                </a:cubicBezTo>
                <a:cubicBezTo>
                  <a:pt x="295421" y="75027"/>
                  <a:pt x="327016" y="72721"/>
                  <a:pt x="351692" y="56270"/>
                </a:cubicBezTo>
                <a:cubicBezTo>
                  <a:pt x="365760" y="46892"/>
                  <a:pt x="378773" y="35696"/>
                  <a:pt x="393895" y="28135"/>
                </a:cubicBezTo>
                <a:cubicBezTo>
                  <a:pt x="414081" y="18042"/>
                  <a:pt x="474334" y="4508"/>
                  <a:pt x="492369" y="0"/>
                </a:cubicBezTo>
                <a:cubicBezTo>
                  <a:pt x="562707" y="4689"/>
                  <a:pt x="633239" y="7053"/>
                  <a:pt x="703384" y="14067"/>
                </a:cubicBezTo>
                <a:cubicBezTo>
                  <a:pt x="727176" y="16446"/>
                  <a:pt x="750382" y="22948"/>
                  <a:pt x="773723" y="28135"/>
                </a:cubicBezTo>
                <a:cubicBezTo>
                  <a:pt x="792597" y="32329"/>
                  <a:pt x="811475" y="36647"/>
                  <a:pt x="829994" y="42203"/>
                </a:cubicBezTo>
                <a:cubicBezTo>
                  <a:pt x="830044" y="42218"/>
                  <a:pt x="935477" y="77364"/>
                  <a:pt x="956603" y="84406"/>
                </a:cubicBezTo>
                <a:cubicBezTo>
                  <a:pt x="970671" y="89095"/>
                  <a:pt x="984420" y="94876"/>
                  <a:pt x="998806" y="98473"/>
                </a:cubicBezTo>
                <a:lnTo>
                  <a:pt x="1055077" y="112541"/>
                </a:lnTo>
                <a:cubicBezTo>
                  <a:pt x="1069145" y="121919"/>
                  <a:pt x="1082158" y="133115"/>
                  <a:pt x="1097280" y="140676"/>
                </a:cubicBezTo>
                <a:cubicBezTo>
                  <a:pt x="1110543" y="147308"/>
                  <a:pt x="1127416" y="146125"/>
                  <a:pt x="1139483" y="154744"/>
                </a:cubicBezTo>
                <a:cubicBezTo>
                  <a:pt x="1161068" y="170162"/>
                  <a:pt x="1173683" y="196301"/>
                  <a:pt x="1195754" y="211015"/>
                </a:cubicBezTo>
                <a:lnTo>
                  <a:pt x="1237957" y="239150"/>
                </a:lnTo>
                <a:cubicBezTo>
                  <a:pt x="1242646" y="253218"/>
                  <a:pt x="1244395" y="268638"/>
                  <a:pt x="1252024" y="281353"/>
                </a:cubicBezTo>
                <a:cubicBezTo>
                  <a:pt x="1258848" y="292726"/>
                  <a:pt x="1274935" y="297298"/>
                  <a:pt x="1280160" y="309489"/>
                </a:cubicBezTo>
                <a:cubicBezTo>
                  <a:pt x="1289579" y="331466"/>
                  <a:pt x="1289950" y="356302"/>
                  <a:pt x="1294227" y="379827"/>
                </a:cubicBezTo>
                <a:cubicBezTo>
                  <a:pt x="1309837" y="465682"/>
                  <a:pt x="1308295" y="438275"/>
                  <a:pt x="1308295" y="4923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 l="22410" t="41953" r="67075" b="42297"/>
          <a:stretch>
            <a:fillRect/>
          </a:stretch>
        </p:blipFill>
        <p:spPr bwMode="auto">
          <a:xfrm>
            <a:off x="1547664" y="328498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 l="33397" t="41141" r="57194" b="49015"/>
          <a:stretch>
            <a:fillRect/>
          </a:stretch>
        </p:blipFill>
        <p:spPr bwMode="auto">
          <a:xfrm>
            <a:off x="3347864" y="3212976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 l="36717" t="50000" r="60515" b="42125"/>
          <a:stretch>
            <a:fillRect/>
          </a:stretch>
        </p:blipFill>
        <p:spPr bwMode="auto">
          <a:xfrm>
            <a:off x="3779912" y="3861048"/>
            <a:ext cx="3600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 l="42805" t="42125" r="46680" b="49016"/>
          <a:stretch>
            <a:fillRect/>
          </a:stretch>
        </p:blipFill>
        <p:spPr bwMode="auto">
          <a:xfrm>
            <a:off x="4932040" y="3284984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rcRect l="46679" t="50000" r="50001" b="42125"/>
          <a:stretch>
            <a:fillRect/>
          </a:stretch>
        </p:blipFill>
        <p:spPr bwMode="auto">
          <a:xfrm>
            <a:off x="5508104" y="386104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/>
          <a:srcRect l="53321" t="44094" r="30630" b="44094"/>
          <a:stretch>
            <a:fillRect/>
          </a:stretch>
        </p:blipFill>
        <p:spPr bwMode="auto">
          <a:xfrm>
            <a:off x="2483768" y="4941168"/>
            <a:ext cx="20882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ravokotnik 17"/>
          <p:cNvSpPr/>
          <p:nvPr/>
        </p:nvSpPr>
        <p:spPr>
          <a:xfrm>
            <a:off x="683568" y="206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 l="68898" t="43922" r="25567" b="44266"/>
          <a:stretch>
            <a:fillRect/>
          </a:stretch>
        </p:blipFill>
        <p:spPr bwMode="auto">
          <a:xfrm>
            <a:off x="4932040" y="4941168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 l="23989" t="59844" r="70476" b="26375"/>
          <a:stretch>
            <a:fillRect/>
          </a:stretch>
        </p:blipFill>
        <p:spPr bwMode="auto">
          <a:xfrm>
            <a:off x="6012160" y="4941168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Raven konektor 21"/>
          <p:cNvCxnSpPr/>
          <p:nvPr/>
        </p:nvCxnSpPr>
        <p:spPr>
          <a:xfrm flipV="1">
            <a:off x="3131840" y="5013176"/>
            <a:ext cx="288032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 flipV="1">
            <a:off x="2699792" y="5517232"/>
            <a:ext cx="288032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3419872" y="5373216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· 4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3491880" y="4869160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· 1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8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79512" y="4046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sl-SI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2882" t="43110" r="62175" b="35234"/>
          <a:stretch>
            <a:fillRect/>
          </a:stretch>
        </p:blipFill>
        <p:spPr bwMode="auto">
          <a:xfrm>
            <a:off x="1547664" y="764704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22328" t="36218" r="62729" b="43110"/>
          <a:stretch>
            <a:fillRect/>
          </a:stretch>
        </p:blipFill>
        <p:spPr bwMode="auto">
          <a:xfrm>
            <a:off x="1259632" y="2492896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37271" t="36219" r="53874" b="56890"/>
          <a:stretch>
            <a:fillRect/>
          </a:stretch>
        </p:blipFill>
        <p:spPr bwMode="auto">
          <a:xfrm>
            <a:off x="3491880" y="836712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 l="48893" t="36219" r="43912" b="56890"/>
          <a:stretch>
            <a:fillRect/>
          </a:stretch>
        </p:blipFill>
        <p:spPr bwMode="auto">
          <a:xfrm>
            <a:off x="5004048" y="836712"/>
            <a:ext cx="9361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l="48893" t="43109" r="46680" b="48032"/>
          <a:stretch>
            <a:fillRect/>
          </a:stretch>
        </p:blipFill>
        <p:spPr bwMode="auto">
          <a:xfrm>
            <a:off x="4932040" y="1340768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 l="61622" t="43109" r="35611" b="48031"/>
          <a:stretch>
            <a:fillRect/>
          </a:stretch>
        </p:blipFill>
        <p:spPr bwMode="auto">
          <a:xfrm>
            <a:off x="5508104" y="1340768"/>
            <a:ext cx="3600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 l="56641" t="34250" r="31183" b="48031"/>
          <a:stretch>
            <a:fillRect/>
          </a:stretch>
        </p:blipFill>
        <p:spPr bwMode="auto">
          <a:xfrm>
            <a:off x="6084168" y="764704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 l="41699" t="57875" r="43912" b="25391"/>
          <a:stretch>
            <a:fillRect/>
          </a:stretch>
        </p:blipFill>
        <p:spPr bwMode="auto">
          <a:xfrm>
            <a:off x="3203848" y="2708920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 l="55534" t="74609" r="23989" b="12594"/>
          <a:stretch>
            <a:fillRect/>
          </a:stretch>
        </p:blipFill>
        <p:spPr bwMode="auto">
          <a:xfrm>
            <a:off x="4211960" y="4869160"/>
            <a:ext cx="26642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 l="55534" t="57875" r="38931" b="27360"/>
          <a:stretch>
            <a:fillRect/>
          </a:stretch>
        </p:blipFill>
        <p:spPr bwMode="auto">
          <a:xfrm>
            <a:off x="5004048" y="2708920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 l="37824" t="45078" r="58302" b="50000"/>
          <a:stretch>
            <a:fillRect/>
          </a:stretch>
        </p:blipFill>
        <p:spPr bwMode="auto">
          <a:xfrm>
            <a:off x="3563888" y="1412776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 l="42252" t="47047" r="53874" b="44093"/>
          <a:stretch>
            <a:fillRect/>
          </a:stretch>
        </p:blipFill>
        <p:spPr bwMode="auto">
          <a:xfrm>
            <a:off x="4139952" y="1628800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 l="42806" t="42125" r="54980" b="52953"/>
          <a:stretch>
            <a:fillRect/>
          </a:stretch>
        </p:blipFill>
        <p:spPr bwMode="auto">
          <a:xfrm>
            <a:off x="4211960" y="1268760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8797E-6 L -0.00382 -0.267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</Words>
  <Application>Microsoft Office PowerPoint</Application>
  <PresentationFormat>Diaprojekcija na zaslonu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Diapozitiv 1</vt:lpstr>
      <vt:lpstr>Diapozitiv 2</vt:lpstr>
      <vt:lpstr>Diapozitiv 3</vt:lpstr>
      <vt:lpstr>Diapozitiv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14</cp:revision>
  <dcterms:created xsi:type="dcterms:W3CDTF">2021-01-05T10:06:26Z</dcterms:created>
  <dcterms:modified xsi:type="dcterms:W3CDTF">2021-01-05T12:15:52Z</dcterms:modified>
</cp:coreProperties>
</file>