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66D8D-0564-4B5F-BA48-3E1897F998EC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FF0E0-AFE7-4736-95B9-F685EEA01AD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F0E0-AFE7-4736-95B9-F685EEA01AD2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25828-0864-41E7-9C9E-935EB892E2A8}" type="datetimeFigureOut">
              <a:rPr lang="sl-SI" smtClean="0"/>
              <a:pPr/>
              <a:t>14.1.2021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621A0-A888-4FD9-A5A7-BAB3808E14D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87624" y="1052736"/>
            <a:ext cx="6580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SIMETRALA DALJICE</a:t>
            </a:r>
            <a:endParaRPr lang="sl-SI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Users\Irena\Documents\Geotrikotnik_koh_i_noor_naslovnica-500x500.jpg"/>
          <p:cNvPicPr>
            <a:picLocks noChangeAspect="1" noChangeArrowheads="1"/>
          </p:cNvPicPr>
          <p:nvPr/>
        </p:nvPicPr>
        <p:blipFill>
          <a:blip r:embed="rId2" cstate="print"/>
          <a:srcRect l="1617" t="42440" r="1617" b="9177"/>
          <a:stretch>
            <a:fillRect/>
          </a:stretch>
        </p:blipFill>
        <p:spPr bwMode="auto">
          <a:xfrm rot="18400632">
            <a:off x="-183961" y="3139358"/>
            <a:ext cx="4070562" cy="2035281"/>
          </a:xfrm>
          <a:prstGeom prst="rect">
            <a:avLst/>
          </a:prstGeom>
          <a:noFill/>
        </p:spPr>
      </p:pic>
      <p:pic>
        <p:nvPicPr>
          <p:cNvPr id="2051" name="Picture 3" descr="C:\Users\Irena\Documents\prenos (8).jpg"/>
          <p:cNvPicPr>
            <a:picLocks noChangeAspect="1" noChangeArrowheads="1"/>
          </p:cNvPicPr>
          <p:nvPr/>
        </p:nvPicPr>
        <p:blipFill>
          <a:blip r:embed="rId3" cstate="print"/>
          <a:srcRect l="26880" t="6720" r="26081"/>
          <a:stretch>
            <a:fillRect/>
          </a:stretch>
        </p:blipFill>
        <p:spPr bwMode="auto">
          <a:xfrm>
            <a:off x="3203848" y="3861048"/>
            <a:ext cx="1008112" cy="1999109"/>
          </a:xfrm>
          <a:prstGeom prst="rect">
            <a:avLst/>
          </a:prstGeom>
          <a:noFill/>
        </p:spPr>
      </p:pic>
      <p:pic>
        <p:nvPicPr>
          <p:cNvPr id="2053" name="Picture 5" descr="PVC kemični svinčnik v obliki svinčnika - Promo | SHOP"/>
          <p:cNvPicPr>
            <a:picLocks noChangeAspect="1" noChangeArrowheads="1"/>
          </p:cNvPicPr>
          <p:nvPr/>
        </p:nvPicPr>
        <p:blipFill>
          <a:blip r:embed="rId4" cstate="print"/>
          <a:srcRect l="-4223" t="38010" r="53542" b="36649"/>
          <a:stretch>
            <a:fillRect/>
          </a:stretch>
        </p:blipFill>
        <p:spPr bwMode="auto">
          <a:xfrm rot="3708356">
            <a:off x="5910369" y="3720659"/>
            <a:ext cx="2343678" cy="1171839"/>
          </a:xfrm>
          <a:prstGeom prst="rect">
            <a:avLst/>
          </a:prstGeom>
          <a:noFill/>
        </p:spPr>
      </p:pic>
      <p:cxnSp>
        <p:nvCxnSpPr>
          <p:cNvPr id="9" name="Raven konektor 8"/>
          <p:cNvCxnSpPr/>
          <p:nvPr/>
        </p:nvCxnSpPr>
        <p:spPr>
          <a:xfrm>
            <a:off x="6084168" y="3501008"/>
            <a:ext cx="1440160" cy="5760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 flipH="1">
            <a:off x="6156176" y="3212976"/>
            <a:ext cx="1152128" cy="11521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SVINČNIK SI18807"/>
          <p:cNvPicPr>
            <a:picLocks noChangeAspect="1" noChangeArrowheads="1"/>
          </p:cNvPicPr>
          <p:nvPr/>
        </p:nvPicPr>
        <p:blipFill>
          <a:blip r:embed="rId5" cstate="print"/>
          <a:srcRect l="47246" t="62832" r="46669" b="568"/>
          <a:stretch>
            <a:fillRect/>
          </a:stretch>
        </p:blipFill>
        <p:spPr bwMode="auto">
          <a:xfrm rot="10800000">
            <a:off x="4644008" y="2204864"/>
            <a:ext cx="617737" cy="3715519"/>
          </a:xfrm>
          <a:prstGeom prst="rect">
            <a:avLst/>
          </a:prstGeom>
          <a:noFill/>
        </p:spPr>
      </p:pic>
      <p:pic>
        <p:nvPicPr>
          <p:cNvPr id="2057" name="Picture 9" descr="Dodajte datoteki slikovne izrezke - Podpora za Office"/>
          <p:cNvPicPr>
            <a:picLocks noChangeAspect="1" noChangeArrowheads="1"/>
          </p:cNvPicPr>
          <p:nvPr/>
        </p:nvPicPr>
        <p:blipFill>
          <a:blip r:embed="rId6" cstate="print"/>
          <a:srcRect l="39443" t="37799" r="43027" b="31961"/>
          <a:stretch>
            <a:fillRect/>
          </a:stretch>
        </p:blipFill>
        <p:spPr bwMode="auto">
          <a:xfrm>
            <a:off x="5292080" y="2780928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51520" y="69269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Simetrala daljice je premica, ki daljico razpolavlja.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23528" y="1412776"/>
            <a:ext cx="6956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Simetrala je vedno pravokotna na premico.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51520" y="2132856"/>
            <a:ext cx="7398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Točke, ki ležijo na simetrali so od krajišč daljice</a:t>
            </a:r>
          </a:p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    enako oddaljene. 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35062" r="68735" b="61985"/>
          <a:stretch>
            <a:fillRect/>
          </a:stretch>
        </p:blipFill>
        <p:spPr bwMode="auto">
          <a:xfrm>
            <a:off x="2195736" y="4149080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35062" r="68735" b="61985"/>
          <a:stretch>
            <a:fillRect/>
          </a:stretch>
        </p:blipFill>
        <p:spPr bwMode="auto">
          <a:xfrm>
            <a:off x="5652120" y="4365104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aven konektor 8"/>
          <p:cNvCxnSpPr/>
          <p:nvPr/>
        </p:nvCxnSpPr>
        <p:spPr>
          <a:xfrm>
            <a:off x="2339752" y="4437112"/>
            <a:ext cx="3528392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2123728" y="3933056"/>
            <a:ext cx="3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A</a:t>
            </a:r>
            <a:endParaRPr lang="sl-SI" sz="2400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5580112" y="4149081"/>
            <a:ext cx="3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B</a:t>
            </a:r>
            <a:endParaRPr lang="sl-SI" sz="2400" b="1" dirty="0"/>
          </a:p>
        </p:txBody>
      </p:sp>
      <p:cxnSp>
        <p:nvCxnSpPr>
          <p:cNvPr id="15" name="Raven konektor 14"/>
          <p:cNvCxnSpPr/>
          <p:nvPr/>
        </p:nvCxnSpPr>
        <p:spPr>
          <a:xfrm flipH="1">
            <a:off x="3995936" y="3212976"/>
            <a:ext cx="98658" cy="3078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konektor 18"/>
          <p:cNvCxnSpPr/>
          <p:nvPr/>
        </p:nvCxnSpPr>
        <p:spPr>
          <a:xfrm>
            <a:off x="4067944" y="429309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konektor 20"/>
          <p:cNvCxnSpPr/>
          <p:nvPr/>
        </p:nvCxnSpPr>
        <p:spPr>
          <a:xfrm>
            <a:off x="4355976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901" t="32281" r="77118" b="60828"/>
          <a:stretch>
            <a:fillRect/>
          </a:stretch>
        </p:blipFill>
        <p:spPr bwMode="auto">
          <a:xfrm>
            <a:off x="4067944" y="5733256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0076" t="35234" r="68264" b="60828"/>
          <a:stretch>
            <a:fillRect/>
          </a:stretch>
        </p:blipFill>
        <p:spPr bwMode="auto">
          <a:xfrm>
            <a:off x="3995936" y="3645024"/>
            <a:ext cx="2160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oljeZBesedilom 23"/>
          <p:cNvSpPr txBox="1"/>
          <p:nvPr/>
        </p:nvSpPr>
        <p:spPr>
          <a:xfrm>
            <a:off x="4139952" y="3284984"/>
            <a:ext cx="3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T</a:t>
            </a:r>
            <a:endParaRPr lang="sl-SI" sz="2400" b="1" dirty="0"/>
          </a:p>
        </p:txBody>
      </p:sp>
      <p:sp>
        <p:nvSpPr>
          <p:cNvPr id="26" name="Levi zaviti oklepaj 25"/>
          <p:cNvSpPr/>
          <p:nvPr/>
        </p:nvSpPr>
        <p:spPr>
          <a:xfrm rot="3911704">
            <a:off x="2734600" y="2823163"/>
            <a:ext cx="648072" cy="18447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Levi zaviti oklepaj 26"/>
          <p:cNvSpPr/>
          <p:nvPr/>
        </p:nvSpPr>
        <p:spPr>
          <a:xfrm rot="7212743">
            <a:off x="4776061" y="3034766"/>
            <a:ext cx="648072" cy="18447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oljeZBesedilom 27"/>
          <p:cNvSpPr txBox="1"/>
          <p:nvPr/>
        </p:nvSpPr>
        <p:spPr>
          <a:xfrm>
            <a:off x="251520" y="3429000"/>
            <a:ext cx="201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Krajišče daljice</a:t>
            </a:r>
            <a:endParaRPr lang="sl-SI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Pravokotnik 28"/>
          <p:cNvSpPr/>
          <p:nvPr/>
        </p:nvSpPr>
        <p:spPr>
          <a:xfrm>
            <a:off x="6012160" y="3789040"/>
            <a:ext cx="2013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sz="2400" dirty="0" smtClean="0">
                <a:solidFill>
                  <a:srgbClr val="F79646">
                    <a:lumMod val="75000"/>
                  </a:srgbClr>
                </a:solidFill>
              </a:rPr>
              <a:t>Krajišče daljice</a:t>
            </a:r>
            <a:endParaRPr lang="sl-SI" sz="2400" dirty="0">
              <a:solidFill>
                <a:srgbClr val="F79646">
                  <a:lumMod val="75000"/>
                </a:srgbClr>
              </a:solidFill>
            </a:endParaRPr>
          </a:p>
        </p:txBody>
      </p:sp>
      <p:cxnSp>
        <p:nvCxnSpPr>
          <p:cNvPr id="31" name="Raven puščični konektor 30"/>
          <p:cNvCxnSpPr>
            <a:stCxn id="7" idx="3"/>
          </p:cNvCxnSpPr>
          <p:nvPr/>
        </p:nvCxnSpPr>
        <p:spPr>
          <a:xfrm flipV="1">
            <a:off x="5940152" y="4293096"/>
            <a:ext cx="648072" cy="28803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konektor 31"/>
          <p:cNvCxnSpPr>
            <a:stCxn id="1026" idx="1"/>
          </p:cNvCxnSpPr>
          <p:nvPr/>
        </p:nvCxnSpPr>
        <p:spPr>
          <a:xfrm flipH="1" flipV="1">
            <a:off x="1115616" y="3861048"/>
            <a:ext cx="1080120" cy="50405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1" animBg="1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99592" y="404664"/>
            <a:ext cx="576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Daljici AB načrtovalno poišči središče.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624" t="60657" r="49918" b="33437"/>
          <a:stretch>
            <a:fillRect/>
          </a:stretch>
        </p:blipFill>
        <p:spPr bwMode="auto">
          <a:xfrm>
            <a:off x="2195736" y="3140968"/>
            <a:ext cx="4392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>
            <a:off x="2267744" y="3429000"/>
            <a:ext cx="36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sl-SI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012160" y="3501008"/>
            <a:ext cx="36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sl-SI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Raven konektor 15"/>
          <p:cNvCxnSpPr/>
          <p:nvPr/>
        </p:nvCxnSpPr>
        <p:spPr>
          <a:xfrm>
            <a:off x="435597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ok 16"/>
          <p:cNvSpPr/>
          <p:nvPr/>
        </p:nvSpPr>
        <p:spPr>
          <a:xfrm rot="18481354">
            <a:off x="3671393" y="1582135"/>
            <a:ext cx="1224136" cy="504056"/>
          </a:xfrm>
          <a:prstGeom prst="arc">
            <a:avLst>
              <a:gd name="adj1" fmla="val 16090432"/>
              <a:gd name="adj2" fmla="val 212057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Lok 17"/>
          <p:cNvSpPr/>
          <p:nvPr/>
        </p:nvSpPr>
        <p:spPr>
          <a:xfrm rot="11160396">
            <a:off x="4090957" y="4859817"/>
            <a:ext cx="1224136" cy="504056"/>
          </a:xfrm>
          <a:prstGeom prst="arc">
            <a:avLst>
              <a:gd name="adj1" fmla="val 16090432"/>
              <a:gd name="adj2" fmla="val 212057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Lok 18"/>
          <p:cNvSpPr/>
          <p:nvPr/>
        </p:nvSpPr>
        <p:spPr>
          <a:xfrm rot="20303739">
            <a:off x="3541677" y="1476415"/>
            <a:ext cx="1224136" cy="504056"/>
          </a:xfrm>
          <a:prstGeom prst="arc">
            <a:avLst>
              <a:gd name="adj1" fmla="val 16090432"/>
              <a:gd name="adj2" fmla="val 212057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Lok 19"/>
          <p:cNvSpPr/>
          <p:nvPr/>
        </p:nvSpPr>
        <p:spPr>
          <a:xfrm rot="7823258">
            <a:off x="3756402" y="4670571"/>
            <a:ext cx="1224136" cy="504056"/>
          </a:xfrm>
          <a:prstGeom prst="arc">
            <a:avLst>
              <a:gd name="adj1" fmla="val 16090432"/>
              <a:gd name="adj2" fmla="val 212057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2" name="Raven konektor 21"/>
          <p:cNvCxnSpPr>
            <a:stCxn id="1027" idx="0"/>
          </p:cNvCxnSpPr>
          <p:nvPr/>
        </p:nvCxnSpPr>
        <p:spPr>
          <a:xfrm>
            <a:off x="4391980" y="3140968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konektor 23"/>
          <p:cNvCxnSpPr/>
          <p:nvPr/>
        </p:nvCxnSpPr>
        <p:spPr>
          <a:xfrm>
            <a:off x="4716016" y="3140968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51107" t="29329" r="47233" b="66734"/>
          <a:stretch>
            <a:fillRect/>
          </a:stretch>
        </p:blipFill>
        <p:spPr bwMode="auto">
          <a:xfrm>
            <a:off x="4481990" y="5517232"/>
            <a:ext cx="2700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oljeZBesedilom 28"/>
          <p:cNvSpPr txBox="1"/>
          <p:nvPr/>
        </p:nvSpPr>
        <p:spPr>
          <a:xfrm>
            <a:off x="4644008" y="5661248"/>
            <a:ext cx="51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AB</a:t>
            </a:r>
            <a:endParaRPr lang="sl-SI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56641" t="30313" r="41698" b="67718"/>
          <a:stretch>
            <a:fillRect/>
          </a:stretch>
        </p:blipFill>
        <p:spPr bwMode="auto">
          <a:xfrm>
            <a:off x="4283968" y="3356992"/>
            <a:ext cx="216024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oljeZBesedilom 30"/>
          <p:cNvSpPr txBox="1"/>
          <p:nvPr/>
        </p:nvSpPr>
        <p:spPr>
          <a:xfrm>
            <a:off x="3923928" y="2780928"/>
            <a:ext cx="52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00B050"/>
                </a:solidFill>
              </a:rPr>
              <a:t>T</a:t>
            </a:r>
            <a:endParaRPr lang="sl-SI" sz="3200" b="1" dirty="0">
              <a:solidFill>
                <a:srgbClr val="00B050"/>
              </a:solidFill>
            </a:endParaRPr>
          </a:p>
        </p:txBody>
      </p:sp>
      <p:sp>
        <p:nvSpPr>
          <p:cNvPr id="32" name="PoljeZBesedilom 31"/>
          <p:cNvSpPr txBox="1"/>
          <p:nvPr/>
        </p:nvSpPr>
        <p:spPr>
          <a:xfrm>
            <a:off x="1547664" y="6237312"/>
            <a:ext cx="5769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00B050"/>
                </a:solidFill>
              </a:rPr>
              <a:t>Točka T je središče (razpolovišče) daljice AB.</a:t>
            </a:r>
            <a:endParaRPr lang="sl-SI" sz="2400" b="1" dirty="0">
              <a:solidFill>
                <a:srgbClr val="00B050"/>
              </a:solidFill>
            </a:endParaRPr>
          </a:p>
        </p:txBody>
      </p:sp>
      <p:pic>
        <p:nvPicPr>
          <p:cNvPr id="1031" name="Picture 7" descr="C:\Users\Irena\Documents\prenos (8).jpg"/>
          <p:cNvPicPr>
            <a:picLocks noChangeAspect="1" noChangeArrowheads="1"/>
          </p:cNvPicPr>
          <p:nvPr/>
        </p:nvPicPr>
        <p:blipFill>
          <a:blip r:embed="rId5" cstate="print"/>
          <a:srcRect l="26880" t="3360" r="22721" b="-799"/>
          <a:stretch>
            <a:fillRect/>
          </a:stretch>
        </p:blipFill>
        <p:spPr bwMode="auto">
          <a:xfrm>
            <a:off x="2051720" y="2204864"/>
            <a:ext cx="576064" cy="1296144"/>
          </a:xfrm>
          <a:prstGeom prst="rect">
            <a:avLst/>
          </a:prstGeom>
          <a:noFill/>
        </p:spPr>
      </p:pic>
      <p:sp>
        <p:nvSpPr>
          <p:cNvPr id="21" name="Pravokotnik 20"/>
          <p:cNvSpPr/>
          <p:nvPr/>
        </p:nvSpPr>
        <p:spPr>
          <a:xfrm>
            <a:off x="251520" y="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2948E-6 L 0.44115 -1.32948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9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536" y="69269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115616" y="836712"/>
            <a:ext cx="8218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Poišči vse točke, ki so od točk A in B enako oddaljene. 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6723" t="30141" r="41617" b="66906"/>
          <a:stretch>
            <a:fillRect/>
          </a:stretch>
        </p:blipFill>
        <p:spPr bwMode="auto">
          <a:xfrm>
            <a:off x="2483768" y="256490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6723" t="30141" r="41617" b="66906"/>
          <a:stretch>
            <a:fillRect/>
          </a:stretch>
        </p:blipFill>
        <p:spPr bwMode="auto">
          <a:xfrm>
            <a:off x="5580112" y="400506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jeZBesedilom 5"/>
          <p:cNvSpPr txBox="1"/>
          <p:nvPr/>
        </p:nvSpPr>
        <p:spPr>
          <a:xfrm>
            <a:off x="2195736" y="227687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A</a:t>
            </a:r>
            <a:endParaRPr lang="sl-SI" sz="28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796136" y="4005064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B</a:t>
            </a:r>
            <a:endParaRPr lang="sl-SI" sz="2800" b="1" dirty="0"/>
          </a:p>
        </p:txBody>
      </p:sp>
      <p:cxnSp>
        <p:nvCxnSpPr>
          <p:cNvPr id="9" name="Raven konektor 8"/>
          <p:cNvCxnSpPr/>
          <p:nvPr/>
        </p:nvCxnSpPr>
        <p:spPr>
          <a:xfrm>
            <a:off x="2627784" y="2708920"/>
            <a:ext cx="3096344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flipH="1">
            <a:off x="3275856" y="1052736"/>
            <a:ext cx="1944216" cy="4176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Irena\Documents\prenos (8).jpg"/>
          <p:cNvPicPr>
            <a:picLocks noChangeAspect="1" noChangeArrowheads="1"/>
          </p:cNvPicPr>
          <p:nvPr/>
        </p:nvPicPr>
        <p:blipFill>
          <a:blip r:embed="rId4" cstate="print"/>
          <a:srcRect l="29840" r="29840" b="2561"/>
          <a:stretch>
            <a:fillRect/>
          </a:stretch>
        </p:blipFill>
        <p:spPr bwMode="auto">
          <a:xfrm rot="1853308">
            <a:off x="2581262" y="675967"/>
            <a:ext cx="864096" cy="2088232"/>
          </a:xfrm>
          <a:prstGeom prst="rect">
            <a:avLst/>
          </a:prstGeom>
          <a:noFill/>
        </p:spPr>
      </p:pic>
      <p:sp>
        <p:nvSpPr>
          <p:cNvPr id="19" name="Lok 18"/>
          <p:cNvSpPr/>
          <p:nvPr/>
        </p:nvSpPr>
        <p:spPr>
          <a:xfrm rot="12155066">
            <a:off x="3424882" y="3733043"/>
            <a:ext cx="1368152" cy="129614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Lok 19"/>
          <p:cNvSpPr/>
          <p:nvPr/>
        </p:nvSpPr>
        <p:spPr>
          <a:xfrm rot="18051249">
            <a:off x="4363061" y="1684333"/>
            <a:ext cx="1368152" cy="1296144"/>
          </a:xfrm>
          <a:prstGeom prst="arc">
            <a:avLst>
              <a:gd name="adj1" fmla="val 16200000"/>
              <a:gd name="adj2" fmla="val 86550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Lok 20"/>
          <p:cNvSpPr/>
          <p:nvPr/>
        </p:nvSpPr>
        <p:spPr>
          <a:xfrm rot="6437737">
            <a:off x="2549829" y="3482730"/>
            <a:ext cx="1368152" cy="129614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Lok 21"/>
          <p:cNvSpPr/>
          <p:nvPr/>
        </p:nvSpPr>
        <p:spPr>
          <a:xfrm rot="1244749">
            <a:off x="3677088" y="1325038"/>
            <a:ext cx="1368152" cy="129614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4" name="Raven konektor 23"/>
          <p:cNvCxnSpPr/>
          <p:nvPr/>
        </p:nvCxnSpPr>
        <p:spPr>
          <a:xfrm>
            <a:off x="4283968" y="3140968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konektor 25"/>
          <p:cNvCxnSpPr/>
          <p:nvPr/>
        </p:nvCxnSpPr>
        <p:spPr>
          <a:xfrm flipH="1">
            <a:off x="4427984" y="3284984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50553" t="28344" r="46680" b="66734"/>
          <a:stretch>
            <a:fillRect/>
          </a:stretch>
        </p:blipFill>
        <p:spPr bwMode="auto">
          <a:xfrm>
            <a:off x="3347864" y="5013176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PoljeZBesedilom 27"/>
          <p:cNvSpPr txBox="1"/>
          <p:nvPr/>
        </p:nvSpPr>
        <p:spPr>
          <a:xfrm>
            <a:off x="3563888" y="5157192"/>
            <a:ext cx="44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AB</a:t>
            </a:r>
            <a:endParaRPr lang="sl-SI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755576" y="551723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Točke, ki so enako oddaljene od točk A in B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ležijo 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na simetrali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 daljice AB.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5580112" y="2564904"/>
            <a:ext cx="2258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00B050"/>
                </a:solidFill>
              </a:rPr>
              <a:t>Rešitev naloge:  </a:t>
            </a:r>
            <a:endParaRPr lang="sl-SI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19090" t="32110" r="77589" b="61000"/>
          <a:stretch>
            <a:fillRect/>
          </a:stretch>
        </p:blipFill>
        <p:spPr bwMode="auto">
          <a:xfrm>
            <a:off x="7740352" y="2564904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3469E-6 L 0.38316 0.238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8" grpId="0"/>
      <p:bldP spid="3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59632" y="980728"/>
            <a:ext cx="695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Poišči točke, ki so od točk K, M in L enako oddaljene. 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95536" y="404664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6723" t="30141" r="41617" b="66906"/>
          <a:stretch>
            <a:fillRect/>
          </a:stretch>
        </p:blipFill>
        <p:spPr bwMode="auto">
          <a:xfrm>
            <a:off x="4139952" y="4653136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723" t="30141" r="41617" b="66906"/>
          <a:stretch>
            <a:fillRect/>
          </a:stretch>
        </p:blipFill>
        <p:spPr bwMode="auto">
          <a:xfrm>
            <a:off x="5580112" y="328498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6723" t="30141" r="41617" b="66906"/>
          <a:stretch>
            <a:fillRect/>
          </a:stretch>
        </p:blipFill>
        <p:spPr bwMode="auto">
          <a:xfrm>
            <a:off x="2339752" y="2852936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195736" y="2492896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K</a:t>
            </a:r>
            <a:endParaRPr lang="sl-SI" sz="2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355976" y="4797152"/>
            <a:ext cx="3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L</a:t>
            </a:r>
            <a:endParaRPr lang="sl-SI" sz="24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796136" y="3429000"/>
            <a:ext cx="3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M</a:t>
            </a:r>
            <a:endParaRPr lang="sl-SI" sz="2400" b="1" dirty="0"/>
          </a:p>
        </p:txBody>
      </p:sp>
      <p:cxnSp>
        <p:nvCxnSpPr>
          <p:cNvPr id="11" name="Raven konektor 10"/>
          <p:cNvCxnSpPr/>
          <p:nvPr/>
        </p:nvCxnSpPr>
        <p:spPr>
          <a:xfrm>
            <a:off x="2483768" y="2996952"/>
            <a:ext cx="3312368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ok 13"/>
          <p:cNvSpPr/>
          <p:nvPr/>
        </p:nvSpPr>
        <p:spPr>
          <a:xfrm rot="16200000">
            <a:off x="3959932" y="1592796"/>
            <a:ext cx="1080120" cy="72008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Lok 18"/>
          <p:cNvSpPr/>
          <p:nvPr/>
        </p:nvSpPr>
        <p:spPr>
          <a:xfrm rot="7022930">
            <a:off x="3302047" y="4001707"/>
            <a:ext cx="1080120" cy="72008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Lok 19"/>
          <p:cNvSpPr/>
          <p:nvPr/>
        </p:nvSpPr>
        <p:spPr>
          <a:xfrm rot="11539995">
            <a:off x="3700336" y="4256127"/>
            <a:ext cx="1080120" cy="72008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Lok 20"/>
          <p:cNvSpPr/>
          <p:nvPr/>
        </p:nvSpPr>
        <p:spPr>
          <a:xfrm>
            <a:off x="3491880" y="1556792"/>
            <a:ext cx="1080120" cy="72008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4" name="Raven konektor 23"/>
          <p:cNvCxnSpPr/>
          <p:nvPr/>
        </p:nvCxnSpPr>
        <p:spPr>
          <a:xfrm flipH="1">
            <a:off x="3707904" y="260648"/>
            <a:ext cx="72008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konektor 39"/>
          <p:cNvCxnSpPr/>
          <p:nvPr/>
        </p:nvCxnSpPr>
        <p:spPr>
          <a:xfrm>
            <a:off x="4067944" y="2924944"/>
            <a:ext cx="3600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konektor 44"/>
          <p:cNvCxnSpPr/>
          <p:nvPr/>
        </p:nvCxnSpPr>
        <p:spPr>
          <a:xfrm>
            <a:off x="4427984" y="299695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0553" t="29328" r="46680" b="66735"/>
          <a:stretch>
            <a:fillRect/>
          </a:stretch>
        </p:blipFill>
        <p:spPr bwMode="auto">
          <a:xfrm>
            <a:off x="4427984" y="332656"/>
            <a:ext cx="5400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PoljeZBesedilom 49"/>
          <p:cNvSpPr txBox="1"/>
          <p:nvPr/>
        </p:nvSpPr>
        <p:spPr>
          <a:xfrm>
            <a:off x="4788024" y="54868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KM </a:t>
            </a:r>
            <a:endParaRPr lang="sl-SI" dirty="0"/>
          </a:p>
        </p:txBody>
      </p:sp>
      <p:cxnSp>
        <p:nvCxnSpPr>
          <p:cNvPr id="52" name="Raven konektor 51"/>
          <p:cNvCxnSpPr/>
          <p:nvPr/>
        </p:nvCxnSpPr>
        <p:spPr>
          <a:xfrm flipH="1">
            <a:off x="4283968" y="3429000"/>
            <a:ext cx="144016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ok 53"/>
          <p:cNvSpPr/>
          <p:nvPr/>
        </p:nvSpPr>
        <p:spPr>
          <a:xfrm rot="8706039">
            <a:off x="5644045" y="4294235"/>
            <a:ext cx="1008112" cy="792088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Lok 54"/>
          <p:cNvSpPr/>
          <p:nvPr/>
        </p:nvSpPr>
        <p:spPr>
          <a:xfrm rot="17564082">
            <a:off x="3043841" y="2426771"/>
            <a:ext cx="1008112" cy="792088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6" name="Lok 55"/>
          <p:cNvSpPr/>
          <p:nvPr/>
        </p:nvSpPr>
        <p:spPr>
          <a:xfrm rot="3237474">
            <a:off x="5211025" y="4673945"/>
            <a:ext cx="1008112" cy="792088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7" name="Lok 56"/>
          <p:cNvSpPr/>
          <p:nvPr/>
        </p:nvSpPr>
        <p:spPr>
          <a:xfrm rot="15092843">
            <a:off x="3379034" y="2196292"/>
            <a:ext cx="1008112" cy="792088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9" name="Raven konektor 58"/>
          <p:cNvCxnSpPr/>
          <p:nvPr/>
        </p:nvCxnSpPr>
        <p:spPr>
          <a:xfrm>
            <a:off x="3203848" y="2060848"/>
            <a:ext cx="3150744" cy="333226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konektor 60"/>
          <p:cNvCxnSpPr/>
          <p:nvPr/>
        </p:nvCxnSpPr>
        <p:spPr>
          <a:xfrm flipV="1">
            <a:off x="4932040" y="3717032"/>
            <a:ext cx="144016" cy="14401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konektor 62"/>
          <p:cNvCxnSpPr/>
          <p:nvPr/>
        </p:nvCxnSpPr>
        <p:spPr>
          <a:xfrm>
            <a:off x="5076056" y="3717032"/>
            <a:ext cx="144016" cy="14401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56641" t="30313" r="41699" b="67718"/>
          <a:stretch>
            <a:fillRect/>
          </a:stretch>
        </p:blipFill>
        <p:spPr bwMode="auto">
          <a:xfrm>
            <a:off x="3923928" y="2780928"/>
            <a:ext cx="32403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PoljeZBesedilom 65"/>
          <p:cNvSpPr txBox="1"/>
          <p:nvPr/>
        </p:nvSpPr>
        <p:spPr>
          <a:xfrm>
            <a:off x="3707904" y="2204864"/>
            <a:ext cx="34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T</a:t>
            </a:r>
            <a:endParaRPr lang="sl-SI" sz="3600" b="1" dirty="0">
              <a:solidFill>
                <a:srgbClr val="00B050"/>
              </a:solidFill>
            </a:endParaRPr>
          </a:p>
        </p:txBody>
      </p:sp>
      <p:sp>
        <p:nvSpPr>
          <p:cNvPr id="67" name="PoljeZBesedilom 66"/>
          <p:cNvSpPr txBox="1"/>
          <p:nvPr/>
        </p:nvSpPr>
        <p:spPr>
          <a:xfrm>
            <a:off x="4499992" y="162880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Točke, ki so enako oddaljene  od točk K in M.</a:t>
            </a:r>
          </a:p>
        </p:txBody>
      </p:sp>
      <p:sp>
        <p:nvSpPr>
          <p:cNvPr id="69" name="PoljeZBesedilom 68"/>
          <p:cNvSpPr txBox="1"/>
          <p:nvPr/>
        </p:nvSpPr>
        <p:spPr>
          <a:xfrm>
            <a:off x="4716016" y="5517232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Točke, ki so enako oddaljene  od točk L in M.</a:t>
            </a:r>
          </a:p>
        </p:txBody>
      </p: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 cstate="print"/>
          <a:srcRect l="50553" t="29328" r="46680" b="66735"/>
          <a:stretch>
            <a:fillRect/>
          </a:stretch>
        </p:blipFill>
        <p:spPr bwMode="auto">
          <a:xfrm>
            <a:off x="6084168" y="4725144"/>
            <a:ext cx="567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PoljeZBesedilom 70"/>
          <p:cNvSpPr txBox="1"/>
          <p:nvPr/>
        </p:nvSpPr>
        <p:spPr>
          <a:xfrm>
            <a:off x="6444208" y="486916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LM </a:t>
            </a:r>
            <a:endParaRPr lang="sl-SI" dirty="0"/>
          </a:p>
        </p:txBody>
      </p:sp>
      <p:sp>
        <p:nvSpPr>
          <p:cNvPr id="72" name="PoljeZBesedilom 71"/>
          <p:cNvSpPr txBox="1"/>
          <p:nvPr/>
        </p:nvSpPr>
        <p:spPr>
          <a:xfrm>
            <a:off x="1259632" y="6093296"/>
            <a:ext cx="6650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Točka T je enako oddaljena od točk K, M,  L.</a:t>
            </a:r>
            <a:endParaRPr lang="sl-SI" sz="2800" b="1" dirty="0">
              <a:solidFill>
                <a:srgbClr val="00B050"/>
              </a:solidFill>
            </a:endParaRPr>
          </a:p>
        </p:txBody>
      </p:sp>
      <p:sp>
        <p:nvSpPr>
          <p:cNvPr id="35" name="PoljeZBesedilom 34"/>
          <p:cNvSpPr txBox="1"/>
          <p:nvPr/>
        </p:nvSpPr>
        <p:spPr>
          <a:xfrm>
            <a:off x="1475656" y="620688"/>
            <a:ext cx="20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U / STR. 104/ NAL 5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50" grpId="0"/>
      <p:bldP spid="54" grpId="0" animBg="1"/>
      <p:bldP spid="55" grpId="0" animBg="1"/>
      <p:bldP spid="56" grpId="0" animBg="1"/>
      <p:bldP spid="57" grpId="0" animBg="1"/>
      <p:bldP spid="66" grpId="0"/>
      <p:bldP spid="67" grpId="0"/>
      <p:bldP spid="69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467544" y="33265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259632" y="548680"/>
            <a:ext cx="628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Daljico CD načrtovalno razdeli na 4 enake dele.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 flipH="1">
            <a:off x="1043608" y="11967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|CD|= 10 cm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7276" t="30141" r="41617" b="66906"/>
          <a:stretch>
            <a:fillRect/>
          </a:stretch>
        </p:blipFill>
        <p:spPr bwMode="auto">
          <a:xfrm>
            <a:off x="1835696" y="2996952"/>
            <a:ext cx="168019" cy="25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7276" t="30141" r="41617" b="66906"/>
          <a:stretch>
            <a:fillRect/>
          </a:stretch>
        </p:blipFill>
        <p:spPr bwMode="auto">
          <a:xfrm>
            <a:off x="5868144" y="2996952"/>
            <a:ext cx="168019" cy="25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aven konektor 8"/>
          <p:cNvCxnSpPr>
            <a:stCxn id="3074" idx="1"/>
            <a:endCxn id="7" idx="1"/>
          </p:cNvCxnSpPr>
          <p:nvPr/>
        </p:nvCxnSpPr>
        <p:spPr>
          <a:xfrm>
            <a:off x="1835696" y="3122966"/>
            <a:ext cx="40324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1691680" y="263691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C</a:t>
            </a:r>
            <a:endParaRPr lang="sl-SI" sz="24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724128" y="2636912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D</a:t>
            </a:r>
            <a:endParaRPr lang="sl-SI" sz="2400" b="1" dirty="0"/>
          </a:p>
        </p:txBody>
      </p:sp>
      <p:sp>
        <p:nvSpPr>
          <p:cNvPr id="14" name="Lok 13"/>
          <p:cNvSpPr/>
          <p:nvPr/>
        </p:nvSpPr>
        <p:spPr>
          <a:xfrm rot="11537607">
            <a:off x="3773831" y="4744536"/>
            <a:ext cx="936104" cy="72008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Lok 14"/>
          <p:cNvSpPr/>
          <p:nvPr/>
        </p:nvSpPr>
        <p:spPr>
          <a:xfrm rot="17848987">
            <a:off x="3487229" y="1346089"/>
            <a:ext cx="936104" cy="72008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Lok 15"/>
          <p:cNvSpPr/>
          <p:nvPr/>
        </p:nvSpPr>
        <p:spPr>
          <a:xfrm rot="5609534">
            <a:off x="3123677" y="4566186"/>
            <a:ext cx="936104" cy="72008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Lok 16"/>
          <p:cNvSpPr/>
          <p:nvPr/>
        </p:nvSpPr>
        <p:spPr>
          <a:xfrm>
            <a:off x="3131840" y="1268760"/>
            <a:ext cx="936104" cy="72008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" name="Raven konektor 19"/>
          <p:cNvCxnSpPr/>
          <p:nvPr/>
        </p:nvCxnSpPr>
        <p:spPr>
          <a:xfrm>
            <a:off x="3851920" y="404664"/>
            <a:ext cx="0" cy="54726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konektor 22"/>
          <p:cNvCxnSpPr/>
          <p:nvPr/>
        </p:nvCxnSpPr>
        <p:spPr>
          <a:xfrm>
            <a:off x="3851920" y="2780928"/>
            <a:ext cx="288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konektor 24"/>
          <p:cNvCxnSpPr/>
          <p:nvPr/>
        </p:nvCxnSpPr>
        <p:spPr>
          <a:xfrm>
            <a:off x="4139952" y="278092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51107" t="29328" r="46679" b="66735"/>
          <a:stretch>
            <a:fillRect/>
          </a:stretch>
        </p:blipFill>
        <p:spPr bwMode="auto">
          <a:xfrm>
            <a:off x="3995936" y="544522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oljeZBesedilom 26"/>
          <p:cNvSpPr txBox="1"/>
          <p:nvPr/>
        </p:nvSpPr>
        <p:spPr>
          <a:xfrm>
            <a:off x="4283968" y="566124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CD</a:t>
            </a:r>
            <a:endParaRPr lang="sl-SI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56641" t="30313" r="41699" b="66734"/>
          <a:stretch>
            <a:fillRect/>
          </a:stretch>
        </p:blipFill>
        <p:spPr bwMode="auto">
          <a:xfrm>
            <a:off x="3707904" y="2996952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oljeZBesedilom 28"/>
          <p:cNvSpPr txBox="1"/>
          <p:nvPr/>
        </p:nvSpPr>
        <p:spPr>
          <a:xfrm>
            <a:off x="3419872" y="24208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7030A0"/>
                </a:solidFill>
              </a:rPr>
              <a:t>T</a:t>
            </a:r>
            <a:endParaRPr lang="sl-SI" sz="2800" b="1" dirty="0">
              <a:solidFill>
                <a:srgbClr val="7030A0"/>
              </a:solidFill>
            </a:endParaRPr>
          </a:p>
        </p:txBody>
      </p:sp>
      <p:sp>
        <p:nvSpPr>
          <p:cNvPr id="30" name="Lok 29"/>
          <p:cNvSpPr/>
          <p:nvPr/>
        </p:nvSpPr>
        <p:spPr>
          <a:xfrm rot="16200000">
            <a:off x="2663788" y="1880828"/>
            <a:ext cx="936104" cy="720080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Lok 30"/>
          <p:cNvSpPr/>
          <p:nvPr/>
        </p:nvSpPr>
        <p:spPr>
          <a:xfrm rot="11358093">
            <a:off x="2751830" y="3571926"/>
            <a:ext cx="936104" cy="720080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Lok 31"/>
          <p:cNvSpPr/>
          <p:nvPr/>
        </p:nvSpPr>
        <p:spPr>
          <a:xfrm rot="6549166">
            <a:off x="2221357" y="3413204"/>
            <a:ext cx="936104" cy="720080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Lok 32"/>
          <p:cNvSpPr/>
          <p:nvPr/>
        </p:nvSpPr>
        <p:spPr>
          <a:xfrm>
            <a:off x="2051720" y="1844824"/>
            <a:ext cx="936104" cy="720080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4" name="Raven konektor 33"/>
          <p:cNvCxnSpPr/>
          <p:nvPr/>
        </p:nvCxnSpPr>
        <p:spPr>
          <a:xfrm>
            <a:off x="2843808" y="692696"/>
            <a:ext cx="0" cy="54726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konektor 34"/>
          <p:cNvCxnSpPr/>
          <p:nvPr/>
        </p:nvCxnSpPr>
        <p:spPr>
          <a:xfrm>
            <a:off x="2843808" y="2852936"/>
            <a:ext cx="288032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konektor 36"/>
          <p:cNvCxnSpPr/>
          <p:nvPr/>
        </p:nvCxnSpPr>
        <p:spPr>
          <a:xfrm>
            <a:off x="3131840" y="2852936"/>
            <a:ext cx="0" cy="2880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 l="51107" t="29328" r="46679" b="66735"/>
          <a:stretch>
            <a:fillRect/>
          </a:stretch>
        </p:blipFill>
        <p:spPr bwMode="auto">
          <a:xfrm>
            <a:off x="2915816" y="566124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PoljeZBesedilom 38"/>
          <p:cNvSpPr txBox="1"/>
          <p:nvPr/>
        </p:nvSpPr>
        <p:spPr>
          <a:xfrm>
            <a:off x="3203848" y="5877272"/>
            <a:ext cx="42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CT</a:t>
            </a:r>
            <a:endParaRPr lang="sl-SI" dirty="0"/>
          </a:p>
        </p:txBody>
      </p:sp>
      <p:cxnSp>
        <p:nvCxnSpPr>
          <p:cNvPr id="40" name="Raven konektor 39"/>
          <p:cNvCxnSpPr/>
          <p:nvPr/>
        </p:nvCxnSpPr>
        <p:spPr>
          <a:xfrm>
            <a:off x="4932040" y="620688"/>
            <a:ext cx="0" cy="547260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konektor 41"/>
          <p:cNvCxnSpPr/>
          <p:nvPr/>
        </p:nvCxnSpPr>
        <p:spPr>
          <a:xfrm>
            <a:off x="4932040" y="2924944"/>
            <a:ext cx="28803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konektor 43"/>
          <p:cNvCxnSpPr/>
          <p:nvPr/>
        </p:nvCxnSpPr>
        <p:spPr>
          <a:xfrm>
            <a:off x="5220072" y="2924944"/>
            <a:ext cx="0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ok 44"/>
          <p:cNvSpPr/>
          <p:nvPr/>
        </p:nvSpPr>
        <p:spPr>
          <a:xfrm rot="16200000">
            <a:off x="4752020" y="1592796"/>
            <a:ext cx="936104" cy="720080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Lok 45"/>
          <p:cNvSpPr/>
          <p:nvPr/>
        </p:nvSpPr>
        <p:spPr>
          <a:xfrm rot="10071302">
            <a:off x="4637271" y="3735437"/>
            <a:ext cx="936104" cy="720080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Lok 46"/>
          <p:cNvSpPr/>
          <p:nvPr/>
        </p:nvSpPr>
        <p:spPr>
          <a:xfrm rot="5872588">
            <a:off x="4236699" y="3725950"/>
            <a:ext cx="936104" cy="720080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Lok 47"/>
          <p:cNvSpPr/>
          <p:nvPr/>
        </p:nvSpPr>
        <p:spPr>
          <a:xfrm>
            <a:off x="4211960" y="1556792"/>
            <a:ext cx="936104" cy="720080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/>
          <a:srcRect l="51107" t="29328" r="46679" b="66735"/>
          <a:stretch>
            <a:fillRect/>
          </a:stretch>
        </p:blipFill>
        <p:spPr bwMode="auto">
          <a:xfrm>
            <a:off x="5004048" y="558924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PoljeZBesedilom 49"/>
          <p:cNvSpPr txBox="1"/>
          <p:nvPr/>
        </p:nvSpPr>
        <p:spPr>
          <a:xfrm>
            <a:off x="5220072" y="580526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TD</a:t>
            </a:r>
            <a:endParaRPr lang="sl-SI" dirty="0"/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4" cstate="print"/>
          <a:srcRect l="56641" t="30313" r="41699" b="66734"/>
          <a:stretch>
            <a:fillRect/>
          </a:stretch>
        </p:blipFill>
        <p:spPr bwMode="auto">
          <a:xfrm>
            <a:off x="4788024" y="2996952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 cstate="print"/>
          <a:srcRect l="56641" t="30313" r="41699" b="66734"/>
          <a:stretch>
            <a:fillRect/>
          </a:stretch>
        </p:blipFill>
        <p:spPr bwMode="auto">
          <a:xfrm>
            <a:off x="2699792" y="2996952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PoljeZBesedilom 52"/>
          <p:cNvSpPr txBox="1"/>
          <p:nvPr/>
        </p:nvSpPr>
        <p:spPr>
          <a:xfrm>
            <a:off x="2411760" y="2420888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7030A0"/>
                </a:solidFill>
              </a:rPr>
              <a:t>T</a:t>
            </a:r>
            <a:endParaRPr lang="sl-SI" sz="2800" b="1" dirty="0">
              <a:solidFill>
                <a:srgbClr val="7030A0"/>
              </a:solidFill>
            </a:endParaRPr>
          </a:p>
        </p:txBody>
      </p:sp>
      <p:sp>
        <p:nvSpPr>
          <p:cNvPr id="54" name="PoljeZBesedilom 53"/>
          <p:cNvSpPr txBox="1"/>
          <p:nvPr/>
        </p:nvSpPr>
        <p:spPr>
          <a:xfrm>
            <a:off x="2555776" y="26369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7030A0"/>
                </a:solidFill>
              </a:rPr>
              <a:t>1</a:t>
            </a:r>
            <a:endParaRPr lang="sl-SI" sz="2000" b="1" dirty="0">
              <a:solidFill>
                <a:srgbClr val="7030A0"/>
              </a:solidFill>
            </a:endParaRPr>
          </a:p>
        </p:txBody>
      </p:sp>
      <p:sp>
        <p:nvSpPr>
          <p:cNvPr id="55" name="PoljeZBesedilom 54"/>
          <p:cNvSpPr txBox="1"/>
          <p:nvPr/>
        </p:nvSpPr>
        <p:spPr>
          <a:xfrm>
            <a:off x="4716016" y="256490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7030A0"/>
                </a:solidFill>
              </a:rPr>
              <a:t>2</a:t>
            </a:r>
            <a:endParaRPr lang="sl-SI" sz="2000" b="1" dirty="0">
              <a:solidFill>
                <a:srgbClr val="7030A0"/>
              </a:solidFill>
            </a:endParaRPr>
          </a:p>
        </p:txBody>
      </p:sp>
      <p:sp>
        <p:nvSpPr>
          <p:cNvPr id="57" name="PoljeZBesedilom 56"/>
          <p:cNvSpPr txBox="1"/>
          <p:nvPr/>
        </p:nvSpPr>
        <p:spPr>
          <a:xfrm>
            <a:off x="4499992" y="2420888"/>
            <a:ext cx="14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7030A0"/>
                </a:solidFill>
              </a:rPr>
              <a:t>T</a:t>
            </a:r>
            <a:endParaRPr lang="sl-SI" sz="2800" b="1" dirty="0">
              <a:solidFill>
                <a:srgbClr val="7030A0"/>
              </a:solidFill>
            </a:endParaRPr>
          </a:p>
        </p:txBody>
      </p:sp>
      <p:sp>
        <p:nvSpPr>
          <p:cNvPr id="58" name="PoljeZBesedilom 57"/>
          <p:cNvSpPr txBox="1"/>
          <p:nvPr/>
        </p:nvSpPr>
        <p:spPr>
          <a:xfrm>
            <a:off x="6228184" y="4653136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10 cm : 4 = 2,5 cm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PoljeZBesedilom 59"/>
          <p:cNvSpPr txBox="1"/>
          <p:nvPr/>
        </p:nvSpPr>
        <p:spPr>
          <a:xfrm flipH="1">
            <a:off x="5940152" y="522920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|CT |= 2,5 cm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PoljeZBesedilom 60"/>
          <p:cNvSpPr txBox="1"/>
          <p:nvPr/>
        </p:nvSpPr>
        <p:spPr>
          <a:xfrm>
            <a:off x="6444208" y="5445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9885" t="36421" r="52958" b="52751"/>
          <a:stretch>
            <a:fillRect/>
          </a:stretch>
        </p:blipFill>
        <p:spPr bwMode="auto">
          <a:xfrm>
            <a:off x="6156176" y="1052736"/>
            <a:ext cx="22322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7" grpId="0"/>
      <p:bldP spid="29" grpId="0"/>
      <p:bldP spid="30" grpId="0" animBg="1"/>
      <p:bldP spid="31" grpId="0" animBg="1"/>
      <p:bldP spid="32" grpId="0" animBg="1"/>
      <p:bldP spid="33" grpId="0" animBg="1"/>
      <p:bldP spid="39" grpId="0"/>
      <p:bldP spid="45" grpId="0" animBg="1"/>
      <p:bldP spid="46" grpId="0" animBg="1"/>
      <p:bldP spid="47" grpId="0" animBg="1"/>
      <p:bldP spid="48" grpId="0" animBg="1"/>
      <p:bldP spid="50" grpId="0"/>
      <p:bldP spid="53" grpId="0"/>
      <p:bldP spid="54" grpId="0"/>
      <p:bldP spid="55" grpId="0"/>
      <p:bldP spid="57" grpId="0"/>
      <p:bldP spid="58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210</Words>
  <Application>Microsoft Office PowerPoint</Application>
  <PresentationFormat>Diaprojekcija na zaslonu (4:3)</PresentationFormat>
  <Paragraphs>53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128</cp:revision>
  <dcterms:created xsi:type="dcterms:W3CDTF">2021-01-11T21:49:54Z</dcterms:created>
  <dcterms:modified xsi:type="dcterms:W3CDTF">2021-01-14T17:19:35Z</dcterms:modified>
</cp:coreProperties>
</file>