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EB569-66B2-48D3-BBCA-7AE7A90790FC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95EE3-639A-4114-8B2F-C20AA5487A5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5EE3-639A-4114-8B2F-C20AA5487A54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5EE3-639A-4114-8B2F-C20AA5487A54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4C02-59CA-48DB-BC23-218E1F4C0433}" type="datetimeFigureOut">
              <a:rPr lang="sl-SI" smtClean="0"/>
              <a:pPr/>
              <a:t>21.1.2021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C817-A821-482D-A152-F485EDB7075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VODILA ZA IZVEDBO URE NA DALJAVO Datum: 17.4.2020 Predmet: MATEMATIKA  Naslov učne ure: Dvojice kotov Cilji učne ure: • 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37112"/>
            <a:ext cx="3781425" cy="1209676"/>
          </a:xfrm>
          <a:prstGeom prst="rect">
            <a:avLst/>
          </a:prstGeom>
          <a:noFill/>
        </p:spPr>
      </p:pic>
      <p:pic>
        <p:nvPicPr>
          <p:cNvPr id="1028" name="Picture 4" descr="PRIPRAVE NA PISNI DEL IZPITA IZ MATEMATIKE 2. letnik – srednjega poklicnega  izobraževanja Kriterij pisnega in ustnega ocenj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2457450" cy="1866901"/>
          </a:xfrm>
          <a:prstGeom prst="rect">
            <a:avLst/>
          </a:prstGeom>
          <a:noFill/>
        </p:spPr>
      </p:pic>
      <p:sp>
        <p:nvSpPr>
          <p:cNvPr id="8" name="Pravokotnik 7"/>
          <p:cNvSpPr/>
          <p:nvPr/>
        </p:nvSpPr>
        <p:spPr>
          <a:xfrm>
            <a:off x="1979712" y="548680"/>
            <a:ext cx="4013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Sovršni koti</a:t>
            </a:r>
            <a:endParaRPr lang="sl-SI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2555776" y="1340768"/>
            <a:ext cx="2454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</a:t>
            </a:r>
            <a:r>
              <a:rPr lang="sl-SI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Sokoti</a:t>
            </a:r>
            <a:endParaRPr lang="sl-SI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30" name="AutoShape 6" descr="Koti z vzporednimi kra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290" name="AutoShape 2" descr="Nalo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2292" name="Picture 4" descr="Nalo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92896"/>
            <a:ext cx="5400600" cy="144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51520" y="836712"/>
            <a:ext cx="8307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Imamo premici a in b, </a:t>
            </a: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ki </a:t>
            </a: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se sekata. Pove, kateri koti so</a:t>
            </a:r>
          </a:p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 sovršni in kateri koti so sokoti. 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Raven konektor 3"/>
          <p:cNvCxnSpPr/>
          <p:nvPr/>
        </p:nvCxnSpPr>
        <p:spPr>
          <a:xfrm flipV="1">
            <a:off x="971600" y="1916832"/>
            <a:ext cx="5256584" cy="22322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4"/>
          <p:cNvCxnSpPr/>
          <p:nvPr/>
        </p:nvCxnSpPr>
        <p:spPr>
          <a:xfrm>
            <a:off x="611560" y="1772816"/>
            <a:ext cx="5472608" cy="2664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5652120" y="3645024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b</a:t>
            </a:r>
            <a:endParaRPr lang="sl-SI" sz="36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580112" y="1556792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a</a:t>
            </a:r>
            <a:endParaRPr lang="sl-SI" sz="3600" dirty="0"/>
          </a:p>
        </p:txBody>
      </p:sp>
      <p:sp>
        <p:nvSpPr>
          <p:cNvPr id="12" name="Pravokotnik 11"/>
          <p:cNvSpPr/>
          <p:nvPr/>
        </p:nvSpPr>
        <p:spPr>
          <a:xfrm>
            <a:off x="2051720" y="2708920"/>
            <a:ext cx="518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/>
              <a:t>α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3203848" y="2276872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β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067944" y="2924944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γ</a:t>
            </a:r>
            <a:endParaRPr lang="sl-SI" sz="3200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4427984" y="2996952"/>
            <a:ext cx="8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(gama)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3131840" y="328498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δ</a:t>
            </a:r>
            <a:endParaRPr lang="sl-SI" sz="3600" b="1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3059832" y="3789040"/>
            <a:ext cx="65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delta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1403648" y="2924944"/>
            <a:ext cx="52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alfa</a:t>
            </a:r>
            <a:endParaRPr lang="sl-SI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3131840" y="1916832"/>
            <a:ext cx="60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beta</a:t>
            </a:r>
            <a:endParaRPr lang="sl-SI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539552" y="4509120"/>
            <a:ext cx="389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PARA SOVRŠNIH KOTOV: 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75421" r="61540" b="12766"/>
          <a:stretch>
            <a:fillRect/>
          </a:stretch>
        </p:blipFill>
        <p:spPr bwMode="auto">
          <a:xfrm>
            <a:off x="4572000" y="4581128"/>
            <a:ext cx="1368152" cy="58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Raven konektor 23"/>
          <p:cNvCxnSpPr/>
          <p:nvPr/>
        </p:nvCxnSpPr>
        <p:spPr>
          <a:xfrm>
            <a:off x="6156176" y="4581128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23435" t="68703" r="63283" b="20469"/>
          <a:stretch>
            <a:fillRect/>
          </a:stretch>
        </p:blipFill>
        <p:spPr bwMode="auto">
          <a:xfrm>
            <a:off x="6516216" y="4509120"/>
            <a:ext cx="125686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 l="23435" t="50984" r="36164" b="36979"/>
          <a:stretch>
            <a:fillRect/>
          </a:stretch>
        </p:blipFill>
        <p:spPr bwMode="auto">
          <a:xfrm>
            <a:off x="251520" y="5013176"/>
            <a:ext cx="4032448" cy="67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Raven konektor 27"/>
          <p:cNvCxnSpPr/>
          <p:nvPr/>
        </p:nvCxnSpPr>
        <p:spPr>
          <a:xfrm>
            <a:off x="4427984" y="4941168"/>
            <a:ext cx="0" cy="1628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ostoročno 32"/>
          <p:cNvSpPr/>
          <p:nvPr/>
        </p:nvSpPr>
        <p:spPr>
          <a:xfrm>
            <a:off x="2039815" y="2124222"/>
            <a:ext cx="2860944" cy="1589649"/>
          </a:xfrm>
          <a:custGeom>
            <a:avLst/>
            <a:gdLst>
              <a:gd name="connsiteX0" fmla="*/ 0 w 2860944"/>
              <a:gd name="connsiteY0" fmla="*/ 1589649 h 1589649"/>
              <a:gd name="connsiteX1" fmla="*/ 14068 w 2860944"/>
              <a:gd name="connsiteY1" fmla="*/ 1448972 h 1589649"/>
              <a:gd name="connsiteX2" fmla="*/ 28136 w 2860944"/>
              <a:gd name="connsiteY2" fmla="*/ 1392701 h 1589649"/>
              <a:gd name="connsiteX3" fmla="*/ 42203 w 2860944"/>
              <a:gd name="connsiteY3" fmla="*/ 1237956 h 1589649"/>
              <a:gd name="connsiteX4" fmla="*/ 56271 w 2860944"/>
              <a:gd name="connsiteY4" fmla="*/ 1181686 h 1589649"/>
              <a:gd name="connsiteX5" fmla="*/ 70339 w 2860944"/>
              <a:gd name="connsiteY5" fmla="*/ 1083212 h 1589649"/>
              <a:gd name="connsiteX6" fmla="*/ 84407 w 2860944"/>
              <a:gd name="connsiteY6" fmla="*/ 1012873 h 1589649"/>
              <a:gd name="connsiteX7" fmla="*/ 98474 w 2860944"/>
              <a:gd name="connsiteY7" fmla="*/ 928467 h 1589649"/>
              <a:gd name="connsiteX8" fmla="*/ 112542 w 2860944"/>
              <a:gd name="connsiteY8" fmla="*/ 886264 h 1589649"/>
              <a:gd name="connsiteX9" fmla="*/ 168813 w 2860944"/>
              <a:gd name="connsiteY9" fmla="*/ 689316 h 1589649"/>
              <a:gd name="connsiteX10" fmla="*/ 225083 w 2860944"/>
              <a:gd name="connsiteY10" fmla="*/ 604910 h 1589649"/>
              <a:gd name="connsiteX11" fmla="*/ 323557 w 2860944"/>
              <a:gd name="connsiteY11" fmla="*/ 506436 h 1589649"/>
              <a:gd name="connsiteX12" fmla="*/ 351693 w 2860944"/>
              <a:gd name="connsiteY12" fmla="*/ 478301 h 1589649"/>
              <a:gd name="connsiteX13" fmla="*/ 393896 w 2860944"/>
              <a:gd name="connsiteY13" fmla="*/ 450166 h 1589649"/>
              <a:gd name="connsiteX14" fmla="*/ 464234 w 2860944"/>
              <a:gd name="connsiteY14" fmla="*/ 393895 h 1589649"/>
              <a:gd name="connsiteX15" fmla="*/ 534573 w 2860944"/>
              <a:gd name="connsiteY15" fmla="*/ 337624 h 1589649"/>
              <a:gd name="connsiteX16" fmla="*/ 562708 w 2860944"/>
              <a:gd name="connsiteY16" fmla="*/ 295421 h 1589649"/>
              <a:gd name="connsiteX17" fmla="*/ 647114 w 2860944"/>
              <a:gd name="connsiteY17" fmla="*/ 253218 h 1589649"/>
              <a:gd name="connsiteX18" fmla="*/ 759656 w 2860944"/>
              <a:gd name="connsiteY18" fmla="*/ 182880 h 1589649"/>
              <a:gd name="connsiteX19" fmla="*/ 815927 w 2860944"/>
              <a:gd name="connsiteY19" fmla="*/ 126609 h 1589649"/>
              <a:gd name="connsiteX20" fmla="*/ 1026942 w 2860944"/>
              <a:gd name="connsiteY20" fmla="*/ 56270 h 1589649"/>
              <a:gd name="connsiteX21" fmla="*/ 1069145 w 2860944"/>
              <a:gd name="connsiteY21" fmla="*/ 42203 h 1589649"/>
              <a:gd name="connsiteX22" fmla="*/ 1111348 w 2860944"/>
              <a:gd name="connsiteY22" fmla="*/ 28135 h 1589649"/>
              <a:gd name="connsiteX23" fmla="*/ 1266093 w 2860944"/>
              <a:gd name="connsiteY23" fmla="*/ 0 h 1589649"/>
              <a:gd name="connsiteX24" fmla="*/ 1688123 w 2860944"/>
              <a:gd name="connsiteY24" fmla="*/ 14067 h 1589649"/>
              <a:gd name="connsiteX25" fmla="*/ 1744394 w 2860944"/>
              <a:gd name="connsiteY25" fmla="*/ 28135 h 1589649"/>
              <a:gd name="connsiteX26" fmla="*/ 1871003 w 2860944"/>
              <a:gd name="connsiteY26" fmla="*/ 42203 h 1589649"/>
              <a:gd name="connsiteX27" fmla="*/ 1997613 w 2860944"/>
              <a:gd name="connsiteY27" fmla="*/ 70338 h 1589649"/>
              <a:gd name="connsiteX28" fmla="*/ 2053883 w 2860944"/>
              <a:gd name="connsiteY28" fmla="*/ 84406 h 1589649"/>
              <a:gd name="connsiteX29" fmla="*/ 2138290 w 2860944"/>
              <a:gd name="connsiteY29" fmla="*/ 112541 h 1589649"/>
              <a:gd name="connsiteX30" fmla="*/ 2208628 w 2860944"/>
              <a:gd name="connsiteY30" fmla="*/ 126609 h 1589649"/>
              <a:gd name="connsiteX31" fmla="*/ 2250831 w 2860944"/>
              <a:gd name="connsiteY31" fmla="*/ 140676 h 1589649"/>
              <a:gd name="connsiteX32" fmla="*/ 2377440 w 2860944"/>
              <a:gd name="connsiteY32" fmla="*/ 168812 h 1589649"/>
              <a:gd name="connsiteX33" fmla="*/ 2504050 w 2860944"/>
              <a:gd name="connsiteY33" fmla="*/ 211015 h 1589649"/>
              <a:gd name="connsiteX34" fmla="*/ 2546253 w 2860944"/>
              <a:gd name="connsiteY34" fmla="*/ 225083 h 1589649"/>
              <a:gd name="connsiteX35" fmla="*/ 2588456 w 2860944"/>
              <a:gd name="connsiteY35" fmla="*/ 239150 h 1589649"/>
              <a:gd name="connsiteX36" fmla="*/ 2630659 w 2860944"/>
              <a:gd name="connsiteY36" fmla="*/ 267286 h 1589649"/>
              <a:gd name="connsiteX37" fmla="*/ 2715065 w 2860944"/>
              <a:gd name="connsiteY37" fmla="*/ 295421 h 1589649"/>
              <a:gd name="connsiteX38" fmla="*/ 2799471 w 2860944"/>
              <a:gd name="connsiteY38" fmla="*/ 337624 h 1589649"/>
              <a:gd name="connsiteX39" fmla="*/ 2855742 w 2860944"/>
              <a:gd name="connsiteY39" fmla="*/ 365760 h 158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0944" h="1589649">
                <a:moveTo>
                  <a:pt x="0" y="1589649"/>
                </a:moveTo>
                <a:cubicBezTo>
                  <a:pt x="4689" y="1542757"/>
                  <a:pt x="7403" y="1495625"/>
                  <a:pt x="14068" y="1448972"/>
                </a:cubicBezTo>
                <a:cubicBezTo>
                  <a:pt x="16802" y="1429832"/>
                  <a:pt x="25581" y="1411866"/>
                  <a:pt x="28136" y="1392701"/>
                </a:cubicBezTo>
                <a:cubicBezTo>
                  <a:pt x="34981" y="1341361"/>
                  <a:pt x="35358" y="1289296"/>
                  <a:pt x="42203" y="1237956"/>
                </a:cubicBezTo>
                <a:cubicBezTo>
                  <a:pt x="44758" y="1218792"/>
                  <a:pt x="52812" y="1200708"/>
                  <a:pt x="56271" y="1181686"/>
                </a:cubicBezTo>
                <a:cubicBezTo>
                  <a:pt x="62203" y="1149063"/>
                  <a:pt x="64888" y="1115919"/>
                  <a:pt x="70339" y="1083212"/>
                </a:cubicBezTo>
                <a:cubicBezTo>
                  <a:pt x="74270" y="1059627"/>
                  <a:pt x="80130" y="1036398"/>
                  <a:pt x="84407" y="1012873"/>
                </a:cubicBezTo>
                <a:cubicBezTo>
                  <a:pt x="89509" y="984810"/>
                  <a:pt x="92286" y="956311"/>
                  <a:pt x="98474" y="928467"/>
                </a:cubicBezTo>
                <a:cubicBezTo>
                  <a:pt x="101691" y="913991"/>
                  <a:pt x="108640" y="900570"/>
                  <a:pt x="112542" y="886264"/>
                </a:cubicBezTo>
                <a:cubicBezTo>
                  <a:pt x="116872" y="870386"/>
                  <a:pt x="152223" y="714201"/>
                  <a:pt x="168813" y="689316"/>
                </a:cubicBezTo>
                <a:cubicBezTo>
                  <a:pt x="187570" y="661181"/>
                  <a:pt x="201172" y="628820"/>
                  <a:pt x="225083" y="604910"/>
                </a:cubicBezTo>
                <a:lnTo>
                  <a:pt x="323557" y="506436"/>
                </a:lnTo>
                <a:cubicBezTo>
                  <a:pt x="332936" y="497057"/>
                  <a:pt x="340657" y="485658"/>
                  <a:pt x="351693" y="478301"/>
                </a:cubicBezTo>
                <a:cubicBezTo>
                  <a:pt x="365761" y="468923"/>
                  <a:pt x="380694" y="460728"/>
                  <a:pt x="393896" y="450166"/>
                </a:cubicBezTo>
                <a:cubicBezTo>
                  <a:pt x="494122" y="369985"/>
                  <a:pt x="334338" y="480491"/>
                  <a:pt x="464234" y="393895"/>
                </a:cubicBezTo>
                <a:cubicBezTo>
                  <a:pt x="544870" y="272944"/>
                  <a:pt x="437499" y="415284"/>
                  <a:pt x="534573" y="337624"/>
                </a:cubicBezTo>
                <a:cubicBezTo>
                  <a:pt x="547775" y="327062"/>
                  <a:pt x="550753" y="307376"/>
                  <a:pt x="562708" y="295421"/>
                </a:cubicBezTo>
                <a:cubicBezTo>
                  <a:pt x="589978" y="268151"/>
                  <a:pt x="612790" y="264659"/>
                  <a:pt x="647114" y="253218"/>
                </a:cubicBezTo>
                <a:cubicBezTo>
                  <a:pt x="717056" y="183276"/>
                  <a:pt x="677651" y="203380"/>
                  <a:pt x="759656" y="182880"/>
                </a:cubicBezTo>
                <a:cubicBezTo>
                  <a:pt x="778413" y="164123"/>
                  <a:pt x="790762" y="134998"/>
                  <a:pt x="815927" y="126609"/>
                </a:cubicBezTo>
                <a:lnTo>
                  <a:pt x="1026942" y="56270"/>
                </a:lnTo>
                <a:lnTo>
                  <a:pt x="1069145" y="42203"/>
                </a:lnTo>
                <a:cubicBezTo>
                  <a:pt x="1083213" y="37514"/>
                  <a:pt x="1096668" y="30232"/>
                  <a:pt x="1111348" y="28135"/>
                </a:cubicBezTo>
                <a:cubicBezTo>
                  <a:pt x="1228962" y="11333"/>
                  <a:pt x="1177654" y="22109"/>
                  <a:pt x="1266093" y="0"/>
                </a:cubicBezTo>
                <a:cubicBezTo>
                  <a:pt x="1406770" y="4689"/>
                  <a:pt x="1547611" y="5802"/>
                  <a:pt x="1688123" y="14067"/>
                </a:cubicBezTo>
                <a:cubicBezTo>
                  <a:pt x="1707424" y="15202"/>
                  <a:pt x="1725285" y="25195"/>
                  <a:pt x="1744394" y="28135"/>
                </a:cubicBezTo>
                <a:cubicBezTo>
                  <a:pt x="1786363" y="34592"/>
                  <a:pt x="1828800" y="37514"/>
                  <a:pt x="1871003" y="42203"/>
                </a:cubicBezTo>
                <a:cubicBezTo>
                  <a:pt x="1953142" y="69581"/>
                  <a:pt x="1873815" y="45578"/>
                  <a:pt x="1997613" y="70338"/>
                </a:cubicBezTo>
                <a:cubicBezTo>
                  <a:pt x="2016571" y="74130"/>
                  <a:pt x="2035364" y="78850"/>
                  <a:pt x="2053883" y="84406"/>
                </a:cubicBezTo>
                <a:cubicBezTo>
                  <a:pt x="2082290" y="92928"/>
                  <a:pt x="2109208" y="106725"/>
                  <a:pt x="2138290" y="112541"/>
                </a:cubicBezTo>
                <a:cubicBezTo>
                  <a:pt x="2161736" y="117230"/>
                  <a:pt x="2185432" y="120810"/>
                  <a:pt x="2208628" y="126609"/>
                </a:cubicBezTo>
                <a:cubicBezTo>
                  <a:pt x="2223014" y="130205"/>
                  <a:pt x="2236445" y="137080"/>
                  <a:pt x="2250831" y="140676"/>
                </a:cubicBezTo>
                <a:cubicBezTo>
                  <a:pt x="2331155" y="160757"/>
                  <a:pt x="2305230" y="147149"/>
                  <a:pt x="2377440" y="168812"/>
                </a:cubicBezTo>
                <a:cubicBezTo>
                  <a:pt x="2377487" y="168826"/>
                  <a:pt x="2482925" y="203973"/>
                  <a:pt x="2504050" y="211015"/>
                </a:cubicBezTo>
                <a:lnTo>
                  <a:pt x="2546253" y="225083"/>
                </a:lnTo>
                <a:lnTo>
                  <a:pt x="2588456" y="239150"/>
                </a:lnTo>
                <a:cubicBezTo>
                  <a:pt x="2602524" y="248529"/>
                  <a:pt x="2615209" y="260419"/>
                  <a:pt x="2630659" y="267286"/>
                </a:cubicBezTo>
                <a:cubicBezTo>
                  <a:pt x="2657760" y="279331"/>
                  <a:pt x="2690389" y="278970"/>
                  <a:pt x="2715065" y="295421"/>
                </a:cubicBezTo>
                <a:cubicBezTo>
                  <a:pt x="2836022" y="376058"/>
                  <a:pt x="2682978" y="279376"/>
                  <a:pt x="2799471" y="337624"/>
                </a:cubicBezTo>
                <a:cubicBezTo>
                  <a:pt x="2860944" y="368361"/>
                  <a:pt x="2820504" y="365760"/>
                  <a:pt x="2855742" y="36576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rostoročno 33"/>
          <p:cNvSpPr/>
          <p:nvPr/>
        </p:nvSpPr>
        <p:spPr>
          <a:xfrm rot="13941780">
            <a:off x="1548130" y="2380117"/>
            <a:ext cx="2860944" cy="1589649"/>
          </a:xfrm>
          <a:custGeom>
            <a:avLst/>
            <a:gdLst>
              <a:gd name="connsiteX0" fmla="*/ 0 w 2860944"/>
              <a:gd name="connsiteY0" fmla="*/ 1589649 h 1589649"/>
              <a:gd name="connsiteX1" fmla="*/ 14068 w 2860944"/>
              <a:gd name="connsiteY1" fmla="*/ 1448972 h 1589649"/>
              <a:gd name="connsiteX2" fmla="*/ 28136 w 2860944"/>
              <a:gd name="connsiteY2" fmla="*/ 1392701 h 1589649"/>
              <a:gd name="connsiteX3" fmla="*/ 42203 w 2860944"/>
              <a:gd name="connsiteY3" fmla="*/ 1237956 h 1589649"/>
              <a:gd name="connsiteX4" fmla="*/ 56271 w 2860944"/>
              <a:gd name="connsiteY4" fmla="*/ 1181686 h 1589649"/>
              <a:gd name="connsiteX5" fmla="*/ 70339 w 2860944"/>
              <a:gd name="connsiteY5" fmla="*/ 1083212 h 1589649"/>
              <a:gd name="connsiteX6" fmla="*/ 84407 w 2860944"/>
              <a:gd name="connsiteY6" fmla="*/ 1012873 h 1589649"/>
              <a:gd name="connsiteX7" fmla="*/ 98474 w 2860944"/>
              <a:gd name="connsiteY7" fmla="*/ 928467 h 1589649"/>
              <a:gd name="connsiteX8" fmla="*/ 112542 w 2860944"/>
              <a:gd name="connsiteY8" fmla="*/ 886264 h 1589649"/>
              <a:gd name="connsiteX9" fmla="*/ 168813 w 2860944"/>
              <a:gd name="connsiteY9" fmla="*/ 689316 h 1589649"/>
              <a:gd name="connsiteX10" fmla="*/ 225083 w 2860944"/>
              <a:gd name="connsiteY10" fmla="*/ 604910 h 1589649"/>
              <a:gd name="connsiteX11" fmla="*/ 323557 w 2860944"/>
              <a:gd name="connsiteY11" fmla="*/ 506436 h 1589649"/>
              <a:gd name="connsiteX12" fmla="*/ 351693 w 2860944"/>
              <a:gd name="connsiteY12" fmla="*/ 478301 h 1589649"/>
              <a:gd name="connsiteX13" fmla="*/ 393896 w 2860944"/>
              <a:gd name="connsiteY13" fmla="*/ 450166 h 1589649"/>
              <a:gd name="connsiteX14" fmla="*/ 464234 w 2860944"/>
              <a:gd name="connsiteY14" fmla="*/ 393895 h 1589649"/>
              <a:gd name="connsiteX15" fmla="*/ 534573 w 2860944"/>
              <a:gd name="connsiteY15" fmla="*/ 337624 h 1589649"/>
              <a:gd name="connsiteX16" fmla="*/ 562708 w 2860944"/>
              <a:gd name="connsiteY16" fmla="*/ 295421 h 1589649"/>
              <a:gd name="connsiteX17" fmla="*/ 647114 w 2860944"/>
              <a:gd name="connsiteY17" fmla="*/ 253218 h 1589649"/>
              <a:gd name="connsiteX18" fmla="*/ 759656 w 2860944"/>
              <a:gd name="connsiteY18" fmla="*/ 182880 h 1589649"/>
              <a:gd name="connsiteX19" fmla="*/ 815927 w 2860944"/>
              <a:gd name="connsiteY19" fmla="*/ 126609 h 1589649"/>
              <a:gd name="connsiteX20" fmla="*/ 1026942 w 2860944"/>
              <a:gd name="connsiteY20" fmla="*/ 56270 h 1589649"/>
              <a:gd name="connsiteX21" fmla="*/ 1069145 w 2860944"/>
              <a:gd name="connsiteY21" fmla="*/ 42203 h 1589649"/>
              <a:gd name="connsiteX22" fmla="*/ 1111348 w 2860944"/>
              <a:gd name="connsiteY22" fmla="*/ 28135 h 1589649"/>
              <a:gd name="connsiteX23" fmla="*/ 1266093 w 2860944"/>
              <a:gd name="connsiteY23" fmla="*/ 0 h 1589649"/>
              <a:gd name="connsiteX24" fmla="*/ 1688123 w 2860944"/>
              <a:gd name="connsiteY24" fmla="*/ 14067 h 1589649"/>
              <a:gd name="connsiteX25" fmla="*/ 1744394 w 2860944"/>
              <a:gd name="connsiteY25" fmla="*/ 28135 h 1589649"/>
              <a:gd name="connsiteX26" fmla="*/ 1871003 w 2860944"/>
              <a:gd name="connsiteY26" fmla="*/ 42203 h 1589649"/>
              <a:gd name="connsiteX27" fmla="*/ 1997613 w 2860944"/>
              <a:gd name="connsiteY27" fmla="*/ 70338 h 1589649"/>
              <a:gd name="connsiteX28" fmla="*/ 2053883 w 2860944"/>
              <a:gd name="connsiteY28" fmla="*/ 84406 h 1589649"/>
              <a:gd name="connsiteX29" fmla="*/ 2138290 w 2860944"/>
              <a:gd name="connsiteY29" fmla="*/ 112541 h 1589649"/>
              <a:gd name="connsiteX30" fmla="*/ 2208628 w 2860944"/>
              <a:gd name="connsiteY30" fmla="*/ 126609 h 1589649"/>
              <a:gd name="connsiteX31" fmla="*/ 2250831 w 2860944"/>
              <a:gd name="connsiteY31" fmla="*/ 140676 h 1589649"/>
              <a:gd name="connsiteX32" fmla="*/ 2377440 w 2860944"/>
              <a:gd name="connsiteY32" fmla="*/ 168812 h 1589649"/>
              <a:gd name="connsiteX33" fmla="*/ 2504050 w 2860944"/>
              <a:gd name="connsiteY33" fmla="*/ 211015 h 1589649"/>
              <a:gd name="connsiteX34" fmla="*/ 2546253 w 2860944"/>
              <a:gd name="connsiteY34" fmla="*/ 225083 h 1589649"/>
              <a:gd name="connsiteX35" fmla="*/ 2588456 w 2860944"/>
              <a:gd name="connsiteY35" fmla="*/ 239150 h 1589649"/>
              <a:gd name="connsiteX36" fmla="*/ 2630659 w 2860944"/>
              <a:gd name="connsiteY36" fmla="*/ 267286 h 1589649"/>
              <a:gd name="connsiteX37" fmla="*/ 2715065 w 2860944"/>
              <a:gd name="connsiteY37" fmla="*/ 295421 h 1589649"/>
              <a:gd name="connsiteX38" fmla="*/ 2799471 w 2860944"/>
              <a:gd name="connsiteY38" fmla="*/ 337624 h 1589649"/>
              <a:gd name="connsiteX39" fmla="*/ 2855742 w 2860944"/>
              <a:gd name="connsiteY39" fmla="*/ 365760 h 158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0944" h="1589649">
                <a:moveTo>
                  <a:pt x="0" y="1589649"/>
                </a:moveTo>
                <a:cubicBezTo>
                  <a:pt x="4689" y="1542757"/>
                  <a:pt x="7403" y="1495625"/>
                  <a:pt x="14068" y="1448972"/>
                </a:cubicBezTo>
                <a:cubicBezTo>
                  <a:pt x="16802" y="1429832"/>
                  <a:pt x="25581" y="1411866"/>
                  <a:pt x="28136" y="1392701"/>
                </a:cubicBezTo>
                <a:cubicBezTo>
                  <a:pt x="34981" y="1341361"/>
                  <a:pt x="35358" y="1289296"/>
                  <a:pt x="42203" y="1237956"/>
                </a:cubicBezTo>
                <a:cubicBezTo>
                  <a:pt x="44758" y="1218792"/>
                  <a:pt x="52812" y="1200708"/>
                  <a:pt x="56271" y="1181686"/>
                </a:cubicBezTo>
                <a:cubicBezTo>
                  <a:pt x="62203" y="1149063"/>
                  <a:pt x="64888" y="1115919"/>
                  <a:pt x="70339" y="1083212"/>
                </a:cubicBezTo>
                <a:cubicBezTo>
                  <a:pt x="74270" y="1059627"/>
                  <a:pt x="80130" y="1036398"/>
                  <a:pt x="84407" y="1012873"/>
                </a:cubicBezTo>
                <a:cubicBezTo>
                  <a:pt x="89509" y="984810"/>
                  <a:pt x="92286" y="956311"/>
                  <a:pt x="98474" y="928467"/>
                </a:cubicBezTo>
                <a:cubicBezTo>
                  <a:pt x="101691" y="913991"/>
                  <a:pt x="108640" y="900570"/>
                  <a:pt x="112542" y="886264"/>
                </a:cubicBezTo>
                <a:cubicBezTo>
                  <a:pt x="116872" y="870386"/>
                  <a:pt x="152223" y="714201"/>
                  <a:pt x="168813" y="689316"/>
                </a:cubicBezTo>
                <a:cubicBezTo>
                  <a:pt x="187570" y="661181"/>
                  <a:pt x="201172" y="628820"/>
                  <a:pt x="225083" y="604910"/>
                </a:cubicBezTo>
                <a:lnTo>
                  <a:pt x="323557" y="506436"/>
                </a:lnTo>
                <a:cubicBezTo>
                  <a:pt x="332936" y="497057"/>
                  <a:pt x="340657" y="485658"/>
                  <a:pt x="351693" y="478301"/>
                </a:cubicBezTo>
                <a:cubicBezTo>
                  <a:pt x="365761" y="468923"/>
                  <a:pt x="380694" y="460728"/>
                  <a:pt x="393896" y="450166"/>
                </a:cubicBezTo>
                <a:cubicBezTo>
                  <a:pt x="494122" y="369985"/>
                  <a:pt x="334338" y="480491"/>
                  <a:pt x="464234" y="393895"/>
                </a:cubicBezTo>
                <a:cubicBezTo>
                  <a:pt x="544870" y="272944"/>
                  <a:pt x="437499" y="415284"/>
                  <a:pt x="534573" y="337624"/>
                </a:cubicBezTo>
                <a:cubicBezTo>
                  <a:pt x="547775" y="327062"/>
                  <a:pt x="550753" y="307376"/>
                  <a:pt x="562708" y="295421"/>
                </a:cubicBezTo>
                <a:cubicBezTo>
                  <a:pt x="589978" y="268151"/>
                  <a:pt x="612790" y="264659"/>
                  <a:pt x="647114" y="253218"/>
                </a:cubicBezTo>
                <a:cubicBezTo>
                  <a:pt x="717056" y="183276"/>
                  <a:pt x="677651" y="203380"/>
                  <a:pt x="759656" y="182880"/>
                </a:cubicBezTo>
                <a:cubicBezTo>
                  <a:pt x="778413" y="164123"/>
                  <a:pt x="790762" y="134998"/>
                  <a:pt x="815927" y="126609"/>
                </a:cubicBezTo>
                <a:lnTo>
                  <a:pt x="1026942" y="56270"/>
                </a:lnTo>
                <a:lnTo>
                  <a:pt x="1069145" y="42203"/>
                </a:lnTo>
                <a:cubicBezTo>
                  <a:pt x="1083213" y="37514"/>
                  <a:pt x="1096668" y="30232"/>
                  <a:pt x="1111348" y="28135"/>
                </a:cubicBezTo>
                <a:cubicBezTo>
                  <a:pt x="1228962" y="11333"/>
                  <a:pt x="1177654" y="22109"/>
                  <a:pt x="1266093" y="0"/>
                </a:cubicBezTo>
                <a:cubicBezTo>
                  <a:pt x="1406770" y="4689"/>
                  <a:pt x="1547611" y="5802"/>
                  <a:pt x="1688123" y="14067"/>
                </a:cubicBezTo>
                <a:cubicBezTo>
                  <a:pt x="1707424" y="15202"/>
                  <a:pt x="1725285" y="25195"/>
                  <a:pt x="1744394" y="28135"/>
                </a:cubicBezTo>
                <a:cubicBezTo>
                  <a:pt x="1786363" y="34592"/>
                  <a:pt x="1828800" y="37514"/>
                  <a:pt x="1871003" y="42203"/>
                </a:cubicBezTo>
                <a:cubicBezTo>
                  <a:pt x="1953142" y="69581"/>
                  <a:pt x="1873815" y="45578"/>
                  <a:pt x="1997613" y="70338"/>
                </a:cubicBezTo>
                <a:cubicBezTo>
                  <a:pt x="2016571" y="74130"/>
                  <a:pt x="2035364" y="78850"/>
                  <a:pt x="2053883" y="84406"/>
                </a:cubicBezTo>
                <a:cubicBezTo>
                  <a:pt x="2082290" y="92928"/>
                  <a:pt x="2109208" y="106725"/>
                  <a:pt x="2138290" y="112541"/>
                </a:cubicBezTo>
                <a:cubicBezTo>
                  <a:pt x="2161736" y="117230"/>
                  <a:pt x="2185432" y="120810"/>
                  <a:pt x="2208628" y="126609"/>
                </a:cubicBezTo>
                <a:cubicBezTo>
                  <a:pt x="2223014" y="130205"/>
                  <a:pt x="2236445" y="137080"/>
                  <a:pt x="2250831" y="140676"/>
                </a:cubicBezTo>
                <a:cubicBezTo>
                  <a:pt x="2331155" y="160757"/>
                  <a:pt x="2305230" y="147149"/>
                  <a:pt x="2377440" y="168812"/>
                </a:cubicBezTo>
                <a:cubicBezTo>
                  <a:pt x="2377487" y="168826"/>
                  <a:pt x="2482925" y="203973"/>
                  <a:pt x="2504050" y="211015"/>
                </a:cubicBezTo>
                <a:lnTo>
                  <a:pt x="2546253" y="225083"/>
                </a:lnTo>
                <a:lnTo>
                  <a:pt x="2588456" y="239150"/>
                </a:lnTo>
                <a:cubicBezTo>
                  <a:pt x="2602524" y="248529"/>
                  <a:pt x="2615209" y="260419"/>
                  <a:pt x="2630659" y="267286"/>
                </a:cubicBezTo>
                <a:cubicBezTo>
                  <a:pt x="2657760" y="279331"/>
                  <a:pt x="2690389" y="278970"/>
                  <a:pt x="2715065" y="295421"/>
                </a:cubicBezTo>
                <a:cubicBezTo>
                  <a:pt x="2836022" y="376058"/>
                  <a:pt x="2682978" y="279376"/>
                  <a:pt x="2799471" y="337624"/>
                </a:cubicBezTo>
                <a:cubicBezTo>
                  <a:pt x="2860944" y="368361"/>
                  <a:pt x="2820504" y="365760"/>
                  <a:pt x="2855742" y="36576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/>
          <a:srcRect l="23435" t="65099" r="36164" b="24407"/>
          <a:stretch>
            <a:fillRect/>
          </a:stretch>
        </p:blipFill>
        <p:spPr bwMode="auto">
          <a:xfrm>
            <a:off x="179512" y="5733256"/>
            <a:ext cx="4032448" cy="58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35488" y="5299993"/>
            <a:ext cx="3636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SOKOTA od </a:t>
            </a:r>
            <a:r>
              <a:rPr kumimoji="0" lang="sl-SI" sz="4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γ</a:t>
            </a:r>
            <a:r>
              <a:rPr kumimoji="0" lang="sl-SI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 sta β  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Prostoročno 37"/>
          <p:cNvSpPr/>
          <p:nvPr/>
        </p:nvSpPr>
        <p:spPr>
          <a:xfrm>
            <a:off x="2195736" y="1844824"/>
            <a:ext cx="3095850" cy="2175197"/>
          </a:xfrm>
          <a:custGeom>
            <a:avLst/>
            <a:gdLst>
              <a:gd name="connsiteX0" fmla="*/ 0 w 3565074"/>
              <a:gd name="connsiteY0" fmla="*/ 745587 h 2461846"/>
              <a:gd name="connsiteX1" fmla="*/ 70338 w 3565074"/>
              <a:gd name="connsiteY1" fmla="*/ 661181 h 2461846"/>
              <a:gd name="connsiteX2" fmla="*/ 126609 w 3565074"/>
              <a:gd name="connsiteY2" fmla="*/ 562707 h 2461846"/>
              <a:gd name="connsiteX3" fmla="*/ 154744 w 3565074"/>
              <a:gd name="connsiteY3" fmla="*/ 520504 h 2461846"/>
              <a:gd name="connsiteX4" fmla="*/ 196947 w 3565074"/>
              <a:gd name="connsiteY4" fmla="*/ 506437 h 2461846"/>
              <a:gd name="connsiteX5" fmla="*/ 225083 w 3565074"/>
              <a:gd name="connsiteY5" fmla="*/ 450166 h 2461846"/>
              <a:gd name="connsiteX6" fmla="*/ 267286 w 3565074"/>
              <a:gd name="connsiteY6" fmla="*/ 407963 h 2461846"/>
              <a:gd name="connsiteX7" fmla="*/ 407963 w 3565074"/>
              <a:gd name="connsiteY7" fmla="*/ 323557 h 2461846"/>
              <a:gd name="connsiteX8" fmla="*/ 450166 w 3565074"/>
              <a:gd name="connsiteY8" fmla="*/ 309489 h 2461846"/>
              <a:gd name="connsiteX9" fmla="*/ 562707 w 3565074"/>
              <a:gd name="connsiteY9" fmla="*/ 253218 h 2461846"/>
              <a:gd name="connsiteX10" fmla="*/ 633046 w 3565074"/>
              <a:gd name="connsiteY10" fmla="*/ 196947 h 2461846"/>
              <a:gd name="connsiteX11" fmla="*/ 675249 w 3565074"/>
              <a:gd name="connsiteY11" fmla="*/ 182880 h 2461846"/>
              <a:gd name="connsiteX12" fmla="*/ 717452 w 3565074"/>
              <a:gd name="connsiteY12" fmla="*/ 154744 h 2461846"/>
              <a:gd name="connsiteX13" fmla="*/ 815926 w 3565074"/>
              <a:gd name="connsiteY13" fmla="*/ 126609 h 2461846"/>
              <a:gd name="connsiteX14" fmla="*/ 956603 w 3565074"/>
              <a:gd name="connsiteY14" fmla="*/ 84406 h 2461846"/>
              <a:gd name="connsiteX15" fmla="*/ 1097280 w 3565074"/>
              <a:gd name="connsiteY15" fmla="*/ 56271 h 2461846"/>
              <a:gd name="connsiteX16" fmla="*/ 1139483 w 3565074"/>
              <a:gd name="connsiteY16" fmla="*/ 42203 h 2461846"/>
              <a:gd name="connsiteX17" fmla="*/ 1266092 w 3565074"/>
              <a:gd name="connsiteY17" fmla="*/ 28135 h 2461846"/>
              <a:gd name="connsiteX18" fmla="*/ 1448972 w 3565074"/>
              <a:gd name="connsiteY18" fmla="*/ 0 h 2461846"/>
              <a:gd name="connsiteX19" fmla="*/ 1688123 w 3565074"/>
              <a:gd name="connsiteY19" fmla="*/ 14067 h 2461846"/>
              <a:gd name="connsiteX20" fmla="*/ 1814732 w 3565074"/>
              <a:gd name="connsiteY20" fmla="*/ 42203 h 2461846"/>
              <a:gd name="connsiteX21" fmla="*/ 1885070 w 3565074"/>
              <a:gd name="connsiteY21" fmla="*/ 56271 h 2461846"/>
              <a:gd name="connsiteX22" fmla="*/ 1997612 w 3565074"/>
              <a:gd name="connsiteY22" fmla="*/ 84406 h 2461846"/>
              <a:gd name="connsiteX23" fmla="*/ 2039815 w 3565074"/>
              <a:gd name="connsiteY23" fmla="*/ 112541 h 2461846"/>
              <a:gd name="connsiteX24" fmla="*/ 2194560 w 3565074"/>
              <a:gd name="connsiteY24" fmla="*/ 140677 h 2461846"/>
              <a:gd name="connsiteX25" fmla="*/ 2236763 w 3565074"/>
              <a:gd name="connsiteY25" fmla="*/ 154744 h 2461846"/>
              <a:gd name="connsiteX26" fmla="*/ 2293033 w 3565074"/>
              <a:gd name="connsiteY26" fmla="*/ 168812 h 2461846"/>
              <a:gd name="connsiteX27" fmla="*/ 2391507 w 3565074"/>
              <a:gd name="connsiteY27" fmla="*/ 225083 h 2461846"/>
              <a:gd name="connsiteX28" fmla="*/ 2475913 w 3565074"/>
              <a:gd name="connsiteY28" fmla="*/ 253218 h 2461846"/>
              <a:gd name="connsiteX29" fmla="*/ 2518116 w 3565074"/>
              <a:gd name="connsiteY29" fmla="*/ 267286 h 2461846"/>
              <a:gd name="connsiteX30" fmla="*/ 2560320 w 3565074"/>
              <a:gd name="connsiteY30" fmla="*/ 295421 h 2461846"/>
              <a:gd name="connsiteX31" fmla="*/ 2588455 w 3565074"/>
              <a:gd name="connsiteY31" fmla="*/ 323557 h 2461846"/>
              <a:gd name="connsiteX32" fmla="*/ 2644726 w 3565074"/>
              <a:gd name="connsiteY32" fmla="*/ 337624 h 2461846"/>
              <a:gd name="connsiteX33" fmla="*/ 2757267 w 3565074"/>
              <a:gd name="connsiteY33" fmla="*/ 393895 h 2461846"/>
              <a:gd name="connsiteX34" fmla="*/ 2813538 w 3565074"/>
              <a:gd name="connsiteY34" fmla="*/ 422031 h 2461846"/>
              <a:gd name="connsiteX35" fmla="*/ 2912012 w 3565074"/>
              <a:gd name="connsiteY35" fmla="*/ 520504 h 2461846"/>
              <a:gd name="connsiteX36" fmla="*/ 2954215 w 3565074"/>
              <a:gd name="connsiteY36" fmla="*/ 548640 h 2461846"/>
              <a:gd name="connsiteX37" fmla="*/ 3010486 w 3565074"/>
              <a:gd name="connsiteY37" fmla="*/ 590843 h 2461846"/>
              <a:gd name="connsiteX38" fmla="*/ 3108960 w 3565074"/>
              <a:gd name="connsiteY38" fmla="*/ 689317 h 2461846"/>
              <a:gd name="connsiteX39" fmla="*/ 3151163 w 3565074"/>
              <a:gd name="connsiteY39" fmla="*/ 773723 h 2461846"/>
              <a:gd name="connsiteX40" fmla="*/ 3179298 w 3565074"/>
              <a:gd name="connsiteY40" fmla="*/ 815926 h 2461846"/>
              <a:gd name="connsiteX41" fmla="*/ 3263704 w 3565074"/>
              <a:gd name="connsiteY41" fmla="*/ 914400 h 2461846"/>
              <a:gd name="connsiteX42" fmla="*/ 3319975 w 3565074"/>
              <a:gd name="connsiteY42" fmla="*/ 998806 h 2461846"/>
              <a:gd name="connsiteX43" fmla="*/ 3362178 w 3565074"/>
              <a:gd name="connsiteY43" fmla="*/ 1097280 h 2461846"/>
              <a:gd name="connsiteX44" fmla="*/ 3404381 w 3565074"/>
              <a:gd name="connsiteY44" fmla="*/ 1153551 h 2461846"/>
              <a:gd name="connsiteX45" fmla="*/ 3432516 w 3565074"/>
              <a:gd name="connsiteY45" fmla="*/ 1252024 h 2461846"/>
              <a:gd name="connsiteX46" fmla="*/ 3460652 w 3565074"/>
              <a:gd name="connsiteY46" fmla="*/ 1308295 h 2461846"/>
              <a:gd name="connsiteX47" fmla="*/ 3488787 w 3565074"/>
              <a:gd name="connsiteY47" fmla="*/ 1420837 h 2461846"/>
              <a:gd name="connsiteX48" fmla="*/ 3530990 w 3565074"/>
              <a:gd name="connsiteY48" fmla="*/ 1547446 h 2461846"/>
              <a:gd name="connsiteX49" fmla="*/ 3545058 w 3565074"/>
              <a:gd name="connsiteY49" fmla="*/ 1589649 h 2461846"/>
              <a:gd name="connsiteX50" fmla="*/ 3516923 w 3565074"/>
              <a:gd name="connsiteY50" fmla="*/ 2082018 h 2461846"/>
              <a:gd name="connsiteX51" fmla="*/ 3488787 w 3565074"/>
              <a:gd name="connsiteY51" fmla="*/ 2166424 h 2461846"/>
              <a:gd name="connsiteX52" fmla="*/ 3460652 w 3565074"/>
              <a:gd name="connsiteY52" fmla="*/ 2208627 h 2461846"/>
              <a:gd name="connsiteX53" fmla="*/ 3432516 w 3565074"/>
              <a:gd name="connsiteY53" fmla="*/ 2293034 h 2461846"/>
              <a:gd name="connsiteX54" fmla="*/ 3418449 w 3565074"/>
              <a:gd name="connsiteY54" fmla="*/ 2335237 h 2461846"/>
              <a:gd name="connsiteX55" fmla="*/ 3390313 w 3565074"/>
              <a:gd name="connsiteY55" fmla="*/ 2377440 h 2461846"/>
              <a:gd name="connsiteX56" fmla="*/ 3362178 w 3565074"/>
              <a:gd name="connsiteY56" fmla="*/ 2461846 h 246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565074" h="2461846">
                <a:moveTo>
                  <a:pt x="0" y="745587"/>
                </a:moveTo>
                <a:cubicBezTo>
                  <a:pt x="31113" y="714474"/>
                  <a:pt x="50752" y="700353"/>
                  <a:pt x="70338" y="661181"/>
                </a:cubicBezTo>
                <a:cubicBezTo>
                  <a:pt x="131214" y="539429"/>
                  <a:pt x="13222" y="721450"/>
                  <a:pt x="126609" y="562707"/>
                </a:cubicBezTo>
                <a:cubicBezTo>
                  <a:pt x="136436" y="548949"/>
                  <a:pt x="141542" y="531066"/>
                  <a:pt x="154744" y="520504"/>
                </a:cubicBezTo>
                <a:cubicBezTo>
                  <a:pt x="166323" y="511241"/>
                  <a:pt x="182879" y="511126"/>
                  <a:pt x="196947" y="506437"/>
                </a:cubicBezTo>
                <a:cubicBezTo>
                  <a:pt x="206326" y="487680"/>
                  <a:pt x="212894" y="467231"/>
                  <a:pt x="225083" y="450166"/>
                </a:cubicBezTo>
                <a:cubicBezTo>
                  <a:pt x="236647" y="433977"/>
                  <a:pt x="251582" y="420177"/>
                  <a:pt x="267286" y="407963"/>
                </a:cubicBezTo>
                <a:cubicBezTo>
                  <a:pt x="308202" y="376139"/>
                  <a:pt x="359240" y="344438"/>
                  <a:pt x="407963" y="323557"/>
                </a:cubicBezTo>
                <a:cubicBezTo>
                  <a:pt x="421593" y="317716"/>
                  <a:pt x="436903" y="316121"/>
                  <a:pt x="450166" y="309489"/>
                </a:cubicBezTo>
                <a:cubicBezTo>
                  <a:pt x="583052" y="243046"/>
                  <a:pt x="467539" y="284941"/>
                  <a:pt x="562707" y="253218"/>
                </a:cubicBezTo>
                <a:cubicBezTo>
                  <a:pt x="588875" y="227051"/>
                  <a:pt x="597557" y="214692"/>
                  <a:pt x="633046" y="196947"/>
                </a:cubicBezTo>
                <a:cubicBezTo>
                  <a:pt x="646309" y="190315"/>
                  <a:pt x="661181" y="187569"/>
                  <a:pt x="675249" y="182880"/>
                </a:cubicBezTo>
                <a:cubicBezTo>
                  <a:pt x="689317" y="173501"/>
                  <a:pt x="702330" y="162305"/>
                  <a:pt x="717452" y="154744"/>
                </a:cubicBezTo>
                <a:cubicBezTo>
                  <a:pt x="741084" y="142928"/>
                  <a:pt x="793398" y="133367"/>
                  <a:pt x="815926" y="126609"/>
                </a:cubicBezTo>
                <a:cubicBezTo>
                  <a:pt x="904266" y="100107"/>
                  <a:pt x="880953" y="100617"/>
                  <a:pt x="956603" y="84406"/>
                </a:cubicBezTo>
                <a:cubicBezTo>
                  <a:pt x="1003362" y="74386"/>
                  <a:pt x="1051913" y="71394"/>
                  <a:pt x="1097280" y="56271"/>
                </a:cubicBezTo>
                <a:cubicBezTo>
                  <a:pt x="1111348" y="51582"/>
                  <a:pt x="1124856" y="44641"/>
                  <a:pt x="1139483" y="42203"/>
                </a:cubicBezTo>
                <a:cubicBezTo>
                  <a:pt x="1181368" y="35222"/>
                  <a:pt x="1223920" y="33097"/>
                  <a:pt x="1266092" y="28135"/>
                </a:cubicBezTo>
                <a:cubicBezTo>
                  <a:pt x="1390190" y="13535"/>
                  <a:pt x="1349258" y="19942"/>
                  <a:pt x="1448972" y="0"/>
                </a:cubicBezTo>
                <a:cubicBezTo>
                  <a:pt x="1528689" y="4689"/>
                  <a:pt x="1608596" y="6837"/>
                  <a:pt x="1688123" y="14067"/>
                </a:cubicBezTo>
                <a:cubicBezTo>
                  <a:pt x="1724021" y="17330"/>
                  <a:pt x="1778444" y="34139"/>
                  <a:pt x="1814732" y="42203"/>
                </a:cubicBezTo>
                <a:cubicBezTo>
                  <a:pt x="1838073" y="47390"/>
                  <a:pt x="1861772" y="50895"/>
                  <a:pt x="1885070" y="56271"/>
                </a:cubicBezTo>
                <a:cubicBezTo>
                  <a:pt x="1922748" y="64966"/>
                  <a:pt x="1997612" y="84406"/>
                  <a:pt x="1997612" y="84406"/>
                </a:cubicBezTo>
                <a:cubicBezTo>
                  <a:pt x="2011680" y="93784"/>
                  <a:pt x="2023984" y="106604"/>
                  <a:pt x="2039815" y="112541"/>
                </a:cubicBezTo>
                <a:cubicBezTo>
                  <a:pt x="2058436" y="119524"/>
                  <a:pt x="2181630" y="137804"/>
                  <a:pt x="2194560" y="140677"/>
                </a:cubicBezTo>
                <a:cubicBezTo>
                  <a:pt x="2209035" y="143894"/>
                  <a:pt x="2222505" y="150670"/>
                  <a:pt x="2236763" y="154744"/>
                </a:cubicBezTo>
                <a:cubicBezTo>
                  <a:pt x="2255353" y="160055"/>
                  <a:pt x="2274276" y="164123"/>
                  <a:pt x="2293033" y="168812"/>
                </a:cubicBezTo>
                <a:cubicBezTo>
                  <a:pt x="2331098" y="194189"/>
                  <a:pt x="2346889" y="207236"/>
                  <a:pt x="2391507" y="225083"/>
                </a:cubicBezTo>
                <a:cubicBezTo>
                  <a:pt x="2419043" y="236097"/>
                  <a:pt x="2447778" y="243840"/>
                  <a:pt x="2475913" y="253218"/>
                </a:cubicBezTo>
                <a:cubicBezTo>
                  <a:pt x="2489981" y="257907"/>
                  <a:pt x="2505778" y="259061"/>
                  <a:pt x="2518116" y="267286"/>
                </a:cubicBezTo>
                <a:cubicBezTo>
                  <a:pt x="2532184" y="276664"/>
                  <a:pt x="2547117" y="284859"/>
                  <a:pt x="2560320" y="295421"/>
                </a:cubicBezTo>
                <a:cubicBezTo>
                  <a:pt x="2570677" y="303706"/>
                  <a:pt x="2576592" y="317626"/>
                  <a:pt x="2588455" y="323557"/>
                </a:cubicBezTo>
                <a:cubicBezTo>
                  <a:pt x="2605748" y="332204"/>
                  <a:pt x="2626384" y="331510"/>
                  <a:pt x="2644726" y="337624"/>
                </a:cubicBezTo>
                <a:cubicBezTo>
                  <a:pt x="2744430" y="370859"/>
                  <a:pt x="2684901" y="352543"/>
                  <a:pt x="2757267" y="393895"/>
                </a:cubicBezTo>
                <a:cubicBezTo>
                  <a:pt x="2775475" y="404300"/>
                  <a:pt x="2795755" y="410916"/>
                  <a:pt x="2813538" y="422031"/>
                </a:cubicBezTo>
                <a:cubicBezTo>
                  <a:pt x="2913575" y="484554"/>
                  <a:pt x="2830733" y="439225"/>
                  <a:pt x="2912012" y="520504"/>
                </a:cubicBezTo>
                <a:cubicBezTo>
                  <a:pt x="2923967" y="532459"/>
                  <a:pt x="2940457" y="538813"/>
                  <a:pt x="2954215" y="548640"/>
                </a:cubicBezTo>
                <a:cubicBezTo>
                  <a:pt x="2973294" y="562268"/>
                  <a:pt x="2993907" y="574264"/>
                  <a:pt x="3010486" y="590843"/>
                </a:cubicBezTo>
                <a:cubicBezTo>
                  <a:pt x="3141785" y="722142"/>
                  <a:pt x="2958904" y="576776"/>
                  <a:pt x="3108960" y="689317"/>
                </a:cubicBezTo>
                <a:cubicBezTo>
                  <a:pt x="3189591" y="810265"/>
                  <a:pt x="3092920" y="657238"/>
                  <a:pt x="3151163" y="773723"/>
                </a:cubicBezTo>
                <a:cubicBezTo>
                  <a:pt x="3158724" y="788845"/>
                  <a:pt x="3169471" y="802168"/>
                  <a:pt x="3179298" y="815926"/>
                </a:cubicBezTo>
                <a:cubicBezTo>
                  <a:pt x="3224414" y="879089"/>
                  <a:pt x="3212579" y="863275"/>
                  <a:pt x="3263704" y="914400"/>
                </a:cubicBezTo>
                <a:cubicBezTo>
                  <a:pt x="3293882" y="1004932"/>
                  <a:pt x="3254113" y="906599"/>
                  <a:pt x="3319975" y="998806"/>
                </a:cubicBezTo>
                <a:cubicBezTo>
                  <a:pt x="3399685" y="1110401"/>
                  <a:pt x="3309698" y="1005441"/>
                  <a:pt x="3362178" y="1097280"/>
                </a:cubicBezTo>
                <a:cubicBezTo>
                  <a:pt x="3373811" y="1117637"/>
                  <a:pt x="3390313" y="1134794"/>
                  <a:pt x="3404381" y="1153551"/>
                </a:cubicBezTo>
                <a:cubicBezTo>
                  <a:pt x="3411518" y="1182096"/>
                  <a:pt x="3420410" y="1223776"/>
                  <a:pt x="3432516" y="1252024"/>
                </a:cubicBezTo>
                <a:cubicBezTo>
                  <a:pt x="3440777" y="1271299"/>
                  <a:pt x="3454020" y="1288400"/>
                  <a:pt x="3460652" y="1308295"/>
                </a:cubicBezTo>
                <a:cubicBezTo>
                  <a:pt x="3472880" y="1344979"/>
                  <a:pt x="3476559" y="1384153"/>
                  <a:pt x="3488787" y="1420837"/>
                </a:cubicBezTo>
                <a:lnTo>
                  <a:pt x="3530990" y="1547446"/>
                </a:lnTo>
                <a:lnTo>
                  <a:pt x="3545058" y="1589649"/>
                </a:lnTo>
                <a:cubicBezTo>
                  <a:pt x="3539313" y="1767733"/>
                  <a:pt x="3565074" y="1921515"/>
                  <a:pt x="3516923" y="2082018"/>
                </a:cubicBezTo>
                <a:cubicBezTo>
                  <a:pt x="3508401" y="2110425"/>
                  <a:pt x="3505238" y="2141748"/>
                  <a:pt x="3488787" y="2166424"/>
                </a:cubicBezTo>
                <a:cubicBezTo>
                  <a:pt x="3479409" y="2180492"/>
                  <a:pt x="3467519" y="2193177"/>
                  <a:pt x="3460652" y="2208627"/>
                </a:cubicBezTo>
                <a:cubicBezTo>
                  <a:pt x="3448607" y="2235728"/>
                  <a:pt x="3441894" y="2264898"/>
                  <a:pt x="3432516" y="2293034"/>
                </a:cubicBezTo>
                <a:cubicBezTo>
                  <a:pt x="3427827" y="2307102"/>
                  <a:pt x="3426675" y="2322899"/>
                  <a:pt x="3418449" y="2335237"/>
                </a:cubicBezTo>
                <a:lnTo>
                  <a:pt x="3390313" y="2377440"/>
                </a:lnTo>
                <a:lnTo>
                  <a:pt x="3362178" y="2461846"/>
                </a:ln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Prostoročno 38"/>
          <p:cNvSpPr/>
          <p:nvPr/>
        </p:nvSpPr>
        <p:spPr>
          <a:xfrm rot="7669216">
            <a:off x="2357468" y="2269222"/>
            <a:ext cx="3095850" cy="2175197"/>
          </a:xfrm>
          <a:custGeom>
            <a:avLst/>
            <a:gdLst>
              <a:gd name="connsiteX0" fmla="*/ 0 w 3565074"/>
              <a:gd name="connsiteY0" fmla="*/ 745587 h 2461846"/>
              <a:gd name="connsiteX1" fmla="*/ 70338 w 3565074"/>
              <a:gd name="connsiteY1" fmla="*/ 661181 h 2461846"/>
              <a:gd name="connsiteX2" fmla="*/ 126609 w 3565074"/>
              <a:gd name="connsiteY2" fmla="*/ 562707 h 2461846"/>
              <a:gd name="connsiteX3" fmla="*/ 154744 w 3565074"/>
              <a:gd name="connsiteY3" fmla="*/ 520504 h 2461846"/>
              <a:gd name="connsiteX4" fmla="*/ 196947 w 3565074"/>
              <a:gd name="connsiteY4" fmla="*/ 506437 h 2461846"/>
              <a:gd name="connsiteX5" fmla="*/ 225083 w 3565074"/>
              <a:gd name="connsiteY5" fmla="*/ 450166 h 2461846"/>
              <a:gd name="connsiteX6" fmla="*/ 267286 w 3565074"/>
              <a:gd name="connsiteY6" fmla="*/ 407963 h 2461846"/>
              <a:gd name="connsiteX7" fmla="*/ 407963 w 3565074"/>
              <a:gd name="connsiteY7" fmla="*/ 323557 h 2461846"/>
              <a:gd name="connsiteX8" fmla="*/ 450166 w 3565074"/>
              <a:gd name="connsiteY8" fmla="*/ 309489 h 2461846"/>
              <a:gd name="connsiteX9" fmla="*/ 562707 w 3565074"/>
              <a:gd name="connsiteY9" fmla="*/ 253218 h 2461846"/>
              <a:gd name="connsiteX10" fmla="*/ 633046 w 3565074"/>
              <a:gd name="connsiteY10" fmla="*/ 196947 h 2461846"/>
              <a:gd name="connsiteX11" fmla="*/ 675249 w 3565074"/>
              <a:gd name="connsiteY11" fmla="*/ 182880 h 2461846"/>
              <a:gd name="connsiteX12" fmla="*/ 717452 w 3565074"/>
              <a:gd name="connsiteY12" fmla="*/ 154744 h 2461846"/>
              <a:gd name="connsiteX13" fmla="*/ 815926 w 3565074"/>
              <a:gd name="connsiteY13" fmla="*/ 126609 h 2461846"/>
              <a:gd name="connsiteX14" fmla="*/ 956603 w 3565074"/>
              <a:gd name="connsiteY14" fmla="*/ 84406 h 2461846"/>
              <a:gd name="connsiteX15" fmla="*/ 1097280 w 3565074"/>
              <a:gd name="connsiteY15" fmla="*/ 56271 h 2461846"/>
              <a:gd name="connsiteX16" fmla="*/ 1139483 w 3565074"/>
              <a:gd name="connsiteY16" fmla="*/ 42203 h 2461846"/>
              <a:gd name="connsiteX17" fmla="*/ 1266092 w 3565074"/>
              <a:gd name="connsiteY17" fmla="*/ 28135 h 2461846"/>
              <a:gd name="connsiteX18" fmla="*/ 1448972 w 3565074"/>
              <a:gd name="connsiteY18" fmla="*/ 0 h 2461846"/>
              <a:gd name="connsiteX19" fmla="*/ 1688123 w 3565074"/>
              <a:gd name="connsiteY19" fmla="*/ 14067 h 2461846"/>
              <a:gd name="connsiteX20" fmla="*/ 1814732 w 3565074"/>
              <a:gd name="connsiteY20" fmla="*/ 42203 h 2461846"/>
              <a:gd name="connsiteX21" fmla="*/ 1885070 w 3565074"/>
              <a:gd name="connsiteY21" fmla="*/ 56271 h 2461846"/>
              <a:gd name="connsiteX22" fmla="*/ 1997612 w 3565074"/>
              <a:gd name="connsiteY22" fmla="*/ 84406 h 2461846"/>
              <a:gd name="connsiteX23" fmla="*/ 2039815 w 3565074"/>
              <a:gd name="connsiteY23" fmla="*/ 112541 h 2461846"/>
              <a:gd name="connsiteX24" fmla="*/ 2194560 w 3565074"/>
              <a:gd name="connsiteY24" fmla="*/ 140677 h 2461846"/>
              <a:gd name="connsiteX25" fmla="*/ 2236763 w 3565074"/>
              <a:gd name="connsiteY25" fmla="*/ 154744 h 2461846"/>
              <a:gd name="connsiteX26" fmla="*/ 2293033 w 3565074"/>
              <a:gd name="connsiteY26" fmla="*/ 168812 h 2461846"/>
              <a:gd name="connsiteX27" fmla="*/ 2391507 w 3565074"/>
              <a:gd name="connsiteY27" fmla="*/ 225083 h 2461846"/>
              <a:gd name="connsiteX28" fmla="*/ 2475913 w 3565074"/>
              <a:gd name="connsiteY28" fmla="*/ 253218 h 2461846"/>
              <a:gd name="connsiteX29" fmla="*/ 2518116 w 3565074"/>
              <a:gd name="connsiteY29" fmla="*/ 267286 h 2461846"/>
              <a:gd name="connsiteX30" fmla="*/ 2560320 w 3565074"/>
              <a:gd name="connsiteY30" fmla="*/ 295421 h 2461846"/>
              <a:gd name="connsiteX31" fmla="*/ 2588455 w 3565074"/>
              <a:gd name="connsiteY31" fmla="*/ 323557 h 2461846"/>
              <a:gd name="connsiteX32" fmla="*/ 2644726 w 3565074"/>
              <a:gd name="connsiteY32" fmla="*/ 337624 h 2461846"/>
              <a:gd name="connsiteX33" fmla="*/ 2757267 w 3565074"/>
              <a:gd name="connsiteY33" fmla="*/ 393895 h 2461846"/>
              <a:gd name="connsiteX34" fmla="*/ 2813538 w 3565074"/>
              <a:gd name="connsiteY34" fmla="*/ 422031 h 2461846"/>
              <a:gd name="connsiteX35" fmla="*/ 2912012 w 3565074"/>
              <a:gd name="connsiteY35" fmla="*/ 520504 h 2461846"/>
              <a:gd name="connsiteX36" fmla="*/ 2954215 w 3565074"/>
              <a:gd name="connsiteY36" fmla="*/ 548640 h 2461846"/>
              <a:gd name="connsiteX37" fmla="*/ 3010486 w 3565074"/>
              <a:gd name="connsiteY37" fmla="*/ 590843 h 2461846"/>
              <a:gd name="connsiteX38" fmla="*/ 3108960 w 3565074"/>
              <a:gd name="connsiteY38" fmla="*/ 689317 h 2461846"/>
              <a:gd name="connsiteX39" fmla="*/ 3151163 w 3565074"/>
              <a:gd name="connsiteY39" fmla="*/ 773723 h 2461846"/>
              <a:gd name="connsiteX40" fmla="*/ 3179298 w 3565074"/>
              <a:gd name="connsiteY40" fmla="*/ 815926 h 2461846"/>
              <a:gd name="connsiteX41" fmla="*/ 3263704 w 3565074"/>
              <a:gd name="connsiteY41" fmla="*/ 914400 h 2461846"/>
              <a:gd name="connsiteX42" fmla="*/ 3319975 w 3565074"/>
              <a:gd name="connsiteY42" fmla="*/ 998806 h 2461846"/>
              <a:gd name="connsiteX43" fmla="*/ 3362178 w 3565074"/>
              <a:gd name="connsiteY43" fmla="*/ 1097280 h 2461846"/>
              <a:gd name="connsiteX44" fmla="*/ 3404381 w 3565074"/>
              <a:gd name="connsiteY44" fmla="*/ 1153551 h 2461846"/>
              <a:gd name="connsiteX45" fmla="*/ 3432516 w 3565074"/>
              <a:gd name="connsiteY45" fmla="*/ 1252024 h 2461846"/>
              <a:gd name="connsiteX46" fmla="*/ 3460652 w 3565074"/>
              <a:gd name="connsiteY46" fmla="*/ 1308295 h 2461846"/>
              <a:gd name="connsiteX47" fmla="*/ 3488787 w 3565074"/>
              <a:gd name="connsiteY47" fmla="*/ 1420837 h 2461846"/>
              <a:gd name="connsiteX48" fmla="*/ 3530990 w 3565074"/>
              <a:gd name="connsiteY48" fmla="*/ 1547446 h 2461846"/>
              <a:gd name="connsiteX49" fmla="*/ 3545058 w 3565074"/>
              <a:gd name="connsiteY49" fmla="*/ 1589649 h 2461846"/>
              <a:gd name="connsiteX50" fmla="*/ 3516923 w 3565074"/>
              <a:gd name="connsiteY50" fmla="*/ 2082018 h 2461846"/>
              <a:gd name="connsiteX51" fmla="*/ 3488787 w 3565074"/>
              <a:gd name="connsiteY51" fmla="*/ 2166424 h 2461846"/>
              <a:gd name="connsiteX52" fmla="*/ 3460652 w 3565074"/>
              <a:gd name="connsiteY52" fmla="*/ 2208627 h 2461846"/>
              <a:gd name="connsiteX53" fmla="*/ 3432516 w 3565074"/>
              <a:gd name="connsiteY53" fmla="*/ 2293034 h 2461846"/>
              <a:gd name="connsiteX54" fmla="*/ 3418449 w 3565074"/>
              <a:gd name="connsiteY54" fmla="*/ 2335237 h 2461846"/>
              <a:gd name="connsiteX55" fmla="*/ 3390313 w 3565074"/>
              <a:gd name="connsiteY55" fmla="*/ 2377440 h 2461846"/>
              <a:gd name="connsiteX56" fmla="*/ 3362178 w 3565074"/>
              <a:gd name="connsiteY56" fmla="*/ 2461846 h 246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565074" h="2461846">
                <a:moveTo>
                  <a:pt x="0" y="745587"/>
                </a:moveTo>
                <a:cubicBezTo>
                  <a:pt x="31113" y="714474"/>
                  <a:pt x="50752" y="700353"/>
                  <a:pt x="70338" y="661181"/>
                </a:cubicBezTo>
                <a:cubicBezTo>
                  <a:pt x="131214" y="539429"/>
                  <a:pt x="13222" y="721450"/>
                  <a:pt x="126609" y="562707"/>
                </a:cubicBezTo>
                <a:cubicBezTo>
                  <a:pt x="136436" y="548949"/>
                  <a:pt x="141542" y="531066"/>
                  <a:pt x="154744" y="520504"/>
                </a:cubicBezTo>
                <a:cubicBezTo>
                  <a:pt x="166323" y="511241"/>
                  <a:pt x="182879" y="511126"/>
                  <a:pt x="196947" y="506437"/>
                </a:cubicBezTo>
                <a:cubicBezTo>
                  <a:pt x="206326" y="487680"/>
                  <a:pt x="212894" y="467231"/>
                  <a:pt x="225083" y="450166"/>
                </a:cubicBezTo>
                <a:cubicBezTo>
                  <a:pt x="236647" y="433977"/>
                  <a:pt x="251582" y="420177"/>
                  <a:pt x="267286" y="407963"/>
                </a:cubicBezTo>
                <a:cubicBezTo>
                  <a:pt x="308202" y="376139"/>
                  <a:pt x="359240" y="344438"/>
                  <a:pt x="407963" y="323557"/>
                </a:cubicBezTo>
                <a:cubicBezTo>
                  <a:pt x="421593" y="317716"/>
                  <a:pt x="436903" y="316121"/>
                  <a:pt x="450166" y="309489"/>
                </a:cubicBezTo>
                <a:cubicBezTo>
                  <a:pt x="583052" y="243046"/>
                  <a:pt x="467539" y="284941"/>
                  <a:pt x="562707" y="253218"/>
                </a:cubicBezTo>
                <a:cubicBezTo>
                  <a:pt x="588875" y="227051"/>
                  <a:pt x="597557" y="214692"/>
                  <a:pt x="633046" y="196947"/>
                </a:cubicBezTo>
                <a:cubicBezTo>
                  <a:pt x="646309" y="190315"/>
                  <a:pt x="661181" y="187569"/>
                  <a:pt x="675249" y="182880"/>
                </a:cubicBezTo>
                <a:cubicBezTo>
                  <a:pt x="689317" y="173501"/>
                  <a:pt x="702330" y="162305"/>
                  <a:pt x="717452" y="154744"/>
                </a:cubicBezTo>
                <a:cubicBezTo>
                  <a:pt x="741084" y="142928"/>
                  <a:pt x="793398" y="133367"/>
                  <a:pt x="815926" y="126609"/>
                </a:cubicBezTo>
                <a:cubicBezTo>
                  <a:pt x="904266" y="100107"/>
                  <a:pt x="880953" y="100617"/>
                  <a:pt x="956603" y="84406"/>
                </a:cubicBezTo>
                <a:cubicBezTo>
                  <a:pt x="1003362" y="74386"/>
                  <a:pt x="1051913" y="71394"/>
                  <a:pt x="1097280" y="56271"/>
                </a:cubicBezTo>
                <a:cubicBezTo>
                  <a:pt x="1111348" y="51582"/>
                  <a:pt x="1124856" y="44641"/>
                  <a:pt x="1139483" y="42203"/>
                </a:cubicBezTo>
                <a:cubicBezTo>
                  <a:pt x="1181368" y="35222"/>
                  <a:pt x="1223920" y="33097"/>
                  <a:pt x="1266092" y="28135"/>
                </a:cubicBezTo>
                <a:cubicBezTo>
                  <a:pt x="1390190" y="13535"/>
                  <a:pt x="1349258" y="19942"/>
                  <a:pt x="1448972" y="0"/>
                </a:cubicBezTo>
                <a:cubicBezTo>
                  <a:pt x="1528689" y="4689"/>
                  <a:pt x="1608596" y="6837"/>
                  <a:pt x="1688123" y="14067"/>
                </a:cubicBezTo>
                <a:cubicBezTo>
                  <a:pt x="1724021" y="17330"/>
                  <a:pt x="1778444" y="34139"/>
                  <a:pt x="1814732" y="42203"/>
                </a:cubicBezTo>
                <a:cubicBezTo>
                  <a:pt x="1838073" y="47390"/>
                  <a:pt x="1861772" y="50895"/>
                  <a:pt x="1885070" y="56271"/>
                </a:cubicBezTo>
                <a:cubicBezTo>
                  <a:pt x="1922748" y="64966"/>
                  <a:pt x="1997612" y="84406"/>
                  <a:pt x="1997612" y="84406"/>
                </a:cubicBezTo>
                <a:cubicBezTo>
                  <a:pt x="2011680" y="93784"/>
                  <a:pt x="2023984" y="106604"/>
                  <a:pt x="2039815" y="112541"/>
                </a:cubicBezTo>
                <a:cubicBezTo>
                  <a:pt x="2058436" y="119524"/>
                  <a:pt x="2181630" y="137804"/>
                  <a:pt x="2194560" y="140677"/>
                </a:cubicBezTo>
                <a:cubicBezTo>
                  <a:pt x="2209035" y="143894"/>
                  <a:pt x="2222505" y="150670"/>
                  <a:pt x="2236763" y="154744"/>
                </a:cubicBezTo>
                <a:cubicBezTo>
                  <a:pt x="2255353" y="160055"/>
                  <a:pt x="2274276" y="164123"/>
                  <a:pt x="2293033" y="168812"/>
                </a:cubicBezTo>
                <a:cubicBezTo>
                  <a:pt x="2331098" y="194189"/>
                  <a:pt x="2346889" y="207236"/>
                  <a:pt x="2391507" y="225083"/>
                </a:cubicBezTo>
                <a:cubicBezTo>
                  <a:pt x="2419043" y="236097"/>
                  <a:pt x="2447778" y="243840"/>
                  <a:pt x="2475913" y="253218"/>
                </a:cubicBezTo>
                <a:cubicBezTo>
                  <a:pt x="2489981" y="257907"/>
                  <a:pt x="2505778" y="259061"/>
                  <a:pt x="2518116" y="267286"/>
                </a:cubicBezTo>
                <a:cubicBezTo>
                  <a:pt x="2532184" y="276664"/>
                  <a:pt x="2547117" y="284859"/>
                  <a:pt x="2560320" y="295421"/>
                </a:cubicBezTo>
                <a:cubicBezTo>
                  <a:pt x="2570677" y="303706"/>
                  <a:pt x="2576592" y="317626"/>
                  <a:pt x="2588455" y="323557"/>
                </a:cubicBezTo>
                <a:cubicBezTo>
                  <a:pt x="2605748" y="332204"/>
                  <a:pt x="2626384" y="331510"/>
                  <a:pt x="2644726" y="337624"/>
                </a:cubicBezTo>
                <a:cubicBezTo>
                  <a:pt x="2744430" y="370859"/>
                  <a:pt x="2684901" y="352543"/>
                  <a:pt x="2757267" y="393895"/>
                </a:cubicBezTo>
                <a:cubicBezTo>
                  <a:pt x="2775475" y="404300"/>
                  <a:pt x="2795755" y="410916"/>
                  <a:pt x="2813538" y="422031"/>
                </a:cubicBezTo>
                <a:cubicBezTo>
                  <a:pt x="2913575" y="484554"/>
                  <a:pt x="2830733" y="439225"/>
                  <a:pt x="2912012" y="520504"/>
                </a:cubicBezTo>
                <a:cubicBezTo>
                  <a:pt x="2923967" y="532459"/>
                  <a:pt x="2940457" y="538813"/>
                  <a:pt x="2954215" y="548640"/>
                </a:cubicBezTo>
                <a:cubicBezTo>
                  <a:pt x="2973294" y="562268"/>
                  <a:pt x="2993907" y="574264"/>
                  <a:pt x="3010486" y="590843"/>
                </a:cubicBezTo>
                <a:cubicBezTo>
                  <a:pt x="3141785" y="722142"/>
                  <a:pt x="2958904" y="576776"/>
                  <a:pt x="3108960" y="689317"/>
                </a:cubicBezTo>
                <a:cubicBezTo>
                  <a:pt x="3189591" y="810265"/>
                  <a:pt x="3092920" y="657238"/>
                  <a:pt x="3151163" y="773723"/>
                </a:cubicBezTo>
                <a:cubicBezTo>
                  <a:pt x="3158724" y="788845"/>
                  <a:pt x="3169471" y="802168"/>
                  <a:pt x="3179298" y="815926"/>
                </a:cubicBezTo>
                <a:cubicBezTo>
                  <a:pt x="3224414" y="879089"/>
                  <a:pt x="3212579" y="863275"/>
                  <a:pt x="3263704" y="914400"/>
                </a:cubicBezTo>
                <a:cubicBezTo>
                  <a:pt x="3293882" y="1004932"/>
                  <a:pt x="3254113" y="906599"/>
                  <a:pt x="3319975" y="998806"/>
                </a:cubicBezTo>
                <a:cubicBezTo>
                  <a:pt x="3399685" y="1110401"/>
                  <a:pt x="3309698" y="1005441"/>
                  <a:pt x="3362178" y="1097280"/>
                </a:cubicBezTo>
                <a:cubicBezTo>
                  <a:pt x="3373811" y="1117637"/>
                  <a:pt x="3390313" y="1134794"/>
                  <a:pt x="3404381" y="1153551"/>
                </a:cubicBezTo>
                <a:cubicBezTo>
                  <a:pt x="3411518" y="1182096"/>
                  <a:pt x="3420410" y="1223776"/>
                  <a:pt x="3432516" y="1252024"/>
                </a:cubicBezTo>
                <a:cubicBezTo>
                  <a:pt x="3440777" y="1271299"/>
                  <a:pt x="3454020" y="1288400"/>
                  <a:pt x="3460652" y="1308295"/>
                </a:cubicBezTo>
                <a:cubicBezTo>
                  <a:pt x="3472880" y="1344979"/>
                  <a:pt x="3476559" y="1384153"/>
                  <a:pt x="3488787" y="1420837"/>
                </a:cubicBezTo>
                <a:lnTo>
                  <a:pt x="3530990" y="1547446"/>
                </a:lnTo>
                <a:lnTo>
                  <a:pt x="3545058" y="1589649"/>
                </a:lnTo>
                <a:cubicBezTo>
                  <a:pt x="3539313" y="1767733"/>
                  <a:pt x="3565074" y="1921515"/>
                  <a:pt x="3516923" y="2082018"/>
                </a:cubicBezTo>
                <a:cubicBezTo>
                  <a:pt x="3508401" y="2110425"/>
                  <a:pt x="3505238" y="2141748"/>
                  <a:pt x="3488787" y="2166424"/>
                </a:cubicBezTo>
                <a:cubicBezTo>
                  <a:pt x="3479409" y="2180492"/>
                  <a:pt x="3467519" y="2193177"/>
                  <a:pt x="3460652" y="2208627"/>
                </a:cubicBezTo>
                <a:cubicBezTo>
                  <a:pt x="3448607" y="2235728"/>
                  <a:pt x="3441894" y="2264898"/>
                  <a:pt x="3432516" y="2293034"/>
                </a:cubicBezTo>
                <a:cubicBezTo>
                  <a:pt x="3427827" y="2307102"/>
                  <a:pt x="3426675" y="2322899"/>
                  <a:pt x="3418449" y="2335237"/>
                </a:cubicBezTo>
                <a:lnTo>
                  <a:pt x="3390313" y="2377440"/>
                </a:lnTo>
                <a:lnTo>
                  <a:pt x="3362178" y="2461846"/>
                </a:ln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8099376" y="5445224"/>
            <a:ext cx="1044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in δ  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395536" y="332656"/>
            <a:ext cx="82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VAJA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20" grpId="0"/>
      <p:bldP spid="33" grpId="0" animBg="1"/>
      <p:bldP spid="33" grpId="1" animBg="1"/>
      <p:bldP spid="34" grpId="0" animBg="1"/>
      <p:bldP spid="34" grpId="1" animBg="1"/>
      <p:bldP spid="25605" grpId="0"/>
      <p:bldP spid="38" grpId="0" animBg="1"/>
      <p:bldP spid="38" grpId="1" animBg="1"/>
      <p:bldP spid="39" grpId="0" animBg="1"/>
      <p:bldP spid="39" grpId="1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55576" y="548680"/>
            <a:ext cx="281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VRSTE KOTOV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83568" y="1268760"/>
            <a:ext cx="6838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IZBOČENI KOTI:</a:t>
            </a:r>
          </a:p>
          <a:p>
            <a:r>
              <a:rPr lang="sl-SI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  pravi kot,    ostri kot,      topi kot  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Ravninski kot :: OpenProf.com"/>
          <p:cNvPicPr>
            <a:picLocks noChangeAspect="1" noChangeArrowheads="1"/>
          </p:cNvPicPr>
          <p:nvPr/>
        </p:nvPicPr>
        <p:blipFill>
          <a:blip r:embed="rId2" cstate="print"/>
          <a:srcRect l="13856" t="14679" r="17073" b="19263"/>
          <a:stretch>
            <a:fillRect/>
          </a:stretch>
        </p:blipFill>
        <p:spPr bwMode="auto">
          <a:xfrm>
            <a:off x="3347864" y="2420888"/>
            <a:ext cx="1664185" cy="1152128"/>
          </a:xfrm>
          <a:prstGeom prst="rect">
            <a:avLst/>
          </a:prstGeom>
          <a:noFill/>
        </p:spPr>
      </p:pic>
      <p:sp>
        <p:nvSpPr>
          <p:cNvPr id="4100" name="AutoShape 4" descr="Kot - Wikipedija, prosta enciklo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2" name="AutoShape 6" descr="Kot - Wikipedija, prosta enciklo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4" name="Picture 8" descr="Merjenje ko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2438400" cy="990601"/>
          </a:xfrm>
          <a:prstGeom prst="rect">
            <a:avLst/>
          </a:prstGeom>
          <a:noFill/>
        </p:spPr>
      </p:pic>
      <p:pic>
        <p:nvPicPr>
          <p:cNvPr id="4106" name="Picture 10" descr="Kot - Wikipedija, prosta encikloped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348880"/>
            <a:ext cx="1224135" cy="1224136"/>
          </a:xfrm>
          <a:prstGeom prst="rect">
            <a:avLst/>
          </a:prstGeom>
          <a:noFill/>
        </p:spPr>
      </p:pic>
      <p:pic>
        <p:nvPicPr>
          <p:cNvPr id="4108" name="Picture 12" descr="Ravninski kot :: OpenProf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3"/>
            <a:ext cx="3096344" cy="1040737"/>
          </a:xfrm>
          <a:prstGeom prst="rect">
            <a:avLst/>
          </a:prstGeom>
          <a:noFill/>
        </p:spPr>
      </p:pic>
      <p:sp>
        <p:nvSpPr>
          <p:cNvPr id="12" name="PoljeZBesedilom 11"/>
          <p:cNvSpPr txBox="1"/>
          <p:nvPr/>
        </p:nvSpPr>
        <p:spPr>
          <a:xfrm>
            <a:off x="899592" y="4149080"/>
            <a:ext cx="41494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IZTEGNJENI KOT</a:t>
            </a:r>
          </a:p>
          <a:p>
            <a:r>
              <a:rPr lang="sl-SI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  meri natanko 180</a:t>
            </a:r>
            <a:r>
              <a:rPr lang="sl-SI" sz="4400" b="1" dirty="0" smtClean="0">
                <a:solidFill>
                  <a:schemeClr val="accent6">
                    <a:lumMod val="75000"/>
                  </a:schemeClr>
                </a:solidFill>
              </a:rPr>
              <a:t>°</a:t>
            </a:r>
            <a:endParaRPr lang="sl-SI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1560" y="908720"/>
            <a:ext cx="4798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POLNI KOT meri  360</a:t>
            </a:r>
            <a:r>
              <a:rPr lang="sl-SI" sz="4400" b="1" dirty="0" smtClean="0">
                <a:solidFill>
                  <a:schemeClr val="accent6">
                    <a:lumMod val="75000"/>
                  </a:schemeClr>
                </a:solidFill>
              </a:rPr>
              <a:t>°</a:t>
            </a:r>
            <a:endParaRPr lang="sl-SI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2" name="AutoShape 2" descr="Kot - Wikipedija, prosta enciklo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5366" name="AutoShape 6" descr="Povzet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5368" name="Picture 8" descr="Ravninski kot :: OpenProf.com"/>
          <p:cNvPicPr>
            <a:picLocks noChangeAspect="1" noChangeArrowheads="1"/>
          </p:cNvPicPr>
          <p:nvPr/>
        </p:nvPicPr>
        <p:blipFill>
          <a:blip r:embed="rId3" cstate="print"/>
          <a:srcRect l="20191" t="7895" r="30342"/>
          <a:stretch>
            <a:fillRect/>
          </a:stretch>
        </p:blipFill>
        <p:spPr bwMode="auto">
          <a:xfrm>
            <a:off x="5580112" y="548680"/>
            <a:ext cx="2520280" cy="1800201"/>
          </a:xfrm>
          <a:prstGeom prst="rect">
            <a:avLst/>
          </a:prstGeom>
          <a:noFill/>
        </p:spPr>
      </p:pic>
      <p:sp>
        <p:nvSpPr>
          <p:cNvPr id="15370" name="AutoShape 10" descr="Načrtovanje kot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5372" name="Picture 12" descr="Načrtovanje kotov"/>
          <p:cNvPicPr>
            <a:picLocks noChangeAspect="1" noChangeArrowheads="1"/>
          </p:cNvPicPr>
          <p:nvPr/>
        </p:nvPicPr>
        <p:blipFill>
          <a:blip r:embed="rId4" cstate="print"/>
          <a:srcRect l="11908" t="39443" r="7121"/>
          <a:stretch>
            <a:fillRect/>
          </a:stretch>
        </p:blipFill>
        <p:spPr bwMode="auto">
          <a:xfrm>
            <a:off x="5580112" y="2348880"/>
            <a:ext cx="2448272" cy="1326654"/>
          </a:xfrm>
          <a:prstGeom prst="rect">
            <a:avLst/>
          </a:prstGeom>
          <a:noFill/>
        </p:spPr>
      </p:pic>
      <p:sp>
        <p:nvSpPr>
          <p:cNvPr id="9" name="PoljeZBesedilom 8"/>
          <p:cNvSpPr txBox="1"/>
          <p:nvPr/>
        </p:nvSpPr>
        <p:spPr>
          <a:xfrm>
            <a:off x="755576" y="2420888"/>
            <a:ext cx="368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KOT NIČ meri 0°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971600" y="3933056"/>
            <a:ext cx="2696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VDRTI KOT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74" name="Picture 14" descr="Kot - Wikipedija, prosta enciklopedi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725144"/>
            <a:ext cx="1202509" cy="1656184"/>
          </a:xfrm>
          <a:prstGeom prst="rect">
            <a:avLst/>
          </a:prstGeom>
          <a:noFill/>
        </p:spPr>
      </p:pic>
      <p:pic>
        <p:nvPicPr>
          <p:cNvPr id="15376" name="Picture 16" descr="Načrtovanje udrtih kot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933056"/>
            <a:ext cx="2171700" cy="2105026"/>
          </a:xfrm>
          <a:prstGeom prst="rect">
            <a:avLst/>
          </a:prstGeom>
          <a:noFill/>
        </p:spPr>
      </p:pic>
      <p:cxnSp>
        <p:nvCxnSpPr>
          <p:cNvPr id="14" name="Raven puščični konektor 13"/>
          <p:cNvCxnSpPr/>
          <p:nvPr/>
        </p:nvCxnSpPr>
        <p:spPr>
          <a:xfrm flipH="1" flipV="1">
            <a:off x="3419872" y="4437112"/>
            <a:ext cx="180020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konektor 17"/>
          <p:cNvCxnSpPr/>
          <p:nvPr/>
        </p:nvCxnSpPr>
        <p:spPr>
          <a:xfrm flipV="1">
            <a:off x="6084168" y="4149080"/>
            <a:ext cx="864096" cy="648072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6444208" y="3645024"/>
            <a:ext cx="2270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IZBOČENI KOT</a:t>
            </a:r>
            <a:endParaRPr lang="sl-SI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78" name="Picture 18" descr="Primerjanje kotov. Skladno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81128"/>
            <a:ext cx="2219325" cy="1552576"/>
          </a:xfrm>
          <a:prstGeom prst="rect">
            <a:avLst/>
          </a:prstGeom>
          <a:noFill/>
        </p:spPr>
      </p:pic>
      <p:sp>
        <p:nvSpPr>
          <p:cNvPr id="16" name="PoljeZBesedilom 15"/>
          <p:cNvSpPr txBox="1"/>
          <p:nvPr/>
        </p:nvSpPr>
        <p:spPr>
          <a:xfrm>
            <a:off x="5436096" y="242088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V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83568" y="620688"/>
            <a:ext cx="440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OZNAČEVANJE KOTOV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475656" y="1628800"/>
            <a:ext cx="5410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 GRŠKE ČRKE: </a:t>
            </a:r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>δ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>ε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4" name="Picture 2" descr="Nalo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89040"/>
            <a:ext cx="3257550" cy="2009776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1331640" y="2564904"/>
            <a:ext cx="3969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Z VRHOM KOTA : 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314325" cy="619125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314325" cy="619125"/>
          </a:xfrm>
          <a:prstGeom prst="rect">
            <a:avLst/>
          </a:prstGeom>
          <a:noFill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636912"/>
            <a:ext cx="685800" cy="619125"/>
          </a:xfrm>
          <a:prstGeom prst="rect">
            <a:avLst/>
          </a:prstGeom>
          <a:noFill/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636912"/>
            <a:ext cx="657225" cy="619125"/>
          </a:xfrm>
          <a:prstGeom prst="rect">
            <a:avLst/>
          </a:prstGeom>
          <a:noFill/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636912"/>
            <a:ext cx="666750" cy="619125"/>
          </a:xfrm>
          <a:prstGeom prst="rect">
            <a:avLst/>
          </a:prstGeom>
          <a:noFill/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3600" b="0" i="0" u="none" strike="noStrike" cap="none" normalizeH="0" baseline="0" smtClean="0">
                <a:ln>
                  <a:noFill/>
                </a:ln>
                <a:solidFill>
                  <a:srgbClr val="95B3D7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   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3600" b="0" i="0" u="none" strike="noStrike" cap="none" normalizeH="0" baseline="0" smtClean="0">
                <a:ln>
                  <a:noFill/>
                </a:ln>
                <a:solidFill>
                  <a:srgbClr val="E5B8B7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  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7544" y="332656"/>
            <a:ext cx="513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S TOČKAMI NA KRAKIH KOTA 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Raven konektor 3"/>
          <p:cNvCxnSpPr/>
          <p:nvPr/>
        </p:nvCxnSpPr>
        <p:spPr>
          <a:xfrm>
            <a:off x="1187624" y="2852936"/>
            <a:ext cx="30243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6"/>
          <p:cNvCxnSpPr/>
          <p:nvPr/>
        </p:nvCxnSpPr>
        <p:spPr>
          <a:xfrm flipV="1">
            <a:off x="1187624" y="1916832"/>
            <a:ext cx="2376264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>
            <a:off x="251520" y="764704"/>
            <a:ext cx="1008112" cy="2088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13" descr="File:Semicolon.png - Wikimedia Commons"/>
          <p:cNvPicPr/>
          <p:nvPr/>
        </p:nvPicPr>
        <p:blipFill>
          <a:blip r:embed="rId2" cstate="print"/>
          <a:srcRect l="44072" t="39265" r="43557" b="49710"/>
          <a:stretch>
            <a:fillRect/>
          </a:stretch>
        </p:blipFill>
        <p:spPr bwMode="auto">
          <a:xfrm>
            <a:off x="1187624" y="2780928"/>
            <a:ext cx="147928" cy="17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Slika 14" descr="File:Semicolon.png - Wikimedia Commons"/>
          <p:cNvPicPr/>
          <p:nvPr/>
        </p:nvPicPr>
        <p:blipFill>
          <a:blip r:embed="rId2" cstate="print"/>
          <a:srcRect l="44072" t="39265" r="43557" b="49710"/>
          <a:stretch>
            <a:fillRect/>
          </a:stretch>
        </p:blipFill>
        <p:spPr bwMode="auto">
          <a:xfrm>
            <a:off x="2771800" y="2132856"/>
            <a:ext cx="147928" cy="17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lika 17" descr="File:Semicolon.png - Wikimedia Commons"/>
          <p:cNvPicPr/>
          <p:nvPr/>
        </p:nvPicPr>
        <p:blipFill>
          <a:blip r:embed="rId2" cstate="print"/>
          <a:srcRect l="44072" t="39265" r="43557" b="49710"/>
          <a:stretch>
            <a:fillRect/>
          </a:stretch>
        </p:blipFill>
        <p:spPr bwMode="auto">
          <a:xfrm>
            <a:off x="611560" y="1484784"/>
            <a:ext cx="147928" cy="17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lika 19" descr="File:Semicolon.png - Wikimedia Commons"/>
          <p:cNvPicPr/>
          <p:nvPr/>
        </p:nvPicPr>
        <p:blipFill>
          <a:blip r:embed="rId2" cstate="print"/>
          <a:srcRect l="44072" t="39265" r="43557" b="49710"/>
          <a:stretch>
            <a:fillRect/>
          </a:stretch>
        </p:blipFill>
        <p:spPr bwMode="auto">
          <a:xfrm>
            <a:off x="2987824" y="2780928"/>
            <a:ext cx="147928" cy="17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oljeZBesedilom 20"/>
          <p:cNvSpPr txBox="1"/>
          <p:nvPr/>
        </p:nvSpPr>
        <p:spPr>
          <a:xfrm>
            <a:off x="827584" y="119675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2555776" y="1484784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2771800" y="2924944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971600" y="292494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29" b="21428"/>
          <a:stretch>
            <a:fillRect/>
          </a:stretch>
        </p:blipFill>
        <p:spPr bwMode="auto">
          <a:xfrm>
            <a:off x="3419872" y="4941168"/>
            <a:ext cx="378042" cy="432048"/>
          </a:xfrm>
          <a:prstGeom prst="rect">
            <a:avLst/>
          </a:prstGeom>
          <a:noFill/>
        </p:spPr>
      </p:pic>
      <p:sp>
        <p:nvSpPr>
          <p:cNvPr id="30" name="PoljeZBesedilom 29"/>
          <p:cNvSpPr txBox="1"/>
          <p:nvPr/>
        </p:nvSpPr>
        <p:spPr>
          <a:xfrm>
            <a:off x="611560" y="4941168"/>
            <a:ext cx="2702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- Zapis  znaka za kot</a:t>
            </a:r>
            <a:endParaRPr lang="sl-SI" sz="2400" b="1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611560" y="5445224"/>
            <a:ext cx="7458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-</a:t>
            </a:r>
            <a:r>
              <a:rPr lang="sl-SI" dirty="0" smtClean="0"/>
              <a:t> </a:t>
            </a:r>
            <a:r>
              <a:rPr lang="sl-SI" sz="2400" b="1" dirty="0" smtClean="0"/>
              <a:t>TOČKA, KI JE NA SREDINI ZAPISA vedno pomeni vrh kota</a:t>
            </a:r>
            <a:endParaRPr lang="sl-SI" sz="2400" b="1" dirty="0"/>
          </a:p>
        </p:txBody>
      </p:sp>
      <p:sp>
        <p:nvSpPr>
          <p:cNvPr id="32" name="PoljeZBesedilom 31"/>
          <p:cNvSpPr txBox="1"/>
          <p:nvPr/>
        </p:nvSpPr>
        <p:spPr>
          <a:xfrm>
            <a:off x="683568" y="58772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- </a:t>
            </a:r>
            <a:r>
              <a:rPr lang="sl-SI" sz="2400" b="1" dirty="0" smtClean="0"/>
              <a:t>Oznaka točk se zapiše  v obratni smeri urinega kazalca</a:t>
            </a:r>
            <a:endParaRPr lang="sl-SI" sz="2400" b="1" dirty="0"/>
          </a:p>
        </p:txBody>
      </p:sp>
      <p:sp>
        <p:nvSpPr>
          <p:cNvPr id="33" name="Prostoročno 32"/>
          <p:cNvSpPr/>
          <p:nvPr/>
        </p:nvSpPr>
        <p:spPr>
          <a:xfrm>
            <a:off x="2123728" y="2420888"/>
            <a:ext cx="144016" cy="432048"/>
          </a:xfrm>
          <a:custGeom>
            <a:avLst/>
            <a:gdLst>
              <a:gd name="connsiteX0" fmla="*/ 16040 w 142649"/>
              <a:gd name="connsiteY0" fmla="*/ 32079 h 538516"/>
              <a:gd name="connsiteX1" fmla="*/ 58243 w 142649"/>
              <a:gd name="connsiteY1" fmla="*/ 116485 h 538516"/>
              <a:gd name="connsiteX2" fmla="*/ 86378 w 142649"/>
              <a:gd name="connsiteY2" fmla="*/ 158688 h 538516"/>
              <a:gd name="connsiteX3" fmla="*/ 114514 w 142649"/>
              <a:gd name="connsiteY3" fmla="*/ 243094 h 538516"/>
              <a:gd name="connsiteX4" fmla="*/ 128581 w 142649"/>
              <a:gd name="connsiteY4" fmla="*/ 285297 h 538516"/>
              <a:gd name="connsiteX5" fmla="*/ 142649 w 142649"/>
              <a:gd name="connsiteY5" fmla="*/ 327500 h 538516"/>
              <a:gd name="connsiteX6" fmla="*/ 114514 w 142649"/>
              <a:gd name="connsiteY6" fmla="*/ 510380 h 538516"/>
              <a:gd name="connsiteX7" fmla="*/ 100446 w 142649"/>
              <a:gd name="connsiteY7" fmla="*/ 538516 h 5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649" h="538516">
                <a:moveTo>
                  <a:pt x="16040" y="32079"/>
                </a:moveTo>
                <a:cubicBezTo>
                  <a:pt x="96671" y="153027"/>
                  <a:pt x="0" y="0"/>
                  <a:pt x="58243" y="116485"/>
                </a:cubicBezTo>
                <a:cubicBezTo>
                  <a:pt x="65804" y="131607"/>
                  <a:pt x="79511" y="143238"/>
                  <a:pt x="86378" y="158688"/>
                </a:cubicBezTo>
                <a:cubicBezTo>
                  <a:pt x="98423" y="185789"/>
                  <a:pt x="105136" y="214959"/>
                  <a:pt x="114514" y="243094"/>
                </a:cubicBezTo>
                <a:lnTo>
                  <a:pt x="128581" y="285297"/>
                </a:lnTo>
                <a:lnTo>
                  <a:pt x="142649" y="327500"/>
                </a:lnTo>
                <a:cubicBezTo>
                  <a:pt x="133244" y="421543"/>
                  <a:pt x="141551" y="442785"/>
                  <a:pt x="114514" y="510380"/>
                </a:cubicBezTo>
                <a:cubicBezTo>
                  <a:pt x="110620" y="520116"/>
                  <a:pt x="105135" y="529137"/>
                  <a:pt x="100446" y="538516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700808"/>
            <a:ext cx="432048" cy="864096"/>
          </a:xfrm>
          <a:prstGeom prst="rect">
            <a:avLst/>
          </a:prstGeom>
          <a:noFill/>
        </p:spPr>
      </p:pic>
      <p:sp>
        <p:nvSpPr>
          <p:cNvPr id="38" name="PoljeZBesedilom 37"/>
          <p:cNvSpPr txBox="1"/>
          <p:nvPr/>
        </p:nvSpPr>
        <p:spPr>
          <a:xfrm>
            <a:off x="4932040" y="1772816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ABC</a:t>
            </a:r>
            <a:endParaRPr lang="sl-SI" sz="3600" b="1" dirty="0">
              <a:solidFill>
                <a:srgbClr val="C00000"/>
              </a:solidFill>
            </a:endParaRPr>
          </a:p>
        </p:txBody>
      </p:sp>
      <p:cxnSp>
        <p:nvCxnSpPr>
          <p:cNvPr id="40" name="Raven konektor 39"/>
          <p:cNvCxnSpPr/>
          <p:nvPr/>
        </p:nvCxnSpPr>
        <p:spPr>
          <a:xfrm flipH="1">
            <a:off x="2051720" y="2492896"/>
            <a:ext cx="106357" cy="2032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konektor 41"/>
          <p:cNvCxnSpPr/>
          <p:nvPr/>
        </p:nvCxnSpPr>
        <p:spPr>
          <a:xfrm flipH="1" flipV="1">
            <a:off x="2195736" y="2492896"/>
            <a:ext cx="216024" cy="72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rostoročno 48"/>
          <p:cNvSpPr/>
          <p:nvPr/>
        </p:nvSpPr>
        <p:spPr>
          <a:xfrm>
            <a:off x="872197" y="2096086"/>
            <a:ext cx="998806" cy="464234"/>
          </a:xfrm>
          <a:custGeom>
            <a:avLst/>
            <a:gdLst>
              <a:gd name="connsiteX0" fmla="*/ 0 w 998806"/>
              <a:gd name="connsiteY0" fmla="*/ 0 h 464234"/>
              <a:gd name="connsiteX1" fmla="*/ 379828 w 998806"/>
              <a:gd name="connsiteY1" fmla="*/ 28136 h 464234"/>
              <a:gd name="connsiteX2" fmla="*/ 422031 w 998806"/>
              <a:gd name="connsiteY2" fmla="*/ 42203 h 464234"/>
              <a:gd name="connsiteX3" fmla="*/ 618978 w 998806"/>
              <a:gd name="connsiteY3" fmla="*/ 98474 h 464234"/>
              <a:gd name="connsiteX4" fmla="*/ 661181 w 998806"/>
              <a:gd name="connsiteY4" fmla="*/ 112542 h 464234"/>
              <a:gd name="connsiteX5" fmla="*/ 731520 w 998806"/>
              <a:gd name="connsiteY5" fmla="*/ 168812 h 464234"/>
              <a:gd name="connsiteX6" fmla="*/ 787791 w 998806"/>
              <a:gd name="connsiteY6" fmla="*/ 225083 h 464234"/>
              <a:gd name="connsiteX7" fmla="*/ 815926 w 998806"/>
              <a:gd name="connsiteY7" fmla="*/ 253219 h 464234"/>
              <a:gd name="connsiteX8" fmla="*/ 858129 w 998806"/>
              <a:gd name="connsiteY8" fmla="*/ 281354 h 464234"/>
              <a:gd name="connsiteX9" fmla="*/ 886265 w 998806"/>
              <a:gd name="connsiteY9" fmla="*/ 323557 h 464234"/>
              <a:gd name="connsiteX10" fmla="*/ 928468 w 998806"/>
              <a:gd name="connsiteY10" fmla="*/ 351692 h 464234"/>
              <a:gd name="connsiteX11" fmla="*/ 998806 w 998806"/>
              <a:gd name="connsiteY11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8806" h="464234">
                <a:moveTo>
                  <a:pt x="0" y="0"/>
                </a:moveTo>
                <a:cubicBezTo>
                  <a:pt x="85963" y="4776"/>
                  <a:pt x="274509" y="10583"/>
                  <a:pt x="379828" y="28136"/>
                </a:cubicBezTo>
                <a:cubicBezTo>
                  <a:pt x="394455" y="30574"/>
                  <a:pt x="407725" y="38301"/>
                  <a:pt x="422031" y="42203"/>
                </a:cubicBezTo>
                <a:cubicBezTo>
                  <a:pt x="616312" y="95189"/>
                  <a:pt x="457263" y="44569"/>
                  <a:pt x="618978" y="98474"/>
                </a:cubicBezTo>
                <a:lnTo>
                  <a:pt x="661181" y="112542"/>
                </a:lnTo>
                <a:cubicBezTo>
                  <a:pt x="729742" y="215382"/>
                  <a:pt x="645036" y="107039"/>
                  <a:pt x="731520" y="168812"/>
                </a:cubicBezTo>
                <a:cubicBezTo>
                  <a:pt x="753105" y="184230"/>
                  <a:pt x="769034" y="206326"/>
                  <a:pt x="787791" y="225083"/>
                </a:cubicBezTo>
                <a:cubicBezTo>
                  <a:pt x="797169" y="234462"/>
                  <a:pt x="804890" y="245862"/>
                  <a:pt x="815926" y="253219"/>
                </a:cubicBezTo>
                <a:lnTo>
                  <a:pt x="858129" y="281354"/>
                </a:lnTo>
                <a:cubicBezTo>
                  <a:pt x="867508" y="295422"/>
                  <a:pt x="874310" y="311602"/>
                  <a:pt x="886265" y="323557"/>
                </a:cubicBezTo>
                <a:cubicBezTo>
                  <a:pt x="898220" y="335512"/>
                  <a:pt x="917335" y="338968"/>
                  <a:pt x="928468" y="351692"/>
                </a:cubicBezTo>
                <a:cubicBezTo>
                  <a:pt x="964681" y="393079"/>
                  <a:pt x="977638" y="421900"/>
                  <a:pt x="998806" y="46423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0" name="Raven konektor 49"/>
          <p:cNvCxnSpPr/>
          <p:nvPr/>
        </p:nvCxnSpPr>
        <p:spPr>
          <a:xfrm flipH="1" flipV="1">
            <a:off x="971600" y="2132856"/>
            <a:ext cx="216024" cy="21602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konektor 50"/>
          <p:cNvCxnSpPr/>
          <p:nvPr/>
        </p:nvCxnSpPr>
        <p:spPr>
          <a:xfrm flipH="1">
            <a:off x="899592" y="1916832"/>
            <a:ext cx="288032" cy="14401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oljeZBesedilom 54"/>
          <p:cNvSpPr txBox="1"/>
          <p:nvPr/>
        </p:nvSpPr>
        <p:spPr>
          <a:xfrm>
            <a:off x="5076056" y="2564904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CBD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572" b="21428"/>
          <a:stretch>
            <a:fillRect/>
          </a:stretch>
        </p:blipFill>
        <p:spPr bwMode="auto">
          <a:xfrm>
            <a:off x="4572000" y="2636912"/>
            <a:ext cx="504055" cy="504056"/>
          </a:xfrm>
          <a:prstGeom prst="rect">
            <a:avLst/>
          </a:prstGeom>
          <a:noFill/>
        </p:spPr>
      </p:pic>
      <p:sp>
        <p:nvSpPr>
          <p:cNvPr id="59" name="Prostoročno 58"/>
          <p:cNvSpPr/>
          <p:nvPr/>
        </p:nvSpPr>
        <p:spPr>
          <a:xfrm>
            <a:off x="295422" y="938568"/>
            <a:ext cx="3291840" cy="1973444"/>
          </a:xfrm>
          <a:custGeom>
            <a:avLst/>
            <a:gdLst>
              <a:gd name="connsiteX0" fmla="*/ 3291840 w 3291840"/>
              <a:gd name="connsiteY0" fmla="*/ 1973444 h 1973444"/>
              <a:gd name="connsiteX1" fmla="*/ 3263704 w 3291840"/>
              <a:gd name="connsiteY1" fmla="*/ 1804632 h 1973444"/>
              <a:gd name="connsiteX2" fmla="*/ 3235569 w 3291840"/>
              <a:gd name="connsiteY2" fmla="*/ 1762429 h 1973444"/>
              <a:gd name="connsiteX3" fmla="*/ 3221501 w 3291840"/>
              <a:gd name="connsiteY3" fmla="*/ 1720226 h 1973444"/>
              <a:gd name="connsiteX4" fmla="*/ 3193366 w 3291840"/>
              <a:gd name="connsiteY4" fmla="*/ 1678023 h 1973444"/>
              <a:gd name="connsiteX5" fmla="*/ 3151163 w 3291840"/>
              <a:gd name="connsiteY5" fmla="*/ 1551414 h 1973444"/>
              <a:gd name="connsiteX6" fmla="*/ 3137095 w 3291840"/>
              <a:gd name="connsiteY6" fmla="*/ 1509210 h 1973444"/>
              <a:gd name="connsiteX7" fmla="*/ 3108960 w 3291840"/>
              <a:gd name="connsiteY7" fmla="*/ 1467007 h 1973444"/>
              <a:gd name="connsiteX8" fmla="*/ 3080824 w 3291840"/>
              <a:gd name="connsiteY8" fmla="*/ 1382601 h 1973444"/>
              <a:gd name="connsiteX9" fmla="*/ 3066756 w 3291840"/>
              <a:gd name="connsiteY9" fmla="*/ 1340398 h 1973444"/>
              <a:gd name="connsiteX10" fmla="*/ 3052689 w 3291840"/>
              <a:gd name="connsiteY10" fmla="*/ 1284127 h 1973444"/>
              <a:gd name="connsiteX11" fmla="*/ 3024553 w 3291840"/>
              <a:gd name="connsiteY11" fmla="*/ 1199721 h 1973444"/>
              <a:gd name="connsiteX12" fmla="*/ 2982350 w 3291840"/>
              <a:gd name="connsiteY12" fmla="*/ 1059044 h 1973444"/>
              <a:gd name="connsiteX13" fmla="*/ 2954215 w 3291840"/>
              <a:gd name="connsiteY13" fmla="*/ 1016841 h 1973444"/>
              <a:gd name="connsiteX14" fmla="*/ 2926080 w 3291840"/>
              <a:gd name="connsiteY14" fmla="*/ 932435 h 1973444"/>
              <a:gd name="connsiteX15" fmla="*/ 2869809 w 3291840"/>
              <a:gd name="connsiteY15" fmla="*/ 848029 h 1973444"/>
              <a:gd name="connsiteX16" fmla="*/ 2813538 w 3291840"/>
              <a:gd name="connsiteY16" fmla="*/ 777690 h 1973444"/>
              <a:gd name="connsiteX17" fmla="*/ 2771335 w 3291840"/>
              <a:gd name="connsiteY17" fmla="*/ 749555 h 1973444"/>
              <a:gd name="connsiteX18" fmla="*/ 2686929 w 3291840"/>
              <a:gd name="connsiteY18" fmla="*/ 651081 h 1973444"/>
              <a:gd name="connsiteX19" fmla="*/ 2644726 w 3291840"/>
              <a:gd name="connsiteY19" fmla="*/ 622946 h 1973444"/>
              <a:gd name="connsiteX20" fmla="*/ 2574387 w 3291840"/>
              <a:gd name="connsiteY20" fmla="*/ 566675 h 1973444"/>
              <a:gd name="connsiteX21" fmla="*/ 2489981 w 3291840"/>
              <a:gd name="connsiteY21" fmla="*/ 496337 h 1973444"/>
              <a:gd name="connsiteX22" fmla="*/ 2405575 w 3291840"/>
              <a:gd name="connsiteY22" fmla="*/ 440066 h 1973444"/>
              <a:gd name="connsiteX23" fmla="*/ 2307101 w 3291840"/>
              <a:gd name="connsiteY23" fmla="*/ 397863 h 1973444"/>
              <a:gd name="connsiteX24" fmla="*/ 2278966 w 3291840"/>
              <a:gd name="connsiteY24" fmla="*/ 369727 h 1973444"/>
              <a:gd name="connsiteX25" fmla="*/ 2194560 w 3291840"/>
              <a:gd name="connsiteY25" fmla="*/ 341592 h 1973444"/>
              <a:gd name="connsiteX26" fmla="*/ 2152356 w 3291840"/>
              <a:gd name="connsiteY26" fmla="*/ 327524 h 1973444"/>
              <a:gd name="connsiteX27" fmla="*/ 2067950 w 3291840"/>
              <a:gd name="connsiteY27" fmla="*/ 299389 h 1973444"/>
              <a:gd name="connsiteX28" fmla="*/ 2025747 w 3291840"/>
              <a:gd name="connsiteY28" fmla="*/ 285321 h 1973444"/>
              <a:gd name="connsiteX29" fmla="*/ 1955409 w 3291840"/>
              <a:gd name="connsiteY29" fmla="*/ 271254 h 1973444"/>
              <a:gd name="connsiteX30" fmla="*/ 1871003 w 3291840"/>
              <a:gd name="connsiteY30" fmla="*/ 243118 h 1973444"/>
              <a:gd name="connsiteX31" fmla="*/ 1828800 w 3291840"/>
              <a:gd name="connsiteY31" fmla="*/ 229050 h 1973444"/>
              <a:gd name="connsiteX32" fmla="*/ 1772529 w 3291840"/>
              <a:gd name="connsiteY32" fmla="*/ 214983 h 1973444"/>
              <a:gd name="connsiteX33" fmla="*/ 1674055 w 3291840"/>
              <a:gd name="connsiteY33" fmla="*/ 186847 h 1973444"/>
              <a:gd name="connsiteX34" fmla="*/ 1533378 w 3291840"/>
              <a:gd name="connsiteY34" fmla="*/ 158712 h 1973444"/>
              <a:gd name="connsiteX35" fmla="*/ 1448972 w 3291840"/>
              <a:gd name="connsiteY35" fmla="*/ 144644 h 1973444"/>
              <a:gd name="connsiteX36" fmla="*/ 1392701 w 3291840"/>
              <a:gd name="connsiteY36" fmla="*/ 130577 h 1973444"/>
              <a:gd name="connsiteX37" fmla="*/ 1322363 w 3291840"/>
              <a:gd name="connsiteY37" fmla="*/ 116509 h 1973444"/>
              <a:gd name="connsiteX38" fmla="*/ 1266092 w 3291840"/>
              <a:gd name="connsiteY38" fmla="*/ 102441 h 1973444"/>
              <a:gd name="connsiteX39" fmla="*/ 1041009 w 3291840"/>
              <a:gd name="connsiteY39" fmla="*/ 74306 h 1973444"/>
              <a:gd name="connsiteX40" fmla="*/ 970670 w 3291840"/>
              <a:gd name="connsiteY40" fmla="*/ 60238 h 1973444"/>
              <a:gd name="connsiteX41" fmla="*/ 858129 w 3291840"/>
              <a:gd name="connsiteY41" fmla="*/ 46170 h 1973444"/>
              <a:gd name="connsiteX42" fmla="*/ 801858 w 3291840"/>
              <a:gd name="connsiteY42" fmla="*/ 32103 h 1973444"/>
              <a:gd name="connsiteX43" fmla="*/ 618978 w 3291840"/>
              <a:gd name="connsiteY43" fmla="*/ 3967 h 1973444"/>
              <a:gd name="connsiteX44" fmla="*/ 0 w 3291840"/>
              <a:gd name="connsiteY44" fmla="*/ 3967 h 19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291840" h="1973444">
                <a:moveTo>
                  <a:pt x="3291840" y="1973444"/>
                </a:moveTo>
                <a:cubicBezTo>
                  <a:pt x="3288738" y="1948626"/>
                  <a:pt x="3280107" y="1842906"/>
                  <a:pt x="3263704" y="1804632"/>
                </a:cubicBezTo>
                <a:cubicBezTo>
                  <a:pt x="3257044" y="1789092"/>
                  <a:pt x="3243130" y="1777551"/>
                  <a:pt x="3235569" y="1762429"/>
                </a:cubicBezTo>
                <a:cubicBezTo>
                  <a:pt x="3228937" y="1749166"/>
                  <a:pt x="3228133" y="1733489"/>
                  <a:pt x="3221501" y="1720226"/>
                </a:cubicBezTo>
                <a:cubicBezTo>
                  <a:pt x="3213940" y="1705104"/>
                  <a:pt x="3200233" y="1693473"/>
                  <a:pt x="3193366" y="1678023"/>
                </a:cubicBezTo>
                <a:cubicBezTo>
                  <a:pt x="3193355" y="1677999"/>
                  <a:pt x="3158201" y="1572528"/>
                  <a:pt x="3151163" y="1551414"/>
                </a:cubicBezTo>
                <a:cubicBezTo>
                  <a:pt x="3146474" y="1537346"/>
                  <a:pt x="3145321" y="1521548"/>
                  <a:pt x="3137095" y="1509210"/>
                </a:cubicBezTo>
                <a:cubicBezTo>
                  <a:pt x="3127717" y="1495142"/>
                  <a:pt x="3115827" y="1482457"/>
                  <a:pt x="3108960" y="1467007"/>
                </a:cubicBezTo>
                <a:cubicBezTo>
                  <a:pt x="3096915" y="1439906"/>
                  <a:pt x="3090203" y="1410736"/>
                  <a:pt x="3080824" y="1382601"/>
                </a:cubicBezTo>
                <a:cubicBezTo>
                  <a:pt x="3076135" y="1368533"/>
                  <a:pt x="3070352" y="1354784"/>
                  <a:pt x="3066756" y="1340398"/>
                </a:cubicBezTo>
                <a:cubicBezTo>
                  <a:pt x="3062067" y="1321641"/>
                  <a:pt x="3058245" y="1302646"/>
                  <a:pt x="3052689" y="1284127"/>
                </a:cubicBezTo>
                <a:cubicBezTo>
                  <a:pt x="3044167" y="1255720"/>
                  <a:pt x="3031746" y="1228493"/>
                  <a:pt x="3024553" y="1199721"/>
                </a:cubicBezTo>
                <a:cubicBezTo>
                  <a:pt x="3016689" y="1168262"/>
                  <a:pt x="2996053" y="1079599"/>
                  <a:pt x="2982350" y="1059044"/>
                </a:cubicBezTo>
                <a:cubicBezTo>
                  <a:pt x="2972972" y="1044976"/>
                  <a:pt x="2961082" y="1032291"/>
                  <a:pt x="2954215" y="1016841"/>
                </a:cubicBezTo>
                <a:cubicBezTo>
                  <a:pt x="2942170" y="989740"/>
                  <a:pt x="2942531" y="957111"/>
                  <a:pt x="2926080" y="932435"/>
                </a:cubicBezTo>
                <a:lnTo>
                  <a:pt x="2869809" y="848029"/>
                </a:lnTo>
                <a:cubicBezTo>
                  <a:pt x="2848921" y="816697"/>
                  <a:pt x="2842171" y="800597"/>
                  <a:pt x="2813538" y="777690"/>
                </a:cubicBezTo>
                <a:cubicBezTo>
                  <a:pt x="2800336" y="767128"/>
                  <a:pt x="2785403" y="758933"/>
                  <a:pt x="2771335" y="749555"/>
                </a:cubicBezTo>
                <a:cubicBezTo>
                  <a:pt x="2745880" y="711372"/>
                  <a:pt x="2727865" y="678371"/>
                  <a:pt x="2686929" y="651081"/>
                </a:cubicBezTo>
                <a:cubicBezTo>
                  <a:pt x="2672861" y="641703"/>
                  <a:pt x="2657928" y="633508"/>
                  <a:pt x="2644726" y="622946"/>
                </a:cubicBezTo>
                <a:cubicBezTo>
                  <a:pt x="2544499" y="542765"/>
                  <a:pt x="2704282" y="653270"/>
                  <a:pt x="2574387" y="566675"/>
                </a:cubicBezTo>
                <a:cubicBezTo>
                  <a:pt x="2528224" y="497429"/>
                  <a:pt x="2569307" y="543933"/>
                  <a:pt x="2489981" y="496337"/>
                </a:cubicBezTo>
                <a:cubicBezTo>
                  <a:pt x="2460985" y="478940"/>
                  <a:pt x="2435820" y="455189"/>
                  <a:pt x="2405575" y="440066"/>
                </a:cubicBezTo>
                <a:cubicBezTo>
                  <a:pt x="2336041" y="405298"/>
                  <a:pt x="2369199" y="418561"/>
                  <a:pt x="2307101" y="397863"/>
                </a:cubicBezTo>
                <a:cubicBezTo>
                  <a:pt x="2297723" y="388484"/>
                  <a:pt x="2290829" y="375659"/>
                  <a:pt x="2278966" y="369727"/>
                </a:cubicBezTo>
                <a:cubicBezTo>
                  <a:pt x="2252440" y="356464"/>
                  <a:pt x="2222695" y="350970"/>
                  <a:pt x="2194560" y="341592"/>
                </a:cubicBezTo>
                <a:lnTo>
                  <a:pt x="2152356" y="327524"/>
                </a:lnTo>
                <a:lnTo>
                  <a:pt x="2067950" y="299389"/>
                </a:lnTo>
                <a:cubicBezTo>
                  <a:pt x="2053882" y="294700"/>
                  <a:pt x="2040288" y="288229"/>
                  <a:pt x="2025747" y="285321"/>
                </a:cubicBezTo>
                <a:cubicBezTo>
                  <a:pt x="2002301" y="280632"/>
                  <a:pt x="1978477" y="277545"/>
                  <a:pt x="1955409" y="271254"/>
                </a:cubicBezTo>
                <a:cubicBezTo>
                  <a:pt x="1926797" y="263451"/>
                  <a:pt x="1899138" y="252497"/>
                  <a:pt x="1871003" y="243118"/>
                </a:cubicBezTo>
                <a:cubicBezTo>
                  <a:pt x="1856935" y="238429"/>
                  <a:pt x="1843186" y="232646"/>
                  <a:pt x="1828800" y="229050"/>
                </a:cubicBezTo>
                <a:cubicBezTo>
                  <a:pt x="1810043" y="224361"/>
                  <a:pt x="1791119" y="220294"/>
                  <a:pt x="1772529" y="214983"/>
                </a:cubicBezTo>
                <a:cubicBezTo>
                  <a:pt x="1698709" y="193892"/>
                  <a:pt x="1762020" y="205697"/>
                  <a:pt x="1674055" y="186847"/>
                </a:cubicBezTo>
                <a:cubicBezTo>
                  <a:pt x="1627296" y="176827"/>
                  <a:pt x="1580548" y="166574"/>
                  <a:pt x="1533378" y="158712"/>
                </a:cubicBezTo>
                <a:cubicBezTo>
                  <a:pt x="1505243" y="154023"/>
                  <a:pt x="1476942" y="150238"/>
                  <a:pt x="1448972" y="144644"/>
                </a:cubicBezTo>
                <a:cubicBezTo>
                  <a:pt x="1430013" y="140852"/>
                  <a:pt x="1411575" y="134771"/>
                  <a:pt x="1392701" y="130577"/>
                </a:cubicBezTo>
                <a:cubicBezTo>
                  <a:pt x="1369360" y="125390"/>
                  <a:pt x="1345704" y="121696"/>
                  <a:pt x="1322363" y="116509"/>
                </a:cubicBezTo>
                <a:cubicBezTo>
                  <a:pt x="1303489" y="112315"/>
                  <a:pt x="1285051" y="106233"/>
                  <a:pt x="1266092" y="102441"/>
                </a:cubicBezTo>
                <a:cubicBezTo>
                  <a:pt x="1149495" y="79122"/>
                  <a:pt x="1186451" y="93699"/>
                  <a:pt x="1041009" y="74306"/>
                </a:cubicBezTo>
                <a:cubicBezTo>
                  <a:pt x="1017308" y="71146"/>
                  <a:pt x="994303" y="63874"/>
                  <a:pt x="970670" y="60238"/>
                </a:cubicBezTo>
                <a:cubicBezTo>
                  <a:pt x="933304" y="54489"/>
                  <a:pt x="895420" y="52385"/>
                  <a:pt x="858129" y="46170"/>
                </a:cubicBezTo>
                <a:cubicBezTo>
                  <a:pt x="839058" y="42992"/>
                  <a:pt x="820732" y="36297"/>
                  <a:pt x="801858" y="32103"/>
                </a:cubicBezTo>
                <a:cubicBezTo>
                  <a:pt x="751110" y="20826"/>
                  <a:pt x="665655" y="4865"/>
                  <a:pt x="618978" y="3967"/>
                </a:cubicBezTo>
                <a:cubicBezTo>
                  <a:pt x="412690" y="0"/>
                  <a:pt x="206326" y="3967"/>
                  <a:pt x="0" y="3967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60" name="Raven konektor 59"/>
          <p:cNvCxnSpPr/>
          <p:nvPr/>
        </p:nvCxnSpPr>
        <p:spPr>
          <a:xfrm flipH="1" flipV="1">
            <a:off x="395536" y="980728"/>
            <a:ext cx="216024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ven konektor 61"/>
          <p:cNvCxnSpPr/>
          <p:nvPr/>
        </p:nvCxnSpPr>
        <p:spPr>
          <a:xfrm flipH="1">
            <a:off x="323528" y="836712"/>
            <a:ext cx="207640" cy="152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oljeZBesedilom 65"/>
          <p:cNvSpPr txBox="1"/>
          <p:nvPr/>
        </p:nvSpPr>
        <p:spPr>
          <a:xfrm>
            <a:off x="5148064" y="3212976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00B050"/>
                </a:solidFill>
              </a:rPr>
              <a:t>A</a:t>
            </a:r>
            <a:r>
              <a:rPr lang="sl-SI" sz="3600" b="1" dirty="0" smtClean="0">
                <a:solidFill>
                  <a:srgbClr val="00B050"/>
                </a:solidFill>
              </a:rPr>
              <a:t>BD</a:t>
            </a:r>
            <a:endParaRPr lang="sl-SI" sz="3600" b="1" dirty="0">
              <a:solidFill>
                <a:srgbClr val="00B050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28" b="28572"/>
          <a:stretch>
            <a:fillRect/>
          </a:stretch>
        </p:blipFill>
        <p:spPr bwMode="auto">
          <a:xfrm>
            <a:off x="4572000" y="3284984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animBg="1"/>
      <p:bldP spid="38" grpId="0"/>
      <p:bldP spid="49" grpId="0" animBg="1"/>
      <p:bldP spid="55" grpId="0"/>
      <p:bldP spid="59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81" t="26372" r="-5487" b="20885"/>
          <a:stretch>
            <a:fillRect/>
          </a:stretch>
        </p:blipFill>
        <p:spPr bwMode="auto">
          <a:xfrm>
            <a:off x="539552" y="4797152"/>
            <a:ext cx="360040" cy="432048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1331640" y="40466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ABC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76672"/>
            <a:ext cx="409575" cy="819150"/>
          </a:xfrm>
          <a:prstGeom prst="rect">
            <a:avLst/>
          </a:prstGeom>
          <a:noFill/>
        </p:spPr>
      </p:pic>
      <p:sp>
        <p:nvSpPr>
          <p:cNvPr id="10" name="PoljeZBesedilom 9"/>
          <p:cNvSpPr txBox="1"/>
          <p:nvPr/>
        </p:nvSpPr>
        <p:spPr>
          <a:xfrm>
            <a:off x="5868144" y="548680"/>
            <a:ext cx="96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CBA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Slika 10" descr="File:Semicolon.png - Wikimedia Commons"/>
          <p:cNvPicPr/>
          <p:nvPr/>
        </p:nvPicPr>
        <p:blipFill>
          <a:blip r:embed="rId3" cstate="print"/>
          <a:srcRect l="44072" t="39265" r="43557" b="49710"/>
          <a:stretch>
            <a:fillRect/>
          </a:stretch>
        </p:blipFill>
        <p:spPr bwMode="auto">
          <a:xfrm>
            <a:off x="2411760" y="2852936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File:Semicolon.png - Wikimedia Commons"/>
          <p:cNvPicPr/>
          <p:nvPr/>
        </p:nvPicPr>
        <p:blipFill>
          <a:blip r:embed="rId3" cstate="print"/>
          <a:srcRect l="44072" t="39265" r="43557" b="49710"/>
          <a:stretch>
            <a:fillRect/>
          </a:stretch>
        </p:blipFill>
        <p:spPr bwMode="auto">
          <a:xfrm>
            <a:off x="971600" y="2060848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ika 12" descr="File:Semicolon.png - Wikimedia Commons"/>
          <p:cNvPicPr/>
          <p:nvPr/>
        </p:nvPicPr>
        <p:blipFill>
          <a:blip r:embed="rId3" cstate="print"/>
          <a:srcRect l="44072" t="39265" r="43557" b="49710"/>
          <a:stretch>
            <a:fillRect/>
          </a:stretch>
        </p:blipFill>
        <p:spPr bwMode="auto">
          <a:xfrm>
            <a:off x="2987824" y="1844824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13" descr="File:Semicolon.png - Wikimedia Commons"/>
          <p:cNvPicPr/>
          <p:nvPr/>
        </p:nvPicPr>
        <p:blipFill>
          <a:blip r:embed="rId3" cstate="print"/>
          <a:srcRect l="44072" t="39265" r="43557" b="49710"/>
          <a:stretch>
            <a:fillRect/>
          </a:stretch>
        </p:blipFill>
        <p:spPr bwMode="auto">
          <a:xfrm>
            <a:off x="5220072" y="1772816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Slika 14" descr="File:Semicolon.png - Wikimedia Commons"/>
          <p:cNvPicPr/>
          <p:nvPr/>
        </p:nvPicPr>
        <p:blipFill>
          <a:blip r:embed="rId3" cstate="print"/>
          <a:srcRect l="44072" t="39265" r="43557" b="49710"/>
          <a:stretch>
            <a:fillRect/>
          </a:stretch>
        </p:blipFill>
        <p:spPr bwMode="auto">
          <a:xfrm>
            <a:off x="7452320" y="1700808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Slika 15" descr="File:Semicolon.png - Wikimedia Commons"/>
          <p:cNvPicPr/>
          <p:nvPr/>
        </p:nvPicPr>
        <p:blipFill>
          <a:blip r:embed="rId3" cstate="print"/>
          <a:srcRect l="44072" t="39265" r="43557" b="49710"/>
          <a:stretch>
            <a:fillRect/>
          </a:stretch>
        </p:blipFill>
        <p:spPr bwMode="auto">
          <a:xfrm>
            <a:off x="6588224" y="2852936"/>
            <a:ext cx="147725" cy="16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Raven konektor 19"/>
          <p:cNvCxnSpPr/>
          <p:nvPr/>
        </p:nvCxnSpPr>
        <p:spPr>
          <a:xfrm>
            <a:off x="4788024" y="188640"/>
            <a:ext cx="72008" cy="42484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konektor 20"/>
          <p:cNvCxnSpPr/>
          <p:nvPr/>
        </p:nvCxnSpPr>
        <p:spPr>
          <a:xfrm flipH="1">
            <a:off x="323528" y="4437112"/>
            <a:ext cx="8676456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899592" y="47251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CAB</a:t>
            </a:r>
            <a:endParaRPr lang="sl-SI" sz="2800" b="1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7596336" y="1772816"/>
            <a:ext cx="32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C</a:t>
            </a:r>
            <a:endParaRPr lang="sl-SI" sz="2800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2627784" y="2852936"/>
            <a:ext cx="32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B</a:t>
            </a:r>
            <a:endParaRPr lang="sl-SI" sz="2800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3131840" y="1916832"/>
            <a:ext cx="32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C</a:t>
            </a:r>
            <a:endParaRPr lang="sl-SI" sz="2800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755576" y="2276872"/>
            <a:ext cx="32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30" name="PoljeZBesedilom 29"/>
          <p:cNvSpPr txBox="1"/>
          <p:nvPr/>
        </p:nvSpPr>
        <p:spPr>
          <a:xfrm>
            <a:off x="2843808" y="332656"/>
            <a:ext cx="1681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- Poltrak BA</a:t>
            </a:r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31" name="PoljeZBesedilom 30"/>
          <p:cNvSpPr txBox="1"/>
          <p:nvPr/>
        </p:nvSpPr>
        <p:spPr>
          <a:xfrm>
            <a:off x="2771800" y="692696"/>
            <a:ext cx="166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- Poltrak BC</a:t>
            </a:r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32" name="PoljeZBesedilom 31"/>
          <p:cNvSpPr txBox="1"/>
          <p:nvPr/>
        </p:nvSpPr>
        <p:spPr>
          <a:xfrm>
            <a:off x="7092280" y="260648"/>
            <a:ext cx="1681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- Poltrak BA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PoljeZBesedilom 32"/>
          <p:cNvSpPr txBox="1"/>
          <p:nvPr/>
        </p:nvSpPr>
        <p:spPr>
          <a:xfrm>
            <a:off x="7092280" y="692696"/>
            <a:ext cx="166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- Poltrak BC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5" name="Raven konektor 34"/>
          <p:cNvCxnSpPr>
            <a:stCxn id="11" idx="1"/>
          </p:cNvCxnSpPr>
          <p:nvPr/>
        </p:nvCxnSpPr>
        <p:spPr>
          <a:xfrm flipH="1" flipV="1">
            <a:off x="395536" y="1772816"/>
            <a:ext cx="2016224" cy="117003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konektor 37"/>
          <p:cNvCxnSpPr/>
          <p:nvPr/>
        </p:nvCxnSpPr>
        <p:spPr>
          <a:xfrm flipH="1">
            <a:off x="2483768" y="980728"/>
            <a:ext cx="1076411" cy="18722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konektor 41"/>
          <p:cNvCxnSpPr/>
          <p:nvPr/>
        </p:nvCxnSpPr>
        <p:spPr>
          <a:xfrm flipH="1">
            <a:off x="6588225" y="1412776"/>
            <a:ext cx="1224135" cy="15841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konektor 42"/>
          <p:cNvCxnSpPr>
            <a:endCxn id="16" idx="1"/>
          </p:cNvCxnSpPr>
          <p:nvPr/>
        </p:nvCxnSpPr>
        <p:spPr>
          <a:xfrm>
            <a:off x="4932040" y="1556792"/>
            <a:ext cx="1656184" cy="137710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jeZBesedilom 47"/>
          <p:cNvSpPr txBox="1"/>
          <p:nvPr/>
        </p:nvSpPr>
        <p:spPr>
          <a:xfrm>
            <a:off x="6516216" y="3068960"/>
            <a:ext cx="32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B</a:t>
            </a:r>
            <a:endParaRPr lang="sl-SI" sz="2800" dirty="0"/>
          </a:p>
        </p:txBody>
      </p:sp>
      <p:sp>
        <p:nvSpPr>
          <p:cNvPr id="49" name="PoljeZBesedilom 48"/>
          <p:cNvSpPr txBox="1"/>
          <p:nvPr/>
        </p:nvSpPr>
        <p:spPr>
          <a:xfrm>
            <a:off x="5076056" y="1988840"/>
            <a:ext cx="32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50" name="Prostoročno 49"/>
          <p:cNvSpPr/>
          <p:nvPr/>
        </p:nvSpPr>
        <p:spPr>
          <a:xfrm>
            <a:off x="1026942" y="1448972"/>
            <a:ext cx="2726879" cy="2222696"/>
          </a:xfrm>
          <a:custGeom>
            <a:avLst/>
            <a:gdLst>
              <a:gd name="connsiteX0" fmla="*/ 0 w 2726879"/>
              <a:gd name="connsiteY0" fmla="*/ 661182 h 2222696"/>
              <a:gd name="connsiteX1" fmla="*/ 42203 w 2726879"/>
              <a:gd name="connsiteY1" fmla="*/ 787791 h 2222696"/>
              <a:gd name="connsiteX2" fmla="*/ 56270 w 2726879"/>
              <a:gd name="connsiteY2" fmla="*/ 829994 h 2222696"/>
              <a:gd name="connsiteX3" fmla="*/ 70338 w 2726879"/>
              <a:gd name="connsiteY3" fmla="*/ 942536 h 2222696"/>
              <a:gd name="connsiteX4" fmla="*/ 98473 w 2726879"/>
              <a:gd name="connsiteY4" fmla="*/ 1139483 h 2222696"/>
              <a:gd name="connsiteX5" fmla="*/ 126609 w 2726879"/>
              <a:gd name="connsiteY5" fmla="*/ 1223890 h 2222696"/>
              <a:gd name="connsiteX6" fmla="*/ 168812 w 2726879"/>
              <a:gd name="connsiteY6" fmla="*/ 1350499 h 2222696"/>
              <a:gd name="connsiteX7" fmla="*/ 182880 w 2726879"/>
              <a:gd name="connsiteY7" fmla="*/ 1392702 h 2222696"/>
              <a:gd name="connsiteX8" fmla="*/ 211015 w 2726879"/>
              <a:gd name="connsiteY8" fmla="*/ 1491176 h 2222696"/>
              <a:gd name="connsiteX9" fmla="*/ 267286 w 2726879"/>
              <a:gd name="connsiteY9" fmla="*/ 1589650 h 2222696"/>
              <a:gd name="connsiteX10" fmla="*/ 309489 w 2726879"/>
              <a:gd name="connsiteY10" fmla="*/ 1659988 h 2222696"/>
              <a:gd name="connsiteX11" fmla="*/ 337624 w 2726879"/>
              <a:gd name="connsiteY11" fmla="*/ 1702191 h 2222696"/>
              <a:gd name="connsiteX12" fmla="*/ 365760 w 2726879"/>
              <a:gd name="connsiteY12" fmla="*/ 1730326 h 2222696"/>
              <a:gd name="connsiteX13" fmla="*/ 393895 w 2726879"/>
              <a:gd name="connsiteY13" fmla="*/ 1772530 h 2222696"/>
              <a:gd name="connsiteX14" fmla="*/ 436098 w 2726879"/>
              <a:gd name="connsiteY14" fmla="*/ 1814733 h 2222696"/>
              <a:gd name="connsiteX15" fmla="*/ 492369 w 2726879"/>
              <a:gd name="connsiteY15" fmla="*/ 1885071 h 2222696"/>
              <a:gd name="connsiteX16" fmla="*/ 548640 w 2726879"/>
              <a:gd name="connsiteY16" fmla="*/ 1913206 h 2222696"/>
              <a:gd name="connsiteX17" fmla="*/ 633046 w 2726879"/>
              <a:gd name="connsiteY17" fmla="*/ 1941342 h 2222696"/>
              <a:gd name="connsiteX18" fmla="*/ 675249 w 2726879"/>
              <a:gd name="connsiteY18" fmla="*/ 1983545 h 2222696"/>
              <a:gd name="connsiteX19" fmla="*/ 787790 w 2726879"/>
              <a:gd name="connsiteY19" fmla="*/ 2011680 h 2222696"/>
              <a:gd name="connsiteX20" fmla="*/ 815926 w 2726879"/>
              <a:gd name="connsiteY20" fmla="*/ 2039816 h 2222696"/>
              <a:gd name="connsiteX21" fmla="*/ 956603 w 2726879"/>
              <a:gd name="connsiteY21" fmla="*/ 2082019 h 2222696"/>
              <a:gd name="connsiteX22" fmla="*/ 1083212 w 2726879"/>
              <a:gd name="connsiteY22" fmla="*/ 2124222 h 2222696"/>
              <a:gd name="connsiteX23" fmla="*/ 1237956 w 2726879"/>
              <a:gd name="connsiteY23" fmla="*/ 2180493 h 2222696"/>
              <a:gd name="connsiteX24" fmla="*/ 1378633 w 2726879"/>
              <a:gd name="connsiteY24" fmla="*/ 2222696 h 2222696"/>
              <a:gd name="connsiteX25" fmla="*/ 1575581 w 2726879"/>
              <a:gd name="connsiteY25" fmla="*/ 2208628 h 2222696"/>
              <a:gd name="connsiteX26" fmla="*/ 1645920 w 2726879"/>
              <a:gd name="connsiteY26" fmla="*/ 2194560 h 2222696"/>
              <a:gd name="connsiteX27" fmla="*/ 1856935 w 2726879"/>
              <a:gd name="connsiteY27" fmla="*/ 2180493 h 2222696"/>
              <a:gd name="connsiteX28" fmla="*/ 2025747 w 2726879"/>
              <a:gd name="connsiteY28" fmla="*/ 2152357 h 2222696"/>
              <a:gd name="connsiteX29" fmla="*/ 2110153 w 2726879"/>
              <a:gd name="connsiteY29" fmla="*/ 2124222 h 2222696"/>
              <a:gd name="connsiteX30" fmla="*/ 2138289 w 2726879"/>
              <a:gd name="connsiteY30" fmla="*/ 2096086 h 2222696"/>
              <a:gd name="connsiteX31" fmla="*/ 2236763 w 2726879"/>
              <a:gd name="connsiteY31" fmla="*/ 2039816 h 2222696"/>
              <a:gd name="connsiteX32" fmla="*/ 2307101 w 2726879"/>
              <a:gd name="connsiteY32" fmla="*/ 1969477 h 2222696"/>
              <a:gd name="connsiteX33" fmla="*/ 2349304 w 2726879"/>
              <a:gd name="connsiteY33" fmla="*/ 1927274 h 2222696"/>
              <a:gd name="connsiteX34" fmla="*/ 2377440 w 2726879"/>
              <a:gd name="connsiteY34" fmla="*/ 1899139 h 2222696"/>
              <a:gd name="connsiteX35" fmla="*/ 2391507 w 2726879"/>
              <a:gd name="connsiteY35" fmla="*/ 1856936 h 2222696"/>
              <a:gd name="connsiteX36" fmla="*/ 2419643 w 2726879"/>
              <a:gd name="connsiteY36" fmla="*/ 1828800 h 2222696"/>
              <a:gd name="connsiteX37" fmla="*/ 2447778 w 2726879"/>
              <a:gd name="connsiteY37" fmla="*/ 1786597 h 2222696"/>
              <a:gd name="connsiteX38" fmla="*/ 2461846 w 2726879"/>
              <a:gd name="connsiteY38" fmla="*/ 1744394 h 2222696"/>
              <a:gd name="connsiteX39" fmla="*/ 2489981 w 2726879"/>
              <a:gd name="connsiteY39" fmla="*/ 1702191 h 2222696"/>
              <a:gd name="connsiteX40" fmla="*/ 2532184 w 2726879"/>
              <a:gd name="connsiteY40" fmla="*/ 1561514 h 2222696"/>
              <a:gd name="connsiteX41" fmla="*/ 2546252 w 2726879"/>
              <a:gd name="connsiteY41" fmla="*/ 1519311 h 2222696"/>
              <a:gd name="connsiteX42" fmla="*/ 2560320 w 2726879"/>
              <a:gd name="connsiteY42" fmla="*/ 1463040 h 2222696"/>
              <a:gd name="connsiteX43" fmla="*/ 2588455 w 2726879"/>
              <a:gd name="connsiteY43" fmla="*/ 1420837 h 2222696"/>
              <a:gd name="connsiteX44" fmla="*/ 2602523 w 2726879"/>
              <a:gd name="connsiteY44" fmla="*/ 1378634 h 2222696"/>
              <a:gd name="connsiteX45" fmla="*/ 2616590 w 2726879"/>
              <a:gd name="connsiteY45" fmla="*/ 1280160 h 2222696"/>
              <a:gd name="connsiteX46" fmla="*/ 2644726 w 2726879"/>
              <a:gd name="connsiteY46" fmla="*/ 1195754 h 2222696"/>
              <a:gd name="connsiteX47" fmla="*/ 2672861 w 2726879"/>
              <a:gd name="connsiteY47" fmla="*/ 1111348 h 2222696"/>
              <a:gd name="connsiteX48" fmla="*/ 2700996 w 2726879"/>
              <a:gd name="connsiteY48" fmla="*/ 1026942 h 2222696"/>
              <a:gd name="connsiteX49" fmla="*/ 2715064 w 2726879"/>
              <a:gd name="connsiteY49" fmla="*/ 984739 h 2222696"/>
              <a:gd name="connsiteX50" fmla="*/ 2672861 w 2726879"/>
              <a:gd name="connsiteY50" fmla="*/ 520505 h 2222696"/>
              <a:gd name="connsiteX51" fmla="*/ 2644726 w 2726879"/>
              <a:gd name="connsiteY51" fmla="*/ 436099 h 2222696"/>
              <a:gd name="connsiteX52" fmla="*/ 2630658 w 2726879"/>
              <a:gd name="connsiteY52" fmla="*/ 393896 h 2222696"/>
              <a:gd name="connsiteX53" fmla="*/ 2602523 w 2726879"/>
              <a:gd name="connsiteY53" fmla="*/ 365760 h 2222696"/>
              <a:gd name="connsiteX54" fmla="*/ 2574387 w 2726879"/>
              <a:gd name="connsiteY54" fmla="*/ 281354 h 2222696"/>
              <a:gd name="connsiteX55" fmla="*/ 2560320 w 2726879"/>
              <a:gd name="connsiteY55" fmla="*/ 239151 h 2222696"/>
              <a:gd name="connsiteX56" fmla="*/ 2489981 w 2726879"/>
              <a:gd name="connsiteY56" fmla="*/ 154745 h 2222696"/>
              <a:gd name="connsiteX57" fmla="*/ 2461846 w 2726879"/>
              <a:gd name="connsiteY57" fmla="*/ 112542 h 2222696"/>
              <a:gd name="connsiteX58" fmla="*/ 2433710 w 2726879"/>
              <a:gd name="connsiteY58" fmla="*/ 84406 h 2222696"/>
              <a:gd name="connsiteX59" fmla="*/ 2405575 w 2726879"/>
              <a:gd name="connsiteY59" fmla="*/ 42203 h 2222696"/>
              <a:gd name="connsiteX60" fmla="*/ 2363372 w 2726879"/>
              <a:gd name="connsiteY60" fmla="*/ 14068 h 2222696"/>
              <a:gd name="connsiteX61" fmla="*/ 2349304 w 2726879"/>
              <a:gd name="connsiteY61" fmla="*/ 0 h 222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26879" h="2222696">
                <a:moveTo>
                  <a:pt x="0" y="661182"/>
                </a:moveTo>
                <a:lnTo>
                  <a:pt x="42203" y="787791"/>
                </a:lnTo>
                <a:lnTo>
                  <a:pt x="56270" y="829994"/>
                </a:lnTo>
                <a:cubicBezTo>
                  <a:pt x="60959" y="867508"/>
                  <a:pt x="65921" y="904989"/>
                  <a:pt x="70338" y="942536"/>
                </a:cubicBezTo>
                <a:cubicBezTo>
                  <a:pt x="77802" y="1005976"/>
                  <a:pt x="81284" y="1076458"/>
                  <a:pt x="98473" y="1139483"/>
                </a:cubicBezTo>
                <a:cubicBezTo>
                  <a:pt x="106276" y="1168096"/>
                  <a:pt x="117231" y="1195754"/>
                  <a:pt x="126609" y="1223890"/>
                </a:cubicBezTo>
                <a:lnTo>
                  <a:pt x="168812" y="1350499"/>
                </a:lnTo>
                <a:cubicBezTo>
                  <a:pt x="173501" y="1364567"/>
                  <a:pt x="179284" y="1378316"/>
                  <a:pt x="182880" y="1392702"/>
                </a:cubicBezTo>
                <a:cubicBezTo>
                  <a:pt x="190020" y="1421263"/>
                  <a:pt x="198904" y="1462917"/>
                  <a:pt x="211015" y="1491176"/>
                </a:cubicBezTo>
                <a:cubicBezTo>
                  <a:pt x="232433" y="1541151"/>
                  <a:pt x="239029" y="1547265"/>
                  <a:pt x="267286" y="1589650"/>
                </a:cubicBezTo>
                <a:cubicBezTo>
                  <a:pt x="291716" y="1662942"/>
                  <a:pt x="265350" y="1604815"/>
                  <a:pt x="309489" y="1659988"/>
                </a:cubicBezTo>
                <a:cubicBezTo>
                  <a:pt x="320051" y="1673190"/>
                  <a:pt x="327062" y="1688989"/>
                  <a:pt x="337624" y="1702191"/>
                </a:cubicBezTo>
                <a:cubicBezTo>
                  <a:pt x="345910" y="1712548"/>
                  <a:pt x="357475" y="1719969"/>
                  <a:pt x="365760" y="1730326"/>
                </a:cubicBezTo>
                <a:cubicBezTo>
                  <a:pt x="376322" y="1743529"/>
                  <a:pt x="383071" y="1759541"/>
                  <a:pt x="393895" y="1772530"/>
                </a:cubicBezTo>
                <a:cubicBezTo>
                  <a:pt x="406631" y="1787814"/>
                  <a:pt x="423362" y="1799449"/>
                  <a:pt x="436098" y="1814733"/>
                </a:cubicBezTo>
                <a:cubicBezTo>
                  <a:pt x="459616" y="1842955"/>
                  <a:pt x="461671" y="1864606"/>
                  <a:pt x="492369" y="1885071"/>
                </a:cubicBezTo>
                <a:cubicBezTo>
                  <a:pt x="509818" y="1896703"/>
                  <a:pt x="529169" y="1905418"/>
                  <a:pt x="548640" y="1913206"/>
                </a:cubicBezTo>
                <a:cubicBezTo>
                  <a:pt x="576176" y="1924220"/>
                  <a:pt x="633046" y="1941342"/>
                  <a:pt x="633046" y="1941342"/>
                </a:cubicBezTo>
                <a:cubicBezTo>
                  <a:pt x="647114" y="1955410"/>
                  <a:pt x="657138" y="1975313"/>
                  <a:pt x="675249" y="1983545"/>
                </a:cubicBezTo>
                <a:cubicBezTo>
                  <a:pt x="710451" y="1999546"/>
                  <a:pt x="787790" y="2011680"/>
                  <a:pt x="787790" y="2011680"/>
                </a:cubicBezTo>
                <a:cubicBezTo>
                  <a:pt x="797169" y="2021059"/>
                  <a:pt x="804063" y="2033884"/>
                  <a:pt x="815926" y="2039816"/>
                </a:cubicBezTo>
                <a:cubicBezTo>
                  <a:pt x="881144" y="2072425"/>
                  <a:pt x="896027" y="2061827"/>
                  <a:pt x="956603" y="2082019"/>
                </a:cubicBezTo>
                <a:cubicBezTo>
                  <a:pt x="1115525" y="2134993"/>
                  <a:pt x="948363" y="2090509"/>
                  <a:pt x="1083212" y="2124222"/>
                </a:cubicBezTo>
                <a:cubicBezTo>
                  <a:pt x="1171681" y="2183201"/>
                  <a:pt x="1076782" y="2126770"/>
                  <a:pt x="1237956" y="2180493"/>
                </a:cubicBezTo>
                <a:cubicBezTo>
                  <a:pt x="1340705" y="2214742"/>
                  <a:pt x="1293591" y="2201435"/>
                  <a:pt x="1378633" y="2222696"/>
                </a:cubicBezTo>
                <a:cubicBezTo>
                  <a:pt x="1444282" y="2218007"/>
                  <a:pt x="1510126" y="2215518"/>
                  <a:pt x="1575581" y="2208628"/>
                </a:cubicBezTo>
                <a:cubicBezTo>
                  <a:pt x="1599360" y="2206125"/>
                  <a:pt x="1622128" y="2196939"/>
                  <a:pt x="1645920" y="2194560"/>
                </a:cubicBezTo>
                <a:cubicBezTo>
                  <a:pt x="1716065" y="2187546"/>
                  <a:pt x="1786597" y="2185182"/>
                  <a:pt x="1856935" y="2180493"/>
                </a:cubicBezTo>
                <a:cubicBezTo>
                  <a:pt x="1913206" y="2171114"/>
                  <a:pt x="1971628" y="2170397"/>
                  <a:pt x="2025747" y="2152357"/>
                </a:cubicBezTo>
                <a:lnTo>
                  <a:pt x="2110153" y="2124222"/>
                </a:lnTo>
                <a:cubicBezTo>
                  <a:pt x="2119532" y="2114843"/>
                  <a:pt x="2127253" y="2103443"/>
                  <a:pt x="2138289" y="2096086"/>
                </a:cubicBezTo>
                <a:cubicBezTo>
                  <a:pt x="2192805" y="2059742"/>
                  <a:pt x="2190718" y="2080106"/>
                  <a:pt x="2236763" y="2039816"/>
                </a:cubicBezTo>
                <a:cubicBezTo>
                  <a:pt x="2261717" y="2017981"/>
                  <a:pt x="2283655" y="1992923"/>
                  <a:pt x="2307101" y="1969477"/>
                </a:cubicBezTo>
                <a:lnTo>
                  <a:pt x="2349304" y="1927274"/>
                </a:lnTo>
                <a:lnTo>
                  <a:pt x="2377440" y="1899139"/>
                </a:lnTo>
                <a:cubicBezTo>
                  <a:pt x="2382129" y="1885071"/>
                  <a:pt x="2383878" y="1869651"/>
                  <a:pt x="2391507" y="1856936"/>
                </a:cubicBezTo>
                <a:cubicBezTo>
                  <a:pt x="2398331" y="1845563"/>
                  <a:pt x="2411357" y="1839157"/>
                  <a:pt x="2419643" y="1828800"/>
                </a:cubicBezTo>
                <a:cubicBezTo>
                  <a:pt x="2430205" y="1815598"/>
                  <a:pt x="2440217" y="1801719"/>
                  <a:pt x="2447778" y="1786597"/>
                </a:cubicBezTo>
                <a:cubicBezTo>
                  <a:pt x="2454410" y="1773334"/>
                  <a:pt x="2455214" y="1757657"/>
                  <a:pt x="2461846" y="1744394"/>
                </a:cubicBezTo>
                <a:cubicBezTo>
                  <a:pt x="2469407" y="1729272"/>
                  <a:pt x="2483114" y="1717641"/>
                  <a:pt x="2489981" y="1702191"/>
                </a:cubicBezTo>
                <a:cubicBezTo>
                  <a:pt x="2516725" y="1642017"/>
                  <a:pt x="2515816" y="1618802"/>
                  <a:pt x="2532184" y="1561514"/>
                </a:cubicBezTo>
                <a:cubicBezTo>
                  <a:pt x="2536258" y="1547256"/>
                  <a:pt x="2542178" y="1533569"/>
                  <a:pt x="2546252" y="1519311"/>
                </a:cubicBezTo>
                <a:cubicBezTo>
                  <a:pt x="2551564" y="1500721"/>
                  <a:pt x="2552704" y="1480811"/>
                  <a:pt x="2560320" y="1463040"/>
                </a:cubicBezTo>
                <a:cubicBezTo>
                  <a:pt x="2566980" y="1447500"/>
                  <a:pt x="2580894" y="1435959"/>
                  <a:pt x="2588455" y="1420837"/>
                </a:cubicBezTo>
                <a:cubicBezTo>
                  <a:pt x="2595087" y="1407574"/>
                  <a:pt x="2597834" y="1392702"/>
                  <a:pt x="2602523" y="1378634"/>
                </a:cubicBezTo>
                <a:cubicBezTo>
                  <a:pt x="2607212" y="1345809"/>
                  <a:pt x="2609134" y="1312469"/>
                  <a:pt x="2616590" y="1280160"/>
                </a:cubicBezTo>
                <a:cubicBezTo>
                  <a:pt x="2623259" y="1251262"/>
                  <a:pt x="2635348" y="1223889"/>
                  <a:pt x="2644726" y="1195754"/>
                </a:cubicBezTo>
                <a:lnTo>
                  <a:pt x="2672861" y="1111348"/>
                </a:lnTo>
                <a:lnTo>
                  <a:pt x="2700996" y="1026942"/>
                </a:lnTo>
                <a:lnTo>
                  <a:pt x="2715064" y="984739"/>
                </a:lnTo>
                <a:cubicBezTo>
                  <a:pt x="2707255" y="789526"/>
                  <a:pt x="2726879" y="682560"/>
                  <a:pt x="2672861" y="520505"/>
                </a:cubicBezTo>
                <a:lnTo>
                  <a:pt x="2644726" y="436099"/>
                </a:lnTo>
                <a:cubicBezTo>
                  <a:pt x="2640037" y="422031"/>
                  <a:pt x="2641143" y="404382"/>
                  <a:pt x="2630658" y="393896"/>
                </a:cubicBezTo>
                <a:lnTo>
                  <a:pt x="2602523" y="365760"/>
                </a:lnTo>
                <a:lnTo>
                  <a:pt x="2574387" y="281354"/>
                </a:lnTo>
                <a:cubicBezTo>
                  <a:pt x="2569698" y="267286"/>
                  <a:pt x="2568546" y="251489"/>
                  <a:pt x="2560320" y="239151"/>
                </a:cubicBezTo>
                <a:cubicBezTo>
                  <a:pt x="2490459" y="134362"/>
                  <a:pt x="2580251" y="263069"/>
                  <a:pt x="2489981" y="154745"/>
                </a:cubicBezTo>
                <a:cubicBezTo>
                  <a:pt x="2479157" y="141757"/>
                  <a:pt x="2472408" y="125744"/>
                  <a:pt x="2461846" y="112542"/>
                </a:cubicBezTo>
                <a:cubicBezTo>
                  <a:pt x="2453560" y="102185"/>
                  <a:pt x="2441996" y="94763"/>
                  <a:pt x="2433710" y="84406"/>
                </a:cubicBezTo>
                <a:cubicBezTo>
                  <a:pt x="2423148" y="71204"/>
                  <a:pt x="2417530" y="54158"/>
                  <a:pt x="2405575" y="42203"/>
                </a:cubicBezTo>
                <a:cubicBezTo>
                  <a:pt x="2393620" y="30248"/>
                  <a:pt x="2376898" y="24212"/>
                  <a:pt x="2363372" y="14068"/>
                </a:cubicBezTo>
                <a:cubicBezTo>
                  <a:pt x="2358067" y="10089"/>
                  <a:pt x="2353993" y="4689"/>
                  <a:pt x="2349304" y="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3" name="Raven konektor 52"/>
          <p:cNvCxnSpPr/>
          <p:nvPr/>
        </p:nvCxnSpPr>
        <p:spPr>
          <a:xfrm flipH="1" flipV="1">
            <a:off x="3347864" y="1412776"/>
            <a:ext cx="6431" cy="3901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konektor 53"/>
          <p:cNvCxnSpPr/>
          <p:nvPr/>
        </p:nvCxnSpPr>
        <p:spPr>
          <a:xfrm>
            <a:off x="3347864" y="1412776"/>
            <a:ext cx="360040" cy="72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jeZBesedilom 59"/>
          <p:cNvSpPr txBox="1"/>
          <p:nvPr/>
        </p:nvSpPr>
        <p:spPr>
          <a:xfrm>
            <a:off x="1115616" y="378904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VDRTI KOT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61" name="Prostoročno 60"/>
          <p:cNvSpPr/>
          <p:nvPr/>
        </p:nvSpPr>
        <p:spPr>
          <a:xfrm>
            <a:off x="5205046" y="1294228"/>
            <a:ext cx="2335237" cy="464234"/>
          </a:xfrm>
          <a:custGeom>
            <a:avLst/>
            <a:gdLst>
              <a:gd name="connsiteX0" fmla="*/ 2335237 w 2335237"/>
              <a:gd name="connsiteY0" fmla="*/ 436098 h 464234"/>
              <a:gd name="connsiteX1" fmla="*/ 2321169 w 2335237"/>
              <a:gd name="connsiteY1" fmla="*/ 393895 h 464234"/>
              <a:gd name="connsiteX2" fmla="*/ 2293034 w 2335237"/>
              <a:gd name="connsiteY2" fmla="*/ 351692 h 464234"/>
              <a:gd name="connsiteX3" fmla="*/ 2208628 w 2335237"/>
              <a:gd name="connsiteY3" fmla="*/ 309489 h 464234"/>
              <a:gd name="connsiteX4" fmla="*/ 2138289 w 2335237"/>
              <a:gd name="connsiteY4" fmla="*/ 253218 h 464234"/>
              <a:gd name="connsiteX5" fmla="*/ 2053883 w 2335237"/>
              <a:gd name="connsiteY5" fmla="*/ 225083 h 464234"/>
              <a:gd name="connsiteX6" fmla="*/ 1997612 w 2335237"/>
              <a:gd name="connsiteY6" fmla="*/ 196947 h 464234"/>
              <a:gd name="connsiteX7" fmla="*/ 1913206 w 2335237"/>
              <a:gd name="connsiteY7" fmla="*/ 168812 h 464234"/>
              <a:gd name="connsiteX8" fmla="*/ 1871003 w 2335237"/>
              <a:gd name="connsiteY8" fmla="*/ 140677 h 464234"/>
              <a:gd name="connsiteX9" fmla="*/ 1645920 w 2335237"/>
              <a:gd name="connsiteY9" fmla="*/ 84406 h 464234"/>
              <a:gd name="connsiteX10" fmla="*/ 1533379 w 2335237"/>
              <a:gd name="connsiteY10" fmla="*/ 70338 h 464234"/>
              <a:gd name="connsiteX11" fmla="*/ 1392702 w 2335237"/>
              <a:gd name="connsiteY11" fmla="*/ 42203 h 464234"/>
              <a:gd name="connsiteX12" fmla="*/ 1308296 w 2335237"/>
              <a:gd name="connsiteY12" fmla="*/ 28135 h 464234"/>
              <a:gd name="connsiteX13" fmla="*/ 1237957 w 2335237"/>
              <a:gd name="connsiteY13" fmla="*/ 14067 h 464234"/>
              <a:gd name="connsiteX14" fmla="*/ 998806 w 2335237"/>
              <a:gd name="connsiteY14" fmla="*/ 0 h 464234"/>
              <a:gd name="connsiteX15" fmla="*/ 604911 w 2335237"/>
              <a:gd name="connsiteY15" fmla="*/ 14067 h 464234"/>
              <a:gd name="connsiteX16" fmla="*/ 562708 w 2335237"/>
              <a:gd name="connsiteY16" fmla="*/ 28135 h 464234"/>
              <a:gd name="connsiteX17" fmla="*/ 365760 w 2335237"/>
              <a:gd name="connsiteY17" fmla="*/ 84406 h 464234"/>
              <a:gd name="connsiteX18" fmla="*/ 323557 w 2335237"/>
              <a:gd name="connsiteY18" fmla="*/ 98474 h 464234"/>
              <a:gd name="connsiteX19" fmla="*/ 281354 w 2335237"/>
              <a:gd name="connsiteY19" fmla="*/ 112541 h 464234"/>
              <a:gd name="connsiteX20" fmla="*/ 211016 w 2335237"/>
              <a:gd name="connsiteY20" fmla="*/ 154744 h 464234"/>
              <a:gd name="connsiteX21" fmla="*/ 154745 w 2335237"/>
              <a:gd name="connsiteY21" fmla="*/ 225083 h 464234"/>
              <a:gd name="connsiteX22" fmla="*/ 112542 w 2335237"/>
              <a:gd name="connsiteY22" fmla="*/ 239150 h 464234"/>
              <a:gd name="connsiteX23" fmla="*/ 70339 w 2335237"/>
              <a:gd name="connsiteY23" fmla="*/ 309489 h 464234"/>
              <a:gd name="connsiteX24" fmla="*/ 42203 w 2335237"/>
              <a:gd name="connsiteY24" fmla="*/ 337624 h 464234"/>
              <a:gd name="connsiteX25" fmla="*/ 14068 w 2335237"/>
              <a:gd name="connsiteY25" fmla="*/ 422030 h 464234"/>
              <a:gd name="connsiteX26" fmla="*/ 0 w 2335237"/>
              <a:gd name="connsiteY26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35237" h="464234">
                <a:moveTo>
                  <a:pt x="2335237" y="436098"/>
                </a:moveTo>
                <a:cubicBezTo>
                  <a:pt x="2330548" y="422030"/>
                  <a:pt x="2327801" y="407158"/>
                  <a:pt x="2321169" y="393895"/>
                </a:cubicBezTo>
                <a:cubicBezTo>
                  <a:pt x="2313608" y="378773"/>
                  <a:pt x="2304989" y="363647"/>
                  <a:pt x="2293034" y="351692"/>
                </a:cubicBezTo>
                <a:cubicBezTo>
                  <a:pt x="2265764" y="324422"/>
                  <a:pt x="2242952" y="320930"/>
                  <a:pt x="2208628" y="309489"/>
                </a:cubicBezTo>
                <a:cubicBezTo>
                  <a:pt x="2185244" y="286106"/>
                  <a:pt x="2170229" y="267414"/>
                  <a:pt x="2138289" y="253218"/>
                </a:cubicBezTo>
                <a:cubicBezTo>
                  <a:pt x="2111188" y="241173"/>
                  <a:pt x="2080409" y="238346"/>
                  <a:pt x="2053883" y="225083"/>
                </a:cubicBezTo>
                <a:cubicBezTo>
                  <a:pt x="2035126" y="215704"/>
                  <a:pt x="2017083" y="204735"/>
                  <a:pt x="1997612" y="196947"/>
                </a:cubicBezTo>
                <a:cubicBezTo>
                  <a:pt x="1970076" y="185933"/>
                  <a:pt x="1937882" y="185263"/>
                  <a:pt x="1913206" y="168812"/>
                </a:cubicBezTo>
                <a:cubicBezTo>
                  <a:pt x="1899138" y="159434"/>
                  <a:pt x="1886453" y="147544"/>
                  <a:pt x="1871003" y="140677"/>
                </a:cubicBezTo>
                <a:cubicBezTo>
                  <a:pt x="1811082" y="114045"/>
                  <a:pt x="1703045" y="91547"/>
                  <a:pt x="1645920" y="84406"/>
                </a:cubicBezTo>
                <a:cubicBezTo>
                  <a:pt x="1608406" y="79717"/>
                  <a:pt x="1570670" y="76553"/>
                  <a:pt x="1533379" y="70338"/>
                </a:cubicBezTo>
                <a:cubicBezTo>
                  <a:pt x="1486209" y="62476"/>
                  <a:pt x="1439872" y="50065"/>
                  <a:pt x="1392702" y="42203"/>
                </a:cubicBezTo>
                <a:lnTo>
                  <a:pt x="1308296" y="28135"/>
                </a:lnTo>
                <a:cubicBezTo>
                  <a:pt x="1284771" y="23858"/>
                  <a:pt x="1261769" y="16232"/>
                  <a:pt x="1237957" y="14067"/>
                </a:cubicBezTo>
                <a:cubicBezTo>
                  <a:pt x="1158430" y="6837"/>
                  <a:pt x="1078523" y="4689"/>
                  <a:pt x="998806" y="0"/>
                </a:cubicBezTo>
                <a:cubicBezTo>
                  <a:pt x="867508" y="4689"/>
                  <a:pt x="736020" y="5608"/>
                  <a:pt x="604911" y="14067"/>
                </a:cubicBezTo>
                <a:cubicBezTo>
                  <a:pt x="590113" y="15022"/>
                  <a:pt x="577014" y="24233"/>
                  <a:pt x="562708" y="28135"/>
                </a:cubicBezTo>
                <a:cubicBezTo>
                  <a:pt x="368402" y="81127"/>
                  <a:pt x="527493" y="30494"/>
                  <a:pt x="365760" y="84406"/>
                </a:cubicBezTo>
                <a:lnTo>
                  <a:pt x="323557" y="98474"/>
                </a:lnTo>
                <a:lnTo>
                  <a:pt x="281354" y="112541"/>
                </a:lnTo>
                <a:cubicBezTo>
                  <a:pt x="210068" y="183830"/>
                  <a:pt x="302323" y="99960"/>
                  <a:pt x="211016" y="154744"/>
                </a:cubicBezTo>
                <a:cubicBezTo>
                  <a:pt x="153654" y="189161"/>
                  <a:pt x="212252" y="179077"/>
                  <a:pt x="154745" y="225083"/>
                </a:cubicBezTo>
                <a:cubicBezTo>
                  <a:pt x="143166" y="234346"/>
                  <a:pt x="126610" y="234461"/>
                  <a:pt x="112542" y="239150"/>
                </a:cubicBezTo>
                <a:cubicBezTo>
                  <a:pt x="41249" y="310443"/>
                  <a:pt x="125127" y="218176"/>
                  <a:pt x="70339" y="309489"/>
                </a:cubicBezTo>
                <a:cubicBezTo>
                  <a:pt x="63515" y="320862"/>
                  <a:pt x="51582" y="328246"/>
                  <a:pt x="42203" y="337624"/>
                </a:cubicBezTo>
                <a:lnTo>
                  <a:pt x="14068" y="422030"/>
                </a:lnTo>
                <a:lnTo>
                  <a:pt x="0" y="464234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32656"/>
            <a:ext cx="409575" cy="819150"/>
          </a:xfrm>
          <a:prstGeom prst="rect">
            <a:avLst/>
          </a:prstGeom>
          <a:noFill/>
        </p:spPr>
      </p:pic>
      <p:cxnSp>
        <p:nvCxnSpPr>
          <p:cNvPr id="64" name="Raven konektor 63"/>
          <p:cNvCxnSpPr/>
          <p:nvPr/>
        </p:nvCxnSpPr>
        <p:spPr>
          <a:xfrm flipV="1">
            <a:off x="5220072" y="1628800"/>
            <a:ext cx="288032" cy="14401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ven konektor 64"/>
          <p:cNvCxnSpPr/>
          <p:nvPr/>
        </p:nvCxnSpPr>
        <p:spPr>
          <a:xfrm>
            <a:off x="5076056" y="1484784"/>
            <a:ext cx="152400" cy="29641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oljeZBesedilom 69"/>
          <p:cNvSpPr txBox="1"/>
          <p:nvPr/>
        </p:nvSpPr>
        <p:spPr>
          <a:xfrm>
            <a:off x="5292080" y="3645024"/>
            <a:ext cx="2270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IZBOČENI KOT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3" name="Slika 72" descr="File:Semicolon.png - Wikimedia Commons"/>
          <p:cNvPicPr/>
          <p:nvPr/>
        </p:nvPicPr>
        <p:blipFill>
          <a:blip r:embed="rId5" cstate="print"/>
          <a:srcRect l="44072" t="39265" r="43557" b="49710"/>
          <a:stretch>
            <a:fillRect/>
          </a:stretch>
        </p:blipFill>
        <p:spPr bwMode="auto">
          <a:xfrm>
            <a:off x="7236296" y="5085184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Slika 73" descr="File:Semicolon.png - Wikimedia Commons"/>
          <p:cNvPicPr/>
          <p:nvPr/>
        </p:nvPicPr>
        <p:blipFill>
          <a:blip r:embed="rId5" cstate="print"/>
          <a:srcRect l="44072" t="39265" r="43557" b="49710"/>
          <a:stretch>
            <a:fillRect/>
          </a:stretch>
        </p:blipFill>
        <p:spPr bwMode="auto">
          <a:xfrm flipH="1" flipV="1">
            <a:off x="5364088" y="5561856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Slika 75" descr="File:Semicolon.png - Wikimedia Commons"/>
          <p:cNvPicPr/>
          <p:nvPr/>
        </p:nvPicPr>
        <p:blipFill>
          <a:blip r:embed="rId5" cstate="print"/>
          <a:srcRect l="44072" t="39265" r="43557" b="49710"/>
          <a:stretch>
            <a:fillRect/>
          </a:stretch>
        </p:blipFill>
        <p:spPr bwMode="auto">
          <a:xfrm flipH="1" flipV="1">
            <a:off x="6372200" y="6093296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PoljeZBesedilom 77"/>
          <p:cNvSpPr txBox="1"/>
          <p:nvPr/>
        </p:nvSpPr>
        <p:spPr>
          <a:xfrm>
            <a:off x="5004048" y="551723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79" name="PoljeZBesedilom 78"/>
          <p:cNvSpPr txBox="1"/>
          <p:nvPr/>
        </p:nvSpPr>
        <p:spPr>
          <a:xfrm>
            <a:off x="6444208" y="6165304"/>
            <a:ext cx="32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B</a:t>
            </a:r>
            <a:endParaRPr lang="sl-SI" sz="2800" dirty="0"/>
          </a:p>
        </p:txBody>
      </p:sp>
      <p:sp>
        <p:nvSpPr>
          <p:cNvPr id="80" name="PoljeZBesedilom 79"/>
          <p:cNvSpPr txBox="1"/>
          <p:nvPr/>
        </p:nvSpPr>
        <p:spPr>
          <a:xfrm>
            <a:off x="7452320" y="5013176"/>
            <a:ext cx="32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C</a:t>
            </a:r>
            <a:endParaRPr lang="sl-SI" sz="2800" dirty="0"/>
          </a:p>
        </p:txBody>
      </p:sp>
      <p:sp>
        <p:nvSpPr>
          <p:cNvPr id="81" name="PoljeZBesedilom 80"/>
          <p:cNvSpPr txBox="1"/>
          <p:nvPr/>
        </p:nvSpPr>
        <p:spPr>
          <a:xfrm>
            <a:off x="611560" y="5301208"/>
            <a:ext cx="167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- Poltrak AC</a:t>
            </a:r>
            <a:endParaRPr lang="sl-SI" sz="2400" b="1" dirty="0"/>
          </a:p>
        </p:txBody>
      </p:sp>
      <p:sp>
        <p:nvSpPr>
          <p:cNvPr id="82" name="PoljeZBesedilom 81"/>
          <p:cNvSpPr txBox="1"/>
          <p:nvPr/>
        </p:nvSpPr>
        <p:spPr>
          <a:xfrm>
            <a:off x="683568" y="5805264"/>
            <a:ext cx="167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- Poltrak AB</a:t>
            </a:r>
            <a:endParaRPr lang="sl-SI" sz="2400" b="1" dirty="0"/>
          </a:p>
        </p:txBody>
      </p:sp>
      <p:cxnSp>
        <p:nvCxnSpPr>
          <p:cNvPr id="84" name="Raven konektor 83"/>
          <p:cNvCxnSpPr/>
          <p:nvPr/>
        </p:nvCxnSpPr>
        <p:spPr>
          <a:xfrm flipV="1">
            <a:off x="5436096" y="4869160"/>
            <a:ext cx="3456384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konektor 84"/>
          <p:cNvCxnSpPr/>
          <p:nvPr/>
        </p:nvCxnSpPr>
        <p:spPr>
          <a:xfrm>
            <a:off x="5436096" y="5661248"/>
            <a:ext cx="2016224" cy="963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Prostoročno 89"/>
          <p:cNvSpPr/>
          <p:nvPr/>
        </p:nvSpPr>
        <p:spPr>
          <a:xfrm>
            <a:off x="4403188" y="4431323"/>
            <a:ext cx="2897944" cy="2143858"/>
          </a:xfrm>
          <a:custGeom>
            <a:avLst/>
            <a:gdLst>
              <a:gd name="connsiteX0" fmla="*/ 2897944 w 2897944"/>
              <a:gd name="connsiteY0" fmla="*/ 647114 h 2143858"/>
              <a:gd name="connsiteX1" fmla="*/ 2855741 w 2897944"/>
              <a:gd name="connsiteY1" fmla="*/ 506437 h 2143858"/>
              <a:gd name="connsiteX2" fmla="*/ 2771335 w 2897944"/>
              <a:gd name="connsiteY2" fmla="*/ 407963 h 2143858"/>
              <a:gd name="connsiteX3" fmla="*/ 2729132 w 2897944"/>
              <a:gd name="connsiteY3" fmla="*/ 393895 h 2143858"/>
              <a:gd name="connsiteX4" fmla="*/ 2644726 w 2897944"/>
              <a:gd name="connsiteY4" fmla="*/ 351692 h 2143858"/>
              <a:gd name="connsiteX5" fmla="*/ 2616590 w 2897944"/>
              <a:gd name="connsiteY5" fmla="*/ 323557 h 2143858"/>
              <a:gd name="connsiteX6" fmla="*/ 2574387 w 2897944"/>
              <a:gd name="connsiteY6" fmla="*/ 309489 h 2143858"/>
              <a:gd name="connsiteX7" fmla="*/ 2475914 w 2897944"/>
              <a:gd name="connsiteY7" fmla="*/ 281354 h 2143858"/>
              <a:gd name="connsiteX8" fmla="*/ 2433710 w 2897944"/>
              <a:gd name="connsiteY8" fmla="*/ 253219 h 2143858"/>
              <a:gd name="connsiteX9" fmla="*/ 2391507 w 2897944"/>
              <a:gd name="connsiteY9" fmla="*/ 239151 h 2143858"/>
              <a:gd name="connsiteX10" fmla="*/ 2349304 w 2897944"/>
              <a:gd name="connsiteY10" fmla="*/ 211015 h 2143858"/>
              <a:gd name="connsiteX11" fmla="*/ 2293034 w 2897944"/>
              <a:gd name="connsiteY11" fmla="*/ 196948 h 2143858"/>
              <a:gd name="connsiteX12" fmla="*/ 2124221 w 2897944"/>
              <a:gd name="connsiteY12" fmla="*/ 154745 h 2143858"/>
              <a:gd name="connsiteX13" fmla="*/ 1983544 w 2897944"/>
              <a:gd name="connsiteY13" fmla="*/ 112542 h 2143858"/>
              <a:gd name="connsiteX14" fmla="*/ 1913206 w 2897944"/>
              <a:gd name="connsiteY14" fmla="*/ 98474 h 2143858"/>
              <a:gd name="connsiteX15" fmla="*/ 1828800 w 2897944"/>
              <a:gd name="connsiteY15" fmla="*/ 70339 h 2143858"/>
              <a:gd name="connsiteX16" fmla="*/ 1772529 w 2897944"/>
              <a:gd name="connsiteY16" fmla="*/ 56271 h 2143858"/>
              <a:gd name="connsiteX17" fmla="*/ 1688123 w 2897944"/>
              <a:gd name="connsiteY17" fmla="*/ 28135 h 2143858"/>
              <a:gd name="connsiteX18" fmla="*/ 1533378 w 2897944"/>
              <a:gd name="connsiteY18" fmla="*/ 0 h 2143858"/>
              <a:gd name="connsiteX19" fmla="*/ 1195754 w 2897944"/>
              <a:gd name="connsiteY19" fmla="*/ 14068 h 2143858"/>
              <a:gd name="connsiteX20" fmla="*/ 1012874 w 2897944"/>
              <a:gd name="connsiteY20" fmla="*/ 56271 h 2143858"/>
              <a:gd name="connsiteX21" fmla="*/ 956603 w 2897944"/>
              <a:gd name="connsiteY21" fmla="*/ 70339 h 2143858"/>
              <a:gd name="connsiteX22" fmla="*/ 872197 w 2897944"/>
              <a:gd name="connsiteY22" fmla="*/ 98474 h 2143858"/>
              <a:gd name="connsiteX23" fmla="*/ 787790 w 2897944"/>
              <a:gd name="connsiteY23" fmla="*/ 126609 h 2143858"/>
              <a:gd name="connsiteX24" fmla="*/ 745587 w 2897944"/>
              <a:gd name="connsiteY24" fmla="*/ 140677 h 2143858"/>
              <a:gd name="connsiteX25" fmla="*/ 689317 w 2897944"/>
              <a:gd name="connsiteY25" fmla="*/ 154745 h 2143858"/>
              <a:gd name="connsiteX26" fmla="*/ 647114 w 2897944"/>
              <a:gd name="connsiteY26" fmla="*/ 182880 h 2143858"/>
              <a:gd name="connsiteX27" fmla="*/ 590843 w 2897944"/>
              <a:gd name="connsiteY27" fmla="*/ 211015 h 2143858"/>
              <a:gd name="connsiteX28" fmla="*/ 562707 w 2897944"/>
              <a:gd name="connsiteY28" fmla="*/ 239151 h 2143858"/>
              <a:gd name="connsiteX29" fmla="*/ 520504 w 2897944"/>
              <a:gd name="connsiteY29" fmla="*/ 267286 h 2143858"/>
              <a:gd name="connsiteX30" fmla="*/ 450166 w 2897944"/>
              <a:gd name="connsiteY30" fmla="*/ 337625 h 2143858"/>
              <a:gd name="connsiteX31" fmla="*/ 407963 w 2897944"/>
              <a:gd name="connsiteY31" fmla="*/ 365760 h 2143858"/>
              <a:gd name="connsiteX32" fmla="*/ 323557 w 2897944"/>
              <a:gd name="connsiteY32" fmla="*/ 464234 h 2143858"/>
              <a:gd name="connsiteX33" fmla="*/ 267286 w 2897944"/>
              <a:gd name="connsiteY33" fmla="*/ 520505 h 2143858"/>
              <a:gd name="connsiteX34" fmla="*/ 225083 w 2897944"/>
              <a:gd name="connsiteY34" fmla="*/ 618979 h 2143858"/>
              <a:gd name="connsiteX35" fmla="*/ 196947 w 2897944"/>
              <a:gd name="connsiteY35" fmla="*/ 647114 h 2143858"/>
              <a:gd name="connsiteX36" fmla="*/ 140677 w 2897944"/>
              <a:gd name="connsiteY36" fmla="*/ 759655 h 2143858"/>
              <a:gd name="connsiteX37" fmla="*/ 84406 w 2897944"/>
              <a:gd name="connsiteY37" fmla="*/ 844062 h 2143858"/>
              <a:gd name="connsiteX38" fmla="*/ 56270 w 2897944"/>
              <a:gd name="connsiteY38" fmla="*/ 928468 h 2143858"/>
              <a:gd name="connsiteX39" fmla="*/ 28135 w 2897944"/>
              <a:gd name="connsiteY39" fmla="*/ 1012874 h 2143858"/>
              <a:gd name="connsiteX40" fmla="*/ 14067 w 2897944"/>
              <a:gd name="connsiteY40" fmla="*/ 1055077 h 2143858"/>
              <a:gd name="connsiteX41" fmla="*/ 0 w 2897944"/>
              <a:gd name="connsiteY41" fmla="*/ 1139483 h 2143858"/>
              <a:gd name="connsiteX42" fmla="*/ 14067 w 2897944"/>
              <a:gd name="connsiteY42" fmla="*/ 1308295 h 2143858"/>
              <a:gd name="connsiteX43" fmla="*/ 42203 w 2897944"/>
              <a:gd name="connsiteY43" fmla="*/ 1392702 h 2143858"/>
              <a:gd name="connsiteX44" fmla="*/ 56270 w 2897944"/>
              <a:gd name="connsiteY44" fmla="*/ 1434905 h 2143858"/>
              <a:gd name="connsiteX45" fmla="*/ 70338 w 2897944"/>
              <a:gd name="connsiteY45" fmla="*/ 1477108 h 2143858"/>
              <a:gd name="connsiteX46" fmla="*/ 84406 w 2897944"/>
              <a:gd name="connsiteY46" fmla="*/ 1519311 h 2143858"/>
              <a:gd name="connsiteX47" fmla="*/ 112541 w 2897944"/>
              <a:gd name="connsiteY47" fmla="*/ 1561514 h 2143858"/>
              <a:gd name="connsiteX48" fmla="*/ 140677 w 2897944"/>
              <a:gd name="connsiteY48" fmla="*/ 1645920 h 2143858"/>
              <a:gd name="connsiteX49" fmla="*/ 182880 w 2897944"/>
              <a:gd name="connsiteY49" fmla="*/ 1730326 h 2143858"/>
              <a:gd name="connsiteX50" fmla="*/ 211015 w 2897944"/>
              <a:gd name="connsiteY50" fmla="*/ 1772529 h 2143858"/>
              <a:gd name="connsiteX51" fmla="*/ 225083 w 2897944"/>
              <a:gd name="connsiteY51" fmla="*/ 1814732 h 2143858"/>
              <a:gd name="connsiteX52" fmla="*/ 253218 w 2897944"/>
              <a:gd name="connsiteY52" fmla="*/ 1842868 h 2143858"/>
              <a:gd name="connsiteX53" fmla="*/ 351692 w 2897944"/>
              <a:gd name="connsiteY53" fmla="*/ 1955409 h 2143858"/>
              <a:gd name="connsiteX54" fmla="*/ 379827 w 2897944"/>
              <a:gd name="connsiteY54" fmla="*/ 1983545 h 2143858"/>
              <a:gd name="connsiteX55" fmla="*/ 464234 w 2897944"/>
              <a:gd name="connsiteY55" fmla="*/ 2011680 h 2143858"/>
              <a:gd name="connsiteX56" fmla="*/ 548640 w 2897944"/>
              <a:gd name="connsiteY56" fmla="*/ 2039815 h 2143858"/>
              <a:gd name="connsiteX57" fmla="*/ 633046 w 2897944"/>
              <a:gd name="connsiteY57" fmla="*/ 2067951 h 2143858"/>
              <a:gd name="connsiteX58" fmla="*/ 675249 w 2897944"/>
              <a:gd name="connsiteY58" fmla="*/ 2082019 h 2143858"/>
              <a:gd name="connsiteX59" fmla="*/ 745587 w 2897944"/>
              <a:gd name="connsiteY59" fmla="*/ 2096086 h 2143858"/>
              <a:gd name="connsiteX60" fmla="*/ 914400 w 2897944"/>
              <a:gd name="connsiteY60" fmla="*/ 2138289 h 2143858"/>
              <a:gd name="connsiteX61" fmla="*/ 1294227 w 2897944"/>
              <a:gd name="connsiteY61" fmla="*/ 2110154 h 2143858"/>
              <a:gd name="connsiteX62" fmla="*/ 1350498 w 2897944"/>
              <a:gd name="connsiteY62" fmla="*/ 2096086 h 2143858"/>
              <a:gd name="connsiteX63" fmla="*/ 1392701 w 2897944"/>
              <a:gd name="connsiteY63" fmla="*/ 2067951 h 2143858"/>
              <a:gd name="connsiteX64" fmla="*/ 1477107 w 2897944"/>
              <a:gd name="connsiteY64" fmla="*/ 2039815 h 2143858"/>
              <a:gd name="connsiteX65" fmla="*/ 1603717 w 2897944"/>
              <a:gd name="connsiteY65" fmla="*/ 1955409 h 2143858"/>
              <a:gd name="connsiteX66" fmla="*/ 1645920 w 2897944"/>
              <a:gd name="connsiteY66" fmla="*/ 1927274 h 2143858"/>
              <a:gd name="connsiteX67" fmla="*/ 1702190 w 2897944"/>
              <a:gd name="connsiteY67" fmla="*/ 1899139 h 2143858"/>
              <a:gd name="connsiteX68" fmla="*/ 1730326 w 2897944"/>
              <a:gd name="connsiteY68" fmla="*/ 1871003 h 2143858"/>
              <a:gd name="connsiteX69" fmla="*/ 1772529 w 2897944"/>
              <a:gd name="connsiteY69" fmla="*/ 1856935 h 2143858"/>
              <a:gd name="connsiteX70" fmla="*/ 1814732 w 2897944"/>
              <a:gd name="connsiteY70" fmla="*/ 1828800 h 2143858"/>
              <a:gd name="connsiteX71" fmla="*/ 1856935 w 2897944"/>
              <a:gd name="connsiteY71" fmla="*/ 1814732 h 2143858"/>
              <a:gd name="connsiteX72" fmla="*/ 1899138 w 2897944"/>
              <a:gd name="connsiteY72" fmla="*/ 1786597 h 2143858"/>
              <a:gd name="connsiteX73" fmla="*/ 1969477 w 2897944"/>
              <a:gd name="connsiteY73" fmla="*/ 1772529 h 21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897944" h="2143858">
                <a:moveTo>
                  <a:pt x="2897944" y="647114"/>
                </a:moveTo>
                <a:cubicBezTo>
                  <a:pt x="2890080" y="615655"/>
                  <a:pt x="2869444" y="526992"/>
                  <a:pt x="2855741" y="506437"/>
                </a:cubicBezTo>
                <a:cubicBezTo>
                  <a:pt x="2837740" y="479436"/>
                  <a:pt x="2800576" y="417710"/>
                  <a:pt x="2771335" y="407963"/>
                </a:cubicBezTo>
                <a:cubicBezTo>
                  <a:pt x="2757267" y="403274"/>
                  <a:pt x="2742395" y="400527"/>
                  <a:pt x="2729132" y="393895"/>
                </a:cubicBezTo>
                <a:cubicBezTo>
                  <a:pt x="2620050" y="339354"/>
                  <a:pt x="2750805" y="387052"/>
                  <a:pt x="2644726" y="351692"/>
                </a:cubicBezTo>
                <a:cubicBezTo>
                  <a:pt x="2635347" y="342314"/>
                  <a:pt x="2627963" y="330381"/>
                  <a:pt x="2616590" y="323557"/>
                </a:cubicBezTo>
                <a:cubicBezTo>
                  <a:pt x="2603874" y="315928"/>
                  <a:pt x="2588645" y="313563"/>
                  <a:pt x="2574387" y="309489"/>
                </a:cubicBezTo>
                <a:cubicBezTo>
                  <a:pt x="2553346" y="303477"/>
                  <a:pt x="2498405" y="292600"/>
                  <a:pt x="2475914" y="281354"/>
                </a:cubicBezTo>
                <a:cubicBezTo>
                  <a:pt x="2460791" y="273793"/>
                  <a:pt x="2448833" y="260780"/>
                  <a:pt x="2433710" y="253219"/>
                </a:cubicBezTo>
                <a:cubicBezTo>
                  <a:pt x="2420447" y="246587"/>
                  <a:pt x="2404770" y="245783"/>
                  <a:pt x="2391507" y="239151"/>
                </a:cubicBezTo>
                <a:cubicBezTo>
                  <a:pt x="2376385" y="231590"/>
                  <a:pt x="2364844" y="217675"/>
                  <a:pt x="2349304" y="211015"/>
                </a:cubicBezTo>
                <a:cubicBezTo>
                  <a:pt x="2331533" y="203399"/>
                  <a:pt x="2311553" y="202504"/>
                  <a:pt x="2293034" y="196948"/>
                </a:cubicBezTo>
                <a:cubicBezTo>
                  <a:pt x="2153698" y="155147"/>
                  <a:pt x="2264684" y="178154"/>
                  <a:pt x="2124221" y="154745"/>
                </a:cubicBezTo>
                <a:cubicBezTo>
                  <a:pt x="2054070" y="131361"/>
                  <a:pt x="2047336" y="126718"/>
                  <a:pt x="1983544" y="112542"/>
                </a:cubicBezTo>
                <a:cubicBezTo>
                  <a:pt x="1960203" y="107355"/>
                  <a:pt x="1936274" y="104765"/>
                  <a:pt x="1913206" y="98474"/>
                </a:cubicBezTo>
                <a:cubicBezTo>
                  <a:pt x="1884594" y="90671"/>
                  <a:pt x="1857572" y="77532"/>
                  <a:pt x="1828800" y="70339"/>
                </a:cubicBezTo>
                <a:cubicBezTo>
                  <a:pt x="1810043" y="65650"/>
                  <a:pt x="1791048" y="61827"/>
                  <a:pt x="1772529" y="56271"/>
                </a:cubicBezTo>
                <a:cubicBezTo>
                  <a:pt x="1744122" y="47749"/>
                  <a:pt x="1717482" y="32329"/>
                  <a:pt x="1688123" y="28135"/>
                </a:cubicBezTo>
                <a:cubicBezTo>
                  <a:pt x="1570509" y="11334"/>
                  <a:pt x="1621817" y="22110"/>
                  <a:pt x="1533378" y="0"/>
                </a:cubicBezTo>
                <a:cubicBezTo>
                  <a:pt x="1420837" y="4689"/>
                  <a:pt x="1307957" y="4168"/>
                  <a:pt x="1195754" y="14068"/>
                </a:cubicBezTo>
                <a:cubicBezTo>
                  <a:pt x="1060280" y="26022"/>
                  <a:pt x="1094322" y="33000"/>
                  <a:pt x="1012874" y="56271"/>
                </a:cubicBezTo>
                <a:cubicBezTo>
                  <a:pt x="994284" y="61583"/>
                  <a:pt x="975122" y="64783"/>
                  <a:pt x="956603" y="70339"/>
                </a:cubicBezTo>
                <a:cubicBezTo>
                  <a:pt x="928197" y="78861"/>
                  <a:pt x="900332" y="89096"/>
                  <a:pt x="872197" y="98474"/>
                </a:cubicBezTo>
                <a:lnTo>
                  <a:pt x="787790" y="126609"/>
                </a:lnTo>
                <a:cubicBezTo>
                  <a:pt x="773722" y="131298"/>
                  <a:pt x="759973" y="137080"/>
                  <a:pt x="745587" y="140677"/>
                </a:cubicBezTo>
                <a:lnTo>
                  <a:pt x="689317" y="154745"/>
                </a:lnTo>
                <a:cubicBezTo>
                  <a:pt x="675249" y="164123"/>
                  <a:pt x="661794" y="174492"/>
                  <a:pt x="647114" y="182880"/>
                </a:cubicBezTo>
                <a:cubicBezTo>
                  <a:pt x="628906" y="193284"/>
                  <a:pt x="608292" y="199382"/>
                  <a:pt x="590843" y="211015"/>
                </a:cubicBezTo>
                <a:cubicBezTo>
                  <a:pt x="579807" y="218372"/>
                  <a:pt x="573064" y="230865"/>
                  <a:pt x="562707" y="239151"/>
                </a:cubicBezTo>
                <a:cubicBezTo>
                  <a:pt x="549505" y="249713"/>
                  <a:pt x="533228" y="256153"/>
                  <a:pt x="520504" y="267286"/>
                </a:cubicBezTo>
                <a:cubicBezTo>
                  <a:pt x="495550" y="289121"/>
                  <a:pt x="477755" y="319232"/>
                  <a:pt x="450166" y="337625"/>
                </a:cubicBezTo>
                <a:cubicBezTo>
                  <a:pt x="436098" y="347003"/>
                  <a:pt x="420800" y="354757"/>
                  <a:pt x="407963" y="365760"/>
                </a:cubicBezTo>
                <a:cubicBezTo>
                  <a:pt x="298825" y="459306"/>
                  <a:pt x="392482" y="383821"/>
                  <a:pt x="323557" y="464234"/>
                </a:cubicBezTo>
                <a:cubicBezTo>
                  <a:pt x="306294" y="484374"/>
                  <a:pt x="267286" y="520505"/>
                  <a:pt x="267286" y="520505"/>
                </a:cubicBezTo>
                <a:cubicBezTo>
                  <a:pt x="254782" y="558016"/>
                  <a:pt x="248259" y="584215"/>
                  <a:pt x="225083" y="618979"/>
                </a:cubicBezTo>
                <a:cubicBezTo>
                  <a:pt x="217726" y="630015"/>
                  <a:pt x="206326" y="637736"/>
                  <a:pt x="196947" y="647114"/>
                </a:cubicBezTo>
                <a:cubicBezTo>
                  <a:pt x="178190" y="684628"/>
                  <a:pt x="163942" y="724758"/>
                  <a:pt x="140677" y="759655"/>
                </a:cubicBezTo>
                <a:cubicBezTo>
                  <a:pt x="121920" y="787791"/>
                  <a:pt x="95099" y="811983"/>
                  <a:pt x="84406" y="844062"/>
                </a:cubicBezTo>
                <a:lnTo>
                  <a:pt x="56270" y="928468"/>
                </a:lnTo>
                <a:lnTo>
                  <a:pt x="28135" y="1012874"/>
                </a:lnTo>
                <a:lnTo>
                  <a:pt x="14067" y="1055077"/>
                </a:lnTo>
                <a:cubicBezTo>
                  <a:pt x="9378" y="1083212"/>
                  <a:pt x="0" y="1110960"/>
                  <a:pt x="0" y="1139483"/>
                </a:cubicBezTo>
                <a:cubicBezTo>
                  <a:pt x="0" y="1195949"/>
                  <a:pt x="4784" y="1252598"/>
                  <a:pt x="14067" y="1308295"/>
                </a:cubicBezTo>
                <a:cubicBezTo>
                  <a:pt x="18943" y="1337549"/>
                  <a:pt x="32825" y="1364566"/>
                  <a:pt x="42203" y="1392702"/>
                </a:cubicBezTo>
                <a:lnTo>
                  <a:pt x="56270" y="1434905"/>
                </a:lnTo>
                <a:lnTo>
                  <a:pt x="70338" y="1477108"/>
                </a:lnTo>
                <a:cubicBezTo>
                  <a:pt x="75027" y="1491176"/>
                  <a:pt x="76181" y="1506973"/>
                  <a:pt x="84406" y="1519311"/>
                </a:cubicBezTo>
                <a:cubicBezTo>
                  <a:pt x="93784" y="1533379"/>
                  <a:pt x="105674" y="1546064"/>
                  <a:pt x="112541" y="1561514"/>
                </a:cubicBezTo>
                <a:cubicBezTo>
                  <a:pt x="124586" y="1588615"/>
                  <a:pt x="124226" y="1621244"/>
                  <a:pt x="140677" y="1645920"/>
                </a:cubicBezTo>
                <a:cubicBezTo>
                  <a:pt x="221308" y="1766868"/>
                  <a:pt x="124637" y="1613841"/>
                  <a:pt x="182880" y="1730326"/>
                </a:cubicBezTo>
                <a:cubicBezTo>
                  <a:pt x="190441" y="1745448"/>
                  <a:pt x="203454" y="1757407"/>
                  <a:pt x="211015" y="1772529"/>
                </a:cubicBezTo>
                <a:cubicBezTo>
                  <a:pt x="217647" y="1785792"/>
                  <a:pt x="217454" y="1802016"/>
                  <a:pt x="225083" y="1814732"/>
                </a:cubicBezTo>
                <a:cubicBezTo>
                  <a:pt x="231907" y="1826105"/>
                  <a:pt x="245260" y="1832257"/>
                  <a:pt x="253218" y="1842868"/>
                </a:cubicBezTo>
                <a:cubicBezTo>
                  <a:pt x="374555" y="2004651"/>
                  <a:pt x="253510" y="1876863"/>
                  <a:pt x="351692" y="1955409"/>
                </a:cubicBezTo>
                <a:cubicBezTo>
                  <a:pt x="362049" y="1963695"/>
                  <a:pt x="367964" y="1977614"/>
                  <a:pt x="379827" y="1983545"/>
                </a:cubicBezTo>
                <a:cubicBezTo>
                  <a:pt x="406353" y="1996808"/>
                  <a:pt x="436098" y="2002302"/>
                  <a:pt x="464234" y="2011680"/>
                </a:cubicBezTo>
                <a:lnTo>
                  <a:pt x="548640" y="2039815"/>
                </a:lnTo>
                <a:lnTo>
                  <a:pt x="633046" y="2067951"/>
                </a:lnTo>
                <a:cubicBezTo>
                  <a:pt x="647114" y="2072640"/>
                  <a:pt x="660708" y="2079111"/>
                  <a:pt x="675249" y="2082019"/>
                </a:cubicBezTo>
                <a:cubicBezTo>
                  <a:pt x="698695" y="2086708"/>
                  <a:pt x="722519" y="2089795"/>
                  <a:pt x="745587" y="2096086"/>
                </a:cubicBezTo>
                <a:cubicBezTo>
                  <a:pt x="920750" y="2143858"/>
                  <a:pt x="739479" y="2109137"/>
                  <a:pt x="914400" y="2138289"/>
                </a:cubicBezTo>
                <a:cubicBezTo>
                  <a:pt x="1068642" y="2130577"/>
                  <a:pt x="1159374" y="2134673"/>
                  <a:pt x="1294227" y="2110154"/>
                </a:cubicBezTo>
                <a:cubicBezTo>
                  <a:pt x="1313249" y="2106695"/>
                  <a:pt x="1331741" y="2100775"/>
                  <a:pt x="1350498" y="2096086"/>
                </a:cubicBezTo>
                <a:cubicBezTo>
                  <a:pt x="1364566" y="2086708"/>
                  <a:pt x="1377251" y="2074818"/>
                  <a:pt x="1392701" y="2067951"/>
                </a:cubicBezTo>
                <a:cubicBezTo>
                  <a:pt x="1419802" y="2055906"/>
                  <a:pt x="1452430" y="2056266"/>
                  <a:pt x="1477107" y="2039815"/>
                </a:cubicBezTo>
                <a:lnTo>
                  <a:pt x="1603717" y="1955409"/>
                </a:lnTo>
                <a:cubicBezTo>
                  <a:pt x="1617785" y="1946031"/>
                  <a:pt x="1630798" y="1934835"/>
                  <a:pt x="1645920" y="1927274"/>
                </a:cubicBezTo>
                <a:cubicBezTo>
                  <a:pt x="1664677" y="1917896"/>
                  <a:pt x="1684741" y="1910771"/>
                  <a:pt x="1702190" y="1899139"/>
                </a:cubicBezTo>
                <a:cubicBezTo>
                  <a:pt x="1713226" y="1891782"/>
                  <a:pt x="1718953" y="1877827"/>
                  <a:pt x="1730326" y="1871003"/>
                </a:cubicBezTo>
                <a:cubicBezTo>
                  <a:pt x="1743041" y="1863374"/>
                  <a:pt x="1759266" y="1863567"/>
                  <a:pt x="1772529" y="1856935"/>
                </a:cubicBezTo>
                <a:cubicBezTo>
                  <a:pt x="1787651" y="1849374"/>
                  <a:pt x="1799610" y="1836361"/>
                  <a:pt x="1814732" y="1828800"/>
                </a:cubicBezTo>
                <a:cubicBezTo>
                  <a:pt x="1827995" y="1822168"/>
                  <a:pt x="1843672" y="1821364"/>
                  <a:pt x="1856935" y="1814732"/>
                </a:cubicBezTo>
                <a:cubicBezTo>
                  <a:pt x="1872057" y="1807171"/>
                  <a:pt x="1884016" y="1794158"/>
                  <a:pt x="1899138" y="1786597"/>
                </a:cubicBezTo>
                <a:cubicBezTo>
                  <a:pt x="1933206" y="1769563"/>
                  <a:pt x="1937285" y="1772529"/>
                  <a:pt x="1969477" y="1772529"/>
                </a:cubicBezTo>
              </a:path>
            </a:pathLst>
          </a:cu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5" name="Raven konektor 94"/>
          <p:cNvCxnSpPr/>
          <p:nvPr/>
        </p:nvCxnSpPr>
        <p:spPr>
          <a:xfrm flipH="1">
            <a:off x="6156176" y="6237312"/>
            <a:ext cx="144016" cy="21602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ven konektor 95"/>
          <p:cNvCxnSpPr/>
          <p:nvPr/>
        </p:nvCxnSpPr>
        <p:spPr>
          <a:xfrm>
            <a:off x="6012160" y="6165304"/>
            <a:ext cx="43204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Pravokotnik 102"/>
          <p:cNvSpPr/>
          <p:nvPr/>
        </p:nvSpPr>
        <p:spPr>
          <a:xfrm>
            <a:off x="4788024" y="4869160"/>
            <a:ext cx="1543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/>
              <a:t>VDRTI KOT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50" grpId="0" animBg="1"/>
      <p:bldP spid="60" grpId="0"/>
      <p:bldP spid="61" grpId="0" animBg="1"/>
      <p:bldP spid="70" grpId="0"/>
      <p:bldP spid="81" grpId="0"/>
      <p:bldP spid="82" grpId="0"/>
      <p:bldP spid="90" grpId="0" animBg="1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395536" y="404664"/>
            <a:ext cx="3710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Poimenuj zapisane kote</a:t>
            </a:r>
            <a:endParaRPr lang="sl-SI" sz="2800" b="1" dirty="0"/>
          </a:p>
        </p:txBody>
      </p:sp>
      <p:sp>
        <p:nvSpPr>
          <p:cNvPr id="21506" name="AutoShape 2" descr="Tangenta kota je razmerje kaj? osnove trigonometrije - Srednješolsko  izobraževanje in šole -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1508" name="AutoShape 4" descr="Tangenta kota je razmerje kaj? osnove trigonometrije - Srednješolsko  izobraževanje in šole -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1510" name="AutoShape 6" descr="Tangenta kota je razmerje kaj? osnove trigonometrije - Srednješolsko  izobraževanje in šole -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1511" name="Picture 7" descr="C:\Users\Irena\Documents\tangens-ugla-eto-otnoshenie-chego-osnovi-trigonometrii (1).jpg"/>
          <p:cNvPicPr>
            <a:picLocks noChangeAspect="1" noChangeArrowheads="1"/>
          </p:cNvPicPr>
          <p:nvPr/>
        </p:nvPicPr>
        <p:blipFill>
          <a:blip r:embed="rId3" cstate="print"/>
          <a:srcRect l="2453" t="42708" r="26226" b="9891"/>
          <a:stretch>
            <a:fillRect/>
          </a:stretch>
        </p:blipFill>
        <p:spPr bwMode="auto">
          <a:xfrm>
            <a:off x="827584" y="1124744"/>
            <a:ext cx="2160240" cy="936104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3491880" y="1340768"/>
            <a:ext cx="726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Kot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4139952" y="1196752"/>
            <a:ext cx="504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dirty="0"/>
              <a:t>α</a:t>
            </a:r>
          </a:p>
        </p:txBody>
      </p:sp>
      <p:sp>
        <p:nvSpPr>
          <p:cNvPr id="21513" name="AutoShape 9" descr="Nasvet 1: Kako zgraditi simetralni kot - Math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1514" name="Picture 10" descr="C:\Users\Irena\Documents\prenos (13).jpg"/>
          <p:cNvPicPr>
            <a:picLocks noChangeAspect="1" noChangeArrowheads="1"/>
          </p:cNvPicPr>
          <p:nvPr/>
        </p:nvPicPr>
        <p:blipFill>
          <a:blip r:embed="rId4" cstate="print"/>
          <a:srcRect l="23261" t="19485" r="4047" b="33753"/>
          <a:stretch>
            <a:fillRect/>
          </a:stretch>
        </p:blipFill>
        <p:spPr bwMode="auto">
          <a:xfrm>
            <a:off x="1259631" y="2420888"/>
            <a:ext cx="2100233" cy="1008112"/>
          </a:xfrm>
          <a:prstGeom prst="rect">
            <a:avLst/>
          </a:prstGeom>
          <a:noFill/>
        </p:spPr>
      </p:pic>
      <p:sp>
        <p:nvSpPr>
          <p:cNvPr id="12" name="PoljeZBesedilom 11"/>
          <p:cNvSpPr txBox="1"/>
          <p:nvPr/>
        </p:nvSpPr>
        <p:spPr>
          <a:xfrm>
            <a:off x="3347864" y="2708920"/>
            <a:ext cx="330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Kot z vrhom v točki C</a:t>
            </a:r>
            <a:endParaRPr lang="sl-SI" sz="2800" b="1" dirty="0"/>
          </a:p>
        </p:txBody>
      </p:sp>
      <p:cxnSp>
        <p:nvCxnSpPr>
          <p:cNvPr id="14" name="Raven konektor 13"/>
          <p:cNvCxnSpPr/>
          <p:nvPr/>
        </p:nvCxnSpPr>
        <p:spPr>
          <a:xfrm>
            <a:off x="1187624" y="4149080"/>
            <a:ext cx="1872208" cy="7200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konektor 14"/>
          <p:cNvCxnSpPr/>
          <p:nvPr/>
        </p:nvCxnSpPr>
        <p:spPr>
          <a:xfrm flipH="1">
            <a:off x="1403648" y="4869160"/>
            <a:ext cx="1584176" cy="12241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konektor 17"/>
          <p:cNvCxnSpPr/>
          <p:nvPr/>
        </p:nvCxnSpPr>
        <p:spPr>
          <a:xfrm>
            <a:off x="2987824" y="4869160"/>
            <a:ext cx="1512168" cy="17281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Slika 21" descr="File:Semicolon.png - Wikimedia Commons"/>
          <p:cNvPicPr/>
          <p:nvPr/>
        </p:nvPicPr>
        <p:blipFill>
          <a:blip r:embed="rId5" cstate="print"/>
          <a:srcRect l="44072" t="39265" r="43557" b="49710"/>
          <a:stretch>
            <a:fillRect/>
          </a:stretch>
        </p:blipFill>
        <p:spPr bwMode="auto">
          <a:xfrm>
            <a:off x="1475656" y="4293096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lika 22" descr="File:Semicolon.png - Wikimedia Commons"/>
          <p:cNvPicPr/>
          <p:nvPr/>
        </p:nvPicPr>
        <p:blipFill>
          <a:blip r:embed="rId5" cstate="print"/>
          <a:srcRect l="44072" t="39265" r="43557" b="49710"/>
          <a:stretch>
            <a:fillRect/>
          </a:stretch>
        </p:blipFill>
        <p:spPr bwMode="auto">
          <a:xfrm>
            <a:off x="2339752" y="5229200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Slika 23" descr="File:Semicolon.png - Wikimedia Commons"/>
          <p:cNvPicPr/>
          <p:nvPr/>
        </p:nvPicPr>
        <p:blipFill>
          <a:blip r:embed="rId5" cstate="print"/>
          <a:srcRect l="44072" t="39265" r="43557" b="49710"/>
          <a:stretch>
            <a:fillRect/>
          </a:stretch>
        </p:blipFill>
        <p:spPr bwMode="auto">
          <a:xfrm>
            <a:off x="3707904" y="5661248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Slika 24" descr="File:Semicolon.png - Wikimedia Commons"/>
          <p:cNvPicPr/>
          <p:nvPr/>
        </p:nvPicPr>
        <p:blipFill>
          <a:blip r:embed="rId5" cstate="print"/>
          <a:srcRect l="44072" t="39265" r="43557" b="49710"/>
          <a:stretch>
            <a:fillRect/>
          </a:stretch>
        </p:blipFill>
        <p:spPr bwMode="auto">
          <a:xfrm>
            <a:off x="2915816" y="4725144"/>
            <a:ext cx="14401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oljeZBesedilom 25"/>
          <p:cNvSpPr txBox="1"/>
          <p:nvPr/>
        </p:nvSpPr>
        <p:spPr>
          <a:xfrm>
            <a:off x="1403648" y="3717032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P</a:t>
            </a:r>
            <a:endParaRPr lang="sl-SI" sz="3200" b="1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3995936" y="5373216"/>
            <a:ext cx="26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K</a:t>
            </a:r>
            <a:endParaRPr lang="sl-SI" sz="3200" b="1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2411760" y="5301208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T</a:t>
            </a:r>
            <a:endParaRPr lang="sl-SI" sz="3200" b="1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2987824" y="414908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M</a:t>
            </a:r>
            <a:endParaRPr lang="sl-SI" sz="3200" b="1" dirty="0"/>
          </a:p>
        </p:txBody>
      </p:sp>
      <p:sp>
        <p:nvSpPr>
          <p:cNvPr id="30" name="Prostoročno 29"/>
          <p:cNvSpPr/>
          <p:nvPr/>
        </p:nvSpPr>
        <p:spPr>
          <a:xfrm>
            <a:off x="1835696" y="4437112"/>
            <a:ext cx="196948" cy="1083212"/>
          </a:xfrm>
          <a:custGeom>
            <a:avLst/>
            <a:gdLst>
              <a:gd name="connsiteX0" fmla="*/ 84406 w 196948"/>
              <a:gd name="connsiteY0" fmla="*/ 0 h 1083212"/>
              <a:gd name="connsiteX1" fmla="*/ 56271 w 196948"/>
              <a:gd name="connsiteY1" fmla="*/ 84406 h 1083212"/>
              <a:gd name="connsiteX2" fmla="*/ 28136 w 196948"/>
              <a:gd name="connsiteY2" fmla="*/ 196948 h 1083212"/>
              <a:gd name="connsiteX3" fmla="*/ 14068 w 196948"/>
              <a:gd name="connsiteY3" fmla="*/ 337624 h 1083212"/>
              <a:gd name="connsiteX4" fmla="*/ 0 w 196948"/>
              <a:gd name="connsiteY4" fmla="*/ 407963 h 1083212"/>
              <a:gd name="connsiteX5" fmla="*/ 28136 w 196948"/>
              <a:gd name="connsiteY5" fmla="*/ 618978 h 1083212"/>
              <a:gd name="connsiteX6" fmla="*/ 84406 w 196948"/>
              <a:gd name="connsiteY6" fmla="*/ 844061 h 1083212"/>
              <a:gd name="connsiteX7" fmla="*/ 98474 w 196948"/>
              <a:gd name="connsiteY7" fmla="*/ 886264 h 1083212"/>
              <a:gd name="connsiteX8" fmla="*/ 112542 w 196948"/>
              <a:gd name="connsiteY8" fmla="*/ 928468 h 1083212"/>
              <a:gd name="connsiteX9" fmla="*/ 154745 w 196948"/>
              <a:gd name="connsiteY9" fmla="*/ 1012874 h 1083212"/>
              <a:gd name="connsiteX10" fmla="*/ 182880 w 196948"/>
              <a:gd name="connsiteY10" fmla="*/ 1055077 h 1083212"/>
              <a:gd name="connsiteX11" fmla="*/ 196948 w 196948"/>
              <a:gd name="connsiteY11" fmla="*/ 1083212 h 108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948" h="1083212">
                <a:moveTo>
                  <a:pt x="84406" y="0"/>
                </a:moveTo>
                <a:cubicBezTo>
                  <a:pt x="75028" y="28135"/>
                  <a:pt x="62087" y="55325"/>
                  <a:pt x="56271" y="84406"/>
                </a:cubicBezTo>
                <a:cubicBezTo>
                  <a:pt x="39295" y="169285"/>
                  <a:pt x="49764" y="132060"/>
                  <a:pt x="28136" y="196948"/>
                </a:cubicBezTo>
                <a:cubicBezTo>
                  <a:pt x="23447" y="243840"/>
                  <a:pt x="20296" y="290912"/>
                  <a:pt x="14068" y="337624"/>
                </a:cubicBezTo>
                <a:cubicBezTo>
                  <a:pt x="10908" y="361325"/>
                  <a:pt x="0" y="384052"/>
                  <a:pt x="0" y="407963"/>
                </a:cubicBezTo>
                <a:cubicBezTo>
                  <a:pt x="0" y="555714"/>
                  <a:pt x="7410" y="522258"/>
                  <a:pt x="28136" y="618978"/>
                </a:cubicBezTo>
                <a:cubicBezTo>
                  <a:pt x="68878" y="809105"/>
                  <a:pt x="36938" y="701656"/>
                  <a:pt x="84406" y="844061"/>
                </a:cubicBezTo>
                <a:lnTo>
                  <a:pt x="98474" y="886264"/>
                </a:lnTo>
                <a:cubicBezTo>
                  <a:pt x="103163" y="900332"/>
                  <a:pt x="104316" y="916130"/>
                  <a:pt x="112542" y="928468"/>
                </a:cubicBezTo>
                <a:cubicBezTo>
                  <a:pt x="193173" y="1049416"/>
                  <a:pt x="96502" y="896389"/>
                  <a:pt x="154745" y="1012874"/>
                </a:cubicBezTo>
                <a:cubicBezTo>
                  <a:pt x="162306" y="1027996"/>
                  <a:pt x="174181" y="1040579"/>
                  <a:pt x="182880" y="1055077"/>
                </a:cubicBezTo>
                <a:cubicBezTo>
                  <a:pt x="188275" y="1064068"/>
                  <a:pt x="192259" y="1073834"/>
                  <a:pt x="196948" y="108321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301208"/>
            <a:ext cx="409575" cy="819150"/>
          </a:xfrm>
          <a:prstGeom prst="rect">
            <a:avLst/>
          </a:prstGeom>
          <a:noFill/>
        </p:spPr>
      </p:pic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293096"/>
            <a:ext cx="409575" cy="819150"/>
          </a:xfrm>
          <a:prstGeom prst="rect">
            <a:avLst/>
          </a:prstGeom>
          <a:noFill/>
        </p:spPr>
      </p:pic>
      <p:sp>
        <p:nvSpPr>
          <p:cNvPr id="35" name="Prostoročno 34"/>
          <p:cNvSpPr/>
          <p:nvPr/>
        </p:nvSpPr>
        <p:spPr>
          <a:xfrm>
            <a:off x="1835696" y="3861048"/>
            <a:ext cx="2489982" cy="1980206"/>
          </a:xfrm>
          <a:custGeom>
            <a:avLst/>
            <a:gdLst>
              <a:gd name="connsiteX0" fmla="*/ 0 w 2489982"/>
              <a:gd name="connsiteY0" fmla="*/ 478302 h 2124222"/>
              <a:gd name="connsiteX1" fmla="*/ 14068 w 2489982"/>
              <a:gd name="connsiteY1" fmla="*/ 407963 h 2124222"/>
              <a:gd name="connsiteX2" fmla="*/ 56271 w 2489982"/>
              <a:gd name="connsiteY2" fmla="*/ 379828 h 2124222"/>
              <a:gd name="connsiteX3" fmla="*/ 84406 w 2489982"/>
              <a:gd name="connsiteY3" fmla="*/ 351692 h 2124222"/>
              <a:gd name="connsiteX4" fmla="*/ 126609 w 2489982"/>
              <a:gd name="connsiteY4" fmla="*/ 323557 h 2124222"/>
              <a:gd name="connsiteX5" fmla="*/ 196948 w 2489982"/>
              <a:gd name="connsiteY5" fmla="*/ 267286 h 2124222"/>
              <a:gd name="connsiteX6" fmla="*/ 239151 w 2489982"/>
              <a:gd name="connsiteY6" fmla="*/ 253218 h 2124222"/>
              <a:gd name="connsiteX7" fmla="*/ 281354 w 2489982"/>
              <a:gd name="connsiteY7" fmla="*/ 225083 h 2124222"/>
              <a:gd name="connsiteX8" fmla="*/ 365760 w 2489982"/>
              <a:gd name="connsiteY8" fmla="*/ 211015 h 2124222"/>
              <a:gd name="connsiteX9" fmla="*/ 407963 w 2489982"/>
              <a:gd name="connsiteY9" fmla="*/ 196948 h 2124222"/>
              <a:gd name="connsiteX10" fmla="*/ 562708 w 2489982"/>
              <a:gd name="connsiteY10" fmla="*/ 140677 h 2124222"/>
              <a:gd name="connsiteX11" fmla="*/ 703385 w 2489982"/>
              <a:gd name="connsiteY11" fmla="*/ 98474 h 2124222"/>
              <a:gd name="connsiteX12" fmla="*/ 829994 w 2489982"/>
              <a:gd name="connsiteY12" fmla="*/ 56271 h 2124222"/>
              <a:gd name="connsiteX13" fmla="*/ 872197 w 2489982"/>
              <a:gd name="connsiteY13" fmla="*/ 42203 h 2124222"/>
              <a:gd name="connsiteX14" fmla="*/ 914400 w 2489982"/>
              <a:gd name="connsiteY14" fmla="*/ 28135 h 2124222"/>
              <a:gd name="connsiteX15" fmla="*/ 1012874 w 2489982"/>
              <a:gd name="connsiteY15" fmla="*/ 0 h 2124222"/>
              <a:gd name="connsiteX16" fmla="*/ 1336431 w 2489982"/>
              <a:gd name="connsiteY16" fmla="*/ 14068 h 2124222"/>
              <a:gd name="connsiteX17" fmla="*/ 1463040 w 2489982"/>
              <a:gd name="connsiteY17" fmla="*/ 42203 h 2124222"/>
              <a:gd name="connsiteX18" fmla="*/ 1589649 w 2489982"/>
              <a:gd name="connsiteY18" fmla="*/ 84406 h 2124222"/>
              <a:gd name="connsiteX19" fmla="*/ 1631852 w 2489982"/>
              <a:gd name="connsiteY19" fmla="*/ 98474 h 2124222"/>
              <a:gd name="connsiteX20" fmla="*/ 1674055 w 2489982"/>
              <a:gd name="connsiteY20" fmla="*/ 112542 h 2124222"/>
              <a:gd name="connsiteX21" fmla="*/ 1702191 w 2489982"/>
              <a:gd name="connsiteY21" fmla="*/ 140677 h 2124222"/>
              <a:gd name="connsiteX22" fmla="*/ 1786597 w 2489982"/>
              <a:gd name="connsiteY22" fmla="*/ 168812 h 2124222"/>
              <a:gd name="connsiteX23" fmla="*/ 1856935 w 2489982"/>
              <a:gd name="connsiteY23" fmla="*/ 211015 h 2124222"/>
              <a:gd name="connsiteX24" fmla="*/ 1885071 w 2489982"/>
              <a:gd name="connsiteY24" fmla="*/ 239151 h 2124222"/>
              <a:gd name="connsiteX25" fmla="*/ 1941342 w 2489982"/>
              <a:gd name="connsiteY25" fmla="*/ 267286 h 2124222"/>
              <a:gd name="connsiteX26" fmla="*/ 2025748 w 2489982"/>
              <a:gd name="connsiteY26" fmla="*/ 323557 h 2124222"/>
              <a:gd name="connsiteX27" fmla="*/ 2067951 w 2489982"/>
              <a:gd name="connsiteY27" fmla="*/ 351692 h 2124222"/>
              <a:gd name="connsiteX28" fmla="*/ 2096086 w 2489982"/>
              <a:gd name="connsiteY28" fmla="*/ 393895 h 2124222"/>
              <a:gd name="connsiteX29" fmla="*/ 2180492 w 2489982"/>
              <a:gd name="connsiteY29" fmla="*/ 464234 h 2124222"/>
              <a:gd name="connsiteX30" fmla="*/ 2208628 w 2489982"/>
              <a:gd name="connsiteY30" fmla="*/ 506437 h 2124222"/>
              <a:gd name="connsiteX31" fmla="*/ 2250831 w 2489982"/>
              <a:gd name="connsiteY31" fmla="*/ 548640 h 2124222"/>
              <a:gd name="connsiteX32" fmla="*/ 2264899 w 2489982"/>
              <a:gd name="connsiteY32" fmla="*/ 590843 h 2124222"/>
              <a:gd name="connsiteX33" fmla="*/ 2349305 w 2489982"/>
              <a:gd name="connsiteY33" fmla="*/ 689317 h 2124222"/>
              <a:gd name="connsiteX34" fmla="*/ 2363372 w 2489982"/>
              <a:gd name="connsiteY34" fmla="*/ 731520 h 2124222"/>
              <a:gd name="connsiteX35" fmla="*/ 2419643 w 2489982"/>
              <a:gd name="connsiteY35" fmla="*/ 787791 h 2124222"/>
              <a:gd name="connsiteX36" fmla="*/ 2461846 w 2489982"/>
              <a:gd name="connsiteY36" fmla="*/ 886265 h 2124222"/>
              <a:gd name="connsiteX37" fmla="*/ 2475914 w 2489982"/>
              <a:gd name="connsiteY37" fmla="*/ 942535 h 2124222"/>
              <a:gd name="connsiteX38" fmla="*/ 2489982 w 2489982"/>
              <a:gd name="connsiteY38" fmla="*/ 984738 h 2124222"/>
              <a:gd name="connsiteX39" fmla="*/ 2475914 w 2489982"/>
              <a:gd name="connsiteY39" fmla="*/ 1350498 h 2124222"/>
              <a:gd name="connsiteX40" fmla="*/ 2461846 w 2489982"/>
              <a:gd name="connsiteY40" fmla="*/ 1392702 h 2124222"/>
              <a:gd name="connsiteX41" fmla="*/ 2419643 w 2489982"/>
              <a:gd name="connsiteY41" fmla="*/ 1533378 h 2124222"/>
              <a:gd name="connsiteX42" fmla="*/ 2405575 w 2489982"/>
              <a:gd name="connsiteY42" fmla="*/ 1575582 h 2124222"/>
              <a:gd name="connsiteX43" fmla="*/ 2377440 w 2489982"/>
              <a:gd name="connsiteY43" fmla="*/ 1631852 h 2124222"/>
              <a:gd name="connsiteX44" fmla="*/ 2363372 w 2489982"/>
              <a:gd name="connsiteY44" fmla="*/ 1674055 h 2124222"/>
              <a:gd name="connsiteX45" fmla="*/ 2335237 w 2489982"/>
              <a:gd name="connsiteY45" fmla="*/ 1730326 h 2124222"/>
              <a:gd name="connsiteX46" fmla="*/ 2321169 w 2489982"/>
              <a:gd name="connsiteY46" fmla="*/ 1772529 h 2124222"/>
              <a:gd name="connsiteX47" fmla="*/ 2250831 w 2489982"/>
              <a:gd name="connsiteY47" fmla="*/ 1842868 h 2124222"/>
              <a:gd name="connsiteX48" fmla="*/ 2222695 w 2489982"/>
              <a:gd name="connsiteY48" fmla="*/ 1871003 h 2124222"/>
              <a:gd name="connsiteX49" fmla="*/ 2180492 w 2489982"/>
              <a:gd name="connsiteY49" fmla="*/ 1899138 h 2124222"/>
              <a:gd name="connsiteX50" fmla="*/ 2152357 w 2489982"/>
              <a:gd name="connsiteY50" fmla="*/ 1927274 h 2124222"/>
              <a:gd name="connsiteX51" fmla="*/ 2124222 w 2489982"/>
              <a:gd name="connsiteY51" fmla="*/ 1969477 h 2124222"/>
              <a:gd name="connsiteX52" fmla="*/ 2082019 w 2489982"/>
              <a:gd name="connsiteY52" fmla="*/ 1983545 h 2124222"/>
              <a:gd name="connsiteX53" fmla="*/ 2053883 w 2489982"/>
              <a:gd name="connsiteY53" fmla="*/ 2011680 h 2124222"/>
              <a:gd name="connsiteX54" fmla="*/ 1955409 w 2489982"/>
              <a:gd name="connsiteY54" fmla="*/ 2096086 h 2124222"/>
              <a:gd name="connsiteX55" fmla="*/ 1941342 w 2489982"/>
              <a:gd name="connsiteY55" fmla="*/ 2124222 h 21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489982" h="2124222">
                <a:moveTo>
                  <a:pt x="0" y="478302"/>
                </a:moveTo>
                <a:cubicBezTo>
                  <a:pt x="4689" y="454856"/>
                  <a:pt x="2205" y="428723"/>
                  <a:pt x="14068" y="407963"/>
                </a:cubicBezTo>
                <a:cubicBezTo>
                  <a:pt x="22456" y="393283"/>
                  <a:pt x="43069" y="390390"/>
                  <a:pt x="56271" y="379828"/>
                </a:cubicBezTo>
                <a:cubicBezTo>
                  <a:pt x="66628" y="371542"/>
                  <a:pt x="74049" y="359978"/>
                  <a:pt x="84406" y="351692"/>
                </a:cubicBezTo>
                <a:cubicBezTo>
                  <a:pt x="97608" y="341130"/>
                  <a:pt x="113407" y="334119"/>
                  <a:pt x="126609" y="323557"/>
                </a:cubicBezTo>
                <a:cubicBezTo>
                  <a:pt x="170223" y="288666"/>
                  <a:pt x="139219" y="296151"/>
                  <a:pt x="196948" y="267286"/>
                </a:cubicBezTo>
                <a:cubicBezTo>
                  <a:pt x="210211" y="260654"/>
                  <a:pt x="225888" y="259850"/>
                  <a:pt x="239151" y="253218"/>
                </a:cubicBezTo>
                <a:cubicBezTo>
                  <a:pt x="254273" y="245657"/>
                  <a:pt x="265314" y="230430"/>
                  <a:pt x="281354" y="225083"/>
                </a:cubicBezTo>
                <a:cubicBezTo>
                  <a:pt x="308414" y="216063"/>
                  <a:pt x="337916" y="217203"/>
                  <a:pt x="365760" y="211015"/>
                </a:cubicBezTo>
                <a:cubicBezTo>
                  <a:pt x="380235" y="207798"/>
                  <a:pt x="394079" y="202155"/>
                  <a:pt x="407963" y="196948"/>
                </a:cubicBezTo>
                <a:cubicBezTo>
                  <a:pt x="463911" y="175968"/>
                  <a:pt x="503586" y="155458"/>
                  <a:pt x="562708" y="140677"/>
                </a:cubicBezTo>
                <a:cubicBezTo>
                  <a:pt x="647748" y="119417"/>
                  <a:pt x="600642" y="132722"/>
                  <a:pt x="703385" y="98474"/>
                </a:cubicBezTo>
                <a:lnTo>
                  <a:pt x="829994" y="56271"/>
                </a:lnTo>
                <a:lnTo>
                  <a:pt x="872197" y="42203"/>
                </a:lnTo>
                <a:cubicBezTo>
                  <a:pt x="886265" y="37514"/>
                  <a:pt x="900014" y="31731"/>
                  <a:pt x="914400" y="28135"/>
                </a:cubicBezTo>
                <a:cubicBezTo>
                  <a:pt x="985057" y="10472"/>
                  <a:pt x="952329" y="20182"/>
                  <a:pt x="1012874" y="0"/>
                </a:cubicBezTo>
                <a:cubicBezTo>
                  <a:pt x="1120726" y="4689"/>
                  <a:pt x="1228751" y="6377"/>
                  <a:pt x="1336431" y="14068"/>
                </a:cubicBezTo>
                <a:cubicBezTo>
                  <a:pt x="1354006" y="15323"/>
                  <a:pt x="1441568" y="35762"/>
                  <a:pt x="1463040" y="42203"/>
                </a:cubicBezTo>
                <a:cubicBezTo>
                  <a:pt x="1463075" y="42213"/>
                  <a:pt x="1568530" y="77366"/>
                  <a:pt x="1589649" y="84406"/>
                </a:cubicBezTo>
                <a:lnTo>
                  <a:pt x="1631852" y="98474"/>
                </a:lnTo>
                <a:lnTo>
                  <a:pt x="1674055" y="112542"/>
                </a:lnTo>
                <a:cubicBezTo>
                  <a:pt x="1683434" y="121920"/>
                  <a:pt x="1690328" y="134746"/>
                  <a:pt x="1702191" y="140677"/>
                </a:cubicBezTo>
                <a:cubicBezTo>
                  <a:pt x="1728717" y="153940"/>
                  <a:pt x="1786597" y="168812"/>
                  <a:pt x="1786597" y="168812"/>
                </a:cubicBezTo>
                <a:cubicBezTo>
                  <a:pt x="1857883" y="240101"/>
                  <a:pt x="1765628" y="156231"/>
                  <a:pt x="1856935" y="211015"/>
                </a:cubicBezTo>
                <a:cubicBezTo>
                  <a:pt x="1868308" y="217839"/>
                  <a:pt x="1874035" y="231794"/>
                  <a:pt x="1885071" y="239151"/>
                </a:cubicBezTo>
                <a:cubicBezTo>
                  <a:pt x="1902520" y="250784"/>
                  <a:pt x="1923360" y="256497"/>
                  <a:pt x="1941342" y="267286"/>
                </a:cubicBezTo>
                <a:cubicBezTo>
                  <a:pt x="1970338" y="284683"/>
                  <a:pt x="1997613" y="304800"/>
                  <a:pt x="2025748" y="323557"/>
                </a:cubicBezTo>
                <a:lnTo>
                  <a:pt x="2067951" y="351692"/>
                </a:lnTo>
                <a:cubicBezTo>
                  <a:pt x="2077329" y="365760"/>
                  <a:pt x="2085262" y="380907"/>
                  <a:pt x="2096086" y="393895"/>
                </a:cubicBezTo>
                <a:cubicBezTo>
                  <a:pt x="2129934" y="434513"/>
                  <a:pt x="2138996" y="436570"/>
                  <a:pt x="2180492" y="464234"/>
                </a:cubicBezTo>
                <a:cubicBezTo>
                  <a:pt x="2189871" y="478302"/>
                  <a:pt x="2197804" y="493448"/>
                  <a:pt x="2208628" y="506437"/>
                </a:cubicBezTo>
                <a:cubicBezTo>
                  <a:pt x="2221364" y="521720"/>
                  <a:pt x="2239795" y="532087"/>
                  <a:pt x="2250831" y="548640"/>
                </a:cubicBezTo>
                <a:cubicBezTo>
                  <a:pt x="2259056" y="560978"/>
                  <a:pt x="2257542" y="577968"/>
                  <a:pt x="2264899" y="590843"/>
                </a:cubicBezTo>
                <a:cubicBezTo>
                  <a:pt x="2288962" y="632953"/>
                  <a:pt x="2316044" y="656056"/>
                  <a:pt x="2349305" y="689317"/>
                </a:cubicBezTo>
                <a:cubicBezTo>
                  <a:pt x="2353994" y="703385"/>
                  <a:pt x="2354753" y="719453"/>
                  <a:pt x="2363372" y="731520"/>
                </a:cubicBezTo>
                <a:cubicBezTo>
                  <a:pt x="2378790" y="753105"/>
                  <a:pt x="2419643" y="787791"/>
                  <a:pt x="2419643" y="787791"/>
                </a:cubicBezTo>
                <a:cubicBezTo>
                  <a:pt x="2460031" y="949338"/>
                  <a:pt x="2403557" y="750257"/>
                  <a:pt x="2461846" y="886265"/>
                </a:cubicBezTo>
                <a:cubicBezTo>
                  <a:pt x="2469462" y="904036"/>
                  <a:pt x="2470602" y="923945"/>
                  <a:pt x="2475914" y="942535"/>
                </a:cubicBezTo>
                <a:cubicBezTo>
                  <a:pt x="2479988" y="956793"/>
                  <a:pt x="2485293" y="970670"/>
                  <a:pt x="2489982" y="984738"/>
                </a:cubicBezTo>
                <a:cubicBezTo>
                  <a:pt x="2485293" y="1106658"/>
                  <a:pt x="2484309" y="1228777"/>
                  <a:pt x="2475914" y="1350498"/>
                </a:cubicBezTo>
                <a:cubicBezTo>
                  <a:pt x="2474894" y="1365292"/>
                  <a:pt x="2465920" y="1378444"/>
                  <a:pt x="2461846" y="1392702"/>
                </a:cubicBezTo>
                <a:cubicBezTo>
                  <a:pt x="2419326" y="1541524"/>
                  <a:pt x="2486505" y="1332794"/>
                  <a:pt x="2419643" y="1533378"/>
                </a:cubicBezTo>
                <a:cubicBezTo>
                  <a:pt x="2414954" y="1547446"/>
                  <a:pt x="2412207" y="1562319"/>
                  <a:pt x="2405575" y="1575582"/>
                </a:cubicBezTo>
                <a:cubicBezTo>
                  <a:pt x="2396197" y="1594339"/>
                  <a:pt x="2385701" y="1612577"/>
                  <a:pt x="2377440" y="1631852"/>
                </a:cubicBezTo>
                <a:cubicBezTo>
                  <a:pt x="2371599" y="1645482"/>
                  <a:pt x="2369213" y="1660425"/>
                  <a:pt x="2363372" y="1674055"/>
                </a:cubicBezTo>
                <a:cubicBezTo>
                  <a:pt x="2355111" y="1693330"/>
                  <a:pt x="2343498" y="1711051"/>
                  <a:pt x="2335237" y="1730326"/>
                </a:cubicBezTo>
                <a:cubicBezTo>
                  <a:pt x="2329396" y="1743956"/>
                  <a:pt x="2330066" y="1760666"/>
                  <a:pt x="2321169" y="1772529"/>
                </a:cubicBezTo>
                <a:cubicBezTo>
                  <a:pt x="2301274" y="1799055"/>
                  <a:pt x="2274277" y="1819422"/>
                  <a:pt x="2250831" y="1842868"/>
                </a:cubicBezTo>
                <a:cubicBezTo>
                  <a:pt x="2241452" y="1852247"/>
                  <a:pt x="2233731" y="1863646"/>
                  <a:pt x="2222695" y="1871003"/>
                </a:cubicBezTo>
                <a:cubicBezTo>
                  <a:pt x="2208627" y="1880381"/>
                  <a:pt x="2193694" y="1888576"/>
                  <a:pt x="2180492" y="1899138"/>
                </a:cubicBezTo>
                <a:cubicBezTo>
                  <a:pt x="2170135" y="1907424"/>
                  <a:pt x="2160642" y="1916917"/>
                  <a:pt x="2152357" y="1927274"/>
                </a:cubicBezTo>
                <a:cubicBezTo>
                  <a:pt x="2141795" y="1940476"/>
                  <a:pt x="2137424" y="1958915"/>
                  <a:pt x="2124222" y="1969477"/>
                </a:cubicBezTo>
                <a:cubicBezTo>
                  <a:pt x="2112643" y="1978740"/>
                  <a:pt x="2096087" y="1978856"/>
                  <a:pt x="2082019" y="1983545"/>
                </a:cubicBezTo>
                <a:cubicBezTo>
                  <a:pt x="2072640" y="1992923"/>
                  <a:pt x="2064240" y="2003395"/>
                  <a:pt x="2053883" y="2011680"/>
                </a:cubicBezTo>
                <a:cubicBezTo>
                  <a:pt x="2018707" y="2039820"/>
                  <a:pt x="1977982" y="2050937"/>
                  <a:pt x="1955409" y="2096086"/>
                </a:cubicBezTo>
                <a:lnTo>
                  <a:pt x="1941342" y="212422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oljeZBesedilom 35"/>
          <p:cNvSpPr txBox="1"/>
          <p:nvPr/>
        </p:nvSpPr>
        <p:spPr>
          <a:xfrm>
            <a:off x="5868144" y="436510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37" name="PoljeZBesedilom 36"/>
          <p:cNvSpPr txBox="1"/>
          <p:nvPr/>
        </p:nvSpPr>
        <p:spPr>
          <a:xfrm>
            <a:off x="5652120" y="436510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39" name="PoljeZBesedilom 38"/>
          <p:cNvSpPr txBox="1"/>
          <p:nvPr/>
        </p:nvSpPr>
        <p:spPr>
          <a:xfrm>
            <a:off x="6228184" y="436510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C00000"/>
                </a:solidFill>
              </a:rPr>
              <a:t>T</a:t>
            </a:r>
            <a:endParaRPr lang="sl-SI" sz="3200" b="1" dirty="0">
              <a:solidFill>
                <a:srgbClr val="C00000"/>
              </a:solidFill>
            </a:endParaRPr>
          </a:p>
        </p:txBody>
      </p:sp>
      <p:cxnSp>
        <p:nvCxnSpPr>
          <p:cNvPr id="41" name="Raven konektor 40"/>
          <p:cNvCxnSpPr/>
          <p:nvPr/>
        </p:nvCxnSpPr>
        <p:spPr>
          <a:xfrm flipH="1">
            <a:off x="1979712" y="5157192"/>
            <a:ext cx="72008" cy="288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konektor 41"/>
          <p:cNvCxnSpPr>
            <a:endCxn id="30" idx="11"/>
          </p:cNvCxnSpPr>
          <p:nvPr/>
        </p:nvCxnSpPr>
        <p:spPr>
          <a:xfrm>
            <a:off x="1691680" y="5301208"/>
            <a:ext cx="340964" cy="219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jeZBesedilom 48"/>
          <p:cNvSpPr txBox="1"/>
          <p:nvPr/>
        </p:nvSpPr>
        <p:spPr>
          <a:xfrm>
            <a:off x="5868144" y="54452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M</a:t>
            </a:r>
          </a:p>
        </p:txBody>
      </p:sp>
      <p:sp>
        <p:nvSpPr>
          <p:cNvPr id="50" name="PoljeZBesedilom 49"/>
          <p:cNvSpPr txBox="1"/>
          <p:nvPr/>
        </p:nvSpPr>
        <p:spPr>
          <a:xfrm>
            <a:off x="5652120" y="544522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K</a:t>
            </a:r>
            <a:endParaRPr lang="sl-SI" sz="3200" b="1" dirty="0"/>
          </a:p>
        </p:txBody>
      </p:sp>
      <p:sp>
        <p:nvSpPr>
          <p:cNvPr id="52" name="PoljeZBesedilom 51"/>
          <p:cNvSpPr txBox="1"/>
          <p:nvPr/>
        </p:nvSpPr>
        <p:spPr>
          <a:xfrm>
            <a:off x="6228184" y="5445224"/>
            <a:ext cx="27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P</a:t>
            </a:r>
          </a:p>
        </p:txBody>
      </p:sp>
      <p:cxnSp>
        <p:nvCxnSpPr>
          <p:cNvPr id="54" name="Raven konektor 53"/>
          <p:cNvCxnSpPr/>
          <p:nvPr/>
        </p:nvCxnSpPr>
        <p:spPr>
          <a:xfrm flipH="1">
            <a:off x="1816620" y="3933056"/>
            <a:ext cx="19076" cy="363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konektor 54"/>
          <p:cNvCxnSpPr/>
          <p:nvPr/>
        </p:nvCxnSpPr>
        <p:spPr>
          <a:xfrm flipV="1">
            <a:off x="1835696" y="4221088"/>
            <a:ext cx="360040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jeZBesedilom 39"/>
          <p:cNvSpPr txBox="1"/>
          <p:nvPr/>
        </p:nvSpPr>
        <p:spPr>
          <a:xfrm>
            <a:off x="6732240" y="4437112"/>
            <a:ext cx="167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C00000"/>
                </a:solidFill>
              </a:rPr>
              <a:t>IZBOČENI KOT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43" name="PoljeZBesedilom 42"/>
          <p:cNvSpPr txBox="1"/>
          <p:nvPr/>
        </p:nvSpPr>
        <p:spPr>
          <a:xfrm>
            <a:off x="6804248" y="5517232"/>
            <a:ext cx="1317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VDRTI KOT</a:t>
            </a:r>
            <a:endParaRPr lang="sl-SI" sz="2000" b="1" dirty="0"/>
          </a:p>
        </p:txBody>
      </p:sp>
      <p:cxnSp>
        <p:nvCxnSpPr>
          <p:cNvPr id="45" name="Raven konektor 44"/>
          <p:cNvCxnSpPr/>
          <p:nvPr/>
        </p:nvCxnSpPr>
        <p:spPr>
          <a:xfrm flipH="1" flipV="1">
            <a:off x="1763688" y="3645024"/>
            <a:ext cx="1224136" cy="122413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36" grpId="0"/>
      <p:bldP spid="37" grpId="0"/>
      <p:bldP spid="39" grpId="0"/>
      <p:bldP spid="49" grpId="0"/>
      <p:bldP spid="50" grpId="0"/>
      <p:bldP spid="52" grpId="0"/>
      <p:bldP spid="40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1560" y="404664"/>
            <a:ext cx="2571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SOVRŠNI KOTI</a:t>
            </a:r>
            <a:endParaRPr lang="sl-SI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Raven konektor 3"/>
          <p:cNvCxnSpPr/>
          <p:nvPr/>
        </p:nvCxnSpPr>
        <p:spPr>
          <a:xfrm>
            <a:off x="971600" y="1268760"/>
            <a:ext cx="2088232" cy="1368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4"/>
          <p:cNvCxnSpPr/>
          <p:nvPr/>
        </p:nvCxnSpPr>
        <p:spPr>
          <a:xfrm flipV="1">
            <a:off x="683568" y="2636912"/>
            <a:ext cx="2304256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otnik 7"/>
          <p:cNvSpPr/>
          <p:nvPr/>
        </p:nvSpPr>
        <p:spPr>
          <a:xfrm>
            <a:off x="1835696" y="2060848"/>
            <a:ext cx="518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/>
              <a:t>α</a:t>
            </a:r>
          </a:p>
        </p:txBody>
      </p:sp>
      <p:cxnSp>
        <p:nvCxnSpPr>
          <p:cNvPr id="10" name="Raven konektor 9"/>
          <p:cNvCxnSpPr/>
          <p:nvPr/>
        </p:nvCxnSpPr>
        <p:spPr>
          <a:xfrm>
            <a:off x="2987824" y="2636912"/>
            <a:ext cx="2160240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konektor 10"/>
          <p:cNvCxnSpPr/>
          <p:nvPr/>
        </p:nvCxnSpPr>
        <p:spPr>
          <a:xfrm flipV="1">
            <a:off x="2987824" y="1772816"/>
            <a:ext cx="4392488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otnik 14"/>
          <p:cNvSpPr/>
          <p:nvPr/>
        </p:nvSpPr>
        <p:spPr>
          <a:xfrm>
            <a:off x="3851920" y="2492896"/>
            <a:ext cx="720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 smtClean="0"/>
              <a:t>α'</a:t>
            </a:r>
            <a:endParaRPr lang="sl-SI" sz="4400" b="1" dirty="0"/>
          </a:p>
        </p:txBody>
      </p:sp>
      <p:pic>
        <p:nvPicPr>
          <p:cNvPr id="16" name="Slika 15" descr="File:Semicolon.png - Wikimedia Commons"/>
          <p:cNvPicPr/>
          <p:nvPr/>
        </p:nvPicPr>
        <p:blipFill>
          <a:blip r:embed="rId2" cstate="print"/>
          <a:srcRect l="44072" t="39265" r="43557" b="49710"/>
          <a:stretch>
            <a:fillRect/>
          </a:stretch>
        </p:blipFill>
        <p:spPr bwMode="auto">
          <a:xfrm>
            <a:off x="2987824" y="2564904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lika 17" descr="File:Semicolon.png - Wikimedia Commons"/>
          <p:cNvPicPr/>
          <p:nvPr/>
        </p:nvPicPr>
        <p:blipFill>
          <a:blip r:embed="rId2" cstate="print"/>
          <a:srcRect l="44072" t="39265" r="43557" b="49710"/>
          <a:stretch>
            <a:fillRect/>
          </a:stretch>
        </p:blipFill>
        <p:spPr bwMode="auto">
          <a:xfrm>
            <a:off x="3923928" y="3284984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lika 18" descr="File:Semicolon.png - Wikimedia Commons"/>
          <p:cNvPicPr/>
          <p:nvPr/>
        </p:nvPicPr>
        <p:blipFill>
          <a:blip r:embed="rId2" cstate="print"/>
          <a:srcRect l="44072" t="39265" r="43557" b="49710"/>
          <a:stretch>
            <a:fillRect/>
          </a:stretch>
        </p:blipFill>
        <p:spPr bwMode="auto">
          <a:xfrm>
            <a:off x="1691680" y="2708920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lika 19" descr="File:Semicolon.png - Wikimedia Commons"/>
          <p:cNvPicPr/>
          <p:nvPr/>
        </p:nvPicPr>
        <p:blipFill>
          <a:blip r:embed="rId3" cstate="print"/>
          <a:srcRect l="44072" t="39265" r="43557" b="49710"/>
          <a:stretch>
            <a:fillRect/>
          </a:stretch>
        </p:blipFill>
        <p:spPr bwMode="auto">
          <a:xfrm flipH="1" flipV="1">
            <a:off x="4499992" y="2276872"/>
            <a:ext cx="157075" cy="14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lika 20" descr="File:Semicolon.png - Wikimedia Commons"/>
          <p:cNvPicPr/>
          <p:nvPr/>
        </p:nvPicPr>
        <p:blipFill>
          <a:blip r:embed="rId2" cstate="print"/>
          <a:srcRect l="44072" t="39265" r="43557" b="49710"/>
          <a:stretch>
            <a:fillRect/>
          </a:stretch>
        </p:blipFill>
        <p:spPr bwMode="auto">
          <a:xfrm>
            <a:off x="1763688" y="1772816"/>
            <a:ext cx="151434" cy="1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oljeZBesedilom 21"/>
          <p:cNvSpPr txBox="1"/>
          <p:nvPr/>
        </p:nvSpPr>
        <p:spPr>
          <a:xfrm>
            <a:off x="1763688" y="126876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A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4499992" y="1628800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C</a:t>
            </a:r>
            <a:endParaRPr lang="sl-SI" sz="2800" b="1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1619672" y="2924944"/>
            <a:ext cx="3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B</a:t>
            </a:r>
            <a:endParaRPr lang="sl-SI" sz="2800" b="1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3635896" y="350100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D</a:t>
            </a:r>
            <a:endParaRPr lang="sl-SI" sz="2800" b="1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149080"/>
            <a:ext cx="409575" cy="819150"/>
          </a:xfrm>
          <a:prstGeom prst="rect">
            <a:avLst/>
          </a:prstGeom>
          <a:noFill/>
        </p:spPr>
      </p:pic>
      <p:sp>
        <p:nvSpPr>
          <p:cNvPr id="28" name="PoljeZBesedilom 27"/>
          <p:cNvSpPr txBox="1"/>
          <p:nvPr/>
        </p:nvSpPr>
        <p:spPr>
          <a:xfrm>
            <a:off x="1115616" y="4293096"/>
            <a:ext cx="79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AVB</a:t>
            </a:r>
            <a:endParaRPr lang="sl-SI" sz="2800" b="1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1979712" y="429309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je sovršen kotu </a:t>
            </a:r>
            <a:endParaRPr lang="sl-SI" sz="2800" b="1" dirty="0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149080"/>
            <a:ext cx="409575" cy="819150"/>
          </a:xfrm>
          <a:prstGeom prst="rect">
            <a:avLst/>
          </a:prstGeom>
          <a:noFill/>
        </p:spPr>
      </p:pic>
      <p:sp>
        <p:nvSpPr>
          <p:cNvPr id="31" name="PoljeZBesedilom 30"/>
          <p:cNvSpPr txBox="1"/>
          <p:nvPr/>
        </p:nvSpPr>
        <p:spPr>
          <a:xfrm>
            <a:off x="4788024" y="4293096"/>
            <a:ext cx="81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DVC</a:t>
            </a:r>
            <a:endParaRPr lang="sl-SI" sz="2800" b="1" dirty="0"/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085184"/>
            <a:ext cx="360040" cy="720080"/>
          </a:xfrm>
          <a:prstGeom prst="rect">
            <a:avLst/>
          </a:prstGeom>
          <a:noFill/>
        </p:spPr>
      </p:pic>
      <p:sp>
        <p:nvSpPr>
          <p:cNvPr id="34" name="PoljeZBesedilom 33"/>
          <p:cNvSpPr txBox="1"/>
          <p:nvPr/>
        </p:nvSpPr>
        <p:spPr>
          <a:xfrm>
            <a:off x="1115616" y="515719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BVD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35" name="Prostoročno 34"/>
          <p:cNvSpPr/>
          <p:nvPr/>
        </p:nvSpPr>
        <p:spPr>
          <a:xfrm>
            <a:off x="1967817" y="2815461"/>
            <a:ext cx="1675715" cy="476379"/>
          </a:xfrm>
          <a:custGeom>
            <a:avLst/>
            <a:gdLst>
              <a:gd name="connsiteX0" fmla="*/ 15728 w 1675715"/>
              <a:gd name="connsiteY0" fmla="*/ 26213 h 476379"/>
              <a:gd name="connsiteX1" fmla="*/ 57931 w 1675715"/>
              <a:gd name="connsiteY1" fmla="*/ 96551 h 476379"/>
              <a:gd name="connsiteX2" fmla="*/ 71998 w 1675715"/>
              <a:gd name="connsiteY2" fmla="*/ 138754 h 476379"/>
              <a:gd name="connsiteX3" fmla="*/ 100134 w 1675715"/>
              <a:gd name="connsiteY3" fmla="*/ 180957 h 476379"/>
              <a:gd name="connsiteX4" fmla="*/ 156405 w 1675715"/>
              <a:gd name="connsiteY4" fmla="*/ 237228 h 476379"/>
              <a:gd name="connsiteX5" fmla="*/ 268946 w 1675715"/>
              <a:gd name="connsiteY5" fmla="*/ 321634 h 476379"/>
              <a:gd name="connsiteX6" fmla="*/ 353352 w 1675715"/>
              <a:gd name="connsiteY6" fmla="*/ 349770 h 476379"/>
              <a:gd name="connsiteX7" fmla="*/ 395555 w 1675715"/>
              <a:gd name="connsiteY7" fmla="*/ 363837 h 476379"/>
              <a:gd name="connsiteX8" fmla="*/ 536232 w 1675715"/>
              <a:gd name="connsiteY8" fmla="*/ 420108 h 476379"/>
              <a:gd name="connsiteX9" fmla="*/ 578435 w 1675715"/>
              <a:gd name="connsiteY9" fmla="*/ 434176 h 476379"/>
              <a:gd name="connsiteX10" fmla="*/ 620638 w 1675715"/>
              <a:gd name="connsiteY10" fmla="*/ 448244 h 476379"/>
              <a:gd name="connsiteX11" fmla="*/ 873857 w 1675715"/>
              <a:gd name="connsiteY11" fmla="*/ 476379 h 476379"/>
              <a:gd name="connsiteX12" fmla="*/ 1295888 w 1675715"/>
              <a:gd name="connsiteY12" fmla="*/ 462311 h 476379"/>
              <a:gd name="connsiteX13" fmla="*/ 1394361 w 1675715"/>
              <a:gd name="connsiteY13" fmla="*/ 434176 h 476379"/>
              <a:gd name="connsiteX14" fmla="*/ 1464700 w 1675715"/>
              <a:gd name="connsiteY14" fmla="*/ 420108 h 476379"/>
              <a:gd name="connsiteX15" fmla="*/ 1605377 w 1675715"/>
              <a:gd name="connsiteY15" fmla="*/ 391973 h 476379"/>
              <a:gd name="connsiteX16" fmla="*/ 1675715 w 1675715"/>
              <a:gd name="connsiteY16" fmla="*/ 335702 h 47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75715" h="476379">
                <a:moveTo>
                  <a:pt x="15728" y="26213"/>
                </a:moveTo>
                <a:cubicBezTo>
                  <a:pt x="55577" y="145767"/>
                  <a:pt x="0" y="0"/>
                  <a:pt x="57931" y="96551"/>
                </a:cubicBezTo>
                <a:cubicBezTo>
                  <a:pt x="65560" y="109266"/>
                  <a:pt x="65366" y="125491"/>
                  <a:pt x="71998" y="138754"/>
                </a:cubicBezTo>
                <a:cubicBezTo>
                  <a:pt x="79559" y="153876"/>
                  <a:pt x="89131" y="168120"/>
                  <a:pt x="100134" y="180957"/>
                </a:cubicBezTo>
                <a:cubicBezTo>
                  <a:pt x="117397" y="201097"/>
                  <a:pt x="137648" y="218471"/>
                  <a:pt x="156405" y="237228"/>
                </a:cubicBezTo>
                <a:cubicBezTo>
                  <a:pt x="189735" y="270558"/>
                  <a:pt x="221218" y="305724"/>
                  <a:pt x="268946" y="321634"/>
                </a:cubicBezTo>
                <a:lnTo>
                  <a:pt x="353352" y="349770"/>
                </a:lnTo>
                <a:cubicBezTo>
                  <a:pt x="367420" y="354459"/>
                  <a:pt x="382292" y="357205"/>
                  <a:pt x="395555" y="363837"/>
                </a:cubicBezTo>
                <a:cubicBezTo>
                  <a:pt x="478354" y="405237"/>
                  <a:pt x="431929" y="385340"/>
                  <a:pt x="536232" y="420108"/>
                </a:cubicBezTo>
                <a:lnTo>
                  <a:pt x="578435" y="434176"/>
                </a:lnTo>
                <a:cubicBezTo>
                  <a:pt x="592503" y="438865"/>
                  <a:pt x="606011" y="445806"/>
                  <a:pt x="620638" y="448244"/>
                </a:cubicBezTo>
                <a:cubicBezTo>
                  <a:pt x="760743" y="471593"/>
                  <a:pt x="676620" y="459942"/>
                  <a:pt x="873857" y="476379"/>
                </a:cubicBezTo>
                <a:cubicBezTo>
                  <a:pt x="1014534" y="471690"/>
                  <a:pt x="1155376" y="470576"/>
                  <a:pt x="1295888" y="462311"/>
                </a:cubicBezTo>
                <a:cubicBezTo>
                  <a:pt x="1330303" y="460287"/>
                  <a:pt x="1361612" y="442363"/>
                  <a:pt x="1394361" y="434176"/>
                </a:cubicBezTo>
                <a:cubicBezTo>
                  <a:pt x="1417558" y="428377"/>
                  <a:pt x="1441359" y="425295"/>
                  <a:pt x="1464700" y="420108"/>
                </a:cubicBezTo>
                <a:cubicBezTo>
                  <a:pt x="1590607" y="392129"/>
                  <a:pt x="1439991" y="419538"/>
                  <a:pt x="1605377" y="391973"/>
                </a:cubicBezTo>
                <a:cubicBezTo>
                  <a:pt x="1658615" y="356480"/>
                  <a:pt x="1635625" y="375792"/>
                  <a:pt x="1675715" y="33570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oljeZBesedilom 35"/>
          <p:cNvSpPr txBox="1"/>
          <p:nvPr/>
        </p:nvSpPr>
        <p:spPr>
          <a:xfrm>
            <a:off x="1907704" y="51571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je sovršen kotu </a:t>
            </a:r>
            <a:endParaRPr lang="sl-SI" sz="2800" b="1" dirty="0"/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5085184"/>
            <a:ext cx="409575" cy="819150"/>
          </a:xfrm>
          <a:prstGeom prst="rect">
            <a:avLst/>
          </a:prstGeom>
          <a:noFill/>
        </p:spPr>
      </p:pic>
      <p:sp>
        <p:nvSpPr>
          <p:cNvPr id="38" name="PoljeZBesedilom 37"/>
          <p:cNvSpPr txBox="1"/>
          <p:nvPr/>
        </p:nvSpPr>
        <p:spPr>
          <a:xfrm>
            <a:off x="4788024" y="5157192"/>
            <a:ext cx="78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CVA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39" name="Prostoročno 38"/>
          <p:cNvSpPr/>
          <p:nvPr/>
        </p:nvSpPr>
        <p:spPr>
          <a:xfrm rot="11155348">
            <a:off x="2143833" y="1930005"/>
            <a:ext cx="1675715" cy="476379"/>
          </a:xfrm>
          <a:custGeom>
            <a:avLst/>
            <a:gdLst>
              <a:gd name="connsiteX0" fmla="*/ 15728 w 1675715"/>
              <a:gd name="connsiteY0" fmla="*/ 26213 h 476379"/>
              <a:gd name="connsiteX1" fmla="*/ 57931 w 1675715"/>
              <a:gd name="connsiteY1" fmla="*/ 96551 h 476379"/>
              <a:gd name="connsiteX2" fmla="*/ 71998 w 1675715"/>
              <a:gd name="connsiteY2" fmla="*/ 138754 h 476379"/>
              <a:gd name="connsiteX3" fmla="*/ 100134 w 1675715"/>
              <a:gd name="connsiteY3" fmla="*/ 180957 h 476379"/>
              <a:gd name="connsiteX4" fmla="*/ 156405 w 1675715"/>
              <a:gd name="connsiteY4" fmla="*/ 237228 h 476379"/>
              <a:gd name="connsiteX5" fmla="*/ 268946 w 1675715"/>
              <a:gd name="connsiteY5" fmla="*/ 321634 h 476379"/>
              <a:gd name="connsiteX6" fmla="*/ 353352 w 1675715"/>
              <a:gd name="connsiteY6" fmla="*/ 349770 h 476379"/>
              <a:gd name="connsiteX7" fmla="*/ 395555 w 1675715"/>
              <a:gd name="connsiteY7" fmla="*/ 363837 h 476379"/>
              <a:gd name="connsiteX8" fmla="*/ 536232 w 1675715"/>
              <a:gd name="connsiteY8" fmla="*/ 420108 h 476379"/>
              <a:gd name="connsiteX9" fmla="*/ 578435 w 1675715"/>
              <a:gd name="connsiteY9" fmla="*/ 434176 h 476379"/>
              <a:gd name="connsiteX10" fmla="*/ 620638 w 1675715"/>
              <a:gd name="connsiteY10" fmla="*/ 448244 h 476379"/>
              <a:gd name="connsiteX11" fmla="*/ 873857 w 1675715"/>
              <a:gd name="connsiteY11" fmla="*/ 476379 h 476379"/>
              <a:gd name="connsiteX12" fmla="*/ 1295888 w 1675715"/>
              <a:gd name="connsiteY12" fmla="*/ 462311 h 476379"/>
              <a:gd name="connsiteX13" fmla="*/ 1394361 w 1675715"/>
              <a:gd name="connsiteY13" fmla="*/ 434176 h 476379"/>
              <a:gd name="connsiteX14" fmla="*/ 1464700 w 1675715"/>
              <a:gd name="connsiteY14" fmla="*/ 420108 h 476379"/>
              <a:gd name="connsiteX15" fmla="*/ 1605377 w 1675715"/>
              <a:gd name="connsiteY15" fmla="*/ 391973 h 476379"/>
              <a:gd name="connsiteX16" fmla="*/ 1675715 w 1675715"/>
              <a:gd name="connsiteY16" fmla="*/ 335702 h 47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75715" h="476379">
                <a:moveTo>
                  <a:pt x="15728" y="26213"/>
                </a:moveTo>
                <a:cubicBezTo>
                  <a:pt x="55577" y="145767"/>
                  <a:pt x="0" y="0"/>
                  <a:pt x="57931" y="96551"/>
                </a:cubicBezTo>
                <a:cubicBezTo>
                  <a:pt x="65560" y="109266"/>
                  <a:pt x="65366" y="125491"/>
                  <a:pt x="71998" y="138754"/>
                </a:cubicBezTo>
                <a:cubicBezTo>
                  <a:pt x="79559" y="153876"/>
                  <a:pt x="89131" y="168120"/>
                  <a:pt x="100134" y="180957"/>
                </a:cubicBezTo>
                <a:cubicBezTo>
                  <a:pt x="117397" y="201097"/>
                  <a:pt x="137648" y="218471"/>
                  <a:pt x="156405" y="237228"/>
                </a:cubicBezTo>
                <a:cubicBezTo>
                  <a:pt x="189735" y="270558"/>
                  <a:pt x="221218" y="305724"/>
                  <a:pt x="268946" y="321634"/>
                </a:cubicBezTo>
                <a:lnTo>
                  <a:pt x="353352" y="349770"/>
                </a:lnTo>
                <a:cubicBezTo>
                  <a:pt x="367420" y="354459"/>
                  <a:pt x="382292" y="357205"/>
                  <a:pt x="395555" y="363837"/>
                </a:cubicBezTo>
                <a:cubicBezTo>
                  <a:pt x="478354" y="405237"/>
                  <a:pt x="431929" y="385340"/>
                  <a:pt x="536232" y="420108"/>
                </a:cubicBezTo>
                <a:lnTo>
                  <a:pt x="578435" y="434176"/>
                </a:lnTo>
                <a:cubicBezTo>
                  <a:pt x="592503" y="438865"/>
                  <a:pt x="606011" y="445806"/>
                  <a:pt x="620638" y="448244"/>
                </a:cubicBezTo>
                <a:cubicBezTo>
                  <a:pt x="760743" y="471593"/>
                  <a:pt x="676620" y="459942"/>
                  <a:pt x="873857" y="476379"/>
                </a:cubicBezTo>
                <a:cubicBezTo>
                  <a:pt x="1014534" y="471690"/>
                  <a:pt x="1155376" y="470576"/>
                  <a:pt x="1295888" y="462311"/>
                </a:cubicBezTo>
                <a:cubicBezTo>
                  <a:pt x="1330303" y="460287"/>
                  <a:pt x="1361612" y="442363"/>
                  <a:pt x="1394361" y="434176"/>
                </a:cubicBezTo>
                <a:cubicBezTo>
                  <a:pt x="1417558" y="428377"/>
                  <a:pt x="1441359" y="425295"/>
                  <a:pt x="1464700" y="420108"/>
                </a:cubicBezTo>
                <a:cubicBezTo>
                  <a:pt x="1590607" y="392129"/>
                  <a:pt x="1439991" y="419538"/>
                  <a:pt x="1605377" y="391973"/>
                </a:cubicBezTo>
                <a:cubicBezTo>
                  <a:pt x="1658615" y="356480"/>
                  <a:pt x="1635625" y="375792"/>
                  <a:pt x="1675715" y="33570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avokotnik 39"/>
          <p:cNvSpPr/>
          <p:nvPr/>
        </p:nvSpPr>
        <p:spPr>
          <a:xfrm>
            <a:off x="2699792" y="270892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β</a:t>
            </a:r>
          </a:p>
        </p:txBody>
      </p:sp>
      <p:sp>
        <p:nvSpPr>
          <p:cNvPr id="41" name="Pravokotnik 40"/>
          <p:cNvSpPr/>
          <p:nvPr/>
        </p:nvSpPr>
        <p:spPr>
          <a:xfrm>
            <a:off x="3059832" y="1412776"/>
            <a:ext cx="72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/>
              <a:t>β‘</a:t>
            </a:r>
            <a:endParaRPr lang="sl-SI" sz="3600" b="1" dirty="0"/>
          </a:p>
        </p:txBody>
      </p:sp>
      <p:sp>
        <p:nvSpPr>
          <p:cNvPr id="42" name="PoljeZBesedilom 41"/>
          <p:cNvSpPr txBox="1"/>
          <p:nvPr/>
        </p:nvSpPr>
        <p:spPr>
          <a:xfrm>
            <a:off x="2843808" y="2060848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V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5" grpId="0"/>
      <p:bldP spid="28" grpId="0"/>
      <p:bldP spid="29" grpId="0"/>
      <p:bldP spid="31" grpId="0"/>
      <p:bldP spid="34" grpId="0"/>
      <p:bldP spid="35" grpId="0" animBg="1"/>
      <p:bldP spid="36" grpId="0"/>
      <p:bldP spid="38" grpId="0"/>
      <p:bldP spid="39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55576" y="404664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SOKOTA</a:t>
            </a:r>
            <a:endParaRPr lang="sl-SI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Raven konektor 3"/>
          <p:cNvCxnSpPr/>
          <p:nvPr/>
        </p:nvCxnSpPr>
        <p:spPr>
          <a:xfrm>
            <a:off x="1691680" y="1052736"/>
            <a:ext cx="2232248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4"/>
          <p:cNvCxnSpPr/>
          <p:nvPr/>
        </p:nvCxnSpPr>
        <p:spPr>
          <a:xfrm flipH="1" flipV="1">
            <a:off x="971600" y="2636912"/>
            <a:ext cx="295232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/>
          <p:cNvCxnSpPr/>
          <p:nvPr/>
        </p:nvCxnSpPr>
        <p:spPr>
          <a:xfrm flipH="1">
            <a:off x="3923928" y="2780928"/>
            <a:ext cx="28803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konektor 10"/>
          <p:cNvCxnSpPr/>
          <p:nvPr/>
        </p:nvCxnSpPr>
        <p:spPr>
          <a:xfrm>
            <a:off x="1403648" y="5013176"/>
            <a:ext cx="2520280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>
            <a:off x="1691680" y="3356992"/>
            <a:ext cx="2232248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konektor 20"/>
          <p:cNvCxnSpPr/>
          <p:nvPr/>
        </p:nvCxnSpPr>
        <p:spPr>
          <a:xfrm flipH="1" flipV="1">
            <a:off x="3851920" y="5085184"/>
            <a:ext cx="1944216" cy="151216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avokotnik 24"/>
          <p:cNvSpPr/>
          <p:nvPr/>
        </p:nvSpPr>
        <p:spPr>
          <a:xfrm>
            <a:off x="2555776" y="1988840"/>
            <a:ext cx="518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/>
              <a:t>α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2339752" y="4293096"/>
            <a:ext cx="518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/>
              <a:t>α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3923928" y="198884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β</a:t>
            </a:r>
          </a:p>
        </p:txBody>
      </p:sp>
      <p:sp>
        <p:nvSpPr>
          <p:cNvPr id="28" name="Pravokotnik 27"/>
          <p:cNvSpPr/>
          <p:nvPr/>
        </p:nvSpPr>
        <p:spPr>
          <a:xfrm>
            <a:off x="3563888" y="5301208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β</a:t>
            </a:r>
          </a:p>
        </p:txBody>
      </p:sp>
      <p:sp>
        <p:nvSpPr>
          <p:cNvPr id="30" name="Prostoročno 29"/>
          <p:cNvSpPr/>
          <p:nvPr/>
        </p:nvSpPr>
        <p:spPr>
          <a:xfrm>
            <a:off x="1913206" y="1547446"/>
            <a:ext cx="3617998" cy="1271294"/>
          </a:xfrm>
          <a:custGeom>
            <a:avLst/>
            <a:gdLst>
              <a:gd name="connsiteX0" fmla="*/ 0 w 3617998"/>
              <a:gd name="connsiteY0" fmla="*/ 1097280 h 1271294"/>
              <a:gd name="connsiteX1" fmla="*/ 28136 w 3617998"/>
              <a:gd name="connsiteY1" fmla="*/ 1055077 h 1271294"/>
              <a:gd name="connsiteX2" fmla="*/ 140677 w 3617998"/>
              <a:gd name="connsiteY2" fmla="*/ 914400 h 1271294"/>
              <a:gd name="connsiteX3" fmla="*/ 182880 w 3617998"/>
              <a:gd name="connsiteY3" fmla="*/ 829994 h 1271294"/>
              <a:gd name="connsiteX4" fmla="*/ 239151 w 3617998"/>
              <a:gd name="connsiteY4" fmla="*/ 773723 h 1271294"/>
              <a:gd name="connsiteX5" fmla="*/ 295422 w 3617998"/>
              <a:gd name="connsiteY5" fmla="*/ 689317 h 1271294"/>
              <a:gd name="connsiteX6" fmla="*/ 309489 w 3617998"/>
              <a:gd name="connsiteY6" fmla="*/ 647114 h 1271294"/>
              <a:gd name="connsiteX7" fmla="*/ 393896 w 3617998"/>
              <a:gd name="connsiteY7" fmla="*/ 562708 h 1271294"/>
              <a:gd name="connsiteX8" fmla="*/ 464234 w 3617998"/>
              <a:gd name="connsiteY8" fmla="*/ 492369 h 1271294"/>
              <a:gd name="connsiteX9" fmla="*/ 590843 w 3617998"/>
              <a:gd name="connsiteY9" fmla="*/ 407963 h 1271294"/>
              <a:gd name="connsiteX10" fmla="*/ 633046 w 3617998"/>
              <a:gd name="connsiteY10" fmla="*/ 379828 h 1271294"/>
              <a:gd name="connsiteX11" fmla="*/ 661182 w 3617998"/>
              <a:gd name="connsiteY11" fmla="*/ 351692 h 1271294"/>
              <a:gd name="connsiteX12" fmla="*/ 731520 w 3617998"/>
              <a:gd name="connsiteY12" fmla="*/ 323557 h 1271294"/>
              <a:gd name="connsiteX13" fmla="*/ 759656 w 3617998"/>
              <a:gd name="connsiteY13" fmla="*/ 295422 h 1271294"/>
              <a:gd name="connsiteX14" fmla="*/ 787791 w 3617998"/>
              <a:gd name="connsiteY14" fmla="*/ 253219 h 1271294"/>
              <a:gd name="connsiteX15" fmla="*/ 872197 w 3617998"/>
              <a:gd name="connsiteY15" fmla="*/ 196948 h 1271294"/>
              <a:gd name="connsiteX16" fmla="*/ 900332 w 3617998"/>
              <a:gd name="connsiteY16" fmla="*/ 168812 h 1271294"/>
              <a:gd name="connsiteX17" fmla="*/ 984739 w 3617998"/>
              <a:gd name="connsiteY17" fmla="*/ 112542 h 1271294"/>
              <a:gd name="connsiteX18" fmla="*/ 1012874 w 3617998"/>
              <a:gd name="connsiteY18" fmla="*/ 84406 h 1271294"/>
              <a:gd name="connsiteX19" fmla="*/ 1097280 w 3617998"/>
              <a:gd name="connsiteY19" fmla="*/ 56271 h 1271294"/>
              <a:gd name="connsiteX20" fmla="*/ 1139483 w 3617998"/>
              <a:gd name="connsiteY20" fmla="*/ 42203 h 1271294"/>
              <a:gd name="connsiteX21" fmla="*/ 1294228 w 3617998"/>
              <a:gd name="connsiteY21" fmla="*/ 0 h 1271294"/>
              <a:gd name="connsiteX22" fmla="*/ 1533379 w 3617998"/>
              <a:gd name="connsiteY22" fmla="*/ 14068 h 1271294"/>
              <a:gd name="connsiteX23" fmla="*/ 1589649 w 3617998"/>
              <a:gd name="connsiteY23" fmla="*/ 28136 h 1271294"/>
              <a:gd name="connsiteX24" fmla="*/ 1716259 w 3617998"/>
              <a:gd name="connsiteY24" fmla="*/ 56271 h 1271294"/>
              <a:gd name="connsiteX25" fmla="*/ 1758462 w 3617998"/>
              <a:gd name="connsiteY25" fmla="*/ 70339 h 1271294"/>
              <a:gd name="connsiteX26" fmla="*/ 1814732 w 3617998"/>
              <a:gd name="connsiteY26" fmla="*/ 84406 h 1271294"/>
              <a:gd name="connsiteX27" fmla="*/ 1856936 w 3617998"/>
              <a:gd name="connsiteY27" fmla="*/ 98474 h 1271294"/>
              <a:gd name="connsiteX28" fmla="*/ 1983545 w 3617998"/>
              <a:gd name="connsiteY28" fmla="*/ 126609 h 1271294"/>
              <a:gd name="connsiteX29" fmla="*/ 2039816 w 3617998"/>
              <a:gd name="connsiteY29" fmla="*/ 154745 h 1271294"/>
              <a:gd name="connsiteX30" fmla="*/ 2124222 w 3617998"/>
              <a:gd name="connsiteY30" fmla="*/ 182880 h 1271294"/>
              <a:gd name="connsiteX31" fmla="*/ 2152357 w 3617998"/>
              <a:gd name="connsiteY31" fmla="*/ 211016 h 1271294"/>
              <a:gd name="connsiteX32" fmla="*/ 2236763 w 3617998"/>
              <a:gd name="connsiteY32" fmla="*/ 239151 h 1271294"/>
              <a:gd name="connsiteX33" fmla="*/ 2278966 w 3617998"/>
              <a:gd name="connsiteY33" fmla="*/ 253219 h 1271294"/>
              <a:gd name="connsiteX34" fmla="*/ 2363372 w 3617998"/>
              <a:gd name="connsiteY34" fmla="*/ 295422 h 1271294"/>
              <a:gd name="connsiteX35" fmla="*/ 2447779 w 3617998"/>
              <a:gd name="connsiteY35" fmla="*/ 337625 h 1271294"/>
              <a:gd name="connsiteX36" fmla="*/ 2588456 w 3617998"/>
              <a:gd name="connsiteY36" fmla="*/ 436099 h 1271294"/>
              <a:gd name="connsiteX37" fmla="*/ 2729132 w 3617998"/>
              <a:gd name="connsiteY37" fmla="*/ 492369 h 1271294"/>
              <a:gd name="connsiteX38" fmla="*/ 2771336 w 3617998"/>
              <a:gd name="connsiteY38" fmla="*/ 534572 h 1271294"/>
              <a:gd name="connsiteX39" fmla="*/ 2883877 w 3617998"/>
              <a:gd name="connsiteY39" fmla="*/ 590843 h 1271294"/>
              <a:gd name="connsiteX40" fmla="*/ 2926080 w 3617998"/>
              <a:gd name="connsiteY40" fmla="*/ 604911 h 1271294"/>
              <a:gd name="connsiteX41" fmla="*/ 3038622 w 3617998"/>
              <a:gd name="connsiteY41" fmla="*/ 703385 h 1271294"/>
              <a:gd name="connsiteX42" fmla="*/ 3123028 w 3617998"/>
              <a:gd name="connsiteY42" fmla="*/ 759656 h 1271294"/>
              <a:gd name="connsiteX43" fmla="*/ 3165231 w 3617998"/>
              <a:gd name="connsiteY43" fmla="*/ 787791 h 1271294"/>
              <a:gd name="connsiteX44" fmla="*/ 3207434 w 3617998"/>
              <a:gd name="connsiteY44" fmla="*/ 829994 h 1271294"/>
              <a:gd name="connsiteX45" fmla="*/ 3291840 w 3617998"/>
              <a:gd name="connsiteY45" fmla="*/ 872197 h 1271294"/>
              <a:gd name="connsiteX46" fmla="*/ 3348111 w 3617998"/>
              <a:gd name="connsiteY46" fmla="*/ 928468 h 1271294"/>
              <a:gd name="connsiteX47" fmla="*/ 3390314 w 3617998"/>
              <a:gd name="connsiteY47" fmla="*/ 970671 h 1271294"/>
              <a:gd name="connsiteX48" fmla="*/ 3488788 w 3617998"/>
              <a:gd name="connsiteY48" fmla="*/ 1055077 h 1271294"/>
              <a:gd name="connsiteX49" fmla="*/ 3516923 w 3617998"/>
              <a:gd name="connsiteY49" fmla="*/ 1097280 h 1271294"/>
              <a:gd name="connsiteX50" fmla="*/ 3573194 w 3617998"/>
              <a:gd name="connsiteY50" fmla="*/ 1167619 h 1271294"/>
              <a:gd name="connsiteX51" fmla="*/ 3587262 w 3617998"/>
              <a:gd name="connsiteY51" fmla="*/ 1209822 h 1271294"/>
              <a:gd name="connsiteX52" fmla="*/ 3615397 w 3617998"/>
              <a:gd name="connsiteY52" fmla="*/ 1266092 h 127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617998" h="1271294">
                <a:moveTo>
                  <a:pt x="0" y="1097280"/>
                </a:moveTo>
                <a:cubicBezTo>
                  <a:pt x="9379" y="1083212"/>
                  <a:pt x="17133" y="1067914"/>
                  <a:pt x="28136" y="1055077"/>
                </a:cubicBezTo>
                <a:cubicBezTo>
                  <a:pt x="70045" y="1006183"/>
                  <a:pt x="118479" y="980992"/>
                  <a:pt x="140677" y="914400"/>
                </a:cubicBezTo>
                <a:cubicBezTo>
                  <a:pt x="154293" y="873553"/>
                  <a:pt x="153131" y="864701"/>
                  <a:pt x="182880" y="829994"/>
                </a:cubicBezTo>
                <a:cubicBezTo>
                  <a:pt x="200143" y="809854"/>
                  <a:pt x="224437" y="795794"/>
                  <a:pt x="239151" y="773723"/>
                </a:cubicBezTo>
                <a:lnTo>
                  <a:pt x="295422" y="689317"/>
                </a:lnTo>
                <a:cubicBezTo>
                  <a:pt x="300111" y="675249"/>
                  <a:pt x="300870" y="659181"/>
                  <a:pt x="309489" y="647114"/>
                </a:cubicBezTo>
                <a:cubicBezTo>
                  <a:pt x="309497" y="647102"/>
                  <a:pt x="379823" y="576781"/>
                  <a:pt x="393896" y="562708"/>
                </a:cubicBezTo>
                <a:lnTo>
                  <a:pt x="464234" y="492369"/>
                </a:lnTo>
                <a:lnTo>
                  <a:pt x="590843" y="407963"/>
                </a:lnTo>
                <a:cubicBezTo>
                  <a:pt x="604911" y="398585"/>
                  <a:pt x="621091" y="391783"/>
                  <a:pt x="633046" y="379828"/>
                </a:cubicBezTo>
                <a:cubicBezTo>
                  <a:pt x="642425" y="370449"/>
                  <a:pt x="649666" y="358273"/>
                  <a:pt x="661182" y="351692"/>
                </a:cubicBezTo>
                <a:cubicBezTo>
                  <a:pt x="683107" y="339163"/>
                  <a:pt x="708074" y="332935"/>
                  <a:pt x="731520" y="323557"/>
                </a:cubicBezTo>
                <a:cubicBezTo>
                  <a:pt x="740899" y="314179"/>
                  <a:pt x="751370" y="305779"/>
                  <a:pt x="759656" y="295422"/>
                </a:cubicBezTo>
                <a:cubicBezTo>
                  <a:pt x="770218" y="282220"/>
                  <a:pt x="775067" y="264352"/>
                  <a:pt x="787791" y="253219"/>
                </a:cubicBezTo>
                <a:cubicBezTo>
                  <a:pt x="813239" y="230952"/>
                  <a:pt x="848287" y="220859"/>
                  <a:pt x="872197" y="196948"/>
                </a:cubicBezTo>
                <a:cubicBezTo>
                  <a:pt x="881575" y="187569"/>
                  <a:pt x="889721" y="176770"/>
                  <a:pt x="900332" y="168812"/>
                </a:cubicBezTo>
                <a:cubicBezTo>
                  <a:pt x="927384" y="148523"/>
                  <a:pt x="960829" y="136453"/>
                  <a:pt x="984739" y="112542"/>
                </a:cubicBezTo>
                <a:cubicBezTo>
                  <a:pt x="994117" y="103163"/>
                  <a:pt x="1001011" y="90338"/>
                  <a:pt x="1012874" y="84406"/>
                </a:cubicBezTo>
                <a:cubicBezTo>
                  <a:pt x="1039400" y="71143"/>
                  <a:pt x="1069145" y="65649"/>
                  <a:pt x="1097280" y="56271"/>
                </a:cubicBezTo>
                <a:cubicBezTo>
                  <a:pt x="1111348" y="51582"/>
                  <a:pt x="1125097" y="45799"/>
                  <a:pt x="1139483" y="42203"/>
                </a:cubicBezTo>
                <a:cubicBezTo>
                  <a:pt x="1266411" y="10472"/>
                  <a:pt x="1215341" y="26296"/>
                  <a:pt x="1294228" y="0"/>
                </a:cubicBezTo>
                <a:cubicBezTo>
                  <a:pt x="1373945" y="4689"/>
                  <a:pt x="1453884" y="6497"/>
                  <a:pt x="1533379" y="14068"/>
                </a:cubicBezTo>
                <a:cubicBezTo>
                  <a:pt x="1552626" y="15901"/>
                  <a:pt x="1570775" y="23942"/>
                  <a:pt x="1589649" y="28136"/>
                </a:cubicBezTo>
                <a:cubicBezTo>
                  <a:pt x="1654934" y="42644"/>
                  <a:pt x="1656209" y="39113"/>
                  <a:pt x="1716259" y="56271"/>
                </a:cubicBezTo>
                <a:cubicBezTo>
                  <a:pt x="1730517" y="60345"/>
                  <a:pt x="1744204" y="66265"/>
                  <a:pt x="1758462" y="70339"/>
                </a:cubicBezTo>
                <a:cubicBezTo>
                  <a:pt x="1777052" y="75650"/>
                  <a:pt x="1796142" y="79095"/>
                  <a:pt x="1814732" y="84406"/>
                </a:cubicBezTo>
                <a:cubicBezTo>
                  <a:pt x="1828990" y="88480"/>
                  <a:pt x="1842678" y="94400"/>
                  <a:pt x="1856936" y="98474"/>
                </a:cubicBezTo>
                <a:cubicBezTo>
                  <a:pt x="1903301" y="111721"/>
                  <a:pt x="1935185" y="116937"/>
                  <a:pt x="1983545" y="126609"/>
                </a:cubicBezTo>
                <a:cubicBezTo>
                  <a:pt x="2002302" y="135988"/>
                  <a:pt x="2020345" y="146957"/>
                  <a:pt x="2039816" y="154745"/>
                </a:cubicBezTo>
                <a:cubicBezTo>
                  <a:pt x="2067352" y="165759"/>
                  <a:pt x="2124222" y="182880"/>
                  <a:pt x="2124222" y="182880"/>
                </a:cubicBezTo>
                <a:cubicBezTo>
                  <a:pt x="2133600" y="192259"/>
                  <a:pt x="2140494" y="205084"/>
                  <a:pt x="2152357" y="211016"/>
                </a:cubicBezTo>
                <a:cubicBezTo>
                  <a:pt x="2178883" y="224279"/>
                  <a:pt x="2208628" y="229773"/>
                  <a:pt x="2236763" y="239151"/>
                </a:cubicBezTo>
                <a:cubicBezTo>
                  <a:pt x="2250831" y="243840"/>
                  <a:pt x="2266628" y="244994"/>
                  <a:pt x="2278966" y="253219"/>
                </a:cubicBezTo>
                <a:cubicBezTo>
                  <a:pt x="2333507" y="289579"/>
                  <a:pt x="2305129" y="276007"/>
                  <a:pt x="2363372" y="295422"/>
                </a:cubicBezTo>
                <a:cubicBezTo>
                  <a:pt x="2428896" y="360943"/>
                  <a:pt x="2344069" y="285770"/>
                  <a:pt x="2447779" y="337625"/>
                </a:cubicBezTo>
                <a:cubicBezTo>
                  <a:pt x="2511985" y="369728"/>
                  <a:pt x="2512111" y="410651"/>
                  <a:pt x="2588456" y="436099"/>
                </a:cubicBezTo>
                <a:cubicBezTo>
                  <a:pt x="2626893" y="448911"/>
                  <a:pt x="2692908" y="466495"/>
                  <a:pt x="2729132" y="492369"/>
                </a:cubicBezTo>
                <a:cubicBezTo>
                  <a:pt x="2745321" y="503933"/>
                  <a:pt x="2754551" y="523891"/>
                  <a:pt x="2771336" y="534572"/>
                </a:cubicBezTo>
                <a:cubicBezTo>
                  <a:pt x="2806721" y="557089"/>
                  <a:pt x="2844088" y="577580"/>
                  <a:pt x="2883877" y="590843"/>
                </a:cubicBezTo>
                <a:cubicBezTo>
                  <a:pt x="2897945" y="595532"/>
                  <a:pt x="2912817" y="598279"/>
                  <a:pt x="2926080" y="604911"/>
                </a:cubicBezTo>
                <a:cubicBezTo>
                  <a:pt x="3010005" y="646873"/>
                  <a:pt x="2928611" y="630044"/>
                  <a:pt x="3038622" y="703385"/>
                </a:cubicBezTo>
                <a:lnTo>
                  <a:pt x="3123028" y="759656"/>
                </a:lnTo>
                <a:cubicBezTo>
                  <a:pt x="3137096" y="769034"/>
                  <a:pt x="3153276" y="775836"/>
                  <a:pt x="3165231" y="787791"/>
                </a:cubicBezTo>
                <a:cubicBezTo>
                  <a:pt x="3179299" y="801859"/>
                  <a:pt x="3190881" y="818958"/>
                  <a:pt x="3207434" y="829994"/>
                </a:cubicBezTo>
                <a:cubicBezTo>
                  <a:pt x="3319764" y="904881"/>
                  <a:pt x="3175630" y="772588"/>
                  <a:pt x="3291840" y="872197"/>
                </a:cubicBezTo>
                <a:cubicBezTo>
                  <a:pt x="3311980" y="889460"/>
                  <a:pt x="3329354" y="909711"/>
                  <a:pt x="3348111" y="928468"/>
                </a:cubicBezTo>
                <a:cubicBezTo>
                  <a:pt x="3362179" y="942536"/>
                  <a:pt x="3373761" y="959636"/>
                  <a:pt x="3390314" y="970671"/>
                </a:cubicBezTo>
                <a:cubicBezTo>
                  <a:pt x="3428497" y="996126"/>
                  <a:pt x="3461498" y="1014141"/>
                  <a:pt x="3488788" y="1055077"/>
                </a:cubicBezTo>
                <a:cubicBezTo>
                  <a:pt x="3498166" y="1069145"/>
                  <a:pt x="3506361" y="1084078"/>
                  <a:pt x="3516923" y="1097280"/>
                </a:cubicBezTo>
                <a:cubicBezTo>
                  <a:pt x="3551817" y="1140897"/>
                  <a:pt x="3544327" y="1109885"/>
                  <a:pt x="3573194" y="1167619"/>
                </a:cubicBezTo>
                <a:cubicBezTo>
                  <a:pt x="3579826" y="1180882"/>
                  <a:pt x="3580630" y="1196559"/>
                  <a:pt x="3587262" y="1209822"/>
                </a:cubicBezTo>
                <a:cubicBezTo>
                  <a:pt x="3617998" y="1271294"/>
                  <a:pt x="3615397" y="1230856"/>
                  <a:pt x="3615397" y="126609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oljeZBesedilom 30"/>
          <p:cNvSpPr txBox="1"/>
          <p:nvPr/>
        </p:nvSpPr>
        <p:spPr>
          <a:xfrm>
            <a:off x="3995936" y="1268760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180 °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57703" r="49365" b="26547"/>
          <a:stretch>
            <a:fillRect/>
          </a:stretch>
        </p:blipFill>
        <p:spPr bwMode="auto">
          <a:xfrm>
            <a:off x="3563888" y="3140968"/>
            <a:ext cx="36724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Prostoročno 37"/>
          <p:cNvSpPr/>
          <p:nvPr/>
        </p:nvSpPr>
        <p:spPr>
          <a:xfrm>
            <a:off x="2124222" y="3713871"/>
            <a:ext cx="2715064" cy="2383052"/>
          </a:xfrm>
          <a:custGeom>
            <a:avLst/>
            <a:gdLst>
              <a:gd name="connsiteX0" fmla="*/ 42203 w 2715064"/>
              <a:gd name="connsiteY0" fmla="*/ 0 h 2383052"/>
              <a:gd name="connsiteX1" fmla="*/ 28135 w 2715064"/>
              <a:gd name="connsiteY1" fmla="*/ 56271 h 2383052"/>
              <a:gd name="connsiteX2" fmla="*/ 0 w 2715064"/>
              <a:gd name="connsiteY2" fmla="*/ 309489 h 2383052"/>
              <a:gd name="connsiteX3" fmla="*/ 28135 w 2715064"/>
              <a:gd name="connsiteY3" fmla="*/ 661181 h 2383052"/>
              <a:gd name="connsiteX4" fmla="*/ 56270 w 2715064"/>
              <a:gd name="connsiteY4" fmla="*/ 829994 h 2383052"/>
              <a:gd name="connsiteX5" fmla="*/ 70338 w 2715064"/>
              <a:gd name="connsiteY5" fmla="*/ 872197 h 2383052"/>
              <a:gd name="connsiteX6" fmla="*/ 126609 w 2715064"/>
              <a:gd name="connsiteY6" fmla="*/ 942535 h 2383052"/>
              <a:gd name="connsiteX7" fmla="*/ 154744 w 2715064"/>
              <a:gd name="connsiteY7" fmla="*/ 1041009 h 2383052"/>
              <a:gd name="connsiteX8" fmla="*/ 168812 w 2715064"/>
              <a:gd name="connsiteY8" fmla="*/ 1083212 h 2383052"/>
              <a:gd name="connsiteX9" fmla="*/ 182880 w 2715064"/>
              <a:gd name="connsiteY9" fmla="*/ 1139483 h 2383052"/>
              <a:gd name="connsiteX10" fmla="*/ 211015 w 2715064"/>
              <a:gd name="connsiteY10" fmla="*/ 1223889 h 2383052"/>
              <a:gd name="connsiteX11" fmla="*/ 225083 w 2715064"/>
              <a:gd name="connsiteY11" fmla="*/ 1280160 h 2383052"/>
              <a:gd name="connsiteX12" fmla="*/ 295421 w 2715064"/>
              <a:gd name="connsiteY12" fmla="*/ 1364566 h 2383052"/>
              <a:gd name="connsiteX13" fmla="*/ 337624 w 2715064"/>
              <a:gd name="connsiteY13" fmla="*/ 1448972 h 2383052"/>
              <a:gd name="connsiteX14" fmla="*/ 393895 w 2715064"/>
              <a:gd name="connsiteY14" fmla="*/ 1505243 h 2383052"/>
              <a:gd name="connsiteX15" fmla="*/ 422030 w 2715064"/>
              <a:gd name="connsiteY15" fmla="*/ 1547446 h 2383052"/>
              <a:gd name="connsiteX16" fmla="*/ 478301 w 2715064"/>
              <a:gd name="connsiteY16" fmla="*/ 1603717 h 2383052"/>
              <a:gd name="connsiteX17" fmla="*/ 520504 w 2715064"/>
              <a:gd name="connsiteY17" fmla="*/ 1645920 h 2383052"/>
              <a:gd name="connsiteX18" fmla="*/ 548640 w 2715064"/>
              <a:gd name="connsiteY18" fmla="*/ 1674055 h 2383052"/>
              <a:gd name="connsiteX19" fmla="*/ 576775 w 2715064"/>
              <a:gd name="connsiteY19" fmla="*/ 1702191 h 2383052"/>
              <a:gd name="connsiteX20" fmla="*/ 618978 w 2715064"/>
              <a:gd name="connsiteY20" fmla="*/ 1730326 h 2383052"/>
              <a:gd name="connsiteX21" fmla="*/ 703384 w 2715064"/>
              <a:gd name="connsiteY21" fmla="*/ 1786597 h 2383052"/>
              <a:gd name="connsiteX22" fmla="*/ 731520 w 2715064"/>
              <a:gd name="connsiteY22" fmla="*/ 1814732 h 2383052"/>
              <a:gd name="connsiteX23" fmla="*/ 759655 w 2715064"/>
              <a:gd name="connsiteY23" fmla="*/ 1856935 h 2383052"/>
              <a:gd name="connsiteX24" fmla="*/ 815926 w 2715064"/>
              <a:gd name="connsiteY24" fmla="*/ 1899138 h 2383052"/>
              <a:gd name="connsiteX25" fmla="*/ 886264 w 2715064"/>
              <a:gd name="connsiteY25" fmla="*/ 1955409 h 2383052"/>
              <a:gd name="connsiteX26" fmla="*/ 928467 w 2715064"/>
              <a:gd name="connsiteY26" fmla="*/ 1969477 h 2383052"/>
              <a:gd name="connsiteX27" fmla="*/ 970670 w 2715064"/>
              <a:gd name="connsiteY27" fmla="*/ 1997612 h 2383052"/>
              <a:gd name="connsiteX28" fmla="*/ 1055076 w 2715064"/>
              <a:gd name="connsiteY28" fmla="*/ 2025747 h 2383052"/>
              <a:gd name="connsiteX29" fmla="*/ 1083212 w 2715064"/>
              <a:gd name="connsiteY29" fmla="*/ 2053883 h 2383052"/>
              <a:gd name="connsiteX30" fmla="*/ 1139483 w 2715064"/>
              <a:gd name="connsiteY30" fmla="*/ 2067951 h 2383052"/>
              <a:gd name="connsiteX31" fmla="*/ 1223889 w 2715064"/>
              <a:gd name="connsiteY31" fmla="*/ 2096086 h 2383052"/>
              <a:gd name="connsiteX32" fmla="*/ 1266092 w 2715064"/>
              <a:gd name="connsiteY32" fmla="*/ 2110154 h 2383052"/>
              <a:gd name="connsiteX33" fmla="*/ 1308295 w 2715064"/>
              <a:gd name="connsiteY33" fmla="*/ 2138289 h 2383052"/>
              <a:gd name="connsiteX34" fmla="*/ 1364566 w 2715064"/>
              <a:gd name="connsiteY34" fmla="*/ 2152357 h 2383052"/>
              <a:gd name="connsiteX35" fmla="*/ 1463040 w 2715064"/>
              <a:gd name="connsiteY35" fmla="*/ 2180492 h 2383052"/>
              <a:gd name="connsiteX36" fmla="*/ 1603716 w 2715064"/>
              <a:gd name="connsiteY36" fmla="*/ 2208627 h 2383052"/>
              <a:gd name="connsiteX37" fmla="*/ 1645920 w 2715064"/>
              <a:gd name="connsiteY37" fmla="*/ 2236763 h 2383052"/>
              <a:gd name="connsiteX38" fmla="*/ 1702190 w 2715064"/>
              <a:gd name="connsiteY38" fmla="*/ 2250831 h 2383052"/>
              <a:gd name="connsiteX39" fmla="*/ 1786596 w 2715064"/>
              <a:gd name="connsiteY39" fmla="*/ 2278966 h 2383052"/>
              <a:gd name="connsiteX40" fmla="*/ 1913206 w 2715064"/>
              <a:gd name="connsiteY40" fmla="*/ 2321169 h 2383052"/>
              <a:gd name="connsiteX41" fmla="*/ 1955409 w 2715064"/>
              <a:gd name="connsiteY41" fmla="*/ 2335237 h 2383052"/>
              <a:gd name="connsiteX42" fmla="*/ 2138289 w 2715064"/>
              <a:gd name="connsiteY42" fmla="*/ 2363372 h 2383052"/>
              <a:gd name="connsiteX43" fmla="*/ 2180492 w 2715064"/>
              <a:gd name="connsiteY43" fmla="*/ 2377440 h 2383052"/>
              <a:gd name="connsiteX44" fmla="*/ 2518116 w 2715064"/>
              <a:gd name="connsiteY44" fmla="*/ 2349304 h 2383052"/>
              <a:gd name="connsiteX45" fmla="*/ 2560320 w 2715064"/>
              <a:gd name="connsiteY45" fmla="*/ 2335237 h 2383052"/>
              <a:gd name="connsiteX46" fmla="*/ 2630658 w 2715064"/>
              <a:gd name="connsiteY46" fmla="*/ 2264898 h 2383052"/>
              <a:gd name="connsiteX47" fmla="*/ 2672861 w 2715064"/>
              <a:gd name="connsiteY47" fmla="*/ 2236763 h 2383052"/>
              <a:gd name="connsiteX48" fmla="*/ 2700996 w 2715064"/>
              <a:gd name="connsiteY48" fmla="*/ 2208627 h 2383052"/>
              <a:gd name="connsiteX49" fmla="*/ 2715064 w 2715064"/>
              <a:gd name="connsiteY49" fmla="*/ 2194560 h 238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15064" h="2383052">
                <a:moveTo>
                  <a:pt x="42203" y="0"/>
                </a:moveTo>
                <a:cubicBezTo>
                  <a:pt x="37514" y="18757"/>
                  <a:pt x="31594" y="37249"/>
                  <a:pt x="28135" y="56271"/>
                </a:cubicBezTo>
                <a:cubicBezTo>
                  <a:pt x="12575" y="141847"/>
                  <a:pt x="7957" y="221962"/>
                  <a:pt x="0" y="309489"/>
                </a:cubicBezTo>
                <a:cubicBezTo>
                  <a:pt x="19065" y="652680"/>
                  <a:pt x="872" y="456716"/>
                  <a:pt x="28135" y="661181"/>
                </a:cubicBezTo>
                <a:cubicBezTo>
                  <a:pt x="40978" y="757502"/>
                  <a:pt x="34887" y="755153"/>
                  <a:pt x="56270" y="829994"/>
                </a:cubicBezTo>
                <a:cubicBezTo>
                  <a:pt x="60344" y="844252"/>
                  <a:pt x="63706" y="858934"/>
                  <a:pt x="70338" y="872197"/>
                </a:cubicBezTo>
                <a:cubicBezTo>
                  <a:pt x="88085" y="907692"/>
                  <a:pt x="100438" y="916365"/>
                  <a:pt x="126609" y="942535"/>
                </a:cubicBezTo>
                <a:cubicBezTo>
                  <a:pt x="160343" y="1043743"/>
                  <a:pt x="119407" y="917334"/>
                  <a:pt x="154744" y="1041009"/>
                </a:cubicBezTo>
                <a:cubicBezTo>
                  <a:pt x="158818" y="1055267"/>
                  <a:pt x="164738" y="1068954"/>
                  <a:pt x="168812" y="1083212"/>
                </a:cubicBezTo>
                <a:cubicBezTo>
                  <a:pt x="174124" y="1101802"/>
                  <a:pt x="177324" y="1120964"/>
                  <a:pt x="182880" y="1139483"/>
                </a:cubicBezTo>
                <a:cubicBezTo>
                  <a:pt x="191402" y="1167889"/>
                  <a:pt x="203822" y="1195117"/>
                  <a:pt x="211015" y="1223889"/>
                </a:cubicBezTo>
                <a:cubicBezTo>
                  <a:pt x="215704" y="1242646"/>
                  <a:pt x="217467" y="1262389"/>
                  <a:pt x="225083" y="1280160"/>
                </a:cubicBezTo>
                <a:cubicBezTo>
                  <a:pt x="239772" y="1314435"/>
                  <a:pt x="270070" y="1339215"/>
                  <a:pt x="295421" y="1364566"/>
                </a:cubicBezTo>
                <a:cubicBezTo>
                  <a:pt x="309037" y="1405413"/>
                  <a:pt x="307875" y="1414265"/>
                  <a:pt x="337624" y="1448972"/>
                </a:cubicBezTo>
                <a:cubicBezTo>
                  <a:pt x="354887" y="1469112"/>
                  <a:pt x="379181" y="1483172"/>
                  <a:pt x="393895" y="1505243"/>
                </a:cubicBezTo>
                <a:cubicBezTo>
                  <a:pt x="403273" y="1519311"/>
                  <a:pt x="411027" y="1534609"/>
                  <a:pt x="422030" y="1547446"/>
                </a:cubicBezTo>
                <a:cubicBezTo>
                  <a:pt x="439293" y="1567586"/>
                  <a:pt x="459544" y="1584960"/>
                  <a:pt x="478301" y="1603717"/>
                </a:cubicBezTo>
                <a:lnTo>
                  <a:pt x="520504" y="1645920"/>
                </a:lnTo>
                <a:lnTo>
                  <a:pt x="548640" y="1674055"/>
                </a:lnTo>
                <a:cubicBezTo>
                  <a:pt x="558019" y="1683434"/>
                  <a:pt x="565739" y="1694834"/>
                  <a:pt x="576775" y="1702191"/>
                </a:cubicBezTo>
                <a:cubicBezTo>
                  <a:pt x="590843" y="1711569"/>
                  <a:pt x="605990" y="1719502"/>
                  <a:pt x="618978" y="1730326"/>
                </a:cubicBezTo>
                <a:cubicBezTo>
                  <a:pt x="689230" y="1788869"/>
                  <a:pt x="629216" y="1761874"/>
                  <a:pt x="703384" y="1786597"/>
                </a:cubicBezTo>
                <a:cubicBezTo>
                  <a:pt x="712763" y="1795975"/>
                  <a:pt x="723234" y="1804375"/>
                  <a:pt x="731520" y="1814732"/>
                </a:cubicBezTo>
                <a:cubicBezTo>
                  <a:pt x="742082" y="1827934"/>
                  <a:pt x="747700" y="1844980"/>
                  <a:pt x="759655" y="1856935"/>
                </a:cubicBezTo>
                <a:cubicBezTo>
                  <a:pt x="776234" y="1873514"/>
                  <a:pt x="797914" y="1884128"/>
                  <a:pt x="815926" y="1899138"/>
                </a:cubicBezTo>
                <a:cubicBezTo>
                  <a:pt x="855183" y="1931853"/>
                  <a:pt x="834087" y="1929320"/>
                  <a:pt x="886264" y="1955409"/>
                </a:cubicBezTo>
                <a:cubicBezTo>
                  <a:pt x="899527" y="1962041"/>
                  <a:pt x="915204" y="1962845"/>
                  <a:pt x="928467" y="1969477"/>
                </a:cubicBezTo>
                <a:cubicBezTo>
                  <a:pt x="943589" y="1977038"/>
                  <a:pt x="955220" y="1990745"/>
                  <a:pt x="970670" y="1997612"/>
                </a:cubicBezTo>
                <a:cubicBezTo>
                  <a:pt x="997771" y="2009657"/>
                  <a:pt x="1055076" y="2025747"/>
                  <a:pt x="1055076" y="2025747"/>
                </a:cubicBezTo>
                <a:cubicBezTo>
                  <a:pt x="1064455" y="2035126"/>
                  <a:pt x="1071349" y="2047951"/>
                  <a:pt x="1083212" y="2053883"/>
                </a:cubicBezTo>
                <a:cubicBezTo>
                  <a:pt x="1100505" y="2062530"/>
                  <a:pt x="1120964" y="2062395"/>
                  <a:pt x="1139483" y="2067951"/>
                </a:cubicBezTo>
                <a:cubicBezTo>
                  <a:pt x="1167889" y="2076473"/>
                  <a:pt x="1195754" y="2086708"/>
                  <a:pt x="1223889" y="2096086"/>
                </a:cubicBezTo>
                <a:cubicBezTo>
                  <a:pt x="1237957" y="2100775"/>
                  <a:pt x="1253754" y="2101929"/>
                  <a:pt x="1266092" y="2110154"/>
                </a:cubicBezTo>
                <a:cubicBezTo>
                  <a:pt x="1280160" y="2119532"/>
                  <a:pt x="1292755" y="2131629"/>
                  <a:pt x="1308295" y="2138289"/>
                </a:cubicBezTo>
                <a:cubicBezTo>
                  <a:pt x="1326066" y="2145905"/>
                  <a:pt x="1345976" y="2147046"/>
                  <a:pt x="1364566" y="2152357"/>
                </a:cubicBezTo>
                <a:cubicBezTo>
                  <a:pt x="1427128" y="2170232"/>
                  <a:pt x="1389753" y="2165834"/>
                  <a:pt x="1463040" y="2180492"/>
                </a:cubicBezTo>
                <a:cubicBezTo>
                  <a:pt x="1635520" y="2214989"/>
                  <a:pt x="1473002" y="2175950"/>
                  <a:pt x="1603716" y="2208627"/>
                </a:cubicBezTo>
                <a:cubicBezTo>
                  <a:pt x="1617784" y="2218006"/>
                  <a:pt x="1630379" y="2230103"/>
                  <a:pt x="1645920" y="2236763"/>
                </a:cubicBezTo>
                <a:cubicBezTo>
                  <a:pt x="1663691" y="2244379"/>
                  <a:pt x="1683671" y="2245275"/>
                  <a:pt x="1702190" y="2250831"/>
                </a:cubicBezTo>
                <a:cubicBezTo>
                  <a:pt x="1730596" y="2259353"/>
                  <a:pt x="1758461" y="2269588"/>
                  <a:pt x="1786596" y="2278966"/>
                </a:cubicBezTo>
                <a:lnTo>
                  <a:pt x="1913206" y="2321169"/>
                </a:lnTo>
                <a:cubicBezTo>
                  <a:pt x="1927274" y="2325858"/>
                  <a:pt x="1940782" y="2332799"/>
                  <a:pt x="1955409" y="2335237"/>
                </a:cubicBezTo>
                <a:cubicBezTo>
                  <a:pt x="2072522" y="2354755"/>
                  <a:pt x="2011578" y="2345270"/>
                  <a:pt x="2138289" y="2363372"/>
                </a:cubicBezTo>
                <a:cubicBezTo>
                  <a:pt x="2152357" y="2368061"/>
                  <a:pt x="2165663" y="2377440"/>
                  <a:pt x="2180492" y="2377440"/>
                </a:cubicBezTo>
                <a:cubicBezTo>
                  <a:pt x="2339102" y="2377440"/>
                  <a:pt x="2399996" y="2383052"/>
                  <a:pt x="2518116" y="2349304"/>
                </a:cubicBezTo>
                <a:cubicBezTo>
                  <a:pt x="2532374" y="2345230"/>
                  <a:pt x="2546252" y="2339926"/>
                  <a:pt x="2560320" y="2335237"/>
                </a:cubicBezTo>
                <a:cubicBezTo>
                  <a:pt x="2672866" y="2260205"/>
                  <a:pt x="2536870" y="2358686"/>
                  <a:pt x="2630658" y="2264898"/>
                </a:cubicBezTo>
                <a:cubicBezTo>
                  <a:pt x="2642613" y="2252943"/>
                  <a:pt x="2659659" y="2247325"/>
                  <a:pt x="2672861" y="2236763"/>
                </a:cubicBezTo>
                <a:cubicBezTo>
                  <a:pt x="2683218" y="2228477"/>
                  <a:pt x="2691617" y="2218006"/>
                  <a:pt x="2700996" y="2208627"/>
                </a:cubicBezTo>
                <a:lnTo>
                  <a:pt x="2715064" y="219456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PoljeZBesedilom 38"/>
          <p:cNvSpPr txBox="1"/>
          <p:nvPr/>
        </p:nvSpPr>
        <p:spPr>
          <a:xfrm>
            <a:off x="2339752" y="573325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180 °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PoljeZBesedilom 39"/>
          <p:cNvSpPr txBox="1"/>
          <p:nvPr/>
        </p:nvSpPr>
        <p:spPr>
          <a:xfrm>
            <a:off x="4427984" y="4149080"/>
            <a:ext cx="372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SUPLEMENTARNA KOTA</a:t>
            </a:r>
            <a:endParaRPr lang="sl-SI" sz="2800" b="1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4427984" y="2060848"/>
            <a:ext cx="207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SOKOT od kota</a:t>
            </a:r>
            <a:endParaRPr lang="sl-SI" sz="2400" b="1" dirty="0"/>
          </a:p>
        </p:txBody>
      </p:sp>
      <p:sp>
        <p:nvSpPr>
          <p:cNvPr id="20" name="Pravokotnik 19"/>
          <p:cNvSpPr/>
          <p:nvPr/>
        </p:nvSpPr>
        <p:spPr>
          <a:xfrm>
            <a:off x="6444208" y="1844824"/>
            <a:ext cx="518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/>
              <a:t>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animBg="1"/>
      <p:bldP spid="31" grpId="0"/>
      <p:bldP spid="38" grpId="0" animBg="1"/>
      <p:bldP spid="39" grpId="0"/>
      <p:bldP spid="40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254</Words>
  <Application>Microsoft Office PowerPoint</Application>
  <PresentationFormat>Diaprojekcija na zaslonu (4:3)</PresentationFormat>
  <Paragraphs>109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35</cp:revision>
  <dcterms:created xsi:type="dcterms:W3CDTF">2021-01-20T22:56:04Z</dcterms:created>
  <dcterms:modified xsi:type="dcterms:W3CDTF">2021-01-21T09:25:43Z</dcterms:modified>
</cp:coreProperties>
</file>