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25" r:id="rId1"/>
  </p:sldMasterIdLst>
  <p:notesMasterIdLst>
    <p:notesMasterId r:id="rId16"/>
  </p:notes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</p:sldIdLst>
  <p:sldSz cx="12192000" cy="6858000"/>
  <p:notesSz cx="6858000" cy="9144000"/>
  <p:defaultTextStyle>
    <a:defPPr>
      <a:defRPr lang="sl-S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440EFC8-B33E-4D14-9B3B-E9E12E8AEBA2}" v="35" dt="2021-12-04T17:03:11.86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6" d="100"/>
          <a:sy n="86" d="100"/>
        </p:scale>
        <p:origin x="562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microsoft.com/office/2016/11/relationships/changesInfo" Target="changesInfos/changesInfo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 " userId="6bfb69c48fd47454" providerId="LiveId" clId="{C440EFC8-B33E-4D14-9B3B-E9E12E8AEBA2}"/>
    <pc:docChg chg="undo custSel modSld">
      <pc:chgData name=" " userId="6bfb69c48fd47454" providerId="LiveId" clId="{C440EFC8-B33E-4D14-9B3B-E9E12E8AEBA2}" dt="2021-12-04T17:06:35.564" v="392" actId="1076"/>
      <pc:docMkLst>
        <pc:docMk/>
      </pc:docMkLst>
      <pc:sldChg chg="addSp delSp modSp mod addAnim modAnim setClrOvrMap">
        <pc:chgData name=" " userId="6bfb69c48fd47454" providerId="LiveId" clId="{C440EFC8-B33E-4D14-9B3B-E9E12E8AEBA2}" dt="2021-12-04T16:43:09.019" v="144" actId="14100"/>
        <pc:sldMkLst>
          <pc:docMk/>
          <pc:sldMk cId="2873393479" sldId="256"/>
        </pc:sldMkLst>
        <pc:spChg chg="mod">
          <ac:chgData name=" " userId="6bfb69c48fd47454" providerId="LiveId" clId="{C440EFC8-B33E-4D14-9B3B-E9E12E8AEBA2}" dt="2021-12-04T16:43:09.019" v="144" actId="14100"/>
          <ac:spMkLst>
            <pc:docMk/>
            <pc:sldMk cId="2873393479" sldId="256"/>
            <ac:spMk id="2" creationId="{B7EC2E87-F201-4EFD-B218-33D77219E201}"/>
          </ac:spMkLst>
        </pc:spChg>
        <pc:spChg chg="mod">
          <ac:chgData name=" " userId="6bfb69c48fd47454" providerId="LiveId" clId="{C440EFC8-B33E-4D14-9B3B-E9E12E8AEBA2}" dt="2021-12-04T16:42:31.372" v="130" actId="26606"/>
          <ac:spMkLst>
            <pc:docMk/>
            <pc:sldMk cId="2873393479" sldId="256"/>
            <ac:spMk id="3" creationId="{6694BE44-8560-4BBB-B813-00416E6D8F15}"/>
          </ac:spMkLst>
        </pc:spChg>
        <pc:spChg chg="del">
          <ac:chgData name=" " userId="6bfb69c48fd47454" providerId="LiveId" clId="{C440EFC8-B33E-4D14-9B3B-E9E12E8AEBA2}" dt="2021-12-04T16:42:31.372" v="130" actId="26606"/>
          <ac:spMkLst>
            <pc:docMk/>
            <pc:sldMk cId="2873393479" sldId="256"/>
            <ac:spMk id="11" creationId="{9A3F5928-D955-456A-97B5-AA390B8CE9D5}"/>
          </ac:spMkLst>
        </pc:spChg>
        <pc:spChg chg="del">
          <ac:chgData name=" " userId="6bfb69c48fd47454" providerId="LiveId" clId="{C440EFC8-B33E-4D14-9B3B-E9E12E8AEBA2}" dt="2021-12-04T16:42:31.372" v="130" actId="26606"/>
          <ac:spMkLst>
            <pc:docMk/>
            <pc:sldMk cId="2873393479" sldId="256"/>
            <ac:spMk id="15" creationId="{C5CB530E-515E-412C-9DF1-5F8FFBD6F383}"/>
          </ac:spMkLst>
        </pc:spChg>
        <pc:spChg chg="del">
          <ac:chgData name=" " userId="6bfb69c48fd47454" providerId="LiveId" clId="{C440EFC8-B33E-4D14-9B3B-E9E12E8AEBA2}" dt="2021-12-04T16:42:31.372" v="130" actId="26606"/>
          <ac:spMkLst>
            <pc:docMk/>
            <pc:sldMk cId="2873393479" sldId="256"/>
            <ac:spMk id="17" creationId="{712D4376-A578-4FF1-94FC-245E7A6A489F}"/>
          </ac:spMkLst>
        </pc:spChg>
        <pc:spChg chg="del">
          <ac:chgData name=" " userId="6bfb69c48fd47454" providerId="LiveId" clId="{C440EFC8-B33E-4D14-9B3B-E9E12E8AEBA2}" dt="2021-12-04T16:42:31.372" v="130" actId="26606"/>
          <ac:spMkLst>
            <pc:docMk/>
            <pc:sldMk cId="2873393479" sldId="256"/>
            <ac:spMk id="19" creationId="{AEA7509D-F04F-40CB-A0B3-EEF16499CC9F}"/>
          </ac:spMkLst>
        </pc:spChg>
        <pc:spChg chg="del">
          <ac:chgData name=" " userId="6bfb69c48fd47454" providerId="LiveId" clId="{C440EFC8-B33E-4D14-9B3B-E9E12E8AEBA2}" dt="2021-12-04T16:42:31.372" v="130" actId="26606"/>
          <ac:spMkLst>
            <pc:docMk/>
            <pc:sldMk cId="2873393479" sldId="256"/>
            <ac:spMk id="74" creationId="{C17278C5-34E8-4293-BE47-73B18483AF7B}"/>
          </ac:spMkLst>
        </pc:spChg>
        <pc:spChg chg="add">
          <ac:chgData name=" " userId="6bfb69c48fd47454" providerId="LiveId" clId="{C440EFC8-B33E-4D14-9B3B-E9E12E8AEBA2}" dt="2021-12-04T16:42:31.372" v="130" actId="26606"/>
          <ac:spMkLst>
            <pc:docMk/>
            <pc:sldMk cId="2873393479" sldId="256"/>
            <ac:spMk id="79" creationId="{0671A8AE-40A1-4631-A6B8-581AFF065482}"/>
          </ac:spMkLst>
        </pc:spChg>
        <pc:spChg chg="add">
          <ac:chgData name=" " userId="6bfb69c48fd47454" providerId="LiveId" clId="{C440EFC8-B33E-4D14-9B3B-E9E12E8AEBA2}" dt="2021-12-04T16:42:31.372" v="130" actId="26606"/>
          <ac:spMkLst>
            <pc:docMk/>
            <pc:sldMk cId="2873393479" sldId="256"/>
            <ac:spMk id="81" creationId="{A44CD100-6267-4E62-AA64-2182A3A6A1C0}"/>
          </ac:spMkLst>
        </pc:spChg>
        <pc:picChg chg="mod">
          <ac:chgData name=" " userId="6bfb69c48fd47454" providerId="LiveId" clId="{C440EFC8-B33E-4D14-9B3B-E9E12E8AEBA2}" dt="2021-12-04T16:42:31.372" v="130" actId="26606"/>
          <ac:picMkLst>
            <pc:docMk/>
            <pc:sldMk cId="2873393479" sldId="256"/>
            <ac:picMk id="4" creationId="{7DA5C49B-741E-4314-BB52-DFDC06F78C53}"/>
          </ac:picMkLst>
        </pc:picChg>
        <pc:cxnChg chg="del">
          <ac:chgData name=" " userId="6bfb69c48fd47454" providerId="LiveId" clId="{C440EFC8-B33E-4D14-9B3B-E9E12E8AEBA2}" dt="2021-12-04T16:42:31.372" v="130" actId="26606"/>
          <ac:cxnSpMkLst>
            <pc:docMk/>
            <pc:sldMk cId="2873393479" sldId="256"/>
            <ac:cxnSpMk id="13" creationId="{56020367-4FD5-4596-8E10-C5F095CD8DBF}"/>
          </ac:cxnSpMkLst>
        </pc:cxnChg>
      </pc:sldChg>
      <pc:sldChg chg="addSp delSp modSp mod setBg">
        <pc:chgData name=" " userId="6bfb69c48fd47454" providerId="LiveId" clId="{C440EFC8-B33E-4D14-9B3B-E9E12E8AEBA2}" dt="2021-12-04T17:01:56.898" v="365" actId="404"/>
        <pc:sldMkLst>
          <pc:docMk/>
          <pc:sldMk cId="3763057776" sldId="258"/>
        </pc:sldMkLst>
        <pc:spChg chg="mod">
          <ac:chgData name=" " userId="6bfb69c48fd47454" providerId="LiveId" clId="{C440EFC8-B33E-4D14-9B3B-E9E12E8AEBA2}" dt="2021-12-04T16:43:40.977" v="146" actId="26606"/>
          <ac:spMkLst>
            <pc:docMk/>
            <pc:sldMk cId="3763057776" sldId="258"/>
            <ac:spMk id="2" creationId="{2023A7CB-8D01-4DFC-AD51-48F58D01FCF7}"/>
          </ac:spMkLst>
        </pc:spChg>
        <pc:spChg chg="mod">
          <ac:chgData name=" " userId="6bfb69c48fd47454" providerId="LiveId" clId="{C440EFC8-B33E-4D14-9B3B-E9E12E8AEBA2}" dt="2021-12-04T17:01:56.898" v="365" actId="404"/>
          <ac:spMkLst>
            <pc:docMk/>
            <pc:sldMk cId="3763057776" sldId="258"/>
            <ac:spMk id="3" creationId="{21A9D1B3-5688-4B9F-9D62-A54B4C4798B4}"/>
          </ac:spMkLst>
        </pc:spChg>
        <pc:spChg chg="add del">
          <ac:chgData name=" " userId="6bfb69c48fd47454" providerId="LiveId" clId="{C440EFC8-B33E-4D14-9B3B-E9E12E8AEBA2}" dt="2021-12-04T16:43:40.977" v="146" actId="26606"/>
          <ac:spMkLst>
            <pc:docMk/>
            <pc:sldMk cId="3763057776" sldId="258"/>
            <ac:spMk id="8" creationId="{CDBF2F9D-983F-4E90-827D-5A23216DEA35}"/>
          </ac:spMkLst>
        </pc:spChg>
        <pc:spChg chg="add del">
          <ac:chgData name=" " userId="6bfb69c48fd47454" providerId="LiveId" clId="{C440EFC8-B33E-4D14-9B3B-E9E12E8AEBA2}" dt="2021-12-04T16:43:40.977" v="146" actId="26606"/>
          <ac:spMkLst>
            <pc:docMk/>
            <pc:sldMk cId="3763057776" sldId="258"/>
            <ac:spMk id="10" creationId="{6CB927A4-E432-4310-9CD5-E89FF5063179}"/>
          </ac:spMkLst>
        </pc:spChg>
        <pc:spChg chg="add del">
          <ac:chgData name=" " userId="6bfb69c48fd47454" providerId="LiveId" clId="{C440EFC8-B33E-4D14-9B3B-E9E12E8AEBA2}" dt="2021-12-04T16:43:40.977" v="146" actId="26606"/>
          <ac:spMkLst>
            <pc:docMk/>
            <pc:sldMk cId="3763057776" sldId="258"/>
            <ac:spMk id="12" creationId="{E3020543-B24B-4EC4-8FFC-8DD88EEA91A8}"/>
          </ac:spMkLst>
        </pc:spChg>
        <pc:spChg chg="add del">
          <ac:chgData name=" " userId="6bfb69c48fd47454" providerId="LiveId" clId="{C440EFC8-B33E-4D14-9B3B-E9E12E8AEBA2}" dt="2021-12-04T16:43:40.977" v="146" actId="26606"/>
          <ac:spMkLst>
            <pc:docMk/>
            <pc:sldMk cId="3763057776" sldId="258"/>
            <ac:spMk id="14" creationId="{1453BF6C-B012-48B7-B4E8-6D7AC7C27D02}"/>
          </ac:spMkLst>
        </pc:spChg>
        <pc:cxnChg chg="add del">
          <ac:chgData name=" " userId="6bfb69c48fd47454" providerId="LiveId" clId="{C440EFC8-B33E-4D14-9B3B-E9E12E8AEBA2}" dt="2021-12-04T16:43:40.977" v="146" actId="26606"/>
          <ac:cxnSpMkLst>
            <pc:docMk/>
            <pc:sldMk cId="3763057776" sldId="258"/>
            <ac:cxnSpMk id="16" creationId="{C49DA8F6-BCC1-4447-B54C-57856834B94B}"/>
          </ac:cxnSpMkLst>
        </pc:cxnChg>
      </pc:sldChg>
      <pc:sldChg chg="modSp mod">
        <pc:chgData name=" " userId="6bfb69c48fd47454" providerId="LiveId" clId="{C440EFC8-B33E-4D14-9B3B-E9E12E8AEBA2}" dt="2021-12-04T17:03:57.392" v="367" actId="1076"/>
        <pc:sldMkLst>
          <pc:docMk/>
          <pc:sldMk cId="1920222807" sldId="259"/>
        </pc:sldMkLst>
        <pc:spChg chg="mod">
          <ac:chgData name=" " userId="6bfb69c48fd47454" providerId="LiveId" clId="{C440EFC8-B33E-4D14-9B3B-E9E12E8AEBA2}" dt="2021-12-04T17:03:57.392" v="367" actId="1076"/>
          <ac:spMkLst>
            <pc:docMk/>
            <pc:sldMk cId="1920222807" sldId="259"/>
            <ac:spMk id="10" creationId="{112169B2-033A-4E6E-A20D-218A09ABF630}"/>
          </ac:spMkLst>
        </pc:spChg>
        <pc:picChg chg="mod">
          <ac:chgData name=" " userId="6bfb69c48fd47454" providerId="LiveId" clId="{C440EFC8-B33E-4D14-9B3B-E9E12E8AEBA2}" dt="2021-12-04T17:03:48.028" v="366" actId="1076"/>
          <ac:picMkLst>
            <pc:docMk/>
            <pc:sldMk cId="1920222807" sldId="259"/>
            <ac:picMk id="4" creationId="{FA13CCFB-BCF8-45C4-AD47-DA41C14258F3}"/>
          </ac:picMkLst>
        </pc:picChg>
      </pc:sldChg>
      <pc:sldChg chg="modSp mod">
        <pc:chgData name=" " userId="6bfb69c48fd47454" providerId="LiveId" clId="{C440EFC8-B33E-4D14-9B3B-E9E12E8AEBA2}" dt="2021-12-02T17:26:58.687" v="0" actId="20577"/>
        <pc:sldMkLst>
          <pc:docMk/>
          <pc:sldMk cId="1809027613" sldId="260"/>
        </pc:sldMkLst>
        <pc:spChg chg="mod">
          <ac:chgData name=" " userId="6bfb69c48fd47454" providerId="LiveId" clId="{C440EFC8-B33E-4D14-9B3B-E9E12E8AEBA2}" dt="2021-12-02T17:26:58.687" v="0" actId="20577"/>
          <ac:spMkLst>
            <pc:docMk/>
            <pc:sldMk cId="1809027613" sldId="260"/>
            <ac:spMk id="3" creationId="{E44B2DEB-CAA2-4291-A45B-3B6E040D4B34}"/>
          </ac:spMkLst>
        </pc:spChg>
      </pc:sldChg>
      <pc:sldChg chg="addSp delSp modSp mod">
        <pc:chgData name=" " userId="6bfb69c48fd47454" providerId="LiveId" clId="{C440EFC8-B33E-4D14-9B3B-E9E12E8AEBA2}" dt="2021-12-04T17:04:58.268" v="375" actId="1076"/>
        <pc:sldMkLst>
          <pc:docMk/>
          <pc:sldMk cId="27553177" sldId="261"/>
        </pc:sldMkLst>
        <pc:spChg chg="mod">
          <ac:chgData name=" " userId="6bfb69c48fd47454" providerId="LiveId" clId="{C440EFC8-B33E-4D14-9B3B-E9E12E8AEBA2}" dt="2021-12-04T16:46:22.558" v="169" actId="26606"/>
          <ac:spMkLst>
            <pc:docMk/>
            <pc:sldMk cId="27553177" sldId="261"/>
            <ac:spMk id="2" creationId="{8FE38898-A81B-4061-B314-E737FC5CCF68}"/>
          </ac:spMkLst>
        </pc:spChg>
        <pc:spChg chg="mod">
          <ac:chgData name=" " userId="6bfb69c48fd47454" providerId="LiveId" clId="{C440EFC8-B33E-4D14-9B3B-E9E12E8AEBA2}" dt="2021-12-04T16:47:29.413" v="182" actId="403"/>
          <ac:spMkLst>
            <pc:docMk/>
            <pc:sldMk cId="27553177" sldId="261"/>
            <ac:spMk id="3" creationId="{5C16E9FD-FB2D-4A68-B9AC-995792C961F6}"/>
          </ac:spMkLst>
        </pc:spChg>
        <pc:spChg chg="add del mod">
          <ac:chgData name=" " userId="6bfb69c48fd47454" providerId="LiveId" clId="{C440EFC8-B33E-4D14-9B3B-E9E12E8AEBA2}" dt="2021-12-04T17:04:58.268" v="375" actId="1076"/>
          <ac:spMkLst>
            <pc:docMk/>
            <pc:sldMk cId="27553177" sldId="261"/>
            <ac:spMk id="23" creationId="{E8B9ACCF-C9E1-40E7-AD21-683B7DE4CC5D}"/>
          </ac:spMkLst>
        </pc:spChg>
        <pc:spChg chg="del">
          <ac:chgData name=" " userId="6bfb69c48fd47454" providerId="LiveId" clId="{C440EFC8-B33E-4D14-9B3B-E9E12E8AEBA2}" dt="2021-12-04T16:46:22.558" v="169" actId="26606"/>
          <ac:spMkLst>
            <pc:docMk/>
            <pc:sldMk cId="27553177" sldId="261"/>
            <ac:spMk id="33" creationId="{327D73B4-9F5C-4A64-A179-51B9500CB8B5}"/>
          </ac:spMkLst>
        </pc:spChg>
        <pc:spChg chg="del">
          <ac:chgData name=" " userId="6bfb69c48fd47454" providerId="LiveId" clId="{C440EFC8-B33E-4D14-9B3B-E9E12E8AEBA2}" dt="2021-12-04T16:46:22.558" v="169" actId="26606"/>
          <ac:spMkLst>
            <pc:docMk/>
            <pc:sldMk cId="27553177" sldId="261"/>
            <ac:spMk id="34" creationId="{C1F06963-6374-4B48-844F-071A9BAAAE02}"/>
          </ac:spMkLst>
        </pc:spChg>
        <pc:spChg chg="del">
          <ac:chgData name=" " userId="6bfb69c48fd47454" providerId="LiveId" clId="{C440EFC8-B33E-4D14-9B3B-E9E12E8AEBA2}" dt="2021-12-04T16:46:22.558" v="169" actId="26606"/>
          <ac:spMkLst>
            <pc:docMk/>
            <pc:sldMk cId="27553177" sldId="261"/>
            <ac:spMk id="35" creationId="{6CB927A4-E432-4310-9CD5-E89FF5063179}"/>
          </ac:spMkLst>
        </pc:spChg>
        <pc:spChg chg="del">
          <ac:chgData name=" " userId="6bfb69c48fd47454" providerId="LiveId" clId="{C440EFC8-B33E-4D14-9B3B-E9E12E8AEBA2}" dt="2021-12-04T16:46:22.558" v="169" actId="26606"/>
          <ac:spMkLst>
            <pc:docMk/>
            <pc:sldMk cId="27553177" sldId="261"/>
            <ac:spMk id="36" creationId="{1453BF6C-B012-48B7-B4E8-6D7AC7C27D02}"/>
          </ac:spMkLst>
        </pc:spChg>
        <pc:spChg chg="del">
          <ac:chgData name=" " userId="6bfb69c48fd47454" providerId="LiveId" clId="{C440EFC8-B33E-4D14-9B3B-E9E12E8AEBA2}" dt="2021-12-04T16:46:22.558" v="169" actId="26606"/>
          <ac:spMkLst>
            <pc:docMk/>
            <pc:sldMk cId="27553177" sldId="261"/>
            <ac:spMk id="37" creationId="{E3020543-B24B-4EC4-8FFC-8DD88EEA91A8}"/>
          </ac:spMkLst>
        </pc:spChg>
        <pc:spChg chg="add del">
          <ac:chgData name=" " userId="6bfb69c48fd47454" providerId="LiveId" clId="{C440EFC8-B33E-4D14-9B3B-E9E12E8AEBA2}" dt="2021-12-04T16:46:53.402" v="179" actId="26606"/>
          <ac:spMkLst>
            <pc:docMk/>
            <pc:sldMk cId="27553177" sldId="261"/>
            <ac:spMk id="42" creationId="{8D1AA55E-40D5-461B-A5A8-4AE8AAB71B08}"/>
          </ac:spMkLst>
        </pc:spChg>
        <pc:spChg chg="add del">
          <ac:chgData name=" " userId="6bfb69c48fd47454" providerId="LiveId" clId="{C440EFC8-B33E-4D14-9B3B-E9E12E8AEBA2}" dt="2021-12-04T16:46:53.402" v="179" actId="26606"/>
          <ac:spMkLst>
            <pc:docMk/>
            <pc:sldMk cId="27553177" sldId="261"/>
            <ac:spMk id="46" creationId="{6CB927A4-E432-4310-9CD5-E89FF5063179}"/>
          </ac:spMkLst>
        </pc:spChg>
        <pc:spChg chg="add del">
          <ac:chgData name=" " userId="6bfb69c48fd47454" providerId="LiveId" clId="{C440EFC8-B33E-4D14-9B3B-E9E12E8AEBA2}" dt="2021-12-04T16:46:53.402" v="179" actId="26606"/>
          <ac:spMkLst>
            <pc:docMk/>
            <pc:sldMk cId="27553177" sldId="261"/>
            <ac:spMk id="48" creationId="{E3020543-B24B-4EC4-8FFC-8DD88EEA91A8}"/>
          </ac:spMkLst>
        </pc:spChg>
        <pc:spChg chg="add">
          <ac:chgData name=" " userId="6bfb69c48fd47454" providerId="LiveId" clId="{C440EFC8-B33E-4D14-9B3B-E9E12E8AEBA2}" dt="2021-12-04T16:46:53.402" v="179" actId="26606"/>
          <ac:spMkLst>
            <pc:docMk/>
            <pc:sldMk cId="27553177" sldId="261"/>
            <ac:spMk id="53" creationId="{8D1AA55E-40D5-461B-A5A8-4AE8AAB71B08}"/>
          </ac:spMkLst>
        </pc:spChg>
        <pc:spChg chg="add">
          <ac:chgData name=" " userId="6bfb69c48fd47454" providerId="LiveId" clId="{C440EFC8-B33E-4D14-9B3B-E9E12E8AEBA2}" dt="2021-12-04T16:46:53.402" v="179" actId="26606"/>
          <ac:spMkLst>
            <pc:docMk/>
            <pc:sldMk cId="27553177" sldId="261"/>
            <ac:spMk id="57" creationId="{6CB927A4-E432-4310-9CD5-E89FF5063179}"/>
          </ac:spMkLst>
        </pc:spChg>
        <pc:spChg chg="add">
          <ac:chgData name=" " userId="6bfb69c48fd47454" providerId="LiveId" clId="{C440EFC8-B33E-4D14-9B3B-E9E12E8AEBA2}" dt="2021-12-04T16:46:53.402" v="179" actId="26606"/>
          <ac:spMkLst>
            <pc:docMk/>
            <pc:sldMk cId="27553177" sldId="261"/>
            <ac:spMk id="59" creationId="{E3020543-B24B-4EC4-8FFC-8DD88EEA91A8}"/>
          </ac:spMkLst>
        </pc:spChg>
        <pc:picChg chg="mod ord modCrop">
          <ac:chgData name=" " userId="6bfb69c48fd47454" providerId="LiveId" clId="{C440EFC8-B33E-4D14-9B3B-E9E12E8AEBA2}" dt="2021-12-04T17:04:53.298" v="374" actId="1076"/>
          <ac:picMkLst>
            <pc:docMk/>
            <pc:sldMk cId="27553177" sldId="261"/>
            <ac:picMk id="4" creationId="{2893A667-83C2-46EA-8D35-417AFF3FE263}"/>
          </ac:picMkLst>
        </pc:picChg>
        <pc:cxnChg chg="del">
          <ac:chgData name=" " userId="6bfb69c48fd47454" providerId="LiveId" clId="{C440EFC8-B33E-4D14-9B3B-E9E12E8AEBA2}" dt="2021-12-04T16:46:22.558" v="169" actId="26606"/>
          <ac:cxnSpMkLst>
            <pc:docMk/>
            <pc:sldMk cId="27553177" sldId="261"/>
            <ac:cxnSpMk id="32" creationId="{C49DA8F6-BCC1-4447-B54C-57856834B94B}"/>
          </ac:cxnSpMkLst>
        </pc:cxnChg>
        <pc:cxnChg chg="add del">
          <ac:chgData name=" " userId="6bfb69c48fd47454" providerId="LiveId" clId="{C440EFC8-B33E-4D14-9B3B-E9E12E8AEBA2}" dt="2021-12-04T16:46:53.402" v="179" actId="26606"/>
          <ac:cxnSpMkLst>
            <pc:docMk/>
            <pc:sldMk cId="27553177" sldId="261"/>
            <ac:cxnSpMk id="44" creationId="{7EB498BD-8089-4626-91EA-4978EBEF535E}"/>
          </ac:cxnSpMkLst>
        </pc:cxnChg>
        <pc:cxnChg chg="add">
          <ac:chgData name=" " userId="6bfb69c48fd47454" providerId="LiveId" clId="{C440EFC8-B33E-4D14-9B3B-E9E12E8AEBA2}" dt="2021-12-04T16:46:53.402" v="179" actId="26606"/>
          <ac:cxnSpMkLst>
            <pc:docMk/>
            <pc:sldMk cId="27553177" sldId="261"/>
            <ac:cxnSpMk id="55" creationId="{7EB498BD-8089-4626-91EA-4978EBEF535E}"/>
          </ac:cxnSpMkLst>
        </pc:cxnChg>
      </pc:sldChg>
      <pc:sldChg chg="addSp delSp modSp mod setBg">
        <pc:chgData name=" " userId="6bfb69c48fd47454" providerId="LiveId" clId="{C440EFC8-B33E-4D14-9B3B-E9E12E8AEBA2}" dt="2021-12-04T17:04:48.100" v="373" actId="1076"/>
        <pc:sldMkLst>
          <pc:docMk/>
          <pc:sldMk cId="1355618315" sldId="262"/>
        </pc:sldMkLst>
        <pc:spChg chg="mod">
          <ac:chgData name=" " userId="6bfb69c48fd47454" providerId="LiveId" clId="{C440EFC8-B33E-4D14-9B3B-E9E12E8AEBA2}" dt="2021-12-04T16:44:59.947" v="147" actId="26606"/>
          <ac:spMkLst>
            <pc:docMk/>
            <pc:sldMk cId="1355618315" sldId="262"/>
            <ac:spMk id="2" creationId="{31095B44-9938-4ECB-8046-D6FCFD050A39}"/>
          </ac:spMkLst>
        </pc:spChg>
        <pc:spChg chg="mod ord">
          <ac:chgData name=" " userId="6bfb69c48fd47454" providerId="LiveId" clId="{C440EFC8-B33E-4D14-9B3B-E9E12E8AEBA2}" dt="2021-12-04T16:47:34.355" v="185" actId="403"/>
          <ac:spMkLst>
            <pc:docMk/>
            <pc:sldMk cId="1355618315" sldId="262"/>
            <ac:spMk id="3" creationId="{0CB6FF74-6188-49A4-953C-4C0BF47A7FDB}"/>
          </ac:spMkLst>
        </pc:spChg>
        <pc:spChg chg="add del mod">
          <ac:chgData name=" " userId="6bfb69c48fd47454" providerId="LiveId" clId="{C440EFC8-B33E-4D14-9B3B-E9E12E8AEBA2}" dt="2021-12-04T16:25:16.335" v="15" actId="21"/>
          <ac:spMkLst>
            <pc:docMk/>
            <pc:sldMk cId="1355618315" sldId="262"/>
            <ac:spMk id="4" creationId="{3E47F5C3-ECD7-463B-890B-EBABB98FFE67}"/>
          </ac:spMkLst>
        </pc:spChg>
        <pc:spChg chg="add del">
          <ac:chgData name=" " userId="6bfb69c48fd47454" providerId="LiveId" clId="{C440EFC8-B33E-4D14-9B3B-E9E12E8AEBA2}" dt="2021-12-04T16:44:59.947" v="147" actId="26606"/>
          <ac:spMkLst>
            <pc:docMk/>
            <pc:sldMk cId="1355618315" sldId="262"/>
            <ac:spMk id="10" creationId="{327D73B4-9F5C-4A64-A179-51B9500CB8B5}"/>
          </ac:spMkLst>
        </pc:spChg>
        <pc:spChg chg="add del">
          <ac:chgData name=" " userId="6bfb69c48fd47454" providerId="LiveId" clId="{C440EFC8-B33E-4D14-9B3B-E9E12E8AEBA2}" dt="2021-12-04T16:44:59.947" v="147" actId="26606"/>
          <ac:spMkLst>
            <pc:docMk/>
            <pc:sldMk cId="1355618315" sldId="262"/>
            <ac:spMk id="12" creationId="{C1F06963-6374-4B48-844F-071A9BAAAE02}"/>
          </ac:spMkLst>
        </pc:spChg>
        <pc:spChg chg="add del">
          <ac:chgData name=" " userId="6bfb69c48fd47454" providerId="LiveId" clId="{C440EFC8-B33E-4D14-9B3B-E9E12E8AEBA2}" dt="2021-12-04T16:44:59.947" v="147" actId="26606"/>
          <ac:spMkLst>
            <pc:docMk/>
            <pc:sldMk cId="1355618315" sldId="262"/>
            <ac:spMk id="14" creationId="{6CB927A4-E432-4310-9CD5-E89FF5063179}"/>
          </ac:spMkLst>
        </pc:spChg>
        <pc:spChg chg="add del">
          <ac:chgData name=" " userId="6bfb69c48fd47454" providerId="LiveId" clId="{C440EFC8-B33E-4D14-9B3B-E9E12E8AEBA2}" dt="2021-12-04T16:44:59.947" v="147" actId="26606"/>
          <ac:spMkLst>
            <pc:docMk/>
            <pc:sldMk cId="1355618315" sldId="262"/>
            <ac:spMk id="16" creationId="{1453BF6C-B012-48B7-B4E8-6D7AC7C27D02}"/>
          </ac:spMkLst>
        </pc:spChg>
        <pc:spChg chg="add del mod">
          <ac:chgData name=" " userId="6bfb69c48fd47454" providerId="LiveId" clId="{C440EFC8-B33E-4D14-9B3B-E9E12E8AEBA2}" dt="2021-12-04T16:52:55.414" v="236" actId="22"/>
          <ac:spMkLst>
            <pc:docMk/>
            <pc:sldMk cId="1355618315" sldId="262"/>
            <ac:spMk id="17" creationId="{8CB706B2-ABB5-447C-895A-F3631B4733BF}"/>
          </ac:spMkLst>
        </pc:spChg>
        <pc:spChg chg="add del">
          <ac:chgData name=" " userId="6bfb69c48fd47454" providerId="LiveId" clId="{C440EFC8-B33E-4D14-9B3B-E9E12E8AEBA2}" dt="2021-12-04T16:44:59.947" v="147" actId="26606"/>
          <ac:spMkLst>
            <pc:docMk/>
            <pc:sldMk cId="1355618315" sldId="262"/>
            <ac:spMk id="18" creationId="{E3020543-B24B-4EC4-8FFC-8DD88EEA91A8}"/>
          </ac:spMkLst>
        </pc:spChg>
        <pc:spChg chg="add mod">
          <ac:chgData name=" " userId="6bfb69c48fd47454" providerId="LiveId" clId="{C440EFC8-B33E-4D14-9B3B-E9E12E8AEBA2}" dt="2021-12-04T17:04:48.100" v="373" actId="1076"/>
          <ac:spMkLst>
            <pc:docMk/>
            <pc:sldMk cId="1355618315" sldId="262"/>
            <ac:spMk id="19" creationId="{F3C0D63C-2477-4297-8DDC-578F018BE205}"/>
          </ac:spMkLst>
        </pc:spChg>
        <pc:spChg chg="add">
          <ac:chgData name=" " userId="6bfb69c48fd47454" providerId="LiveId" clId="{C440EFC8-B33E-4D14-9B3B-E9E12E8AEBA2}" dt="2021-12-04T16:44:59.947" v="147" actId="26606"/>
          <ac:spMkLst>
            <pc:docMk/>
            <pc:sldMk cId="1355618315" sldId="262"/>
            <ac:spMk id="25" creationId="{8D1AA55E-40D5-461B-A5A8-4AE8AAB71B08}"/>
          </ac:spMkLst>
        </pc:spChg>
        <pc:spChg chg="add">
          <ac:chgData name=" " userId="6bfb69c48fd47454" providerId="LiveId" clId="{C440EFC8-B33E-4D14-9B3B-E9E12E8AEBA2}" dt="2021-12-04T16:44:59.947" v="147" actId="26606"/>
          <ac:spMkLst>
            <pc:docMk/>
            <pc:sldMk cId="1355618315" sldId="262"/>
            <ac:spMk id="29" creationId="{6CB927A4-E432-4310-9CD5-E89FF5063179}"/>
          </ac:spMkLst>
        </pc:spChg>
        <pc:spChg chg="add">
          <ac:chgData name=" " userId="6bfb69c48fd47454" providerId="LiveId" clId="{C440EFC8-B33E-4D14-9B3B-E9E12E8AEBA2}" dt="2021-12-04T16:44:59.947" v="147" actId="26606"/>
          <ac:spMkLst>
            <pc:docMk/>
            <pc:sldMk cId="1355618315" sldId="262"/>
            <ac:spMk id="31" creationId="{E3020543-B24B-4EC4-8FFC-8DD88EEA91A8}"/>
          </ac:spMkLst>
        </pc:spChg>
        <pc:picChg chg="add mod ord">
          <ac:chgData name=" " userId="6bfb69c48fd47454" providerId="LiveId" clId="{C440EFC8-B33E-4D14-9B3B-E9E12E8AEBA2}" dt="2021-12-04T17:04:44.926" v="372" actId="1076"/>
          <ac:picMkLst>
            <pc:docMk/>
            <pc:sldMk cId="1355618315" sldId="262"/>
            <ac:picMk id="5" creationId="{15E3674F-D420-4ECF-941E-B98644D2DEF4}"/>
          </ac:picMkLst>
        </pc:picChg>
        <pc:cxnChg chg="add del">
          <ac:chgData name=" " userId="6bfb69c48fd47454" providerId="LiveId" clId="{C440EFC8-B33E-4D14-9B3B-E9E12E8AEBA2}" dt="2021-12-04T16:44:59.947" v="147" actId="26606"/>
          <ac:cxnSpMkLst>
            <pc:docMk/>
            <pc:sldMk cId="1355618315" sldId="262"/>
            <ac:cxnSpMk id="20" creationId="{C49DA8F6-BCC1-4447-B54C-57856834B94B}"/>
          </ac:cxnSpMkLst>
        </pc:cxnChg>
        <pc:cxnChg chg="add">
          <ac:chgData name=" " userId="6bfb69c48fd47454" providerId="LiveId" clId="{C440EFC8-B33E-4D14-9B3B-E9E12E8AEBA2}" dt="2021-12-04T16:44:59.947" v="147" actId="26606"/>
          <ac:cxnSpMkLst>
            <pc:docMk/>
            <pc:sldMk cId="1355618315" sldId="262"/>
            <ac:cxnSpMk id="27" creationId="{7EB498BD-8089-4626-91EA-4978EBEF535E}"/>
          </ac:cxnSpMkLst>
        </pc:cxnChg>
      </pc:sldChg>
      <pc:sldChg chg="addSp delSp modSp mod setBg">
        <pc:chgData name=" " userId="6bfb69c48fd47454" providerId="LiveId" clId="{C440EFC8-B33E-4D14-9B3B-E9E12E8AEBA2}" dt="2021-12-04T17:05:13.444" v="377" actId="1076"/>
        <pc:sldMkLst>
          <pc:docMk/>
          <pc:sldMk cId="3797664811" sldId="263"/>
        </pc:sldMkLst>
        <pc:spChg chg="mod">
          <ac:chgData name=" " userId="6bfb69c48fd47454" providerId="LiveId" clId="{C440EFC8-B33E-4D14-9B3B-E9E12E8AEBA2}" dt="2021-12-04T16:45:08.581" v="148" actId="26606"/>
          <ac:spMkLst>
            <pc:docMk/>
            <pc:sldMk cId="3797664811" sldId="263"/>
            <ac:spMk id="2" creationId="{8E0B22E4-5D05-4BB6-AEF5-CF11AF5B9B7B}"/>
          </ac:spMkLst>
        </pc:spChg>
        <pc:spChg chg="mod ord">
          <ac:chgData name=" " userId="6bfb69c48fd47454" providerId="LiveId" clId="{C440EFC8-B33E-4D14-9B3B-E9E12E8AEBA2}" dt="2021-12-04T16:47:48.455" v="190" actId="403"/>
          <ac:spMkLst>
            <pc:docMk/>
            <pc:sldMk cId="3797664811" sldId="263"/>
            <ac:spMk id="3" creationId="{213A46D6-0418-4D0F-AD94-0DD8C496EAD3}"/>
          </ac:spMkLst>
        </pc:spChg>
        <pc:spChg chg="add del">
          <ac:chgData name=" " userId="6bfb69c48fd47454" providerId="LiveId" clId="{C440EFC8-B33E-4D14-9B3B-E9E12E8AEBA2}" dt="2021-12-04T16:45:08.581" v="148" actId="26606"/>
          <ac:spMkLst>
            <pc:docMk/>
            <pc:sldMk cId="3797664811" sldId="263"/>
            <ac:spMk id="9" creationId="{327D73B4-9F5C-4A64-A179-51B9500CB8B5}"/>
          </ac:spMkLst>
        </pc:spChg>
        <pc:spChg chg="add del">
          <ac:chgData name=" " userId="6bfb69c48fd47454" providerId="LiveId" clId="{C440EFC8-B33E-4D14-9B3B-E9E12E8AEBA2}" dt="2021-12-04T16:45:08.581" v="148" actId="26606"/>
          <ac:spMkLst>
            <pc:docMk/>
            <pc:sldMk cId="3797664811" sldId="263"/>
            <ac:spMk id="11" creationId="{C1F06963-6374-4B48-844F-071A9BAAAE02}"/>
          </ac:spMkLst>
        </pc:spChg>
        <pc:spChg chg="add del">
          <ac:chgData name=" " userId="6bfb69c48fd47454" providerId="LiveId" clId="{C440EFC8-B33E-4D14-9B3B-E9E12E8AEBA2}" dt="2021-12-04T16:45:08.581" v="148" actId="26606"/>
          <ac:spMkLst>
            <pc:docMk/>
            <pc:sldMk cId="3797664811" sldId="263"/>
            <ac:spMk id="13" creationId="{6CB927A4-E432-4310-9CD5-E89FF5063179}"/>
          </ac:spMkLst>
        </pc:spChg>
        <pc:spChg chg="add del">
          <ac:chgData name=" " userId="6bfb69c48fd47454" providerId="LiveId" clId="{C440EFC8-B33E-4D14-9B3B-E9E12E8AEBA2}" dt="2021-12-04T16:45:08.581" v="148" actId="26606"/>
          <ac:spMkLst>
            <pc:docMk/>
            <pc:sldMk cId="3797664811" sldId="263"/>
            <ac:spMk id="15" creationId="{1453BF6C-B012-48B7-B4E8-6D7AC7C27D02}"/>
          </ac:spMkLst>
        </pc:spChg>
        <pc:spChg chg="add mod">
          <ac:chgData name=" " userId="6bfb69c48fd47454" providerId="LiveId" clId="{C440EFC8-B33E-4D14-9B3B-E9E12E8AEBA2}" dt="2021-12-04T17:05:13.444" v="377" actId="1076"/>
          <ac:spMkLst>
            <pc:docMk/>
            <pc:sldMk cId="3797664811" sldId="263"/>
            <ac:spMk id="16" creationId="{CC9606B6-144D-4667-8D8A-5A1F727D1958}"/>
          </ac:spMkLst>
        </pc:spChg>
        <pc:spChg chg="add del">
          <ac:chgData name=" " userId="6bfb69c48fd47454" providerId="LiveId" clId="{C440EFC8-B33E-4D14-9B3B-E9E12E8AEBA2}" dt="2021-12-04T16:45:08.581" v="148" actId="26606"/>
          <ac:spMkLst>
            <pc:docMk/>
            <pc:sldMk cId="3797664811" sldId="263"/>
            <ac:spMk id="17" creationId="{E3020543-B24B-4EC4-8FFC-8DD88EEA91A8}"/>
          </ac:spMkLst>
        </pc:spChg>
        <pc:spChg chg="add">
          <ac:chgData name=" " userId="6bfb69c48fd47454" providerId="LiveId" clId="{C440EFC8-B33E-4D14-9B3B-E9E12E8AEBA2}" dt="2021-12-04T16:45:08.581" v="148" actId="26606"/>
          <ac:spMkLst>
            <pc:docMk/>
            <pc:sldMk cId="3797664811" sldId="263"/>
            <ac:spMk id="24" creationId="{8D1AA55E-40D5-461B-A5A8-4AE8AAB71B08}"/>
          </ac:spMkLst>
        </pc:spChg>
        <pc:spChg chg="add">
          <ac:chgData name=" " userId="6bfb69c48fd47454" providerId="LiveId" clId="{C440EFC8-B33E-4D14-9B3B-E9E12E8AEBA2}" dt="2021-12-04T16:45:08.581" v="148" actId="26606"/>
          <ac:spMkLst>
            <pc:docMk/>
            <pc:sldMk cId="3797664811" sldId="263"/>
            <ac:spMk id="28" creationId="{6CB927A4-E432-4310-9CD5-E89FF5063179}"/>
          </ac:spMkLst>
        </pc:spChg>
        <pc:spChg chg="add">
          <ac:chgData name=" " userId="6bfb69c48fd47454" providerId="LiveId" clId="{C440EFC8-B33E-4D14-9B3B-E9E12E8AEBA2}" dt="2021-12-04T16:45:08.581" v="148" actId="26606"/>
          <ac:spMkLst>
            <pc:docMk/>
            <pc:sldMk cId="3797664811" sldId="263"/>
            <ac:spMk id="30" creationId="{E3020543-B24B-4EC4-8FFC-8DD88EEA91A8}"/>
          </ac:spMkLst>
        </pc:spChg>
        <pc:picChg chg="add mod ord">
          <ac:chgData name=" " userId="6bfb69c48fd47454" providerId="LiveId" clId="{C440EFC8-B33E-4D14-9B3B-E9E12E8AEBA2}" dt="2021-12-04T17:05:09.898" v="376" actId="1076"/>
          <ac:picMkLst>
            <pc:docMk/>
            <pc:sldMk cId="3797664811" sldId="263"/>
            <ac:picMk id="4" creationId="{184C9314-DC5C-406E-90C9-052D8921DC80}"/>
          </ac:picMkLst>
        </pc:picChg>
        <pc:cxnChg chg="add del">
          <ac:chgData name=" " userId="6bfb69c48fd47454" providerId="LiveId" clId="{C440EFC8-B33E-4D14-9B3B-E9E12E8AEBA2}" dt="2021-12-04T16:45:08.581" v="148" actId="26606"/>
          <ac:cxnSpMkLst>
            <pc:docMk/>
            <pc:sldMk cId="3797664811" sldId="263"/>
            <ac:cxnSpMk id="19" creationId="{C49DA8F6-BCC1-4447-B54C-57856834B94B}"/>
          </ac:cxnSpMkLst>
        </pc:cxnChg>
        <pc:cxnChg chg="add">
          <ac:chgData name=" " userId="6bfb69c48fd47454" providerId="LiveId" clId="{C440EFC8-B33E-4D14-9B3B-E9E12E8AEBA2}" dt="2021-12-04T16:45:08.581" v="148" actId="26606"/>
          <ac:cxnSpMkLst>
            <pc:docMk/>
            <pc:sldMk cId="3797664811" sldId="263"/>
            <ac:cxnSpMk id="26" creationId="{7EB498BD-8089-4626-91EA-4978EBEF535E}"/>
          </ac:cxnSpMkLst>
        </pc:cxnChg>
      </pc:sldChg>
      <pc:sldChg chg="addSp delSp modSp mod setBg">
        <pc:chgData name=" " userId="6bfb69c48fd47454" providerId="LiveId" clId="{C440EFC8-B33E-4D14-9B3B-E9E12E8AEBA2}" dt="2021-12-04T17:05:31.445" v="380" actId="1076"/>
        <pc:sldMkLst>
          <pc:docMk/>
          <pc:sldMk cId="878456407" sldId="264"/>
        </pc:sldMkLst>
        <pc:spChg chg="mod">
          <ac:chgData name=" " userId="6bfb69c48fd47454" providerId="LiveId" clId="{C440EFC8-B33E-4D14-9B3B-E9E12E8AEBA2}" dt="2021-12-04T16:45:11.347" v="149" actId="26606"/>
          <ac:spMkLst>
            <pc:docMk/>
            <pc:sldMk cId="878456407" sldId="264"/>
            <ac:spMk id="2" creationId="{038308CC-8585-44D1-9595-C075B8B082AB}"/>
          </ac:spMkLst>
        </pc:spChg>
        <pc:spChg chg="mod ord">
          <ac:chgData name=" " userId="6bfb69c48fd47454" providerId="LiveId" clId="{C440EFC8-B33E-4D14-9B3B-E9E12E8AEBA2}" dt="2021-12-04T16:47:54.254" v="193" actId="403"/>
          <ac:spMkLst>
            <pc:docMk/>
            <pc:sldMk cId="878456407" sldId="264"/>
            <ac:spMk id="3" creationId="{79B373F3-0900-4909-ABA4-C78D0D41ABE9}"/>
          </ac:spMkLst>
        </pc:spChg>
        <pc:spChg chg="add del">
          <ac:chgData name=" " userId="6bfb69c48fd47454" providerId="LiveId" clId="{C440EFC8-B33E-4D14-9B3B-E9E12E8AEBA2}" dt="2021-12-04T16:45:11.347" v="149" actId="26606"/>
          <ac:spMkLst>
            <pc:docMk/>
            <pc:sldMk cId="878456407" sldId="264"/>
            <ac:spMk id="6" creationId="{327D73B4-9F5C-4A64-A179-51B9500CB8B5}"/>
          </ac:spMkLst>
        </pc:spChg>
        <pc:spChg chg="add del">
          <ac:chgData name=" " userId="6bfb69c48fd47454" providerId="LiveId" clId="{C440EFC8-B33E-4D14-9B3B-E9E12E8AEBA2}" dt="2021-12-04T16:45:11.347" v="149" actId="26606"/>
          <ac:spMkLst>
            <pc:docMk/>
            <pc:sldMk cId="878456407" sldId="264"/>
            <ac:spMk id="7" creationId="{C1F06963-6374-4B48-844F-071A9BAAAE02}"/>
          </ac:spMkLst>
        </pc:spChg>
        <pc:spChg chg="add del">
          <ac:chgData name=" " userId="6bfb69c48fd47454" providerId="LiveId" clId="{C440EFC8-B33E-4D14-9B3B-E9E12E8AEBA2}" dt="2021-12-04T16:45:11.347" v="149" actId="26606"/>
          <ac:spMkLst>
            <pc:docMk/>
            <pc:sldMk cId="878456407" sldId="264"/>
            <ac:spMk id="8" creationId="{6CB927A4-E432-4310-9CD5-E89FF5063179}"/>
          </ac:spMkLst>
        </pc:spChg>
        <pc:spChg chg="add del">
          <ac:chgData name=" " userId="6bfb69c48fd47454" providerId="LiveId" clId="{C440EFC8-B33E-4D14-9B3B-E9E12E8AEBA2}" dt="2021-12-04T16:29:16.143" v="39" actId="26606"/>
          <ac:spMkLst>
            <pc:docMk/>
            <pc:sldMk cId="878456407" sldId="264"/>
            <ac:spMk id="9" creationId="{327D73B4-9F5C-4A64-A179-51B9500CB8B5}"/>
          </ac:spMkLst>
        </pc:spChg>
        <pc:spChg chg="add del">
          <ac:chgData name=" " userId="6bfb69c48fd47454" providerId="LiveId" clId="{C440EFC8-B33E-4D14-9B3B-E9E12E8AEBA2}" dt="2021-12-04T16:45:11.347" v="149" actId="26606"/>
          <ac:spMkLst>
            <pc:docMk/>
            <pc:sldMk cId="878456407" sldId="264"/>
            <ac:spMk id="10" creationId="{1453BF6C-B012-48B7-B4E8-6D7AC7C27D02}"/>
          </ac:spMkLst>
        </pc:spChg>
        <pc:spChg chg="add del">
          <ac:chgData name=" " userId="6bfb69c48fd47454" providerId="LiveId" clId="{C440EFC8-B33E-4D14-9B3B-E9E12E8AEBA2}" dt="2021-12-04T16:29:16.143" v="39" actId="26606"/>
          <ac:spMkLst>
            <pc:docMk/>
            <pc:sldMk cId="878456407" sldId="264"/>
            <ac:spMk id="11" creationId="{C1F06963-6374-4B48-844F-071A9BAAAE02}"/>
          </ac:spMkLst>
        </pc:spChg>
        <pc:spChg chg="add del">
          <ac:chgData name=" " userId="6bfb69c48fd47454" providerId="LiveId" clId="{C440EFC8-B33E-4D14-9B3B-E9E12E8AEBA2}" dt="2021-12-04T16:45:11.347" v="149" actId="26606"/>
          <ac:spMkLst>
            <pc:docMk/>
            <pc:sldMk cId="878456407" sldId="264"/>
            <ac:spMk id="12" creationId="{E3020543-B24B-4EC4-8FFC-8DD88EEA91A8}"/>
          </ac:spMkLst>
        </pc:spChg>
        <pc:spChg chg="add del">
          <ac:chgData name=" " userId="6bfb69c48fd47454" providerId="LiveId" clId="{C440EFC8-B33E-4D14-9B3B-E9E12E8AEBA2}" dt="2021-12-04T16:29:16.143" v="39" actId="26606"/>
          <ac:spMkLst>
            <pc:docMk/>
            <pc:sldMk cId="878456407" sldId="264"/>
            <ac:spMk id="13" creationId="{6CB927A4-E432-4310-9CD5-E89FF5063179}"/>
          </ac:spMkLst>
        </pc:spChg>
        <pc:spChg chg="add del">
          <ac:chgData name=" " userId="6bfb69c48fd47454" providerId="LiveId" clId="{C440EFC8-B33E-4D14-9B3B-E9E12E8AEBA2}" dt="2021-12-04T16:29:16.143" v="39" actId="26606"/>
          <ac:spMkLst>
            <pc:docMk/>
            <pc:sldMk cId="878456407" sldId="264"/>
            <ac:spMk id="15" creationId="{1453BF6C-B012-48B7-B4E8-6D7AC7C27D02}"/>
          </ac:spMkLst>
        </pc:spChg>
        <pc:spChg chg="add">
          <ac:chgData name=" " userId="6bfb69c48fd47454" providerId="LiveId" clId="{C440EFC8-B33E-4D14-9B3B-E9E12E8AEBA2}" dt="2021-12-04T16:45:11.347" v="149" actId="26606"/>
          <ac:spMkLst>
            <pc:docMk/>
            <pc:sldMk cId="878456407" sldId="264"/>
            <ac:spMk id="16" creationId="{8D1AA55E-40D5-461B-A5A8-4AE8AAB71B08}"/>
          </ac:spMkLst>
        </pc:spChg>
        <pc:spChg chg="add del">
          <ac:chgData name=" " userId="6bfb69c48fd47454" providerId="LiveId" clId="{C440EFC8-B33E-4D14-9B3B-E9E12E8AEBA2}" dt="2021-12-04T16:29:16.143" v="39" actId="26606"/>
          <ac:spMkLst>
            <pc:docMk/>
            <pc:sldMk cId="878456407" sldId="264"/>
            <ac:spMk id="17" creationId="{E3020543-B24B-4EC4-8FFC-8DD88EEA91A8}"/>
          </ac:spMkLst>
        </pc:spChg>
        <pc:spChg chg="add mod">
          <ac:chgData name=" " userId="6bfb69c48fd47454" providerId="LiveId" clId="{C440EFC8-B33E-4D14-9B3B-E9E12E8AEBA2}" dt="2021-12-04T17:05:31.445" v="380" actId="1076"/>
          <ac:spMkLst>
            <pc:docMk/>
            <pc:sldMk cId="878456407" sldId="264"/>
            <ac:spMk id="22" creationId="{8F4B8C64-6079-4F71-9885-BB288220F690}"/>
          </ac:spMkLst>
        </pc:spChg>
        <pc:spChg chg="add">
          <ac:chgData name=" " userId="6bfb69c48fd47454" providerId="LiveId" clId="{C440EFC8-B33E-4D14-9B3B-E9E12E8AEBA2}" dt="2021-12-04T16:45:11.347" v="149" actId="26606"/>
          <ac:spMkLst>
            <pc:docMk/>
            <pc:sldMk cId="878456407" sldId="264"/>
            <ac:spMk id="23" creationId="{6CB927A4-E432-4310-9CD5-E89FF5063179}"/>
          </ac:spMkLst>
        </pc:spChg>
        <pc:spChg chg="add">
          <ac:chgData name=" " userId="6bfb69c48fd47454" providerId="LiveId" clId="{C440EFC8-B33E-4D14-9B3B-E9E12E8AEBA2}" dt="2021-12-04T16:45:11.347" v="149" actId="26606"/>
          <ac:spMkLst>
            <pc:docMk/>
            <pc:sldMk cId="878456407" sldId="264"/>
            <ac:spMk id="25" creationId="{E3020543-B24B-4EC4-8FFC-8DD88EEA91A8}"/>
          </ac:spMkLst>
        </pc:spChg>
        <pc:picChg chg="add del mod ord modCrop">
          <ac:chgData name=" " userId="6bfb69c48fd47454" providerId="LiveId" clId="{C440EFC8-B33E-4D14-9B3B-E9E12E8AEBA2}" dt="2021-12-04T17:05:26.222" v="379" actId="1076"/>
          <ac:picMkLst>
            <pc:docMk/>
            <pc:sldMk cId="878456407" sldId="264"/>
            <ac:picMk id="4" creationId="{51DDFF66-E7BE-4A8B-A684-89B689FCFAFF}"/>
          </ac:picMkLst>
        </pc:picChg>
        <pc:cxnChg chg="add del">
          <ac:chgData name=" " userId="6bfb69c48fd47454" providerId="LiveId" clId="{C440EFC8-B33E-4D14-9B3B-E9E12E8AEBA2}" dt="2021-12-04T16:45:11.347" v="149" actId="26606"/>
          <ac:cxnSpMkLst>
            <pc:docMk/>
            <pc:sldMk cId="878456407" sldId="264"/>
            <ac:cxnSpMk id="14" creationId="{C49DA8F6-BCC1-4447-B54C-57856834B94B}"/>
          </ac:cxnSpMkLst>
        </pc:cxnChg>
        <pc:cxnChg chg="add del">
          <ac:chgData name=" " userId="6bfb69c48fd47454" providerId="LiveId" clId="{C440EFC8-B33E-4D14-9B3B-E9E12E8AEBA2}" dt="2021-12-04T16:29:16.143" v="39" actId="26606"/>
          <ac:cxnSpMkLst>
            <pc:docMk/>
            <pc:sldMk cId="878456407" sldId="264"/>
            <ac:cxnSpMk id="19" creationId="{C49DA8F6-BCC1-4447-B54C-57856834B94B}"/>
          </ac:cxnSpMkLst>
        </pc:cxnChg>
        <pc:cxnChg chg="add">
          <ac:chgData name=" " userId="6bfb69c48fd47454" providerId="LiveId" clId="{C440EFC8-B33E-4D14-9B3B-E9E12E8AEBA2}" dt="2021-12-04T16:45:11.347" v="149" actId="26606"/>
          <ac:cxnSpMkLst>
            <pc:docMk/>
            <pc:sldMk cId="878456407" sldId="264"/>
            <ac:cxnSpMk id="21" creationId="{7EB498BD-8089-4626-91EA-4978EBEF535E}"/>
          </ac:cxnSpMkLst>
        </pc:cxnChg>
      </pc:sldChg>
      <pc:sldChg chg="addSp delSp modSp mod setBg">
        <pc:chgData name=" " userId="6bfb69c48fd47454" providerId="LiveId" clId="{C440EFC8-B33E-4D14-9B3B-E9E12E8AEBA2}" dt="2021-12-04T17:05:46.021" v="382" actId="1076"/>
        <pc:sldMkLst>
          <pc:docMk/>
          <pc:sldMk cId="2478895051" sldId="265"/>
        </pc:sldMkLst>
        <pc:spChg chg="mod">
          <ac:chgData name=" " userId="6bfb69c48fd47454" providerId="LiveId" clId="{C440EFC8-B33E-4D14-9B3B-E9E12E8AEBA2}" dt="2021-12-04T16:45:13.365" v="150" actId="26606"/>
          <ac:spMkLst>
            <pc:docMk/>
            <pc:sldMk cId="2478895051" sldId="265"/>
            <ac:spMk id="2" creationId="{4E867A19-F27B-4761-8415-5FB4BF67EB1B}"/>
          </ac:spMkLst>
        </pc:spChg>
        <pc:spChg chg="mod ord">
          <ac:chgData name=" " userId="6bfb69c48fd47454" providerId="LiveId" clId="{C440EFC8-B33E-4D14-9B3B-E9E12E8AEBA2}" dt="2021-12-04T16:48:01.350" v="196" actId="403"/>
          <ac:spMkLst>
            <pc:docMk/>
            <pc:sldMk cId="2478895051" sldId="265"/>
            <ac:spMk id="3" creationId="{B7774228-8A8E-405E-B2AD-B472239EA483}"/>
          </ac:spMkLst>
        </pc:spChg>
        <pc:spChg chg="add del">
          <ac:chgData name=" " userId="6bfb69c48fd47454" providerId="LiveId" clId="{C440EFC8-B33E-4D14-9B3B-E9E12E8AEBA2}" dt="2021-12-04T16:45:13.365" v="150" actId="26606"/>
          <ac:spMkLst>
            <pc:docMk/>
            <pc:sldMk cId="2478895051" sldId="265"/>
            <ac:spMk id="9" creationId="{327D73B4-9F5C-4A64-A179-51B9500CB8B5}"/>
          </ac:spMkLst>
        </pc:spChg>
        <pc:spChg chg="add del">
          <ac:chgData name=" " userId="6bfb69c48fd47454" providerId="LiveId" clId="{C440EFC8-B33E-4D14-9B3B-E9E12E8AEBA2}" dt="2021-12-04T16:45:13.365" v="150" actId="26606"/>
          <ac:spMkLst>
            <pc:docMk/>
            <pc:sldMk cId="2478895051" sldId="265"/>
            <ac:spMk id="11" creationId="{C1F06963-6374-4B48-844F-071A9BAAAE02}"/>
          </ac:spMkLst>
        </pc:spChg>
        <pc:spChg chg="add del">
          <ac:chgData name=" " userId="6bfb69c48fd47454" providerId="LiveId" clId="{C440EFC8-B33E-4D14-9B3B-E9E12E8AEBA2}" dt="2021-12-04T16:45:13.365" v="150" actId="26606"/>
          <ac:spMkLst>
            <pc:docMk/>
            <pc:sldMk cId="2478895051" sldId="265"/>
            <ac:spMk id="13" creationId="{6CB927A4-E432-4310-9CD5-E89FF5063179}"/>
          </ac:spMkLst>
        </pc:spChg>
        <pc:spChg chg="add del">
          <ac:chgData name=" " userId="6bfb69c48fd47454" providerId="LiveId" clId="{C440EFC8-B33E-4D14-9B3B-E9E12E8AEBA2}" dt="2021-12-04T16:45:13.365" v="150" actId="26606"/>
          <ac:spMkLst>
            <pc:docMk/>
            <pc:sldMk cId="2478895051" sldId="265"/>
            <ac:spMk id="15" creationId="{1453BF6C-B012-48B7-B4E8-6D7AC7C27D02}"/>
          </ac:spMkLst>
        </pc:spChg>
        <pc:spChg chg="add del">
          <ac:chgData name=" " userId="6bfb69c48fd47454" providerId="LiveId" clId="{C440EFC8-B33E-4D14-9B3B-E9E12E8AEBA2}" dt="2021-12-04T16:56:16.400" v="285" actId="22"/>
          <ac:spMkLst>
            <pc:docMk/>
            <pc:sldMk cId="2478895051" sldId="265"/>
            <ac:spMk id="16" creationId="{C5A6106E-048D-49E1-8FA2-EF0A0A2E6699}"/>
          </ac:spMkLst>
        </pc:spChg>
        <pc:spChg chg="add del">
          <ac:chgData name=" " userId="6bfb69c48fd47454" providerId="LiveId" clId="{C440EFC8-B33E-4D14-9B3B-E9E12E8AEBA2}" dt="2021-12-04T16:45:13.365" v="150" actId="26606"/>
          <ac:spMkLst>
            <pc:docMk/>
            <pc:sldMk cId="2478895051" sldId="265"/>
            <ac:spMk id="17" creationId="{E3020543-B24B-4EC4-8FFC-8DD88EEA91A8}"/>
          </ac:spMkLst>
        </pc:spChg>
        <pc:spChg chg="add mod">
          <ac:chgData name=" " userId="6bfb69c48fd47454" providerId="LiveId" clId="{C440EFC8-B33E-4D14-9B3B-E9E12E8AEBA2}" dt="2021-12-04T17:05:46.021" v="382" actId="1076"/>
          <ac:spMkLst>
            <pc:docMk/>
            <pc:sldMk cId="2478895051" sldId="265"/>
            <ac:spMk id="18" creationId="{E7A0F4DE-2528-411F-A3EE-F76A8DBA617C}"/>
          </ac:spMkLst>
        </pc:spChg>
        <pc:spChg chg="add">
          <ac:chgData name=" " userId="6bfb69c48fd47454" providerId="LiveId" clId="{C440EFC8-B33E-4D14-9B3B-E9E12E8AEBA2}" dt="2021-12-04T16:45:13.365" v="150" actId="26606"/>
          <ac:spMkLst>
            <pc:docMk/>
            <pc:sldMk cId="2478895051" sldId="265"/>
            <ac:spMk id="24" creationId="{8D1AA55E-40D5-461B-A5A8-4AE8AAB71B08}"/>
          </ac:spMkLst>
        </pc:spChg>
        <pc:spChg chg="add">
          <ac:chgData name=" " userId="6bfb69c48fd47454" providerId="LiveId" clId="{C440EFC8-B33E-4D14-9B3B-E9E12E8AEBA2}" dt="2021-12-04T16:45:13.365" v="150" actId="26606"/>
          <ac:spMkLst>
            <pc:docMk/>
            <pc:sldMk cId="2478895051" sldId="265"/>
            <ac:spMk id="28" creationId="{6CB927A4-E432-4310-9CD5-E89FF5063179}"/>
          </ac:spMkLst>
        </pc:spChg>
        <pc:spChg chg="add">
          <ac:chgData name=" " userId="6bfb69c48fd47454" providerId="LiveId" clId="{C440EFC8-B33E-4D14-9B3B-E9E12E8AEBA2}" dt="2021-12-04T16:45:13.365" v="150" actId="26606"/>
          <ac:spMkLst>
            <pc:docMk/>
            <pc:sldMk cId="2478895051" sldId="265"/>
            <ac:spMk id="30" creationId="{E3020543-B24B-4EC4-8FFC-8DD88EEA91A8}"/>
          </ac:spMkLst>
        </pc:spChg>
        <pc:picChg chg="add mod ord modCrop">
          <ac:chgData name=" " userId="6bfb69c48fd47454" providerId="LiveId" clId="{C440EFC8-B33E-4D14-9B3B-E9E12E8AEBA2}" dt="2021-12-04T17:05:41.684" v="381" actId="1076"/>
          <ac:picMkLst>
            <pc:docMk/>
            <pc:sldMk cId="2478895051" sldId="265"/>
            <ac:picMk id="4" creationId="{A1804797-3067-4090-BF26-9313F5947A0C}"/>
          </ac:picMkLst>
        </pc:picChg>
        <pc:cxnChg chg="add del">
          <ac:chgData name=" " userId="6bfb69c48fd47454" providerId="LiveId" clId="{C440EFC8-B33E-4D14-9B3B-E9E12E8AEBA2}" dt="2021-12-04T16:45:13.365" v="150" actId="26606"/>
          <ac:cxnSpMkLst>
            <pc:docMk/>
            <pc:sldMk cId="2478895051" sldId="265"/>
            <ac:cxnSpMk id="19" creationId="{C49DA8F6-BCC1-4447-B54C-57856834B94B}"/>
          </ac:cxnSpMkLst>
        </pc:cxnChg>
        <pc:cxnChg chg="add">
          <ac:chgData name=" " userId="6bfb69c48fd47454" providerId="LiveId" clId="{C440EFC8-B33E-4D14-9B3B-E9E12E8AEBA2}" dt="2021-12-04T16:45:13.365" v="150" actId="26606"/>
          <ac:cxnSpMkLst>
            <pc:docMk/>
            <pc:sldMk cId="2478895051" sldId="265"/>
            <ac:cxnSpMk id="26" creationId="{7EB498BD-8089-4626-91EA-4978EBEF535E}"/>
          </ac:cxnSpMkLst>
        </pc:cxnChg>
      </pc:sldChg>
      <pc:sldChg chg="addSp delSp modSp mod setBg">
        <pc:chgData name=" " userId="6bfb69c48fd47454" providerId="LiveId" clId="{C440EFC8-B33E-4D14-9B3B-E9E12E8AEBA2}" dt="2021-12-04T17:05:57.086" v="384" actId="1076"/>
        <pc:sldMkLst>
          <pc:docMk/>
          <pc:sldMk cId="1055851313" sldId="266"/>
        </pc:sldMkLst>
        <pc:spChg chg="mod">
          <ac:chgData name=" " userId="6bfb69c48fd47454" providerId="LiveId" clId="{C440EFC8-B33E-4D14-9B3B-E9E12E8AEBA2}" dt="2021-12-04T16:45:16.627" v="151" actId="26606"/>
          <ac:spMkLst>
            <pc:docMk/>
            <pc:sldMk cId="1055851313" sldId="266"/>
            <ac:spMk id="2" creationId="{80A658A0-5D52-438C-A711-2043D9BD2D0D}"/>
          </ac:spMkLst>
        </pc:spChg>
        <pc:spChg chg="mod ord">
          <ac:chgData name=" " userId="6bfb69c48fd47454" providerId="LiveId" clId="{C440EFC8-B33E-4D14-9B3B-E9E12E8AEBA2}" dt="2021-12-04T16:48:13.870" v="202" actId="403"/>
          <ac:spMkLst>
            <pc:docMk/>
            <pc:sldMk cId="1055851313" sldId="266"/>
            <ac:spMk id="3" creationId="{BE18E57E-97A6-4CB7-A273-5908EDE8340D}"/>
          </ac:spMkLst>
        </pc:spChg>
        <pc:spChg chg="add del">
          <ac:chgData name=" " userId="6bfb69c48fd47454" providerId="LiveId" clId="{C440EFC8-B33E-4D14-9B3B-E9E12E8AEBA2}" dt="2021-12-04T16:45:16.627" v="151" actId="26606"/>
          <ac:spMkLst>
            <pc:docMk/>
            <pc:sldMk cId="1055851313" sldId="266"/>
            <ac:spMk id="9" creationId="{327D73B4-9F5C-4A64-A179-51B9500CB8B5}"/>
          </ac:spMkLst>
        </pc:spChg>
        <pc:spChg chg="add del">
          <ac:chgData name=" " userId="6bfb69c48fd47454" providerId="LiveId" clId="{C440EFC8-B33E-4D14-9B3B-E9E12E8AEBA2}" dt="2021-12-04T16:45:16.627" v="151" actId="26606"/>
          <ac:spMkLst>
            <pc:docMk/>
            <pc:sldMk cId="1055851313" sldId="266"/>
            <ac:spMk id="11" creationId="{C1F06963-6374-4B48-844F-071A9BAAAE02}"/>
          </ac:spMkLst>
        </pc:spChg>
        <pc:spChg chg="add del">
          <ac:chgData name=" " userId="6bfb69c48fd47454" providerId="LiveId" clId="{C440EFC8-B33E-4D14-9B3B-E9E12E8AEBA2}" dt="2021-12-04T16:45:16.627" v="151" actId="26606"/>
          <ac:spMkLst>
            <pc:docMk/>
            <pc:sldMk cId="1055851313" sldId="266"/>
            <ac:spMk id="13" creationId="{6CB927A4-E432-4310-9CD5-E89FF5063179}"/>
          </ac:spMkLst>
        </pc:spChg>
        <pc:spChg chg="add del">
          <ac:chgData name=" " userId="6bfb69c48fd47454" providerId="LiveId" clId="{C440EFC8-B33E-4D14-9B3B-E9E12E8AEBA2}" dt="2021-12-04T16:45:16.627" v="151" actId="26606"/>
          <ac:spMkLst>
            <pc:docMk/>
            <pc:sldMk cId="1055851313" sldId="266"/>
            <ac:spMk id="15" creationId="{1453BF6C-B012-48B7-B4E8-6D7AC7C27D02}"/>
          </ac:spMkLst>
        </pc:spChg>
        <pc:spChg chg="add mod">
          <ac:chgData name=" " userId="6bfb69c48fd47454" providerId="LiveId" clId="{C440EFC8-B33E-4D14-9B3B-E9E12E8AEBA2}" dt="2021-12-04T17:05:57.086" v="384" actId="1076"/>
          <ac:spMkLst>
            <pc:docMk/>
            <pc:sldMk cId="1055851313" sldId="266"/>
            <ac:spMk id="16" creationId="{DEA4461D-EC7B-445D-B017-595651932394}"/>
          </ac:spMkLst>
        </pc:spChg>
        <pc:spChg chg="add del">
          <ac:chgData name=" " userId="6bfb69c48fd47454" providerId="LiveId" clId="{C440EFC8-B33E-4D14-9B3B-E9E12E8AEBA2}" dt="2021-12-04T16:45:16.627" v="151" actId="26606"/>
          <ac:spMkLst>
            <pc:docMk/>
            <pc:sldMk cId="1055851313" sldId="266"/>
            <ac:spMk id="17" creationId="{E3020543-B24B-4EC4-8FFC-8DD88EEA91A8}"/>
          </ac:spMkLst>
        </pc:spChg>
        <pc:spChg chg="add">
          <ac:chgData name=" " userId="6bfb69c48fd47454" providerId="LiveId" clId="{C440EFC8-B33E-4D14-9B3B-E9E12E8AEBA2}" dt="2021-12-04T16:45:16.627" v="151" actId="26606"/>
          <ac:spMkLst>
            <pc:docMk/>
            <pc:sldMk cId="1055851313" sldId="266"/>
            <ac:spMk id="24" creationId="{8D1AA55E-40D5-461B-A5A8-4AE8AAB71B08}"/>
          </ac:spMkLst>
        </pc:spChg>
        <pc:spChg chg="add">
          <ac:chgData name=" " userId="6bfb69c48fd47454" providerId="LiveId" clId="{C440EFC8-B33E-4D14-9B3B-E9E12E8AEBA2}" dt="2021-12-04T16:45:16.627" v="151" actId="26606"/>
          <ac:spMkLst>
            <pc:docMk/>
            <pc:sldMk cId="1055851313" sldId="266"/>
            <ac:spMk id="28" creationId="{6CB927A4-E432-4310-9CD5-E89FF5063179}"/>
          </ac:spMkLst>
        </pc:spChg>
        <pc:spChg chg="add">
          <ac:chgData name=" " userId="6bfb69c48fd47454" providerId="LiveId" clId="{C440EFC8-B33E-4D14-9B3B-E9E12E8AEBA2}" dt="2021-12-04T16:45:16.627" v="151" actId="26606"/>
          <ac:spMkLst>
            <pc:docMk/>
            <pc:sldMk cId="1055851313" sldId="266"/>
            <ac:spMk id="30" creationId="{E3020543-B24B-4EC4-8FFC-8DD88EEA91A8}"/>
          </ac:spMkLst>
        </pc:spChg>
        <pc:picChg chg="add mod ord">
          <ac:chgData name=" " userId="6bfb69c48fd47454" providerId="LiveId" clId="{C440EFC8-B33E-4D14-9B3B-E9E12E8AEBA2}" dt="2021-12-04T17:05:50.653" v="383" actId="1076"/>
          <ac:picMkLst>
            <pc:docMk/>
            <pc:sldMk cId="1055851313" sldId="266"/>
            <ac:picMk id="4" creationId="{B3428FC7-D0FF-4522-B2EA-100E45B74612}"/>
          </ac:picMkLst>
        </pc:picChg>
        <pc:cxnChg chg="add del">
          <ac:chgData name=" " userId="6bfb69c48fd47454" providerId="LiveId" clId="{C440EFC8-B33E-4D14-9B3B-E9E12E8AEBA2}" dt="2021-12-04T16:45:16.627" v="151" actId="26606"/>
          <ac:cxnSpMkLst>
            <pc:docMk/>
            <pc:sldMk cId="1055851313" sldId="266"/>
            <ac:cxnSpMk id="19" creationId="{C49DA8F6-BCC1-4447-B54C-57856834B94B}"/>
          </ac:cxnSpMkLst>
        </pc:cxnChg>
        <pc:cxnChg chg="add">
          <ac:chgData name=" " userId="6bfb69c48fd47454" providerId="LiveId" clId="{C440EFC8-B33E-4D14-9B3B-E9E12E8AEBA2}" dt="2021-12-04T16:45:16.627" v="151" actId="26606"/>
          <ac:cxnSpMkLst>
            <pc:docMk/>
            <pc:sldMk cId="1055851313" sldId="266"/>
            <ac:cxnSpMk id="26" creationId="{7EB498BD-8089-4626-91EA-4978EBEF535E}"/>
          </ac:cxnSpMkLst>
        </pc:cxnChg>
      </pc:sldChg>
      <pc:sldChg chg="addSp delSp modSp mod setBg">
        <pc:chgData name=" " userId="6bfb69c48fd47454" providerId="LiveId" clId="{C440EFC8-B33E-4D14-9B3B-E9E12E8AEBA2}" dt="2021-12-04T17:06:04.856" v="386" actId="1076"/>
        <pc:sldMkLst>
          <pc:docMk/>
          <pc:sldMk cId="3844369636" sldId="267"/>
        </pc:sldMkLst>
        <pc:spChg chg="mod">
          <ac:chgData name=" " userId="6bfb69c48fd47454" providerId="LiveId" clId="{C440EFC8-B33E-4D14-9B3B-E9E12E8AEBA2}" dt="2021-12-04T16:45:18.692" v="152" actId="26606"/>
          <ac:spMkLst>
            <pc:docMk/>
            <pc:sldMk cId="3844369636" sldId="267"/>
            <ac:spMk id="2" creationId="{777F6CB2-01B8-4284-A7FA-3AB1111D96D8}"/>
          </ac:spMkLst>
        </pc:spChg>
        <pc:spChg chg="mod ord">
          <ac:chgData name=" " userId="6bfb69c48fd47454" providerId="LiveId" clId="{C440EFC8-B33E-4D14-9B3B-E9E12E8AEBA2}" dt="2021-12-04T16:48:07.769" v="199" actId="403"/>
          <ac:spMkLst>
            <pc:docMk/>
            <pc:sldMk cId="3844369636" sldId="267"/>
            <ac:spMk id="3" creationId="{4DD6E286-6F12-4BB2-906B-1AF0AE772877}"/>
          </ac:spMkLst>
        </pc:spChg>
        <pc:spChg chg="add del">
          <ac:chgData name=" " userId="6bfb69c48fd47454" providerId="LiveId" clId="{C440EFC8-B33E-4D14-9B3B-E9E12E8AEBA2}" dt="2021-12-04T16:45:18.692" v="152" actId="26606"/>
          <ac:spMkLst>
            <pc:docMk/>
            <pc:sldMk cId="3844369636" sldId="267"/>
            <ac:spMk id="10" creationId="{327D73B4-9F5C-4A64-A179-51B9500CB8B5}"/>
          </ac:spMkLst>
        </pc:spChg>
        <pc:spChg chg="add del">
          <ac:chgData name=" " userId="6bfb69c48fd47454" providerId="LiveId" clId="{C440EFC8-B33E-4D14-9B3B-E9E12E8AEBA2}" dt="2021-12-04T16:45:18.692" v="152" actId="26606"/>
          <ac:spMkLst>
            <pc:docMk/>
            <pc:sldMk cId="3844369636" sldId="267"/>
            <ac:spMk id="12" creationId="{C1F06963-6374-4B48-844F-071A9BAAAE02}"/>
          </ac:spMkLst>
        </pc:spChg>
        <pc:spChg chg="add del">
          <ac:chgData name=" " userId="6bfb69c48fd47454" providerId="LiveId" clId="{C440EFC8-B33E-4D14-9B3B-E9E12E8AEBA2}" dt="2021-12-04T16:45:18.692" v="152" actId="26606"/>
          <ac:spMkLst>
            <pc:docMk/>
            <pc:sldMk cId="3844369636" sldId="267"/>
            <ac:spMk id="14" creationId="{6CB927A4-E432-4310-9CD5-E89FF5063179}"/>
          </ac:spMkLst>
        </pc:spChg>
        <pc:spChg chg="add del">
          <ac:chgData name=" " userId="6bfb69c48fd47454" providerId="LiveId" clId="{C440EFC8-B33E-4D14-9B3B-E9E12E8AEBA2}" dt="2021-12-04T16:45:18.692" v="152" actId="26606"/>
          <ac:spMkLst>
            <pc:docMk/>
            <pc:sldMk cId="3844369636" sldId="267"/>
            <ac:spMk id="16" creationId="{1453BF6C-B012-48B7-B4E8-6D7AC7C27D02}"/>
          </ac:spMkLst>
        </pc:spChg>
        <pc:spChg chg="add mod">
          <ac:chgData name=" " userId="6bfb69c48fd47454" providerId="LiveId" clId="{C440EFC8-B33E-4D14-9B3B-E9E12E8AEBA2}" dt="2021-12-04T17:06:04.856" v="386" actId="1076"/>
          <ac:spMkLst>
            <pc:docMk/>
            <pc:sldMk cId="3844369636" sldId="267"/>
            <ac:spMk id="17" creationId="{C688DA01-9508-4645-8595-AF7A44433193}"/>
          </ac:spMkLst>
        </pc:spChg>
        <pc:spChg chg="add del">
          <ac:chgData name=" " userId="6bfb69c48fd47454" providerId="LiveId" clId="{C440EFC8-B33E-4D14-9B3B-E9E12E8AEBA2}" dt="2021-12-04T16:45:18.692" v="152" actId="26606"/>
          <ac:spMkLst>
            <pc:docMk/>
            <pc:sldMk cId="3844369636" sldId="267"/>
            <ac:spMk id="18" creationId="{E3020543-B24B-4EC4-8FFC-8DD88EEA91A8}"/>
          </ac:spMkLst>
        </pc:spChg>
        <pc:spChg chg="add">
          <ac:chgData name=" " userId="6bfb69c48fd47454" providerId="LiveId" clId="{C440EFC8-B33E-4D14-9B3B-E9E12E8AEBA2}" dt="2021-12-04T16:45:18.692" v="152" actId="26606"/>
          <ac:spMkLst>
            <pc:docMk/>
            <pc:sldMk cId="3844369636" sldId="267"/>
            <ac:spMk id="25" creationId="{8D1AA55E-40D5-461B-A5A8-4AE8AAB71B08}"/>
          </ac:spMkLst>
        </pc:spChg>
        <pc:spChg chg="add">
          <ac:chgData name=" " userId="6bfb69c48fd47454" providerId="LiveId" clId="{C440EFC8-B33E-4D14-9B3B-E9E12E8AEBA2}" dt="2021-12-04T16:45:18.692" v="152" actId="26606"/>
          <ac:spMkLst>
            <pc:docMk/>
            <pc:sldMk cId="3844369636" sldId="267"/>
            <ac:spMk id="29" creationId="{6CB927A4-E432-4310-9CD5-E89FF5063179}"/>
          </ac:spMkLst>
        </pc:spChg>
        <pc:spChg chg="add">
          <ac:chgData name=" " userId="6bfb69c48fd47454" providerId="LiveId" clId="{C440EFC8-B33E-4D14-9B3B-E9E12E8AEBA2}" dt="2021-12-04T16:45:18.692" v="152" actId="26606"/>
          <ac:spMkLst>
            <pc:docMk/>
            <pc:sldMk cId="3844369636" sldId="267"/>
            <ac:spMk id="31" creationId="{E3020543-B24B-4EC4-8FFC-8DD88EEA91A8}"/>
          </ac:spMkLst>
        </pc:spChg>
        <pc:picChg chg="add del">
          <ac:chgData name=" " userId="6bfb69c48fd47454" providerId="LiveId" clId="{C440EFC8-B33E-4D14-9B3B-E9E12E8AEBA2}" dt="2021-12-04T16:36:58.994" v="87"/>
          <ac:picMkLst>
            <pc:docMk/>
            <pc:sldMk cId="3844369636" sldId="267"/>
            <ac:picMk id="4" creationId="{7E971A2D-44E9-47C3-A793-8AA253FB01D8}"/>
          </ac:picMkLst>
        </pc:picChg>
        <pc:picChg chg="add mod ord">
          <ac:chgData name=" " userId="6bfb69c48fd47454" providerId="LiveId" clId="{C440EFC8-B33E-4D14-9B3B-E9E12E8AEBA2}" dt="2021-12-04T17:06:01.441" v="385" actId="1076"/>
          <ac:picMkLst>
            <pc:docMk/>
            <pc:sldMk cId="3844369636" sldId="267"/>
            <ac:picMk id="5" creationId="{15A240A1-EE17-4FAF-B4F3-AD6BADD6D5A4}"/>
          </ac:picMkLst>
        </pc:picChg>
        <pc:cxnChg chg="add del">
          <ac:chgData name=" " userId="6bfb69c48fd47454" providerId="LiveId" clId="{C440EFC8-B33E-4D14-9B3B-E9E12E8AEBA2}" dt="2021-12-04T16:45:18.692" v="152" actId="26606"/>
          <ac:cxnSpMkLst>
            <pc:docMk/>
            <pc:sldMk cId="3844369636" sldId="267"/>
            <ac:cxnSpMk id="20" creationId="{C49DA8F6-BCC1-4447-B54C-57856834B94B}"/>
          </ac:cxnSpMkLst>
        </pc:cxnChg>
        <pc:cxnChg chg="add">
          <ac:chgData name=" " userId="6bfb69c48fd47454" providerId="LiveId" clId="{C440EFC8-B33E-4D14-9B3B-E9E12E8AEBA2}" dt="2021-12-04T16:45:18.692" v="152" actId="26606"/>
          <ac:cxnSpMkLst>
            <pc:docMk/>
            <pc:sldMk cId="3844369636" sldId="267"/>
            <ac:cxnSpMk id="27" creationId="{7EB498BD-8089-4626-91EA-4978EBEF535E}"/>
          </ac:cxnSpMkLst>
        </pc:cxnChg>
      </pc:sldChg>
      <pc:sldChg chg="addSp delSp modSp mod setBg">
        <pc:chgData name=" " userId="6bfb69c48fd47454" providerId="LiveId" clId="{C440EFC8-B33E-4D14-9B3B-E9E12E8AEBA2}" dt="2021-12-04T17:06:21.578" v="389" actId="1076"/>
        <pc:sldMkLst>
          <pc:docMk/>
          <pc:sldMk cId="1053825986" sldId="268"/>
        </pc:sldMkLst>
        <pc:spChg chg="mod">
          <ac:chgData name=" " userId="6bfb69c48fd47454" providerId="LiveId" clId="{C440EFC8-B33E-4D14-9B3B-E9E12E8AEBA2}" dt="2021-12-04T16:45:22.219" v="153" actId="26606"/>
          <ac:spMkLst>
            <pc:docMk/>
            <pc:sldMk cId="1053825986" sldId="268"/>
            <ac:spMk id="2" creationId="{511F160A-51FC-4559-A344-0F85798D08DD}"/>
          </ac:spMkLst>
        </pc:spChg>
        <pc:spChg chg="mod ord">
          <ac:chgData name=" " userId="6bfb69c48fd47454" providerId="LiveId" clId="{C440EFC8-B33E-4D14-9B3B-E9E12E8AEBA2}" dt="2021-12-04T16:48:24.784" v="205" actId="403"/>
          <ac:spMkLst>
            <pc:docMk/>
            <pc:sldMk cId="1053825986" sldId="268"/>
            <ac:spMk id="3" creationId="{5172C1E5-C699-4BBF-BBB2-39B3300382F5}"/>
          </ac:spMkLst>
        </pc:spChg>
        <pc:spChg chg="add del">
          <ac:chgData name=" " userId="6bfb69c48fd47454" providerId="LiveId" clId="{C440EFC8-B33E-4D14-9B3B-E9E12E8AEBA2}" dt="2021-12-04T16:45:22.219" v="153" actId="26606"/>
          <ac:spMkLst>
            <pc:docMk/>
            <pc:sldMk cId="1053825986" sldId="268"/>
            <ac:spMk id="9" creationId="{327D73B4-9F5C-4A64-A179-51B9500CB8B5}"/>
          </ac:spMkLst>
        </pc:spChg>
        <pc:spChg chg="add del">
          <ac:chgData name=" " userId="6bfb69c48fd47454" providerId="LiveId" clId="{C440EFC8-B33E-4D14-9B3B-E9E12E8AEBA2}" dt="2021-12-04T16:45:22.219" v="153" actId="26606"/>
          <ac:spMkLst>
            <pc:docMk/>
            <pc:sldMk cId="1053825986" sldId="268"/>
            <ac:spMk id="11" creationId="{C1F06963-6374-4B48-844F-071A9BAAAE02}"/>
          </ac:spMkLst>
        </pc:spChg>
        <pc:spChg chg="add del">
          <ac:chgData name=" " userId="6bfb69c48fd47454" providerId="LiveId" clId="{C440EFC8-B33E-4D14-9B3B-E9E12E8AEBA2}" dt="2021-12-04T16:45:22.219" v="153" actId="26606"/>
          <ac:spMkLst>
            <pc:docMk/>
            <pc:sldMk cId="1053825986" sldId="268"/>
            <ac:spMk id="13" creationId="{6CB927A4-E432-4310-9CD5-E89FF5063179}"/>
          </ac:spMkLst>
        </pc:spChg>
        <pc:spChg chg="add del">
          <ac:chgData name=" " userId="6bfb69c48fd47454" providerId="LiveId" clId="{C440EFC8-B33E-4D14-9B3B-E9E12E8AEBA2}" dt="2021-12-04T16:45:22.219" v="153" actId="26606"/>
          <ac:spMkLst>
            <pc:docMk/>
            <pc:sldMk cId="1053825986" sldId="268"/>
            <ac:spMk id="15" creationId="{1453BF6C-B012-48B7-B4E8-6D7AC7C27D02}"/>
          </ac:spMkLst>
        </pc:spChg>
        <pc:spChg chg="add mod">
          <ac:chgData name=" " userId="6bfb69c48fd47454" providerId="LiveId" clId="{C440EFC8-B33E-4D14-9B3B-E9E12E8AEBA2}" dt="2021-12-04T17:06:21.578" v="389" actId="1076"/>
          <ac:spMkLst>
            <pc:docMk/>
            <pc:sldMk cId="1053825986" sldId="268"/>
            <ac:spMk id="16" creationId="{291F1F7F-4984-4E62-968A-3DD66FFC3368}"/>
          </ac:spMkLst>
        </pc:spChg>
        <pc:spChg chg="add del">
          <ac:chgData name=" " userId="6bfb69c48fd47454" providerId="LiveId" clId="{C440EFC8-B33E-4D14-9B3B-E9E12E8AEBA2}" dt="2021-12-04T16:45:22.219" v="153" actId="26606"/>
          <ac:spMkLst>
            <pc:docMk/>
            <pc:sldMk cId="1053825986" sldId="268"/>
            <ac:spMk id="17" creationId="{E3020543-B24B-4EC4-8FFC-8DD88EEA91A8}"/>
          </ac:spMkLst>
        </pc:spChg>
        <pc:spChg chg="add">
          <ac:chgData name=" " userId="6bfb69c48fd47454" providerId="LiveId" clId="{C440EFC8-B33E-4D14-9B3B-E9E12E8AEBA2}" dt="2021-12-04T16:45:22.219" v="153" actId="26606"/>
          <ac:spMkLst>
            <pc:docMk/>
            <pc:sldMk cId="1053825986" sldId="268"/>
            <ac:spMk id="24" creationId="{8D1AA55E-40D5-461B-A5A8-4AE8AAB71B08}"/>
          </ac:spMkLst>
        </pc:spChg>
        <pc:spChg chg="add">
          <ac:chgData name=" " userId="6bfb69c48fd47454" providerId="LiveId" clId="{C440EFC8-B33E-4D14-9B3B-E9E12E8AEBA2}" dt="2021-12-04T16:45:22.219" v="153" actId="26606"/>
          <ac:spMkLst>
            <pc:docMk/>
            <pc:sldMk cId="1053825986" sldId="268"/>
            <ac:spMk id="28" creationId="{6CB927A4-E432-4310-9CD5-E89FF5063179}"/>
          </ac:spMkLst>
        </pc:spChg>
        <pc:spChg chg="add">
          <ac:chgData name=" " userId="6bfb69c48fd47454" providerId="LiveId" clId="{C440EFC8-B33E-4D14-9B3B-E9E12E8AEBA2}" dt="2021-12-04T16:45:22.219" v="153" actId="26606"/>
          <ac:spMkLst>
            <pc:docMk/>
            <pc:sldMk cId="1053825986" sldId="268"/>
            <ac:spMk id="30" creationId="{E3020543-B24B-4EC4-8FFC-8DD88EEA91A8}"/>
          </ac:spMkLst>
        </pc:spChg>
        <pc:picChg chg="add mod ord modCrop">
          <ac:chgData name=" " userId="6bfb69c48fd47454" providerId="LiveId" clId="{C440EFC8-B33E-4D14-9B3B-E9E12E8AEBA2}" dt="2021-12-04T17:06:18.422" v="388" actId="1076"/>
          <ac:picMkLst>
            <pc:docMk/>
            <pc:sldMk cId="1053825986" sldId="268"/>
            <ac:picMk id="4" creationId="{FCDF4C0A-DB1F-4B11-A960-01B048A11EDC}"/>
          </ac:picMkLst>
        </pc:picChg>
        <pc:cxnChg chg="add del">
          <ac:chgData name=" " userId="6bfb69c48fd47454" providerId="LiveId" clId="{C440EFC8-B33E-4D14-9B3B-E9E12E8AEBA2}" dt="2021-12-04T16:45:22.219" v="153" actId="26606"/>
          <ac:cxnSpMkLst>
            <pc:docMk/>
            <pc:sldMk cId="1053825986" sldId="268"/>
            <ac:cxnSpMk id="19" creationId="{C49DA8F6-BCC1-4447-B54C-57856834B94B}"/>
          </ac:cxnSpMkLst>
        </pc:cxnChg>
        <pc:cxnChg chg="add">
          <ac:chgData name=" " userId="6bfb69c48fd47454" providerId="LiveId" clId="{C440EFC8-B33E-4D14-9B3B-E9E12E8AEBA2}" dt="2021-12-04T16:45:22.219" v="153" actId="26606"/>
          <ac:cxnSpMkLst>
            <pc:docMk/>
            <pc:sldMk cId="1053825986" sldId="268"/>
            <ac:cxnSpMk id="26" creationId="{7EB498BD-8089-4626-91EA-4978EBEF535E}"/>
          </ac:cxnSpMkLst>
        </pc:cxnChg>
      </pc:sldChg>
      <pc:sldChg chg="addSp delSp modSp mod setBg">
        <pc:chgData name=" " userId="6bfb69c48fd47454" providerId="LiveId" clId="{C440EFC8-B33E-4D14-9B3B-E9E12E8AEBA2}" dt="2021-12-04T17:06:35.564" v="392" actId="1076"/>
        <pc:sldMkLst>
          <pc:docMk/>
          <pc:sldMk cId="104900126" sldId="269"/>
        </pc:sldMkLst>
        <pc:spChg chg="mod">
          <ac:chgData name=" " userId="6bfb69c48fd47454" providerId="LiveId" clId="{C440EFC8-B33E-4D14-9B3B-E9E12E8AEBA2}" dt="2021-12-04T16:45:24.729" v="154" actId="26606"/>
          <ac:spMkLst>
            <pc:docMk/>
            <pc:sldMk cId="104900126" sldId="269"/>
            <ac:spMk id="2" creationId="{8DD240CA-6731-4AE8-BB1E-AE3BC9B997AB}"/>
          </ac:spMkLst>
        </pc:spChg>
        <pc:spChg chg="mod ord">
          <ac:chgData name=" " userId="6bfb69c48fd47454" providerId="LiveId" clId="{C440EFC8-B33E-4D14-9B3B-E9E12E8AEBA2}" dt="2021-12-04T16:48:30.355" v="208" actId="403"/>
          <ac:spMkLst>
            <pc:docMk/>
            <pc:sldMk cId="104900126" sldId="269"/>
            <ac:spMk id="3" creationId="{91D6AEFC-42EF-40E7-B625-F5B85B6725D2}"/>
          </ac:spMkLst>
        </pc:spChg>
        <pc:spChg chg="add del">
          <ac:chgData name=" " userId="6bfb69c48fd47454" providerId="LiveId" clId="{C440EFC8-B33E-4D14-9B3B-E9E12E8AEBA2}" dt="2021-12-04T16:45:24.729" v="154" actId="26606"/>
          <ac:spMkLst>
            <pc:docMk/>
            <pc:sldMk cId="104900126" sldId="269"/>
            <ac:spMk id="9" creationId="{327D73B4-9F5C-4A64-A179-51B9500CB8B5}"/>
          </ac:spMkLst>
        </pc:spChg>
        <pc:spChg chg="add del">
          <ac:chgData name=" " userId="6bfb69c48fd47454" providerId="LiveId" clId="{C440EFC8-B33E-4D14-9B3B-E9E12E8AEBA2}" dt="2021-12-04T16:45:24.729" v="154" actId="26606"/>
          <ac:spMkLst>
            <pc:docMk/>
            <pc:sldMk cId="104900126" sldId="269"/>
            <ac:spMk id="11" creationId="{C1F06963-6374-4B48-844F-071A9BAAAE02}"/>
          </ac:spMkLst>
        </pc:spChg>
        <pc:spChg chg="add del">
          <ac:chgData name=" " userId="6bfb69c48fd47454" providerId="LiveId" clId="{C440EFC8-B33E-4D14-9B3B-E9E12E8AEBA2}" dt="2021-12-04T16:45:24.729" v="154" actId="26606"/>
          <ac:spMkLst>
            <pc:docMk/>
            <pc:sldMk cId="104900126" sldId="269"/>
            <ac:spMk id="13" creationId="{6CB927A4-E432-4310-9CD5-E89FF5063179}"/>
          </ac:spMkLst>
        </pc:spChg>
        <pc:spChg chg="add del">
          <ac:chgData name=" " userId="6bfb69c48fd47454" providerId="LiveId" clId="{C440EFC8-B33E-4D14-9B3B-E9E12E8AEBA2}" dt="2021-12-04T16:45:24.729" v="154" actId="26606"/>
          <ac:spMkLst>
            <pc:docMk/>
            <pc:sldMk cId="104900126" sldId="269"/>
            <ac:spMk id="15" creationId="{1453BF6C-B012-48B7-B4E8-6D7AC7C27D02}"/>
          </ac:spMkLst>
        </pc:spChg>
        <pc:spChg chg="add mod">
          <ac:chgData name=" " userId="6bfb69c48fd47454" providerId="LiveId" clId="{C440EFC8-B33E-4D14-9B3B-E9E12E8AEBA2}" dt="2021-12-04T17:06:35.564" v="392" actId="1076"/>
          <ac:spMkLst>
            <pc:docMk/>
            <pc:sldMk cId="104900126" sldId="269"/>
            <ac:spMk id="16" creationId="{ED3BE89E-5B3F-45C3-B398-C7FB34F941C0}"/>
          </ac:spMkLst>
        </pc:spChg>
        <pc:spChg chg="add del">
          <ac:chgData name=" " userId="6bfb69c48fd47454" providerId="LiveId" clId="{C440EFC8-B33E-4D14-9B3B-E9E12E8AEBA2}" dt="2021-12-04T16:45:24.729" v="154" actId="26606"/>
          <ac:spMkLst>
            <pc:docMk/>
            <pc:sldMk cId="104900126" sldId="269"/>
            <ac:spMk id="17" creationId="{E3020543-B24B-4EC4-8FFC-8DD88EEA91A8}"/>
          </ac:spMkLst>
        </pc:spChg>
        <pc:spChg chg="add">
          <ac:chgData name=" " userId="6bfb69c48fd47454" providerId="LiveId" clId="{C440EFC8-B33E-4D14-9B3B-E9E12E8AEBA2}" dt="2021-12-04T16:45:24.729" v="154" actId="26606"/>
          <ac:spMkLst>
            <pc:docMk/>
            <pc:sldMk cId="104900126" sldId="269"/>
            <ac:spMk id="24" creationId="{8D1AA55E-40D5-461B-A5A8-4AE8AAB71B08}"/>
          </ac:spMkLst>
        </pc:spChg>
        <pc:spChg chg="add">
          <ac:chgData name=" " userId="6bfb69c48fd47454" providerId="LiveId" clId="{C440EFC8-B33E-4D14-9B3B-E9E12E8AEBA2}" dt="2021-12-04T16:45:24.729" v="154" actId="26606"/>
          <ac:spMkLst>
            <pc:docMk/>
            <pc:sldMk cId="104900126" sldId="269"/>
            <ac:spMk id="28" creationId="{6CB927A4-E432-4310-9CD5-E89FF5063179}"/>
          </ac:spMkLst>
        </pc:spChg>
        <pc:spChg chg="add">
          <ac:chgData name=" " userId="6bfb69c48fd47454" providerId="LiveId" clId="{C440EFC8-B33E-4D14-9B3B-E9E12E8AEBA2}" dt="2021-12-04T16:45:24.729" v="154" actId="26606"/>
          <ac:spMkLst>
            <pc:docMk/>
            <pc:sldMk cId="104900126" sldId="269"/>
            <ac:spMk id="30" creationId="{E3020543-B24B-4EC4-8FFC-8DD88EEA91A8}"/>
          </ac:spMkLst>
        </pc:spChg>
        <pc:picChg chg="add mod ord modCrop">
          <ac:chgData name=" " userId="6bfb69c48fd47454" providerId="LiveId" clId="{C440EFC8-B33E-4D14-9B3B-E9E12E8AEBA2}" dt="2021-12-04T17:06:26.262" v="390" actId="1076"/>
          <ac:picMkLst>
            <pc:docMk/>
            <pc:sldMk cId="104900126" sldId="269"/>
            <ac:picMk id="4" creationId="{4E948A29-BB0A-4E13-A4A5-27354A9C961D}"/>
          </ac:picMkLst>
        </pc:picChg>
        <pc:cxnChg chg="add del">
          <ac:chgData name=" " userId="6bfb69c48fd47454" providerId="LiveId" clId="{C440EFC8-B33E-4D14-9B3B-E9E12E8AEBA2}" dt="2021-12-04T16:45:24.729" v="154" actId="26606"/>
          <ac:cxnSpMkLst>
            <pc:docMk/>
            <pc:sldMk cId="104900126" sldId="269"/>
            <ac:cxnSpMk id="19" creationId="{C49DA8F6-BCC1-4447-B54C-57856834B94B}"/>
          </ac:cxnSpMkLst>
        </pc:cxnChg>
        <pc:cxnChg chg="add">
          <ac:chgData name=" " userId="6bfb69c48fd47454" providerId="LiveId" clId="{C440EFC8-B33E-4D14-9B3B-E9E12E8AEBA2}" dt="2021-12-04T16:45:24.729" v="154" actId="26606"/>
          <ac:cxnSpMkLst>
            <pc:docMk/>
            <pc:sldMk cId="104900126" sldId="269"/>
            <ac:cxnSpMk id="26" creationId="{7EB498BD-8089-4626-91EA-4978EBEF535E}"/>
          </ac:cxnSpMkLst>
        </pc:cxnChg>
      </pc:sldChg>
      <pc:sldChg chg="modSp mod">
        <pc:chgData name=" " userId="6bfb69c48fd47454" providerId="LiveId" clId="{C440EFC8-B33E-4D14-9B3B-E9E12E8AEBA2}" dt="2021-12-04T17:01:44.601" v="360" actId="404"/>
        <pc:sldMkLst>
          <pc:docMk/>
          <pc:sldMk cId="111739765" sldId="270"/>
        </pc:sldMkLst>
        <pc:spChg chg="mod">
          <ac:chgData name=" " userId="6bfb69c48fd47454" providerId="LiveId" clId="{C440EFC8-B33E-4D14-9B3B-E9E12E8AEBA2}" dt="2021-12-04T17:01:44.601" v="360" actId="404"/>
          <ac:spMkLst>
            <pc:docMk/>
            <pc:sldMk cId="111739765" sldId="270"/>
            <ac:spMk id="3" creationId="{6159A288-B1C4-4BC6-B604-76C49782BE07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glav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l-SI"/>
          </a:p>
        </p:txBody>
      </p:sp>
      <p:sp>
        <p:nvSpPr>
          <p:cNvPr id="3" name="Označba mesta datum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7B2134D-005E-48B9-A63C-D292ECB6CDB0}" type="datetimeFigureOut">
              <a:rPr lang="sl-SI" smtClean="0"/>
              <a:t>4. 12. 2021</a:t>
            </a:fld>
            <a:endParaRPr lang="sl-SI"/>
          </a:p>
        </p:txBody>
      </p:sp>
      <p:sp>
        <p:nvSpPr>
          <p:cNvPr id="4" name="Označba mesta stranske slik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l-SI"/>
          </a:p>
        </p:txBody>
      </p:sp>
      <p:sp>
        <p:nvSpPr>
          <p:cNvPr id="5" name="Označba mesta opomb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6" name="Označba mesta no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l-SI"/>
          </a:p>
        </p:txBody>
      </p:sp>
      <p:sp>
        <p:nvSpPr>
          <p:cNvPr id="7" name="Označba mesta številke diapoz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3EFCDC0-647F-49A8-9685-B9CEBF58AD1C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3195431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640AAD-80AF-40E7-BE3F-43D32FC68ED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l">
              <a:defRPr sz="6000" b="1" i="0" cap="all" baseline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C80FBD9-0977-4B2B-9318-30774BB0947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l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CE66DA5-7751-4D3D-B753-58DF3B4187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3A01D8-1E1A-42B5-BC35-C7D6771E1F07}" type="datetime1">
              <a:rPr lang="en-US" smtClean="0"/>
              <a:t>12/4/2021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F8C2A2A-62DB-40C0-8AE7-CB9B98649B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401EAA4-F44C-4C1F-B8E3-1A3005300F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E633F-9882-4A5C-83A2-1109D0C73261}" type="slidenum">
              <a:rPr lang="en-US" smtClean="0"/>
              <a:t>‹#›</a:t>
            </a:fld>
            <a:endParaRPr lang="en-US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D1B787A8-0D67-4B7E-9B48-86BD906AB6B5}"/>
              </a:ext>
            </a:extLst>
          </p:cNvPr>
          <p:cNvCxnSpPr>
            <a:cxnSpLocks/>
          </p:cNvCxnSpPr>
          <p:nvPr/>
        </p:nvCxnSpPr>
        <p:spPr>
          <a:xfrm>
            <a:off x="715890" y="1114050"/>
            <a:ext cx="0" cy="5735637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090978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6AD429-654B-4F0E-94E9-6FEF8EC67E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68D60B2-06F5-4567-BE1F-BBA5270537B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216F6F2-8269-4B80-8EE3-81FEE0F9DF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6DBE23-5BF7-45B5-93FB-013405E4AD74}" type="datetime1">
              <a:rPr lang="en-US" smtClean="0"/>
              <a:t>12/4/2021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6BC86E4-3EDE-4EB4-B1A3-A1198AADD1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41752B0-ACEC-49EF-8131-FCF35BC5CD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E633F-9882-4A5C-83A2-1109D0C73261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1A0462E3-375D-4E76-8886-69E06985D069}"/>
              </a:ext>
            </a:extLst>
          </p:cNvPr>
          <p:cNvCxnSpPr>
            <a:cxnSpLocks/>
          </p:cNvCxnSpPr>
          <p:nvPr/>
        </p:nvCxnSpPr>
        <p:spPr>
          <a:xfrm>
            <a:off x="715890" y="356812"/>
            <a:ext cx="0" cy="6492875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90102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423B094-F480-477B-901C-7181F88C076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D052089-A920-4E52-98DC-8A5DC7B0ACC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4A074FE-F1B4-421F-A66E-FA351C8F99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AA8663-55A3-4671-9FFF-A9C290BD7DAF}" type="datetime1">
              <a:rPr lang="en-US" smtClean="0"/>
              <a:t>12/4/2021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4D764BA-3AB2-45FD-ABCB-975B3FDDF2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6FB3FEF-8252-49FD-82F2-3E5FABC65F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E633F-9882-4A5C-83A2-1109D0C73261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0AEB5C65-83BB-4EBD-AD22-EDA8489D0F5D}"/>
              </a:ext>
            </a:extLst>
          </p:cNvPr>
          <p:cNvCxnSpPr>
            <a:cxnSpLocks/>
          </p:cNvCxnSpPr>
          <p:nvPr/>
        </p:nvCxnSpPr>
        <p:spPr>
          <a:xfrm flipV="1">
            <a:off x="8313" y="261865"/>
            <a:ext cx="11353802" cy="1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34226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96CF8C-1EA0-4E47-AC60-CAC3B80A3C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8CABF8-19D8-4F3C-994F-4D35EC7A2C3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097BB2D-4E2C-4490-A2A3-4B68BCC5D2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B3EA8F-9CBB-40CA-9DE3-3A068E0B19D9}" type="datetime1">
              <a:rPr lang="en-US" smtClean="0"/>
              <a:t>12/4/2021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140F15D-DD72-46D5-BF0F-F506471070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266FD4D-815A-431C-ADEF-DE6F236F61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E633F-9882-4A5C-83A2-1109D0C73261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5C05CAAB-DBA2-4548-AD5F-01BB97FBB207}"/>
              </a:ext>
            </a:extLst>
          </p:cNvPr>
          <p:cNvCxnSpPr>
            <a:cxnSpLocks/>
          </p:cNvCxnSpPr>
          <p:nvPr/>
        </p:nvCxnSpPr>
        <p:spPr>
          <a:xfrm>
            <a:off x="715890" y="356812"/>
            <a:ext cx="0" cy="6492875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231194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5FC2D1-D3FE-4B37-8740-57444421FD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 b="1" i="0" cap="all" baseline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A5AF550-086C-426E-A374-85DB3957017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9A58988-AD39-4AE9-8E6A-0907F0BE26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766D91-F60D-4F6C-8EF5-3D828F3A8349}" type="datetime1">
              <a:rPr lang="en-US" smtClean="0"/>
              <a:t>12/4/2021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D366319-82EE-408E-819F-8F8E6DBA7A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F21C8A6-777F-496D-8620-AE52BFC33F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E633F-9882-4A5C-83A2-1109D0C73261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C031F83B-57A8-4533-981C-D1FFAD2B6B6F}"/>
              </a:ext>
            </a:extLst>
          </p:cNvPr>
          <p:cNvCxnSpPr>
            <a:cxnSpLocks/>
          </p:cNvCxnSpPr>
          <p:nvPr/>
        </p:nvCxnSpPr>
        <p:spPr>
          <a:xfrm>
            <a:off x="715890" y="1701425"/>
            <a:ext cx="0" cy="5148262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919311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257166-6921-4546-BA2C-99E464681F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95B9122-6371-4049-B57A-33DED7DA2F7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A14555D-0753-4312-A26B-2338813F9BB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3D8FDCB-69DA-4A8F-8B91-5CFF77897C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F14E14-D7DA-4A59-AA74-C5F0EF632255}" type="datetime1">
              <a:rPr lang="en-US" smtClean="0"/>
              <a:t>12/4/2021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1AC8C07-E0D3-4464-AE3C-25730D75C8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C2596A6-734E-4AE0-BFB8-3089137BF8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E633F-9882-4A5C-83A2-1109D0C73261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3FB7E8F4-3FB3-45AB-A381-9093CA95AAEE}"/>
              </a:ext>
            </a:extLst>
          </p:cNvPr>
          <p:cNvCxnSpPr>
            <a:cxnSpLocks/>
          </p:cNvCxnSpPr>
          <p:nvPr/>
        </p:nvCxnSpPr>
        <p:spPr>
          <a:xfrm>
            <a:off x="715890" y="356812"/>
            <a:ext cx="0" cy="6492875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748696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F057AE-3B3B-4261-B912-BF9EB9A58C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2A2D237-A706-4712-90CA-B04517CBBE0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DE39CA1-2B6D-427E-9688-9093D5865CB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3D53357-616B-47F4-944B-F979FE96635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D7EA593-3036-4FB5-94B4-D9431DF0487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86B3EF2-2C04-480F-A570-14E520DD00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00F045-2113-44E5-9F6C-21C223FCC6F3}" type="datetime1">
              <a:rPr lang="en-US" smtClean="0"/>
              <a:t>12/4/2021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CF5783E-3073-4F4D-8B9C-C5B18DDA5A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1A75FE3-6719-4790-AA00-251BC2A6E5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E633F-9882-4A5C-83A2-1109D0C73261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160F34ED-DA60-4CC2-B735-B0EC5D9FEA35}"/>
              </a:ext>
            </a:extLst>
          </p:cNvPr>
          <p:cNvCxnSpPr>
            <a:cxnSpLocks/>
          </p:cNvCxnSpPr>
          <p:nvPr/>
        </p:nvCxnSpPr>
        <p:spPr>
          <a:xfrm>
            <a:off x="715890" y="356812"/>
            <a:ext cx="0" cy="6492875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251356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69F227-D21C-48B3-828A-6BFA9585E8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DF1DFFF-E5C5-43DF-B71C-7270DB9737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B29B85-C46E-452E-91BC-DFF63EE4B32C}" type="datetime1">
              <a:rPr lang="en-US" smtClean="0"/>
              <a:t>12/4/2021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EBC03C0-6EB7-4633-967C-12C35768BB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0FF4306-91CD-4B7B-8A53-34BE8F9975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E633F-9882-4A5C-83A2-1109D0C73261}" type="slidenum">
              <a:rPr lang="en-US" smtClean="0"/>
              <a:t>‹#›</a:t>
            </a:fld>
            <a:endParaRPr lang="en-US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57596AF9-469C-436D-B7D2-77952EF1825E}"/>
              </a:ext>
            </a:extLst>
          </p:cNvPr>
          <p:cNvCxnSpPr>
            <a:cxnSpLocks/>
          </p:cNvCxnSpPr>
          <p:nvPr/>
        </p:nvCxnSpPr>
        <p:spPr>
          <a:xfrm>
            <a:off x="715890" y="356812"/>
            <a:ext cx="0" cy="6492875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386779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DFF36D6-399B-43E3-84DD-9FC5119ECC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FCA5A7-2856-4375-89E0-8D733C4E5DEC}" type="datetime1">
              <a:rPr lang="en-US" smtClean="0"/>
              <a:t>12/4/2021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0234AB7-3B85-4028-A500-5A1BDBF45C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C1F40F0-9909-442F-BBA4-409D061ED0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E633F-9882-4A5C-83A2-1109D0C73261}" type="slidenum">
              <a:rPr lang="en-US" smtClean="0"/>
              <a:t>‹#›</a:t>
            </a:fld>
            <a:endParaRPr lang="en-US"/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353C1207-D1C8-49E3-8837-E2B89D366FAE}"/>
              </a:ext>
            </a:extLst>
          </p:cNvPr>
          <p:cNvCxnSpPr>
            <a:cxnSpLocks/>
          </p:cNvCxnSpPr>
          <p:nvPr/>
        </p:nvCxnSpPr>
        <p:spPr>
          <a:xfrm>
            <a:off x="715890" y="356812"/>
            <a:ext cx="0" cy="6492875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062623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40F214-646F-4D81-AD12-65628EC987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EF71768-C3FA-49EF-99EF-06E6C3B284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2DA6F24-ED6C-4D12-A9D6-EE37FBD6869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8E6AACE-FAFB-4934-8E3C-AB5B216353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EED0CF-A9B9-4436-86ED-EA623D43E94D}" type="datetime1">
              <a:rPr lang="en-US" smtClean="0"/>
              <a:t>12/4/2021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81533EA-D0F8-4C79-8721-F190DE2D2D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059BAC9-F101-4394-BBA4-3D21A34971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E633F-9882-4A5C-83A2-1109D0C73261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0F3A79C9-7EDC-44F6-AC48-5DD98A7695AD}"/>
              </a:ext>
            </a:extLst>
          </p:cNvPr>
          <p:cNvCxnSpPr>
            <a:cxnSpLocks/>
          </p:cNvCxnSpPr>
          <p:nvPr/>
        </p:nvCxnSpPr>
        <p:spPr>
          <a:xfrm>
            <a:off x="715890" y="356812"/>
            <a:ext cx="0" cy="6492875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986113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4CB71F-B6C2-4866-BC97-304F78816E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55ED73B-8413-478D-80D7-B78B69763B6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1BDF226-1B94-4D2D-98B3-7B932FB17DA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00C4E9A-CA29-4CCD-ACFA-B29F80FBA1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9D1F32-74FC-4012-974C-6719673F6C75}" type="datetime1">
              <a:rPr lang="en-US" smtClean="0"/>
              <a:t>12/4/2021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1A5B7BE-3F1B-4FF3-B1D7-6E39B99D07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42F18F1-E27E-470E-AE13-4755DEE63A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E633F-9882-4A5C-83A2-1109D0C73261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00F08750-B7F2-4119-B151-68DE77481335}"/>
              </a:ext>
            </a:extLst>
          </p:cNvPr>
          <p:cNvCxnSpPr>
            <a:cxnSpLocks/>
          </p:cNvCxnSpPr>
          <p:nvPr/>
        </p:nvCxnSpPr>
        <p:spPr>
          <a:xfrm>
            <a:off x="715890" y="356812"/>
            <a:ext cx="0" cy="6492875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079258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FDA4224-F4E4-47A4-ACF7-2317493908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1679907-DC49-4B86-A34C-C97DBC26A93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5DBC8A0-34FC-4B6E-B42B-A721267D890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 i="0" cap="all" spc="1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072398-F057-43A3-AB1F-1140BFCFB341}" type="datetime1">
              <a:rPr lang="en-US" smtClean="0"/>
              <a:t>12/4/2021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09AC0B6-4CC4-4E41-8A4D-F62E17F2857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 i="0" cap="all" spc="1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6C0E9BD-90BD-46AE-8A0D-06796ADB760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 i="0" cap="all" spc="1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CE633F-9882-4A5C-83A2-1109D0C7326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00728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4" r:id="rId1"/>
    <p:sldLayoutId id="2147483715" r:id="rId2"/>
    <p:sldLayoutId id="2147483716" r:id="rId3"/>
    <p:sldLayoutId id="2147483717" r:id="rId4"/>
    <p:sldLayoutId id="2147483718" r:id="rId5"/>
    <p:sldLayoutId id="2147483719" r:id="rId6"/>
    <p:sldLayoutId id="2147483724" r:id="rId7"/>
    <p:sldLayoutId id="2147483720" r:id="rId8"/>
    <p:sldLayoutId id="2147483721" r:id="rId9"/>
    <p:sldLayoutId id="2147483722" r:id="rId10"/>
    <p:sldLayoutId id="2147483723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binged.it/3lzIrHJ" TargetMode="Externa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binged.it/3GdsSxb" TargetMode="Externa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binged.it/31lGQhZ" TargetMode="Externa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binged.it/3lV4rNB" TargetMode="Externa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eucbeniki.sio.si/lum/3174/index4.html" TargetMode="External"/><Relationship Id="rId2" Type="http://schemas.openxmlformats.org/officeDocument/2006/relationships/hyperlink" Target="https://likovnespremenljivke.splet.arnes.si/stevilo/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likovnespremenljivke.splet.arnes.si/" TargetMode="Externa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9.xml"/><Relationship Id="rId13" Type="http://schemas.openxmlformats.org/officeDocument/2006/relationships/slide" Target="slide14.xml"/><Relationship Id="rId3" Type="http://schemas.openxmlformats.org/officeDocument/2006/relationships/slide" Target="slide4.xml"/><Relationship Id="rId7" Type="http://schemas.openxmlformats.org/officeDocument/2006/relationships/slide" Target="slide8.xml"/><Relationship Id="rId12" Type="http://schemas.openxmlformats.org/officeDocument/2006/relationships/slide" Target="slide13.xml"/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Relationship Id="rId6" Type="http://schemas.openxmlformats.org/officeDocument/2006/relationships/slide" Target="slide7.xml"/><Relationship Id="rId11" Type="http://schemas.openxmlformats.org/officeDocument/2006/relationships/slide" Target="slide12.xml"/><Relationship Id="rId5" Type="http://schemas.openxmlformats.org/officeDocument/2006/relationships/slide" Target="slide6.xml"/><Relationship Id="rId10" Type="http://schemas.openxmlformats.org/officeDocument/2006/relationships/slide" Target="slide11.xml"/><Relationship Id="rId4" Type="http://schemas.openxmlformats.org/officeDocument/2006/relationships/slide" Target="slide5.xml"/><Relationship Id="rId9" Type="http://schemas.openxmlformats.org/officeDocument/2006/relationships/slide" Target="slide10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binged.it/31ndCyF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binged.it/3q05ezv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binged.it/3k3XQiB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binged.it/3pq7qym" TargetMode="Externa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binged.it/3Ds2KwK" TargetMode="Externa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binged.it/3GhoZqX" TargetMode="Externa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binged.it/3lwJg4c" TargetMode="Externa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9" name="Rectangle 78">
            <a:extLst>
              <a:ext uri="{FF2B5EF4-FFF2-40B4-BE49-F238E27FC236}">
                <a16:creationId xmlns:a16="http://schemas.microsoft.com/office/drawing/2014/main" id="{0671A8AE-40A1-4631-A6B8-581AFF0654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DA5C49B-741E-4314-BB52-DFDC06F78C5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4331" b="29419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81" name="Rectangle 80">
            <a:extLst>
              <a:ext uri="{FF2B5EF4-FFF2-40B4-BE49-F238E27FC236}">
                <a16:creationId xmlns:a16="http://schemas.microsoft.com/office/drawing/2014/main" id="{A44CD100-6267-4E62-AA64-2182A3A6A1C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" y="0"/>
            <a:ext cx="9339206" cy="6858000"/>
          </a:xfrm>
          <a:prstGeom prst="rect">
            <a:avLst/>
          </a:prstGeom>
          <a:gradFill>
            <a:gsLst>
              <a:gs pos="58000">
                <a:schemeClr val="bg1">
                  <a:alpha val="30000"/>
                </a:schemeClr>
              </a:gs>
              <a:gs pos="33000">
                <a:schemeClr val="bg1">
                  <a:alpha val="20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>
                  <a:alpha val="30000"/>
                </a:schemeClr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B7EC2E87-F201-4EFD-B218-33D77219E20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77981" y="1122362"/>
            <a:ext cx="5088318" cy="2802219"/>
          </a:xfrm>
        </p:spPr>
        <p:txBody>
          <a:bodyPr anchor="b">
            <a:normAutofit/>
          </a:bodyPr>
          <a:lstStyle/>
          <a:p>
            <a:r>
              <a:rPr lang="sl-SI" sz="4400" dirty="0"/>
              <a:t>LIKOVNE SPREMENLJIVKE:ŠTEVILO</a:t>
            </a:r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id="{6694BE44-8560-4BBB-B813-00416E6D8F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77980" y="4065146"/>
            <a:ext cx="4023359" cy="1208141"/>
          </a:xfrm>
        </p:spPr>
        <p:txBody>
          <a:bodyPr>
            <a:normAutofit/>
          </a:bodyPr>
          <a:lstStyle/>
          <a:p>
            <a:r>
              <a:rPr lang="sl-SI" dirty="0"/>
              <a:t>Tamara Beber, Lucija Mesarec</a:t>
            </a:r>
          </a:p>
          <a:p>
            <a:r>
              <a:rPr lang="sl-SI" dirty="0"/>
              <a:t>2.Bgo, 3.11.2021</a:t>
            </a:r>
          </a:p>
        </p:txBody>
      </p:sp>
    </p:spTree>
    <p:extLst>
      <p:ext uri="{BB962C8B-B14F-4D97-AF65-F5344CB8AC3E}">
        <p14:creationId xmlns:p14="http://schemas.microsoft.com/office/powerpoint/2010/main" val="287339347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4" name="Rectangle 23">
            <a:extLst>
              <a:ext uri="{FF2B5EF4-FFF2-40B4-BE49-F238E27FC236}">
                <a16:creationId xmlns:a16="http://schemas.microsoft.com/office/drawing/2014/main" id="{8D1AA55E-40D5-461B-A5A8-4AE8AAB71B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80A658A0-5D52-438C-A711-2043D9BD2D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336390"/>
            <a:ext cx="6155988" cy="1182927"/>
          </a:xfrm>
        </p:spPr>
        <p:txBody>
          <a:bodyPr anchor="b">
            <a:normAutofit/>
          </a:bodyPr>
          <a:lstStyle/>
          <a:p>
            <a:r>
              <a:rPr lang="sl-SI" sz="5400"/>
              <a:t>8.ŠTEVILO </a:t>
            </a:r>
            <a:r>
              <a:rPr lang="sl-SI" sz="5400" b="1"/>
              <a:t>6</a:t>
            </a:r>
          </a:p>
        </p:txBody>
      </p: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7EB498BD-8089-4626-91EA-4978EBEF53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806470"/>
            <a:ext cx="7903723" cy="0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108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BE18E57E-97A6-4CB7-A273-5908EDE834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3776" y="2829330"/>
            <a:ext cx="6190412" cy="3344459"/>
          </a:xfrm>
        </p:spPr>
        <p:txBody>
          <a:bodyPr anchor="t">
            <a:normAutofit/>
          </a:bodyPr>
          <a:lstStyle/>
          <a:p>
            <a:r>
              <a:rPr lang="sl-SI"/>
              <a:t>Proti urokom, zlim duhovom</a:t>
            </a:r>
          </a:p>
          <a:p>
            <a:r>
              <a:rPr lang="sl-SI"/>
              <a:t>Hebrejska, krščanska kultura-stvarstvo</a:t>
            </a:r>
          </a:p>
          <a:p>
            <a:r>
              <a:rPr lang="sl-SI"/>
              <a:t>6 dni stvarjenja</a:t>
            </a:r>
          </a:p>
          <a:p>
            <a:r>
              <a:rPr lang="sl-SI"/>
              <a:t>Davidova zvezda</a:t>
            </a:r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id="{B3428FC7-D0FF-4522-B2EA-100E45B7461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6565" r="13436" b="1"/>
          <a:stretch/>
        </p:blipFill>
        <p:spPr>
          <a:xfrm>
            <a:off x="7515187" y="2189928"/>
            <a:ext cx="3548404" cy="3548418"/>
          </a:xfrm>
          <a:prstGeom prst="rect">
            <a:avLst/>
          </a:prstGeom>
        </p:spPr>
      </p:pic>
      <p:sp>
        <p:nvSpPr>
          <p:cNvPr id="28" name="Graphic 11">
            <a:extLst>
              <a:ext uri="{FF2B5EF4-FFF2-40B4-BE49-F238E27FC236}">
                <a16:creationId xmlns:a16="http://schemas.microsoft.com/office/drawing/2014/main" id="{6CB927A4-E432-4310-9CD5-E89FF50631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924552" y="1899284"/>
            <a:ext cx="139039" cy="139039"/>
          </a:xfrm>
          <a:custGeom>
            <a:avLst/>
            <a:gdLst>
              <a:gd name="connsiteX0" fmla="*/ 129602 w 139039"/>
              <a:gd name="connsiteY0" fmla="*/ 60082 h 139039"/>
              <a:gd name="connsiteX1" fmla="*/ 78957 w 139039"/>
              <a:gd name="connsiteY1" fmla="*/ 60082 h 139039"/>
              <a:gd name="connsiteX2" fmla="*/ 78957 w 139039"/>
              <a:gd name="connsiteY2" fmla="*/ 9437 h 139039"/>
              <a:gd name="connsiteX3" fmla="*/ 69520 w 139039"/>
              <a:gd name="connsiteY3" fmla="*/ 0 h 139039"/>
              <a:gd name="connsiteX4" fmla="*/ 60082 w 139039"/>
              <a:gd name="connsiteY4" fmla="*/ 9437 h 139039"/>
              <a:gd name="connsiteX5" fmla="*/ 60082 w 139039"/>
              <a:gd name="connsiteY5" fmla="*/ 60082 h 139039"/>
              <a:gd name="connsiteX6" fmla="*/ 9437 w 139039"/>
              <a:gd name="connsiteY6" fmla="*/ 60082 h 139039"/>
              <a:gd name="connsiteX7" fmla="*/ 0 w 139039"/>
              <a:gd name="connsiteY7" fmla="*/ 69520 h 139039"/>
              <a:gd name="connsiteX8" fmla="*/ 9437 w 139039"/>
              <a:gd name="connsiteY8" fmla="*/ 78957 h 139039"/>
              <a:gd name="connsiteX9" fmla="*/ 60082 w 139039"/>
              <a:gd name="connsiteY9" fmla="*/ 78957 h 139039"/>
              <a:gd name="connsiteX10" fmla="*/ 60082 w 139039"/>
              <a:gd name="connsiteY10" fmla="*/ 129602 h 139039"/>
              <a:gd name="connsiteX11" fmla="*/ 69520 w 139039"/>
              <a:gd name="connsiteY11" fmla="*/ 139039 h 139039"/>
              <a:gd name="connsiteX12" fmla="*/ 78957 w 139039"/>
              <a:gd name="connsiteY12" fmla="*/ 129602 h 139039"/>
              <a:gd name="connsiteX13" fmla="*/ 78957 w 139039"/>
              <a:gd name="connsiteY13" fmla="*/ 78957 h 139039"/>
              <a:gd name="connsiteX14" fmla="*/ 129602 w 139039"/>
              <a:gd name="connsiteY14" fmla="*/ 78957 h 139039"/>
              <a:gd name="connsiteX15" fmla="*/ 139039 w 139039"/>
              <a:gd name="connsiteY15" fmla="*/ 69520 h 139039"/>
              <a:gd name="connsiteX16" fmla="*/ 129602 w 139039"/>
              <a:gd name="connsiteY16" fmla="*/ 60082 h 1390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39039" h="139039">
                <a:moveTo>
                  <a:pt x="129602" y="60082"/>
                </a:moveTo>
                <a:lnTo>
                  <a:pt x="78957" y="60082"/>
                </a:lnTo>
                <a:lnTo>
                  <a:pt x="78957" y="9437"/>
                </a:lnTo>
                <a:cubicBezTo>
                  <a:pt x="78957" y="4225"/>
                  <a:pt x="74731" y="0"/>
                  <a:pt x="69520" y="0"/>
                </a:cubicBezTo>
                <a:cubicBezTo>
                  <a:pt x="64308" y="0"/>
                  <a:pt x="60082" y="4225"/>
                  <a:pt x="60082" y="9437"/>
                </a:cubicBezTo>
                <a:lnTo>
                  <a:pt x="60082" y="60082"/>
                </a:lnTo>
                <a:lnTo>
                  <a:pt x="9437" y="60082"/>
                </a:lnTo>
                <a:cubicBezTo>
                  <a:pt x="4225" y="60082"/>
                  <a:pt x="0" y="64308"/>
                  <a:pt x="0" y="69520"/>
                </a:cubicBezTo>
                <a:cubicBezTo>
                  <a:pt x="0" y="74731"/>
                  <a:pt x="4225" y="78957"/>
                  <a:pt x="9437" y="78957"/>
                </a:cubicBezTo>
                <a:lnTo>
                  <a:pt x="60082" y="78957"/>
                </a:lnTo>
                <a:lnTo>
                  <a:pt x="60082" y="129602"/>
                </a:lnTo>
                <a:cubicBezTo>
                  <a:pt x="60082" y="134814"/>
                  <a:pt x="64308" y="139039"/>
                  <a:pt x="69520" y="139039"/>
                </a:cubicBezTo>
                <a:cubicBezTo>
                  <a:pt x="74731" y="139039"/>
                  <a:pt x="78957" y="134814"/>
                  <a:pt x="78957" y="129602"/>
                </a:cubicBezTo>
                <a:lnTo>
                  <a:pt x="78957" y="78957"/>
                </a:lnTo>
                <a:lnTo>
                  <a:pt x="129602" y="78957"/>
                </a:lnTo>
                <a:cubicBezTo>
                  <a:pt x="134814" y="78957"/>
                  <a:pt x="139039" y="74731"/>
                  <a:pt x="139039" y="69520"/>
                </a:cubicBezTo>
                <a:cubicBezTo>
                  <a:pt x="139039" y="64308"/>
                  <a:pt x="134814" y="60082"/>
                  <a:pt x="129602" y="60082"/>
                </a:cubicBezTo>
                <a:close/>
              </a:path>
            </a:pathLst>
          </a:custGeom>
          <a:solidFill>
            <a:schemeClr val="accent2"/>
          </a:solidFill>
          <a:ln w="603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30" name="Graphic 10">
            <a:extLst>
              <a:ext uri="{FF2B5EF4-FFF2-40B4-BE49-F238E27FC236}">
                <a16:creationId xmlns:a16="http://schemas.microsoft.com/office/drawing/2014/main" id="{E3020543-B24B-4EC4-8FFC-8DD88EEA91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236862" y="2189928"/>
            <a:ext cx="91138" cy="91138"/>
          </a:xfrm>
          <a:custGeom>
            <a:avLst/>
            <a:gdLst>
              <a:gd name="connsiteX0" fmla="*/ 91138 w 91138"/>
              <a:gd name="connsiteY0" fmla="*/ 45569 h 91138"/>
              <a:gd name="connsiteX1" fmla="*/ 45569 w 91138"/>
              <a:gd name="connsiteY1" fmla="*/ 91138 h 91138"/>
              <a:gd name="connsiteX2" fmla="*/ 0 w 91138"/>
              <a:gd name="connsiteY2" fmla="*/ 45569 h 91138"/>
              <a:gd name="connsiteX3" fmla="*/ 45569 w 91138"/>
              <a:gd name="connsiteY3" fmla="*/ 0 h 91138"/>
              <a:gd name="connsiteX4" fmla="*/ 91138 w 91138"/>
              <a:gd name="connsiteY4" fmla="*/ 45569 h 911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138" h="91138">
                <a:moveTo>
                  <a:pt x="91138" y="45569"/>
                </a:moveTo>
                <a:cubicBezTo>
                  <a:pt x="91138" y="70736"/>
                  <a:pt x="70736" y="91138"/>
                  <a:pt x="45569" y="91138"/>
                </a:cubicBezTo>
                <a:cubicBezTo>
                  <a:pt x="20402" y="91138"/>
                  <a:pt x="0" y="70736"/>
                  <a:pt x="0" y="45569"/>
                </a:cubicBezTo>
                <a:cubicBezTo>
                  <a:pt x="0" y="20402"/>
                  <a:pt x="20402" y="0"/>
                  <a:pt x="45569" y="0"/>
                </a:cubicBezTo>
                <a:cubicBezTo>
                  <a:pt x="70736" y="0"/>
                  <a:pt x="91138" y="20402"/>
                  <a:pt x="91138" y="45569"/>
                </a:cubicBezTo>
                <a:close/>
              </a:path>
            </a:pathLst>
          </a:custGeom>
          <a:solidFill>
            <a:schemeClr val="accent2"/>
          </a:solidFill>
          <a:ln w="422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6" name="PoljeZBesedilom 15">
            <a:extLst>
              <a:ext uri="{FF2B5EF4-FFF2-40B4-BE49-F238E27FC236}">
                <a16:creationId xmlns:a16="http://schemas.microsoft.com/office/drawing/2014/main" id="{DEA4461D-EC7B-445D-B017-595651932394}"/>
              </a:ext>
            </a:extLst>
          </p:cNvPr>
          <p:cNvSpPr txBox="1"/>
          <p:nvPr/>
        </p:nvSpPr>
        <p:spPr>
          <a:xfrm>
            <a:off x="7515187" y="5710019"/>
            <a:ext cx="610339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sl-SI" dirty="0"/>
              <a:t>SLIKA 8:</a:t>
            </a:r>
          </a:p>
          <a:p>
            <a:r>
              <a:rPr lang="sl-SI" dirty="0">
                <a:hlinkClick r:id="rId3"/>
              </a:rPr>
              <a:t>https://binged.it/3lzIrHJ</a:t>
            </a:r>
            <a:r>
              <a:rPr lang="sl-SI" dirty="0"/>
              <a:t> </a:t>
            </a:r>
          </a:p>
        </p:txBody>
      </p:sp>
      <p:sp>
        <p:nvSpPr>
          <p:cNvPr id="6" name="Označba mesta številke diapozitiva 5">
            <a:extLst>
              <a:ext uri="{FF2B5EF4-FFF2-40B4-BE49-F238E27FC236}">
                <a16:creationId xmlns:a16="http://schemas.microsoft.com/office/drawing/2014/main" id="{F0749AFF-49C1-4D03-9B47-0F46F317A1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E633F-9882-4A5C-83A2-1109D0C73261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585131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5" name="Rectangle 24">
            <a:extLst>
              <a:ext uri="{FF2B5EF4-FFF2-40B4-BE49-F238E27FC236}">
                <a16:creationId xmlns:a16="http://schemas.microsoft.com/office/drawing/2014/main" id="{8D1AA55E-40D5-461B-A5A8-4AE8AAB71B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777F6CB2-01B8-4284-A7FA-3AB1111D96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336390"/>
            <a:ext cx="6155988" cy="1182927"/>
          </a:xfrm>
        </p:spPr>
        <p:txBody>
          <a:bodyPr anchor="b">
            <a:normAutofit/>
          </a:bodyPr>
          <a:lstStyle/>
          <a:p>
            <a:r>
              <a:rPr lang="sl-SI" sz="5400"/>
              <a:t>9.ŠTEVILO </a:t>
            </a:r>
            <a:r>
              <a:rPr lang="sl-SI" sz="5400" b="1"/>
              <a:t>7</a:t>
            </a:r>
          </a:p>
        </p:txBody>
      </p: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7EB498BD-8089-4626-91EA-4978EBEF53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806470"/>
            <a:ext cx="7903723" cy="0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108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4DD6E286-6F12-4BB2-906B-1AF0AE77287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3776" y="2829330"/>
            <a:ext cx="6190412" cy="3344459"/>
          </a:xfrm>
        </p:spPr>
        <p:txBody>
          <a:bodyPr anchor="t">
            <a:normAutofit/>
          </a:bodyPr>
          <a:lstStyle/>
          <a:p>
            <a:r>
              <a:rPr lang="sl-SI" dirty="0"/>
              <a:t>Samota, deviškost</a:t>
            </a:r>
          </a:p>
          <a:p>
            <a:r>
              <a:rPr lang="sl-SI" dirty="0"/>
              <a:t>Čarobnost in edinstvenost</a:t>
            </a:r>
          </a:p>
        </p:txBody>
      </p:sp>
      <p:pic>
        <p:nvPicPr>
          <p:cNvPr id="5" name="Slika 4">
            <a:extLst>
              <a:ext uri="{FF2B5EF4-FFF2-40B4-BE49-F238E27FC236}">
                <a16:creationId xmlns:a16="http://schemas.microsoft.com/office/drawing/2014/main" id="{15A240A1-EE17-4FAF-B4F3-AD6BADD6D5A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-3" b="-3"/>
          <a:stretch/>
        </p:blipFill>
        <p:spPr>
          <a:xfrm>
            <a:off x="7515187" y="2189928"/>
            <a:ext cx="3548404" cy="3548404"/>
          </a:xfrm>
          <a:prstGeom prst="rect">
            <a:avLst/>
          </a:prstGeom>
        </p:spPr>
      </p:pic>
      <p:sp>
        <p:nvSpPr>
          <p:cNvPr id="29" name="Graphic 11">
            <a:extLst>
              <a:ext uri="{FF2B5EF4-FFF2-40B4-BE49-F238E27FC236}">
                <a16:creationId xmlns:a16="http://schemas.microsoft.com/office/drawing/2014/main" id="{6CB927A4-E432-4310-9CD5-E89FF50631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924552" y="1899284"/>
            <a:ext cx="139039" cy="139039"/>
          </a:xfrm>
          <a:custGeom>
            <a:avLst/>
            <a:gdLst>
              <a:gd name="connsiteX0" fmla="*/ 129602 w 139039"/>
              <a:gd name="connsiteY0" fmla="*/ 60082 h 139039"/>
              <a:gd name="connsiteX1" fmla="*/ 78957 w 139039"/>
              <a:gd name="connsiteY1" fmla="*/ 60082 h 139039"/>
              <a:gd name="connsiteX2" fmla="*/ 78957 w 139039"/>
              <a:gd name="connsiteY2" fmla="*/ 9437 h 139039"/>
              <a:gd name="connsiteX3" fmla="*/ 69520 w 139039"/>
              <a:gd name="connsiteY3" fmla="*/ 0 h 139039"/>
              <a:gd name="connsiteX4" fmla="*/ 60082 w 139039"/>
              <a:gd name="connsiteY4" fmla="*/ 9437 h 139039"/>
              <a:gd name="connsiteX5" fmla="*/ 60082 w 139039"/>
              <a:gd name="connsiteY5" fmla="*/ 60082 h 139039"/>
              <a:gd name="connsiteX6" fmla="*/ 9437 w 139039"/>
              <a:gd name="connsiteY6" fmla="*/ 60082 h 139039"/>
              <a:gd name="connsiteX7" fmla="*/ 0 w 139039"/>
              <a:gd name="connsiteY7" fmla="*/ 69520 h 139039"/>
              <a:gd name="connsiteX8" fmla="*/ 9437 w 139039"/>
              <a:gd name="connsiteY8" fmla="*/ 78957 h 139039"/>
              <a:gd name="connsiteX9" fmla="*/ 60082 w 139039"/>
              <a:gd name="connsiteY9" fmla="*/ 78957 h 139039"/>
              <a:gd name="connsiteX10" fmla="*/ 60082 w 139039"/>
              <a:gd name="connsiteY10" fmla="*/ 129602 h 139039"/>
              <a:gd name="connsiteX11" fmla="*/ 69520 w 139039"/>
              <a:gd name="connsiteY11" fmla="*/ 139039 h 139039"/>
              <a:gd name="connsiteX12" fmla="*/ 78957 w 139039"/>
              <a:gd name="connsiteY12" fmla="*/ 129602 h 139039"/>
              <a:gd name="connsiteX13" fmla="*/ 78957 w 139039"/>
              <a:gd name="connsiteY13" fmla="*/ 78957 h 139039"/>
              <a:gd name="connsiteX14" fmla="*/ 129602 w 139039"/>
              <a:gd name="connsiteY14" fmla="*/ 78957 h 139039"/>
              <a:gd name="connsiteX15" fmla="*/ 139039 w 139039"/>
              <a:gd name="connsiteY15" fmla="*/ 69520 h 139039"/>
              <a:gd name="connsiteX16" fmla="*/ 129602 w 139039"/>
              <a:gd name="connsiteY16" fmla="*/ 60082 h 1390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39039" h="139039">
                <a:moveTo>
                  <a:pt x="129602" y="60082"/>
                </a:moveTo>
                <a:lnTo>
                  <a:pt x="78957" y="60082"/>
                </a:lnTo>
                <a:lnTo>
                  <a:pt x="78957" y="9437"/>
                </a:lnTo>
                <a:cubicBezTo>
                  <a:pt x="78957" y="4225"/>
                  <a:pt x="74731" y="0"/>
                  <a:pt x="69520" y="0"/>
                </a:cubicBezTo>
                <a:cubicBezTo>
                  <a:pt x="64308" y="0"/>
                  <a:pt x="60082" y="4225"/>
                  <a:pt x="60082" y="9437"/>
                </a:cubicBezTo>
                <a:lnTo>
                  <a:pt x="60082" y="60082"/>
                </a:lnTo>
                <a:lnTo>
                  <a:pt x="9437" y="60082"/>
                </a:lnTo>
                <a:cubicBezTo>
                  <a:pt x="4225" y="60082"/>
                  <a:pt x="0" y="64308"/>
                  <a:pt x="0" y="69520"/>
                </a:cubicBezTo>
                <a:cubicBezTo>
                  <a:pt x="0" y="74731"/>
                  <a:pt x="4225" y="78957"/>
                  <a:pt x="9437" y="78957"/>
                </a:cubicBezTo>
                <a:lnTo>
                  <a:pt x="60082" y="78957"/>
                </a:lnTo>
                <a:lnTo>
                  <a:pt x="60082" y="129602"/>
                </a:lnTo>
                <a:cubicBezTo>
                  <a:pt x="60082" y="134814"/>
                  <a:pt x="64308" y="139039"/>
                  <a:pt x="69520" y="139039"/>
                </a:cubicBezTo>
                <a:cubicBezTo>
                  <a:pt x="74731" y="139039"/>
                  <a:pt x="78957" y="134814"/>
                  <a:pt x="78957" y="129602"/>
                </a:cubicBezTo>
                <a:lnTo>
                  <a:pt x="78957" y="78957"/>
                </a:lnTo>
                <a:lnTo>
                  <a:pt x="129602" y="78957"/>
                </a:lnTo>
                <a:cubicBezTo>
                  <a:pt x="134814" y="78957"/>
                  <a:pt x="139039" y="74731"/>
                  <a:pt x="139039" y="69520"/>
                </a:cubicBezTo>
                <a:cubicBezTo>
                  <a:pt x="139039" y="64308"/>
                  <a:pt x="134814" y="60082"/>
                  <a:pt x="129602" y="60082"/>
                </a:cubicBezTo>
                <a:close/>
              </a:path>
            </a:pathLst>
          </a:custGeom>
          <a:solidFill>
            <a:schemeClr val="accent2"/>
          </a:solidFill>
          <a:ln w="603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31" name="Graphic 10">
            <a:extLst>
              <a:ext uri="{FF2B5EF4-FFF2-40B4-BE49-F238E27FC236}">
                <a16:creationId xmlns:a16="http://schemas.microsoft.com/office/drawing/2014/main" id="{E3020543-B24B-4EC4-8FFC-8DD88EEA91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236862" y="2189928"/>
            <a:ext cx="91138" cy="91138"/>
          </a:xfrm>
          <a:custGeom>
            <a:avLst/>
            <a:gdLst>
              <a:gd name="connsiteX0" fmla="*/ 91138 w 91138"/>
              <a:gd name="connsiteY0" fmla="*/ 45569 h 91138"/>
              <a:gd name="connsiteX1" fmla="*/ 45569 w 91138"/>
              <a:gd name="connsiteY1" fmla="*/ 91138 h 91138"/>
              <a:gd name="connsiteX2" fmla="*/ 0 w 91138"/>
              <a:gd name="connsiteY2" fmla="*/ 45569 h 91138"/>
              <a:gd name="connsiteX3" fmla="*/ 45569 w 91138"/>
              <a:gd name="connsiteY3" fmla="*/ 0 h 91138"/>
              <a:gd name="connsiteX4" fmla="*/ 91138 w 91138"/>
              <a:gd name="connsiteY4" fmla="*/ 45569 h 911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138" h="91138">
                <a:moveTo>
                  <a:pt x="91138" y="45569"/>
                </a:moveTo>
                <a:cubicBezTo>
                  <a:pt x="91138" y="70736"/>
                  <a:pt x="70736" y="91138"/>
                  <a:pt x="45569" y="91138"/>
                </a:cubicBezTo>
                <a:cubicBezTo>
                  <a:pt x="20402" y="91138"/>
                  <a:pt x="0" y="70736"/>
                  <a:pt x="0" y="45569"/>
                </a:cubicBezTo>
                <a:cubicBezTo>
                  <a:pt x="0" y="20402"/>
                  <a:pt x="20402" y="0"/>
                  <a:pt x="45569" y="0"/>
                </a:cubicBezTo>
                <a:cubicBezTo>
                  <a:pt x="70736" y="0"/>
                  <a:pt x="91138" y="20402"/>
                  <a:pt x="91138" y="45569"/>
                </a:cubicBezTo>
                <a:close/>
              </a:path>
            </a:pathLst>
          </a:custGeom>
          <a:solidFill>
            <a:schemeClr val="accent2"/>
          </a:solidFill>
          <a:ln w="422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7" name="PoljeZBesedilom 16">
            <a:extLst>
              <a:ext uri="{FF2B5EF4-FFF2-40B4-BE49-F238E27FC236}">
                <a16:creationId xmlns:a16="http://schemas.microsoft.com/office/drawing/2014/main" id="{C688DA01-9508-4645-8595-AF7A44433193}"/>
              </a:ext>
            </a:extLst>
          </p:cNvPr>
          <p:cNvSpPr txBox="1"/>
          <p:nvPr/>
        </p:nvSpPr>
        <p:spPr>
          <a:xfrm>
            <a:off x="7515187" y="5704950"/>
            <a:ext cx="610339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sl-SI" dirty="0"/>
              <a:t>SLIKA 9:</a:t>
            </a:r>
          </a:p>
          <a:p>
            <a:r>
              <a:rPr lang="sl-SI" dirty="0">
                <a:hlinkClick r:id="rId3"/>
              </a:rPr>
              <a:t>https://binged.it/3GdsSxb</a:t>
            </a:r>
            <a:r>
              <a:rPr lang="sl-SI" dirty="0"/>
              <a:t> </a:t>
            </a:r>
          </a:p>
        </p:txBody>
      </p:sp>
      <p:sp>
        <p:nvSpPr>
          <p:cNvPr id="7" name="Označba mesta številke diapozitiva 6">
            <a:extLst>
              <a:ext uri="{FF2B5EF4-FFF2-40B4-BE49-F238E27FC236}">
                <a16:creationId xmlns:a16="http://schemas.microsoft.com/office/drawing/2014/main" id="{5421C940-F4AA-4EB6-82F9-1DBCACF7A0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E633F-9882-4A5C-83A2-1109D0C73261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436963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4" name="Rectangle 23">
            <a:extLst>
              <a:ext uri="{FF2B5EF4-FFF2-40B4-BE49-F238E27FC236}">
                <a16:creationId xmlns:a16="http://schemas.microsoft.com/office/drawing/2014/main" id="{8D1AA55E-40D5-461B-A5A8-4AE8AAB71B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511F160A-51FC-4559-A344-0F85798D08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336390"/>
            <a:ext cx="6155988" cy="1182927"/>
          </a:xfrm>
        </p:spPr>
        <p:txBody>
          <a:bodyPr anchor="b">
            <a:normAutofit/>
          </a:bodyPr>
          <a:lstStyle/>
          <a:p>
            <a:r>
              <a:rPr lang="sl-SI" sz="5400"/>
              <a:t>10.ŠTEVILO </a:t>
            </a:r>
            <a:r>
              <a:rPr lang="sl-SI" sz="5400" b="1"/>
              <a:t>8</a:t>
            </a:r>
          </a:p>
        </p:txBody>
      </p: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7EB498BD-8089-4626-91EA-4978EBEF53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806470"/>
            <a:ext cx="7903723" cy="0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108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5172C1E5-C699-4BBF-BBB2-39B3300382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3776" y="2829330"/>
            <a:ext cx="6190412" cy="3344459"/>
          </a:xfrm>
        </p:spPr>
        <p:txBody>
          <a:bodyPr anchor="t">
            <a:normAutofit/>
          </a:bodyPr>
          <a:lstStyle/>
          <a:p>
            <a:r>
              <a:rPr lang="sl-SI" dirty="0"/>
              <a:t>Večnost</a:t>
            </a:r>
          </a:p>
          <a:p>
            <a:r>
              <a:rPr lang="sl-SI" dirty="0" err="1"/>
              <a:t>Osemkotnik</a:t>
            </a:r>
            <a:r>
              <a:rPr lang="sl-SI" dirty="0"/>
              <a:t>/dva kvadrata z istim centrom</a:t>
            </a:r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id="{FCDF4C0A-DB1F-4B11-A960-01B048A11ED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4706" t="23125" r="22212" b="23627"/>
          <a:stretch/>
        </p:blipFill>
        <p:spPr>
          <a:xfrm>
            <a:off x="7515187" y="2189928"/>
            <a:ext cx="3548404" cy="3559501"/>
          </a:xfrm>
          <a:prstGeom prst="rect">
            <a:avLst/>
          </a:prstGeom>
        </p:spPr>
      </p:pic>
      <p:sp>
        <p:nvSpPr>
          <p:cNvPr id="28" name="Graphic 11">
            <a:extLst>
              <a:ext uri="{FF2B5EF4-FFF2-40B4-BE49-F238E27FC236}">
                <a16:creationId xmlns:a16="http://schemas.microsoft.com/office/drawing/2014/main" id="{6CB927A4-E432-4310-9CD5-E89FF50631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924552" y="1899284"/>
            <a:ext cx="139039" cy="139039"/>
          </a:xfrm>
          <a:custGeom>
            <a:avLst/>
            <a:gdLst>
              <a:gd name="connsiteX0" fmla="*/ 129602 w 139039"/>
              <a:gd name="connsiteY0" fmla="*/ 60082 h 139039"/>
              <a:gd name="connsiteX1" fmla="*/ 78957 w 139039"/>
              <a:gd name="connsiteY1" fmla="*/ 60082 h 139039"/>
              <a:gd name="connsiteX2" fmla="*/ 78957 w 139039"/>
              <a:gd name="connsiteY2" fmla="*/ 9437 h 139039"/>
              <a:gd name="connsiteX3" fmla="*/ 69520 w 139039"/>
              <a:gd name="connsiteY3" fmla="*/ 0 h 139039"/>
              <a:gd name="connsiteX4" fmla="*/ 60082 w 139039"/>
              <a:gd name="connsiteY4" fmla="*/ 9437 h 139039"/>
              <a:gd name="connsiteX5" fmla="*/ 60082 w 139039"/>
              <a:gd name="connsiteY5" fmla="*/ 60082 h 139039"/>
              <a:gd name="connsiteX6" fmla="*/ 9437 w 139039"/>
              <a:gd name="connsiteY6" fmla="*/ 60082 h 139039"/>
              <a:gd name="connsiteX7" fmla="*/ 0 w 139039"/>
              <a:gd name="connsiteY7" fmla="*/ 69520 h 139039"/>
              <a:gd name="connsiteX8" fmla="*/ 9437 w 139039"/>
              <a:gd name="connsiteY8" fmla="*/ 78957 h 139039"/>
              <a:gd name="connsiteX9" fmla="*/ 60082 w 139039"/>
              <a:gd name="connsiteY9" fmla="*/ 78957 h 139039"/>
              <a:gd name="connsiteX10" fmla="*/ 60082 w 139039"/>
              <a:gd name="connsiteY10" fmla="*/ 129602 h 139039"/>
              <a:gd name="connsiteX11" fmla="*/ 69520 w 139039"/>
              <a:gd name="connsiteY11" fmla="*/ 139039 h 139039"/>
              <a:gd name="connsiteX12" fmla="*/ 78957 w 139039"/>
              <a:gd name="connsiteY12" fmla="*/ 129602 h 139039"/>
              <a:gd name="connsiteX13" fmla="*/ 78957 w 139039"/>
              <a:gd name="connsiteY13" fmla="*/ 78957 h 139039"/>
              <a:gd name="connsiteX14" fmla="*/ 129602 w 139039"/>
              <a:gd name="connsiteY14" fmla="*/ 78957 h 139039"/>
              <a:gd name="connsiteX15" fmla="*/ 139039 w 139039"/>
              <a:gd name="connsiteY15" fmla="*/ 69520 h 139039"/>
              <a:gd name="connsiteX16" fmla="*/ 129602 w 139039"/>
              <a:gd name="connsiteY16" fmla="*/ 60082 h 1390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39039" h="139039">
                <a:moveTo>
                  <a:pt x="129602" y="60082"/>
                </a:moveTo>
                <a:lnTo>
                  <a:pt x="78957" y="60082"/>
                </a:lnTo>
                <a:lnTo>
                  <a:pt x="78957" y="9437"/>
                </a:lnTo>
                <a:cubicBezTo>
                  <a:pt x="78957" y="4225"/>
                  <a:pt x="74731" y="0"/>
                  <a:pt x="69520" y="0"/>
                </a:cubicBezTo>
                <a:cubicBezTo>
                  <a:pt x="64308" y="0"/>
                  <a:pt x="60082" y="4225"/>
                  <a:pt x="60082" y="9437"/>
                </a:cubicBezTo>
                <a:lnTo>
                  <a:pt x="60082" y="60082"/>
                </a:lnTo>
                <a:lnTo>
                  <a:pt x="9437" y="60082"/>
                </a:lnTo>
                <a:cubicBezTo>
                  <a:pt x="4225" y="60082"/>
                  <a:pt x="0" y="64308"/>
                  <a:pt x="0" y="69520"/>
                </a:cubicBezTo>
                <a:cubicBezTo>
                  <a:pt x="0" y="74731"/>
                  <a:pt x="4225" y="78957"/>
                  <a:pt x="9437" y="78957"/>
                </a:cubicBezTo>
                <a:lnTo>
                  <a:pt x="60082" y="78957"/>
                </a:lnTo>
                <a:lnTo>
                  <a:pt x="60082" y="129602"/>
                </a:lnTo>
                <a:cubicBezTo>
                  <a:pt x="60082" y="134814"/>
                  <a:pt x="64308" y="139039"/>
                  <a:pt x="69520" y="139039"/>
                </a:cubicBezTo>
                <a:cubicBezTo>
                  <a:pt x="74731" y="139039"/>
                  <a:pt x="78957" y="134814"/>
                  <a:pt x="78957" y="129602"/>
                </a:cubicBezTo>
                <a:lnTo>
                  <a:pt x="78957" y="78957"/>
                </a:lnTo>
                <a:lnTo>
                  <a:pt x="129602" y="78957"/>
                </a:lnTo>
                <a:cubicBezTo>
                  <a:pt x="134814" y="78957"/>
                  <a:pt x="139039" y="74731"/>
                  <a:pt x="139039" y="69520"/>
                </a:cubicBezTo>
                <a:cubicBezTo>
                  <a:pt x="139039" y="64308"/>
                  <a:pt x="134814" y="60082"/>
                  <a:pt x="129602" y="60082"/>
                </a:cubicBezTo>
                <a:close/>
              </a:path>
            </a:pathLst>
          </a:custGeom>
          <a:solidFill>
            <a:schemeClr val="accent2"/>
          </a:solidFill>
          <a:ln w="603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30" name="Graphic 10">
            <a:extLst>
              <a:ext uri="{FF2B5EF4-FFF2-40B4-BE49-F238E27FC236}">
                <a16:creationId xmlns:a16="http://schemas.microsoft.com/office/drawing/2014/main" id="{E3020543-B24B-4EC4-8FFC-8DD88EEA91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236862" y="2189928"/>
            <a:ext cx="91138" cy="91138"/>
          </a:xfrm>
          <a:custGeom>
            <a:avLst/>
            <a:gdLst>
              <a:gd name="connsiteX0" fmla="*/ 91138 w 91138"/>
              <a:gd name="connsiteY0" fmla="*/ 45569 h 91138"/>
              <a:gd name="connsiteX1" fmla="*/ 45569 w 91138"/>
              <a:gd name="connsiteY1" fmla="*/ 91138 h 91138"/>
              <a:gd name="connsiteX2" fmla="*/ 0 w 91138"/>
              <a:gd name="connsiteY2" fmla="*/ 45569 h 91138"/>
              <a:gd name="connsiteX3" fmla="*/ 45569 w 91138"/>
              <a:gd name="connsiteY3" fmla="*/ 0 h 91138"/>
              <a:gd name="connsiteX4" fmla="*/ 91138 w 91138"/>
              <a:gd name="connsiteY4" fmla="*/ 45569 h 911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138" h="91138">
                <a:moveTo>
                  <a:pt x="91138" y="45569"/>
                </a:moveTo>
                <a:cubicBezTo>
                  <a:pt x="91138" y="70736"/>
                  <a:pt x="70736" y="91138"/>
                  <a:pt x="45569" y="91138"/>
                </a:cubicBezTo>
                <a:cubicBezTo>
                  <a:pt x="20402" y="91138"/>
                  <a:pt x="0" y="70736"/>
                  <a:pt x="0" y="45569"/>
                </a:cubicBezTo>
                <a:cubicBezTo>
                  <a:pt x="0" y="20402"/>
                  <a:pt x="20402" y="0"/>
                  <a:pt x="45569" y="0"/>
                </a:cubicBezTo>
                <a:cubicBezTo>
                  <a:pt x="70736" y="0"/>
                  <a:pt x="91138" y="20402"/>
                  <a:pt x="91138" y="45569"/>
                </a:cubicBezTo>
                <a:close/>
              </a:path>
            </a:pathLst>
          </a:custGeom>
          <a:solidFill>
            <a:schemeClr val="accent2"/>
          </a:solidFill>
          <a:ln w="422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6" name="PoljeZBesedilom 15">
            <a:extLst>
              <a:ext uri="{FF2B5EF4-FFF2-40B4-BE49-F238E27FC236}">
                <a16:creationId xmlns:a16="http://schemas.microsoft.com/office/drawing/2014/main" id="{291F1F7F-4984-4E62-968A-3DD66FFC3368}"/>
              </a:ext>
            </a:extLst>
          </p:cNvPr>
          <p:cNvSpPr txBox="1"/>
          <p:nvPr/>
        </p:nvSpPr>
        <p:spPr>
          <a:xfrm>
            <a:off x="7515187" y="5710019"/>
            <a:ext cx="610339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sl-SI" dirty="0"/>
              <a:t>SLIKA 10:</a:t>
            </a:r>
          </a:p>
          <a:p>
            <a:r>
              <a:rPr lang="sl-SI" dirty="0">
                <a:hlinkClick r:id="rId3"/>
              </a:rPr>
              <a:t>https://binged.it/31lGQhZ</a:t>
            </a:r>
            <a:r>
              <a:rPr lang="sl-SI" dirty="0"/>
              <a:t> </a:t>
            </a:r>
          </a:p>
        </p:txBody>
      </p:sp>
      <p:sp>
        <p:nvSpPr>
          <p:cNvPr id="6" name="Označba mesta številke diapozitiva 5">
            <a:extLst>
              <a:ext uri="{FF2B5EF4-FFF2-40B4-BE49-F238E27FC236}">
                <a16:creationId xmlns:a16="http://schemas.microsoft.com/office/drawing/2014/main" id="{0A9F8C36-B7B7-4952-A7F8-33A6FF7E56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E633F-9882-4A5C-83A2-1109D0C73261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382598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4" name="Rectangle 23">
            <a:extLst>
              <a:ext uri="{FF2B5EF4-FFF2-40B4-BE49-F238E27FC236}">
                <a16:creationId xmlns:a16="http://schemas.microsoft.com/office/drawing/2014/main" id="{8D1AA55E-40D5-461B-A5A8-4AE8AAB71B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8DD240CA-6731-4AE8-BB1E-AE3BC9B997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336390"/>
            <a:ext cx="6155988" cy="1182927"/>
          </a:xfrm>
        </p:spPr>
        <p:txBody>
          <a:bodyPr anchor="b">
            <a:normAutofit/>
          </a:bodyPr>
          <a:lstStyle/>
          <a:p>
            <a:r>
              <a:rPr lang="sl-SI" sz="5400"/>
              <a:t>11.ŠTEVILO </a:t>
            </a:r>
            <a:r>
              <a:rPr lang="sl-SI" sz="5400" b="1"/>
              <a:t>9</a:t>
            </a:r>
          </a:p>
        </p:txBody>
      </p: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7EB498BD-8089-4626-91EA-4978EBEF53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806470"/>
            <a:ext cx="7903723" cy="0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108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91D6AEFC-42EF-40E7-B625-F5B85B6725D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3776" y="2829330"/>
            <a:ext cx="6190412" cy="3344459"/>
          </a:xfrm>
        </p:spPr>
        <p:txBody>
          <a:bodyPr anchor="t">
            <a:normAutofit/>
          </a:bodyPr>
          <a:lstStyle/>
          <a:p>
            <a:r>
              <a:rPr lang="sl-SI" dirty="0"/>
              <a:t>Odrešenje, čudež</a:t>
            </a:r>
          </a:p>
          <a:p>
            <a:r>
              <a:rPr lang="sl-SI" dirty="0"/>
              <a:t>Prehod med dvema stanjema</a:t>
            </a:r>
          </a:p>
          <a:p>
            <a:r>
              <a:rPr lang="sl-SI" dirty="0"/>
              <a:t>Pravljična vloga</a:t>
            </a:r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id="{4E948A29-BB0A-4E13-A4A5-27354A9C961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6895" t="2604" r="18350" b="4650"/>
          <a:stretch/>
        </p:blipFill>
        <p:spPr>
          <a:xfrm>
            <a:off x="7515187" y="2189928"/>
            <a:ext cx="3548404" cy="3506743"/>
          </a:xfrm>
          <a:prstGeom prst="rect">
            <a:avLst/>
          </a:prstGeom>
        </p:spPr>
      </p:pic>
      <p:sp>
        <p:nvSpPr>
          <p:cNvPr id="28" name="Graphic 11">
            <a:extLst>
              <a:ext uri="{FF2B5EF4-FFF2-40B4-BE49-F238E27FC236}">
                <a16:creationId xmlns:a16="http://schemas.microsoft.com/office/drawing/2014/main" id="{6CB927A4-E432-4310-9CD5-E89FF50631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924552" y="1899284"/>
            <a:ext cx="139039" cy="139039"/>
          </a:xfrm>
          <a:custGeom>
            <a:avLst/>
            <a:gdLst>
              <a:gd name="connsiteX0" fmla="*/ 129602 w 139039"/>
              <a:gd name="connsiteY0" fmla="*/ 60082 h 139039"/>
              <a:gd name="connsiteX1" fmla="*/ 78957 w 139039"/>
              <a:gd name="connsiteY1" fmla="*/ 60082 h 139039"/>
              <a:gd name="connsiteX2" fmla="*/ 78957 w 139039"/>
              <a:gd name="connsiteY2" fmla="*/ 9437 h 139039"/>
              <a:gd name="connsiteX3" fmla="*/ 69520 w 139039"/>
              <a:gd name="connsiteY3" fmla="*/ 0 h 139039"/>
              <a:gd name="connsiteX4" fmla="*/ 60082 w 139039"/>
              <a:gd name="connsiteY4" fmla="*/ 9437 h 139039"/>
              <a:gd name="connsiteX5" fmla="*/ 60082 w 139039"/>
              <a:gd name="connsiteY5" fmla="*/ 60082 h 139039"/>
              <a:gd name="connsiteX6" fmla="*/ 9437 w 139039"/>
              <a:gd name="connsiteY6" fmla="*/ 60082 h 139039"/>
              <a:gd name="connsiteX7" fmla="*/ 0 w 139039"/>
              <a:gd name="connsiteY7" fmla="*/ 69520 h 139039"/>
              <a:gd name="connsiteX8" fmla="*/ 9437 w 139039"/>
              <a:gd name="connsiteY8" fmla="*/ 78957 h 139039"/>
              <a:gd name="connsiteX9" fmla="*/ 60082 w 139039"/>
              <a:gd name="connsiteY9" fmla="*/ 78957 h 139039"/>
              <a:gd name="connsiteX10" fmla="*/ 60082 w 139039"/>
              <a:gd name="connsiteY10" fmla="*/ 129602 h 139039"/>
              <a:gd name="connsiteX11" fmla="*/ 69520 w 139039"/>
              <a:gd name="connsiteY11" fmla="*/ 139039 h 139039"/>
              <a:gd name="connsiteX12" fmla="*/ 78957 w 139039"/>
              <a:gd name="connsiteY12" fmla="*/ 129602 h 139039"/>
              <a:gd name="connsiteX13" fmla="*/ 78957 w 139039"/>
              <a:gd name="connsiteY13" fmla="*/ 78957 h 139039"/>
              <a:gd name="connsiteX14" fmla="*/ 129602 w 139039"/>
              <a:gd name="connsiteY14" fmla="*/ 78957 h 139039"/>
              <a:gd name="connsiteX15" fmla="*/ 139039 w 139039"/>
              <a:gd name="connsiteY15" fmla="*/ 69520 h 139039"/>
              <a:gd name="connsiteX16" fmla="*/ 129602 w 139039"/>
              <a:gd name="connsiteY16" fmla="*/ 60082 h 1390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39039" h="139039">
                <a:moveTo>
                  <a:pt x="129602" y="60082"/>
                </a:moveTo>
                <a:lnTo>
                  <a:pt x="78957" y="60082"/>
                </a:lnTo>
                <a:lnTo>
                  <a:pt x="78957" y="9437"/>
                </a:lnTo>
                <a:cubicBezTo>
                  <a:pt x="78957" y="4225"/>
                  <a:pt x="74731" y="0"/>
                  <a:pt x="69520" y="0"/>
                </a:cubicBezTo>
                <a:cubicBezTo>
                  <a:pt x="64308" y="0"/>
                  <a:pt x="60082" y="4225"/>
                  <a:pt x="60082" y="9437"/>
                </a:cubicBezTo>
                <a:lnTo>
                  <a:pt x="60082" y="60082"/>
                </a:lnTo>
                <a:lnTo>
                  <a:pt x="9437" y="60082"/>
                </a:lnTo>
                <a:cubicBezTo>
                  <a:pt x="4225" y="60082"/>
                  <a:pt x="0" y="64308"/>
                  <a:pt x="0" y="69520"/>
                </a:cubicBezTo>
                <a:cubicBezTo>
                  <a:pt x="0" y="74731"/>
                  <a:pt x="4225" y="78957"/>
                  <a:pt x="9437" y="78957"/>
                </a:cubicBezTo>
                <a:lnTo>
                  <a:pt x="60082" y="78957"/>
                </a:lnTo>
                <a:lnTo>
                  <a:pt x="60082" y="129602"/>
                </a:lnTo>
                <a:cubicBezTo>
                  <a:pt x="60082" y="134814"/>
                  <a:pt x="64308" y="139039"/>
                  <a:pt x="69520" y="139039"/>
                </a:cubicBezTo>
                <a:cubicBezTo>
                  <a:pt x="74731" y="139039"/>
                  <a:pt x="78957" y="134814"/>
                  <a:pt x="78957" y="129602"/>
                </a:cubicBezTo>
                <a:lnTo>
                  <a:pt x="78957" y="78957"/>
                </a:lnTo>
                <a:lnTo>
                  <a:pt x="129602" y="78957"/>
                </a:lnTo>
                <a:cubicBezTo>
                  <a:pt x="134814" y="78957"/>
                  <a:pt x="139039" y="74731"/>
                  <a:pt x="139039" y="69520"/>
                </a:cubicBezTo>
                <a:cubicBezTo>
                  <a:pt x="139039" y="64308"/>
                  <a:pt x="134814" y="60082"/>
                  <a:pt x="129602" y="60082"/>
                </a:cubicBezTo>
                <a:close/>
              </a:path>
            </a:pathLst>
          </a:custGeom>
          <a:solidFill>
            <a:schemeClr val="accent2"/>
          </a:solidFill>
          <a:ln w="603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30" name="Graphic 10">
            <a:extLst>
              <a:ext uri="{FF2B5EF4-FFF2-40B4-BE49-F238E27FC236}">
                <a16:creationId xmlns:a16="http://schemas.microsoft.com/office/drawing/2014/main" id="{E3020543-B24B-4EC4-8FFC-8DD88EEA91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236862" y="2189928"/>
            <a:ext cx="91138" cy="91138"/>
          </a:xfrm>
          <a:custGeom>
            <a:avLst/>
            <a:gdLst>
              <a:gd name="connsiteX0" fmla="*/ 91138 w 91138"/>
              <a:gd name="connsiteY0" fmla="*/ 45569 h 91138"/>
              <a:gd name="connsiteX1" fmla="*/ 45569 w 91138"/>
              <a:gd name="connsiteY1" fmla="*/ 91138 h 91138"/>
              <a:gd name="connsiteX2" fmla="*/ 0 w 91138"/>
              <a:gd name="connsiteY2" fmla="*/ 45569 h 91138"/>
              <a:gd name="connsiteX3" fmla="*/ 45569 w 91138"/>
              <a:gd name="connsiteY3" fmla="*/ 0 h 91138"/>
              <a:gd name="connsiteX4" fmla="*/ 91138 w 91138"/>
              <a:gd name="connsiteY4" fmla="*/ 45569 h 911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138" h="91138">
                <a:moveTo>
                  <a:pt x="91138" y="45569"/>
                </a:moveTo>
                <a:cubicBezTo>
                  <a:pt x="91138" y="70736"/>
                  <a:pt x="70736" y="91138"/>
                  <a:pt x="45569" y="91138"/>
                </a:cubicBezTo>
                <a:cubicBezTo>
                  <a:pt x="20402" y="91138"/>
                  <a:pt x="0" y="70736"/>
                  <a:pt x="0" y="45569"/>
                </a:cubicBezTo>
                <a:cubicBezTo>
                  <a:pt x="0" y="20402"/>
                  <a:pt x="20402" y="0"/>
                  <a:pt x="45569" y="0"/>
                </a:cubicBezTo>
                <a:cubicBezTo>
                  <a:pt x="70736" y="0"/>
                  <a:pt x="91138" y="20402"/>
                  <a:pt x="91138" y="45569"/>
                </a:cubicBezTo>
                <a:close/>
              </a:path>
            </a:pathLst>
          </a:custGeom>
          <a:solidFill>
            <a:schemeClr val="accent2"/>
          </a:solidFill>
          <a:ln w="422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6" name="PoljeZBesedilom 15">
            <a:extLst>
              <a:ext uri="{FF2B5EF4-FFF2-40B4-BE49-F238E27FC236}">
                <a16:creationId xmlns:a16="http://schemas.microsoft.com/office/drawing/2014/main" id="{ED3BE89E-5B3F-45C3-B398-C7FB34F941C0}"/>
              </a:ext>
            </a:extLst>
          </p:cNvPr>
          <p:cNvSpPr txBox="1"/>
          <p:nvPr/>
        </p:nvSpPr>
        <p:spPr>
          <a:xfrm>
            <a:off x="7515187" y="5696671"/>
            <a:ext cx="6103398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sl-SI" dirty="0"/>
              <a:t>SLIKA 11:</a:t>
            </a:r>
          </a:p>
          <a:p>
            <a:r>
              <a:rPr lang="sl-SI" dirty="0">
                <a:hlinkClick r:id="rId3"/>
              </a:rPr>
              <a:t>https://binged.it/3lV4rNB</a:t>
            </a:r>
            <a:endParaRPr lang="sl-SI" dirty="0"/>
          </a:p>
          <a:p>
            <a:endParaRPr lang="sl-SI" dirty="0"/>
          </a:p>
        </p:txBody>
      </p:sp>
      <p:sp>
        <p:nvSpPr>
          <p:cNvPr id="6" name="Označba mesta številke diapozitiva 5">
            <a:extLst>
              <a:ext uri="{FF2B5EF4-FFF2-40B4-BE49-F238E27FC236}">
                <a16:creationId xmlns:a16="http://schemas.microsoft.com/office/drawing/2014/main" id="{B449C95A-A6EA-4206-9F93-66F5314DEE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E633F-9882-4A5C-83A2-1109D0C73261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90012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A864B46D-BC50-4791-A872-C18915E69A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/>
              <a:t>12.VIRI</a:t>
            </a:r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6159A288-B1C4-4BC6-B604-76C49782BE0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l-SI" sz="2000" dirty="0">
                <a:hlinkClick r:id="rId2"/>
              </a:rPr>
              <a:t>ŠTEVILO | LIKOVNE SPREMENLJIVKE (arnes.si)</a:t>
            </a:r>
            <a:endParaRPr lang="sl-SI" sz="2000" dirty="0"/>
          </a:p>
          <a:p>
            <a:r>
              <a:rPr lang="sl-SI" sz="2000" dirty="0">
                <a:hlinkClick r:id="rId3"/>
              </a:rPr>
              <a:t>LIKOVNE SPREMENLJIVKE (sio.si)</a:t>
            </a:r>
            <a:endParaRPr lang="sl-SI" sz="2000" dirty="0"/>
          </a:p>
          <a:p>
            <a:r>
              <a:rPr lang="sl-SI" sz="2000" dirty="0">
                <a:hlinkClick r:id="rId4"/>
              </a:rPr>
              <a:t>LIKOVNE SPREMENLJIVKE (arnes.si)</a:t>
            </a:r>
            <a:endParaRPr lang="sl-SI" sz="2000" dirty="0"/>
          </a:p>
        </p:txBody>
      </p:sp>
      <p:sp>
        <p:nvSpPr>
          <p:cNvPr id="4" name="Označba mesta številke diapozitiva 3">
            <a:extLst>
              <a:ext uri="{FF2B5EF4-FFF2-40B4-BE49-F238E27FC236}">
                <a16:creationId xmlns:a16="http://schemas.microsoft.com/office/drawing/2014/main" id="{85B9BB7F-1429-4FB0-BEEF-65BA834535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E633F-9882-4A5C-83A2-1109D0C73261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7397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2023A7CB-8D01-4DFC-AD51-48F58D01FC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KAZALO</a:t>
            </a:r>
            <a:endParaRPr lang="sl-SI" dirty="0"/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21A9D1B3-5688-4B9F-9D62-A54B4C4798B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09204"/>
            <a:ext cx="10515600" cy="5220070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sl-SI" sz="2000" dirty="0">
                <a:hlinkClick r:id="rId2" action="ppaction://hlinksldjump"/>
              </a:rPr>
              <a:t>LIKOVNE SPREMENLJIVKE</a:t>
            </a:r>
            <a:endParaRPr lang="sl-SI" sz="2000" dirty="0"/>
          </a:p>
          <a:p>
            <a:pPr marL="514350" indent="-514350">
              <a:buFont typeface="+mj-lt"/>
              <a:buAutoNum type="arabicPeriod"/>
            </a:pPr>
            <a:r>
              <a:rPr lang="sl-SI" sz="2000" dirty="0">
                <a:hlinkClick r:id="rId3" action="ppaction://hlinksldjump"/>
              </a:rPr>
              <a:t>ŠTEVILO</a:t>
            </a:r>
            <a:endParaRPr lang="sl-SI" sz="2000" dirty="0"/>
          </a:p>
          <a:p>
            <a:pPr marL="514350" indent="-514350">
              <a:buFont typeface="+mj-lt"/>
              <a:buAutoNum type="arabicPeriod"/>
            </a:pPr>
            <a:r>
              <a:rPr lang="sl-SI" sz="2000" dirty="0">
                <a:hlinkClick r:id="rId4" action="ppaction://hlinksldjump"/>
              </a:rPr>
              <a:t>ŠTEVILO </a:t>
            </a:r>
            <a:r>
              <a:rPr lang="sl-SI" sz="2000" b="1" dirty="0">
                <a:hlinkClick r:id="rId4" action="ppaction://hlinksldjump"/>
              </a:rPr>
              <a:t>1</a:t>
            </a:r>
            <a:endParaRPr lang="sl-SI" sz="2000" b="1" dirty="0"/>
          </a:p>
          <a:p>
            <a:pPr marL="514350" indent="-514350">
              <a:buFont typeface="+mj-lt"/>
              <a:buAutoNum type="arabicPeriod"/>
            </a:pPr>
            <a:r>
              <a:rPr lang="sl-SI" sz="2000" dirty="0">
                <a:hlinkClick r:id="rId5" action="ppaction://hlinksldjump"/>
              </a:rPr>
              <a:t>ŠTEVILO </a:t>
            </a:r>
            <a:r>
              <a:rPr lang="sl-SI" sz="2000" b="1" dirty="0">
                <a:hlinkClick r:id="rId5" action="ppaction://hlinksldjump"/>
              </a:rPr>
              <a:t>2</a:t>
            </a:r>
            <a:endParaRPr lang="sl-SI" sz="2000" b="1" dirty="0"/>
          </a:p>
          <a:p>
            <a:pPr marL="514350" indent="-514350">
              <a:buFont typeface="+mj-lt"/>
              <a:buAutoNum type="arabicPeriod"/>
            </a:pPr>
            <a:r>
              <a:rPr lang="sl-SI" sz="2000" dirty="0">
                <a:hlinkClick r:id="rId6" action="ppaction://hlinksldjump"/>
              </a:rPr>
              <a:t>ŠTEVILO </a:t>
            </a:r>
            <a:r>
              <a:rPr lang="sl-SI" sz="2000" b="1" dirty="0">
                <a:hlinkClick r:id="rId6" action="ppaction://hlinksldjump"/>
              </a:rPr>
              <a:t>3</a:t>
            </a:r>
            <a:endParaRPr lang="sl-SI" sz="2000" b="1" dirty="0"/>
          </a:p>
          <a:p>
            <a:pPr marL="514350" indent="-514350">
              <a:buFont typeface="+mj-lt"/>
              <a:buAutoNum type="arabicPeriod"/>
            </a:pPr>
            <a:r>
              <a:rPr lang="sl-SI" sz="2000" dirty="0">
                <a:hlinkClick r:id="rId7" action="ppaction://hlinksldjump"/>
              </a:rPr>
              <a:t>ŠTEVILO </a:t>
            </a:r>
            <a:r>
              <a:rPr lang="sl-SI" sz="2000" b="1" dirty="0">
                <a:hlinkClick r:id="rId7" action="ppaction://hlinksldjump"/>
              </a:rPr>
              <a:t>4</a:t>
            </a:r>
            <a:endParaRPr lang="sl-SI" sz="2000" b="1" dirty="0"/>
          </a:p>
          <a:p>
            <a:pPr marL="514350" indent="-514350">
              <a:buFont typeface="+mj-lt"/>
              <a:buAutoNum type="arabicPeriod"/>
            </a:pPr>
            <a:r>
              <a:rPr lang="sl-SI" sz="2000" dirty="0">
                <a:hlinkClick r:id="rId8" action="ppaction://hlinksldjump"/>
              </a:rPr>
              <a:t>ŠTEVILO </a:t>
            </a:r>
            <a:r>
              <a:rPr lang="sl-SI" sz="2000" b="1" dirty="0">
                <a:hlinkClick r:id="rId8" action="ppaction://hlinksldjump"/>
              </a:rPr>
              <a:t>5</a:t>
            </a:r>
            <a:endParaRPr lang="sl-SI" sz="2000" b="1" dirty="0"/>
          </a:p>
          <a:p>
            <a:pPr marL="514350" indent="-514350">
              <a:buFont typeface="+mj-lt"/>
              <a:buAutoNum type="arabicPeriod"/>
            </a:pPr>
            <a:r>
              <a:rPr lang="sl-SI" sz="2000" dirty="0">
                <a:hlinkClick r:id="rId9" action="ppaction://hlinksldjump"/>
              </a:rPr>
              <a:t>ŠTEVILO </a:t>
            </a:r>
            <a:r>
              <a:rPr lang="sl-SI" sz="2000" b="1" dirty="0">
                <a:hlinkClick r:id="rId9" action="ppaction://hlinksldjump"/>
              </a:rPr>
              <a:t>6</a:t>
            </a:r>
            <a:endParaRPr lang="sl-SI" sz="2000" b="1" dirty="0"/>
          </a:p>
          <a:p>
            <a:pPr marL="514350" indent="-514350">
              <a:buFont typeface="+mj-lt"/>
              <a:buAutoNum type="arabicPeriod"/>
            </a:pPr>
            <a:r>
              <a:rPr lang="sl-SI" sz="2000" dirty="0">
                <a:hlinkClick r:id="rId10" action="ppaction://hlinksldjump"/>
              </a:rPr>
              <a:t>ŠTEVILO </a:t>
            </a:r>
            <a:r>
              <a:rPr lang="sl-SI" sz="2000" b="1" dirty="0">
                <a:hlinkClick r:id="rId10" action="ppaction://hlinksldjump"/>
              </a:rPr>
              <a:t>7</a:t>
            </a:r>
            <a:endParaRPr lang="sl-SI" sz="2000" b="1" dirty="0"/>
          </a:p>
          <a:p>
            <a:pPr marL="514350" indent="-514350">
              <a:buFont typeface="+mj-lt"/>
              <a:buAutoNum type="arabicPeriod"/>
            </a:pPr>
            <a:r>
              <a:rPr lang="sl-SI" sz="2000" dirty="0"/>
              <a:t>  </a:t>
            </a:r>
            <a:r>
              <a:rPr lang="sl-SI" sz="2000" dirty="0">
                <a:hlinkClick r:id="rId11" action="ppaction://hlinksldjump"/>
              </a:rPr>
              <a:t>ŠTEVILO </a:t>
            </a:r>
            <a:r>
              <a:rPr lang="sl-SI" sz="2000" b="1" dirty="0">
                <a:hlinkClick r:id="rId11" action="ppaction://hlinksldjump"/>
              </a:rPr>
              <a:t>8</a:t>
            </a:r>
            <a:endParaRPr lang="sl-SI" sz="2000" b="1" dirty="0"/>
          </a:p>
          <a:p>
            <a:pPr marL="514350" indent="-514350">
              <a:buFont typeface="+mj-lt"/>
              <a:buAutoNum type="arabicPeriod"/>
            </a:pPr>
            <a:r>
              <a:rPr lang="sl-SI" sz="2000" dirty="0">
                <a:hlinkClick r:id="rId12" action="ppaction://hlinksldjump"/>
              </a:rPr>
              <a:t>  ŠTEVILO </a:t>
            </a:r>
            <a:r>
              <a:rPr lang="sl-SI" sz="2000" b="1" dirty="0">
                <a:hlinkClick r:id="rId12" action="ppaction://hlinksldjump"/>
              </a:rPr>
              <a:t>9</a:t>
            </a:r>
            <a:endParaRPr lang="sl-SI" sz="2000" b="1" dirty="0"/>
          </a:p>
          <a:p>
            <a:pPr marL="514350" indent="-514350">
              <a:buFont typeface="+mj-lt"/>
              <a:buAutoNum type="arabicPeriod"/>
            </a:pPr>
            <a:r>
              <a:rPr lang="sl-SI" sz="2000" dirty="0">
                <a:hlinkClick r:id="rId13" action="ppaction://hlinksldjump"/>
              </a:rPr>
              <a:t>  VIRI</a:t>
            </a:r>
            <a:endParaRPr lang="sl-SI" dirty="0"/>
          </a:p>
        </p:txBody>
      </p:sp>
      <p:sp>
        <p:nvSpPr>
          <p:cNvPr id="4" name="Označba mesta številke diapozitiva 3">
            <a:extLst>
              <a:ext uri="{FF2B5EF4-FFF2-40B4-BE49-F238E27FC236}">
                <a16:creationId xmlns:a16="http://schemas.microsoft.com/office/drawing/2014/main" id="{02F29FC2-0285-4AD3-8CD0-2B1CF455F0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E633F-9882-4A5C-83A2-1109D0C73261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30577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8D1AA55E-40D5-461B-A5A8-4AE8AAB71B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521D639A-F09E-4DBE-8D49-E391133555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3776" y="1336390"/>
            <a:ext cx="6190412" cy="1182927"/>
          </a:xfrm>
        </p:spPr>
        <p:txBody>
          <a:bodyPr anchor="b">
            <a:noAutofit/>
          </a:bodyPr>
          <a:lstStyle/>
          <a:p>
            <a:r>
              <a:rPr lang="sl-SI" dirty="0"/>
              <a:t>1.LIKOVNE SPREMENLJIVKE</a:t>
            </a:r>
          </a:p>
        </p:txBody>
      </p:sp>
      <p:cxnSp>
        <p:nvCxnSpPr>
          <p:cNvPr id="11" name="!!Straight Connector">
            <a:extLst>
              <a:ext uri="{FF2B5EF4-FFF2-40B4-BE49-F238E27FC236}">
                <a16:creationId xmlns:a16="http://schemas.microsoft.com/office/drawing/2014/main" id="{7EB498BD-8089-4626-91EA-4978EBEF53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806470"/>
            <a:ext cx="7903723" cy="0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108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A2D48AA2-7390-4FD9-89E3-0C0202EA8C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3776" y="2829330"/>
            <a:ext cx="6190412" cy="3344459"/>
          </a:xfrm>
        </p:spPr>
        <p:txBody>
          <a:bodyPr anchor="t">
            <a:normAutofit/>
          </a:bodyPr>
          <a:lstStyle/>
          <a:p>
            <a:r>
              <a:rPr lang="sl-SI" dirty="0"/>
              <a:t>7 likovnih spremenljivk: velikost, položaj, smer, število, gostota, teža, tekstura</a:t>
            </a:r>
          </a:p>
          <a:p>
            <a:r>
              <a:rPr lang="sl-SI" dirty="0"/>
              <a:t>Določamo lastnosti, vlogo, razporeditev likovnih prvin</a:t>
            </a:r>
          </a:p>
          <a:p>
            <a:r>
              <a:rPr lang="sl-SI" dirty="0"/>
              <a:t>Definiramo preko oblike</a:t>
            </a:r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id="{FA13CCFB-BCF8-45C4-AD47-DA41C14258F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875" r="10621" b="-4"/>
          <a:stretch/>
        </p:blipFill>
        <p:spPr>
          <a:xfrm>
            <a:off x="7120579" y="1146252"/>
            <a:ext cx="4267645" cy="4267645"/>
          </a:xfrm>
          <a:custGeom>
            <a:avLst/>
            <a:gdLst/>
            <a:ahLst/>
            <a:cxnLst/>
            <a:rect l="l" t="t" r="r" b="b"/>
            <a:pathLst>
              <a:path w="2457864" h="2457864">
                <a:moveTo>
                  <a:pt x="1228932" y="0"/>
                </a:moveTo>
                <a:cubicBezTo>
                  <a:pt x="1907652" y="0"/>
                  <a:pt x="2457864" y="550212"/>
                  <a:pt x="2457864" y="1228932"/>
                </a:cubicBezTo>
                <a:cubicBezTo>
                  <a:pt x="2457864" y="1907652"/>
                  <a:pt x="1907652" y="2457864"/>
                  <a:pt x="1228932" y="2457864"/>
                </a:cubicBezTo>
                <a:cubicBezTo>
                  <a:pt x="550212" y="2457864"/>
                  <a:pt x="0" y="1907652"/>
                  <a:pt x="0" y="1228932"/>
                </a:cubicBezTo>
                <a:cubicBezTo>
                  <a:pt x="0" y="550212"/>
                  <a:pt x="550212" y="0"/>
                  <a:pt x="1228932" y="0"/>
                </a:cubicBezTo>
                <a:close/>
              </a:path>
            </a:pathLst>
          </a:custGeom>
        </p:spPr>
      </p:pic>
      <p:sp>
        <p:nvSpPr>
          <p:cNvPr id="13" name="!!plus graphic">
            <a:extLst>
              <a:ext uri="{FF2B5EF4-FFF2-40B4-BE49-F238E27FC236}">
                <a16:creationId xmlns:a16="http://schemas.microsoft.com/office/drawing/2014/main" id="{6CB927A4-E432-4310-9CD5-E89FF50631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969280" y="1780012"/>
            <a:ext cx="139039" cy="139039"/>
          </a:xfrm>
          <a:custGeom>
            <a:avLst/>
            <a:gdLst>
              <a:gd name="connsiteX0" fmla="*/ 129602 w 139039"/>
              <a:gd name="connsiteY0" fmla="*/ 60082 h 139039"/>
              <a:gd name="connsiteX1" fmla="*/ 78957 w 139039"/>
              <a:gd name="connsiteY1" fmla="*/ 60082 h 139039"/>
              <a:gd name="connsiteX2" fmla="*/ 78957 w 139039"/>
              <a:gd name="connsiteY2" fmla="*/ 9437 h 139039"/>
              <a:gd name="connsiteX3" fmla="*/ 69520 w 139039"/>
              <a:gd name="connsiteY3" fmla="*/ 0 h 139039"/>
              <a:gd name="connsiteX4" fmla="*/ 60082 w 139039"/>
              <a:gd name="connsiteY4" fmla="*/ 9437 h 139039"/>
              <a:gd name="connsiteX5" fmla="*/ 60082 w 139039"/>
              <a:gd name="connsiteY5" fmla="*/ 60082 h 139039"/>
              <a:gd name="connsiteX6" fmla="*/ 9437 w 139039"/>
              <a:gd name="connsiteY6" fmla="*/ 60082 h 139039"/>
              <a:gd name="connsiteX7" fmla="*/ 0 w 139039"/>
              <a:gd name="connsiteY7" fmla="*/ 69520 h 139039"/>
              <a:gd name="connsiteX8" fmla="*/ 9437 w 139039"/>
              <a:gd name="connsiteY8" fmla="*/ 78957 h 139039"/>
              <a:gd name="connsiteX9" fmla="*/ 60082 w 139039"/>
              <a:gd name="connsiteY9" fmla="*/ 78957 h 139039"/>
              <a:gd name="connsiteX10" fmla="*/ 60082 w 139039"/>
              <a:gd name="connsiteY10" fmla="*/ 129602 h 139039"/>
              <a:gd name="connsiteX11" fmla="*/ 69520 w 139039"/>
              <a:gd name="connsiteY11" fmla="*/ 139039 h 139039"/>
              <a:gd name="connsiteX12" fmla="*/ 78957 w 139039"/>
              <a:gd name="connsiteY12" fmla="*/ 129602 h 139039"/>
              <a:gd name="connsiteX13" fmla="*/ 78957 w 139039"/>
              <a:gd name="connsiteY13" fmla="*/ 78957 h 139039"/>
              <a:gd name="connsiteX14" fmla="*/ 129602 w 139039"/>
              <a:gd name="connsiteY14" fmla="*/ 78957 h 139039"/>
              <a:gd name="connsiteX15" fmla="*/ 139039 w 139039"/>
              <a:gd name="connsiteY15" fmla="*/ 69520 h 139039"/>
              <a:gd name="connsiteX16" fmla="*/ 129602 w 139039"/>
              <a:gd name="connsiteY16" fmla="*/ 60082 h 1390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39039" h="139039">
                <a:moveTo>
                  <a:pt x="129602" y="60082"/>
                </a:moveTo>
                <a:lnTo>
                  <a:pt x="78957" y="60082"/>
                </a:lnTo>
                <a:lnTo>
                  <a:pt x="78957" y="9437"/>
                </a:lnTo>
                <a:cubicBezTo>
                  <a:pt x="78957" y="4225"/>
                  <a:pt x="74731" y="0"/>
                  <a:pt x="69520" y="0"/>
                </a:cubicBezTo>
                <a:cubicBezTo>
                  <a:pt x="64308" y="0"/>
                  <a:pt x="60082" y="4225"/>
                  <a:pt x="60082" y="9437"/>
                </a:cubicBezTo>
                <a:lnTo>
                  <a:pt x="60082" y="60082"/>
                </a:lnTo>
                <a:lnTo>
                  <a:pt x="9437" y="60082"/>
                </a:lnTo>
                <a:cubicBezTo>
                  <a:pt x="4225" y="60082"/>
                  <a:pt x="0" y="64308"/>
                  <a:pt x="0" y="69520"/>
                </a:cubicBezTo>
                <a:cubicBezTo>
                  <a:pt x="0" y="74731"/>
                  <a:pt x="4225" y="78957"/>
                  <a:pt x="9437" y="78957"/>
                </a:cubicBezTo>
                <a:lnTo>
                  <a:pt x="60082" y="78957"/>
                </a:lnTo>
                <a:lnTo>
                  <a:pt x="60082" y="129602"/>
                </a:lnTo>
                <a:cubicBezTo>
                  <a:pt x="60082" y="134814"/>
                  <a:pt x="64308" y="139039"/>
                  <a:pt x="69520" y="139039"/>
                </a:cubicBezTo>
                <a:cubicBezTo>
                  <a:pt x="74731" y="139039"/>
                  <a:pt x="78957" y="134814"/>
                  <a:pt x="78957" y="129602"/>
                </a:cubicBezTo>
                <a:lnTo>
                  <a:pt x="78957" y="78957"/>
                </a:lnTo>
                <a:lnTo>
                  <a:pt x="129602" y="78957"/>
                </a:lnTo>
                <a:cubicBezTo>
                  <a:pt x="134814" y="78957"/>
                  <a:pt x="139039" y="74731"/>
                  <a:pt x="139039" y="69520"/>
                </a:cubicBezTo>
                <a:cubicBezTo>
                  <a:pt x="139039" y="64308"/>
                  <a:pt x="134814" y="60082"/>
                  <a:pt x="129602" y="60082"/>
                </a:cubicBezTo>
                <a:close/>
              </a:path>
            </a:pathLst>
          </a:custGeom>
          <a:solidFill>
            <a:schemeClr val="accent2"/>
          </a:solidFill>
          <a:ln w="603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5" name="!!dot graphic">
            <a:extLst>
              <a:ext uri="{FF2B5EF4-FFF2-40B4-BE49-F238E27FC236}">
                <a16:creationId xmlns:a16="http://schemas.microsoft.com/office/drawing/2014/main" id="{E3020543-B24B-4EC4-8FFC-8DD88EEA91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281590" y="2070656"/>
            <a:ext cx="91138" cy="91138"/>
          </a:xfrm>
          <a:custGeom>
            <a:avLst/>
            <a:gdLst>
              <a:gd name="connsiteX0" fmla="*/ 91138 w 91138"/>
              <a:gd name="connsiteY0" fmla="*/ 45569 h 91138"/>
              <a:gd name="connsiteX1" fmla="*/ 45569 w 91138"/>
              <a:gd name="connsiteY1" fmla="*/ 91138 h 91138"/>
              <a:gd name="connsiteX2" fmla="*/ 0 w 91138"/>
              <a:gd name="connsiteY2" fmla="*/ 45569 h 91138"/>
              <a:gd name="connsiteX3" fmla="*/ 45569 w 91138"/>
              <a:gd name="connsiteY3" fmla="*/ 0 h 91138"/>
              <a:gd name="connsiteX4" fmla="*/ 91138 w 91138"/>
              <a:gd name="connsiteY4" fmla="*/ 45569 h 911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138" h="91138">
                <a:moveTo>
                  <a:pt x="91138" y="45569"/>
                </a:moveTo>
                <a:cubicBezTo>
                  <a:pt x="91138" y="70736"/>
                  <a:pt x="70736" y="91138"/>
                  <a:pt x="45569" y="91138"/>
                </a:cubicBezTo>
                <a:cubicBezTo>
                  <a:pt x="20402" y="91138"/>
                  <a:pt x="0" y="70736"/>
                  <a:pt x="0" y="45569"/>
                </a:cubicBezTo>
                <a:cubicBezTo>
                  <a:pt x="0" y="20402"/>
                  <a:pt x="20402" y="0"/>
                  <a:pt x="45569" y="0"/>
                </a:cubicBezTo>
                <a:cubicBezTo>
                  <a:pt x="70736" y="0"/>
                  <a:pt x="91138" y="20402"/>
                  <a:pt x="91138" y="45569"/>
                </a:cubicBezTo>
                <a:close/>
              </a:path>
            </a:pathLst>
          </a:custGeom>
          <a:solidFill>
            <a:schemeClr val="accent2"/>
          </a:solidFill>
          <a:ln w="422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0" name="PoljeZBesedilom 9">
            <a:extLst>
              <a:ext uri="{FF2B5EF4-FFF2-40B4-BE49-F238E27FC236}">
                <a16:creationId xmlns:a16="http://schemas.microsoft.com/office/drawing/2014/main" id="{112169B2-033A-4E6E-A20D-218A09ABF630}"/>
              </a:ext>
            </a:extLst>
          </p:cNvPr>
          <p:cNvSpPr txBox="1"/>
          <p:nvPr/>
        </p:nvSpPr>
        <p:spPr>
          <a:xfrm>
            <a:off x="6243762" y="5404743"/>
            <a:ext cx="5144462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sl-SI" dirty="0"/>
              <a:t>SLIKA 1: Primer likovne krožne </a:t>
            </a:r>
          </a:p>
          <a:p>
            <a:pPr algn="r"/>
            <a:r>
              <a:rPr lang="sl-SI" dirty="0"/>
              <a:t>kompozicije-položaja</a:t>
            </a:r>
          </a:p>
          <a:p>
            <a:pPr algn="r"/>
            <a:r>
              <a:rPr lang="sl-SI" dirty="0">
                <a:hlinkClick r:id="rId3"/>
              </a:rPr>
              <a:t>https://binged.it/31ndCyF</a:t>
            </a:r>
            <a:r>
              <a:rPr lang="sl-SI" dirty="0"/>
              <a:t>, 3.11.2021</a:t>
            </a:r>
          </a:p>
        </p:txBody>
      </p:sp>
      <p:sp>
        <p:nvSpPr>
          <p:cNvPr id="5" name="Označba mesta številke diapozitiva 4">
            <a:extLst>
              <a:ext uri="{FF2B5EF4-FFF2-40B4-BE49-F238E27FC236}">
                <a16:creationId xmlns:a16="http://schemas.microsoft.com/office/drawing/2014/main" id="{9C07E6D5-B569-4975-9CB2-E57AF9A0AD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E633F-9882-4A5C-83A2-1109D0C73261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022280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8D1AA55E-40D5-461B-A5A8-4AE8AAB71B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EDC37C82-EA42-454A-A9C8-88D6C8B9FA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98643"/>
            <a:ext cx="5243394" cy="2225532"/>
          </a:xfrm>
        </p:spPr>
        <p:txBody>
          <a:bodyPr anchor="t">
            <a:normAutofit/>
          </a:bodyPr>
          <a:lstStyle/>
          <a:p>
            <a:r>
              <a:rPr lang="sl-SI" dirty="0"/>
              <a:t>2.ŠTEVILO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C49DA8F6-BCC1-4447-B54C-57856834B9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23622" y="373056"/>
            <a:ext cx="0" cy="6476066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Graphic 11">
            <a:extLst>
              <a:ext uri="{FF2B5EF4-FFF2-40B4-BE49-F238E27FC236}">
                <a16:creationId xmlns:a16="http://schemas.microsoft.com/office/drawing/2014/main" id="{6CB927A4-E432-4310-9CD5-E89FF50631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125948" y="740316"/>
            <a:ext cx="139039" cy="139039"/>
          </a:xfrm>
          <a:custGeom>
            <a:avLst/>
            <a:gdLst>
              <a:gd name="connsiteX0" fmla="*/ 129602 w 139039"/>
              <a:gd name="connsiteY0" fmla="*/ 60082 h 139039"/>
              <a:gd name="connsiteX1" fmla="*/ 78957 w 139039"/>
              <a:gd name="connsiteY1" fmla="*/ 60082 h 139039"/>
              <a:gd name="connsiteX2" fmla="*/ 78957 w 139039"/>
              <a:gd name="connsiteY2" fmla="*/ 9437 h 139039"/>
              <a:gd name="connsiteX3" fmla="*/ 69520 w 139039"/>
              <a:gd name="connsiteY3" fmla="*/ 0 h 139039"/>
              <a:gd name="connsiteX4" fmla="*/ 60082 w 139039"/>
              <a:gd name="connsiteY4" fmla="*/ 9437 h 139039"/>
              <a:gd name="connsiteX5" fmla="*/ 60082 w 139039"/>
              <a:gd name="connsiteY5" fmla="*/ 60082 h 139039"/>
              <a:gd name="connsiteX6" fmla="*/ 9437 w 139039"/>
              <a:gd name="connsiteY6" fmla="*/ 60082 h 139039"/>
              <a:gd name="connsiteX7" fmla="*/ 0 w 139039"/>
              <a:gd name="connsiteY7" fmla="*/ 69520 h 139039"/>
              <a:gd name="connsiteX8" fmla="*/ 9437 w 139039"/>
              <a:gd name="connsiteY8" fmla="*/ 78957 h 139039"/>
              <a:gd name="connsiteX9" fmla="*/ 60082 w 139039"/>
              <a:gd name="connsiteY9" fmla="*/ 78957 h 139039"/>
              <a:gd name="connsiteX10" fmla="*/ 60082 w 139039"/>
              <a:gd name="connsiteY10" fmla="*/ 129602 h 139039"/>
              <a:gd name="connsiteX11" fmla="*/ 69520 w 139039"/>
              <a:gd name="connsiteY11" fmla="*/ 139039 h 139039"/>
              <a:gd name="connsiteX12" fmla="*/ 78957 w 139039"/>
              <a:gd name="connsiteY12" fmla="*/ 129602 h 139039"/>
              <a:gd name="connsiteX13" fmla="*/ 78957 w 139039"/>
              <a:gd name="connsiteY13" fmla="*/ 78957 h 139039"/>
              <a:gd name="connsiteX14" fmla="*/ 129602 w 139039"/>
              <a:gd name="connsiteY14" fmla="*/ 78957 h 139039"/>
              <a:gd name="connsiteX15" fmla="*/ 139039 w 139039"/>
              <a:gd name="connsiteY15" fmla="*/ 69520 h 139039"/>
              <a:gd name="connsiteX16" fmla="*/ 129602 w 139039"/>
              <a:gd name="connsiteY16" fmla="*/ 60082 h 1390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39039" h="139039">
                <a:moveTo>
                  <a:pt x="129602" y="60082"/>
                </a:moveTo>
                <a:lnTo>
                  <a:pt x="78957" y="60082"/>
                </a:lnTo>
                <a:lnTo>
                  <a:pt x="78957" y="9437"/>
                </a:lnTo>
                <a:cubicBezTo>
                  <a:pt x="78957" y="4225"/>
                  <a:pt x="74731" y="0"/>
                  <a:pt x="69520" y="0"/>
                </a:cubicBezTo>
                <a:cubicBezTo>
                  <a:pt x="64308" y="0"/>
                  <a:pt x="60082" y="4225"/>
                  <a:pt x="60082" y="9437"/>
                </a:cubicBezTo>
                <a:lnTo>
                  <a:pt x="60082" y="60082"/>
                </a:lnTo>
                <a:lnTo>
                  <a:pt x="9437" y="60082"/>
                </a:lnTo>
                <a:cubicBezTo>
                  <a:pt x="4225" y="60082"/>
                  <a:pt x="0" y="64308"/>
                  <a:pt x="0" y="69520"/>
                </a:cubicBezTo>
                <a:cubicBezTo>
                  <a:pt x="0" y="74731"/>
                  <a:pt x="4225" y="78957"/>
                  <a:pt x="9437" y="78957"/>
                </a:cubicBezTo>
                <a:lnTo>
                  <a:pt x="60082" y="78957"/>
                </a:lnTo>
                <a:lnTo>
                  <a:pt x="60082" y="129602"/>
                </a:lnTo>
                <a:cubicBezTo>
                  <a:pt x="60082" y="134814"/>
                  <a:pt x="64308" y="139039"/>
                  <a:pt x="69520" y="139039"/>
                </a:cubicBezTo>
                <a:cubicBezTo>
                  <a:pt x="74731" y="139039"/>
                  <a:pt x="78957" y="134814"/>
                  <a:pt x="78957" y="129602"/>
                </a:cubicBezTo>
                <a:lnTo>
                  <a:pt x="78957" y="78957"/>
                </a:lnTo>
                <a:lnTo>
                  <a:pt x="129602" y="78957"/>
                </a:lnTo>
                <a:cubicBezTo>
                  <a:pt x="134814" y="78957"/>
                  <a:pt x="139039" y="74731"/>
                  <a:pt x="139039" y="69520"/>
                </a:cubicBezTo>
                <a:cubicBezTo>
                  <a:pt x="139039" y="64308"/>
                  <a:pt x="134814" y="60082"/>
                  <a:pt x="129602" y="60082"/>
                </a:cubicBezTo>
                <a:close/>
              </a:path>
            </a:pathLst>
          </a:custGeom>
          <a:solidFill>
            <a:schemeClr val="accent4"/>
          </a:solidFill>
          <a:ln w="603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5" name="Graphic 10">
            <a:extLst>
              <a:ext uri="{FF2B5EF4-FFF2-40B4-BE49-F238E27FC236}">
                <a16:creationId xmlns:a16="http://schemas.microsoft.com/office/drawing/2014/main" id="{E3020543-B24B-4EC4-8FFC-8DD88EEA91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84728" y="969611"/>
            <a:ext cx="91138" cy="91138"/>
          </a:xfrm>
          <a:custGeom>
            <a:avLst/>
            <a:gdLst>
              <a:gd name="connsiteX0" fmla="*/ 91138 w 91138"/>
              <a:gd name="connsiteY0" fmla="*/ 45569 h 91138"/>
              <a:gd name="connsiteX1" fmla="*/ 45569 w 91138"/>
              <a:gd name="connsiteY1" fmla="*/ 91138 h 91138"/>
              <a:gd name="connsiteX2" fmla="*/ 0 w 91138"/>
              <a:gd name="connsiteY2" fmla="*/ 45569 h 91138"/>
              <a:gd name="connsiteX3" fmla="*/ 45569 w 91138"/>
              <a:gd name="connsiteY3" fmla="*/ 0 h 91138"/>
              <a:gd name="connsiteX4" fmla="*/ 91138 w 91138"/>
              <a:gd name="connsiteY4" fmla="*/ 45569 h 911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138" h="91138">
                <a:moveTo>
                  <a:pt x="91138" y="45569"/>
                </a:moveTo>
                <a:cubicBezTo>
                  <a:pt x="91138" y="70736"/>
                  <a:pt x="70736" y="91138"/>
                  <a:pt x="45569" y="91138"/>
                </a:cubicBezTo>
                <a:cubicBezTo>
                  <a:pt x="20402" y="91138"/>
                  <a:pt x="0" y="70736"/>
                  <a:pt x="0" y="45569"/>
                </a:cubicBezTo>
                <a:cubicBezTo>
                  <a:pt x="0" y="20402"/>
                  <a:pt x="20402" y="0"/>
                  <a:pt x="45569" y="0"/>
                </a:cubicBezTo>
                <a:cubicBezTo>
                  <a:pt x="70736" y="0"/>
                  <a:pt x="91138" y="20402"/>
                  <a:pt x="91138" y="45569"/>
                </a:cubicBezTo>
                <a:close/>
              </a:path>
            </a:pathLst>
          </a:custGeom>
          <a:solidFill>
            <a:schemeClr val="accent4"/>
          </a:solidFill>
          <a:ln w="422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7" name="Graphic 12">
            <a:extLst>
              <a:ext uri="{FF2B5EF4-FFF2-40B4-BE49-F238E27FC236}">
                <a16:creationId xmlns:a16="http://schemas.microsoft.com/office/drawing/2014/main" id="{1453BF6C-B012-48B7-B4E8-6D7AC7C27D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110408" y="1484755"/>
            <a:ext cx="127714" cy="127714"/>
          </a:xfrm>
          <a:custGeom>
            <a:avLst/>
            <a:gdLst>
              <a:gd name="connsiteX0" fmla="*/ 63857 w 127714"/>
              <a:gd name="connsiteY0" fmla="*/ 18874 h 127714"/>
              <a:gd name="connsiteX1" fmla="*/ 108840 w 127714"/>
              <a:gd name="connsiteY1" fmla="*/ 63857 h 127714"/>
              <a:gd name="connsiteX2" fmla="*/ 63857 w 127714"/>
              <a:gd name="connsiteY2" fmla="*/ 108840 h 127714"/>
              <a:gd name="connsiteX3" fmla="*/ 18874 w 127714"/>
              <a:gd name="connsiteY3" fmla="*/ 63857 h 127714"/>
              <a:gd name="connsiteX4" fmla="*/ 63857 w 127714"/>
              <a:gd name="connsiteY4" fmla="*/ 18874 h 127714"/>
              <a:gd name="connsiteX5" fmla="*/ 63857 w 127714"/>
              <a:gd name="connsiteY5" fmla="*/ 0 h 127714"/>
              <a:gd name="connsiteX6" fmla="*/ 0 w 127714"/>
              <a:gd name="connsiteY6" fmla="*/ 63857 h 127714"/>
              <a:gd name="connsiteX7" fmla="*/ 63857 w 127714"/>
              <a:gd name="connsiteY7" fmla="*/ 127714 h 127714"/>
              <a:gd name="connsiteX8" fmla="*/ 127714 w 127714"/>
              <a:gd name="connsiteY8" fmla="*/ 63857 h 127714"/>
              <a:gd name="connsiteX9" fmla="*/ 63857 w 127714"/>
              <a:gd name="connsiteY9" fmla="*/ 0 h 1277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7714" h="127714">
                <a:moveTo>
                  <a:pt x="63857" y="18874"/>
                </a:moveTo>
                <a:cubicBezTo>
                  <a:pt x="88700" y="18874"/>
                  <a:pt x="108840" y="39014"/>
                  <a:pt x="108840" y="63857"/>
                </a:cubicBezTo>
                <a:cubicBezTo>
                  <a:pt x="108840" y="88700"/>
                  <a:pt x="88700" y="108840"/>
                  <a:pt x="63857" y="108840"/>
                </a:cubicBezTo>
                <a:cubicBezTo>
                  <a:pt x="39014" y="108840"/>
                  <a:pt x="18874" y="88700"/>
                  <a:pt x="18874" y="63857"/>
                </a:cubicBezTo>
                <a:cubicBezTo>
                  <a:pt x="18898" y="39024"/>
                  <a:pt x="39024" y="18898"/>
                  <a:pt x="63857" y="18874"/>
                </a:cubicBezTo>
                <a:moveTo>
                  <a:pt x="63857" y="0"/>
                </a:moveTo>
                <a:cubicBezTo>
                  <a:pt x="28590" y="0"/>
                  <a:pt x="0" y="28590"/>
                  <a:pt x="0" y="63857"/>
                </a:cubicBezTo>
                <a:cubicBezTo>
                  <a:pt x="0" y="99124"/>
                  <a:pt x="28590" y="127714"/>
                  <a:pt x="63857" y="127714"/>
                </a:cubicBezTo>
                <a:cubicBezTo>
                  <a:pt x="99124" y="127714"/>
                  <a:pt x="127714" y="99124"/>
                  <a:pt x="127714" y="63857"/>
                </a:cubicBezTo>
                <a:cubicBezTo>
                  <a:pt x="127714" y="28590"/>
                  <a:pt x="99124" y="0"/>
                  <a:pt x="63857" y="0"/>
                </a:cubicBezTo>
                <a:close/>
              </a:path>
            </a:pathLst>
          </a:custGeom>
          <a:solidFill>
            <a:schemeClr val="accent4"/>
          </a:solidFill>
          <a:ln w="610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id="{2153CDA0-8BCF-417C-B2CF-233D91AEC57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7017" y="2136385"/>
            <a:ext cx="5243391" cy="2949407"/>
          </a:xfrm>
          <a:prstGeom prst="rect">
            <a:avLst/>
          </a:prstGeom>
        </p:spPr>
      </p:pic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E44B2DEB-CAA2-4291-A45B-3B6E040D4B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29042" y="879355"/>
            <a:ext cx="4124758" cy="5120755"/>
          </a:xfrm>
        </p:spPr>
        <p:txBody>
          <a:bodyPr anchor="ctr">
            <a:normAutofit/>
          </a:bodyPr>
          <a:lstStyle/>
          <a:p>
            <a:r>
              <a:rPr lang="sl-SI" dirty="0"/>
              <a:t>Simbolična in kompozicijska vloga</a:t>
            </a:r>
          </a:p>
          <a:p>
            <a:r>
              <a:rPr lang="sl-SI" dirty="0"/>
              <a:t>Vpliv količina figur, predmetov, objektov, …</a:t>
            </a:r>
          </a:p>
          <a:p>
            <a:r>
              <a:rPr lang="sl-SI" dirty="0"/>
              <a:t>Matematik Pitagora razlago sveta omejil na simboliko števil; popolna števila: 1, 2, 3, 4  (1+2+3+4=10)-mnogoterost v enem</a:t>
            </a:r>
          </a:p>
        </p:txBody>
      </p:sp>
      <p:sp>
        <p:nvSpPr>
          <p:cNvPr id="12" name="PoljeZBesedilom 11">
            <a:extLst>
              <a:ext uri="{FF2B5EF4-FFF2-40B4-BE49-F238E27FC236}">
                <a16:creationId xmlns:a16="http://schemas.microsoft.com/office/drawing/2014/main" id="{3008C9AE-A99B-441E-B5C2-FCFAC848E322}"/>
              </a:ext>
            </a:extLst>
          </p:cNvPr>
          <p:cNvSpPr txBox="1"/>
          <p:nvPr/>
        </p:nvSpPr>
        <p:spPr>
          <a:xfrm>
            <a:off x="806454" y="5176469"/>
            <a:ext cx="6096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sl-SI" dirty="0"/>
              <a:t>SLIKA 2: Binarna koda v računalniku</a:t>
            </a:r>
          </a:p>
          <a:p>
            <a:r>
              <a:rPr lang="sl-SI" dirty="0">
                <a:hlinkClick r:id="rId3"/>
              </a:rPr>
              <a:t>https://binged.it/3q05ezv</a:t>
            </a:r>
            <a:r>
              <a:rPr lang="sl-SI" dirty="0"/>
              <a:t>, 3.11.2021</a:t>
            </a:r>
          </a:p>
        </p:txBody>
      </p:sp>
      <p:sp>
        <p:nvSpPr>
          <p:cNvPr id="5" name="Označba mesta številke diapozitiva 4">
            <a:extLst>
              <a:ext uri="{FF2B5EF4-FFF2-40B4-BE49-F238E27FC236}">
                <a16:creationId xmlns:a16="http://schemas.microsoft.com/office/drawing/2014/main" id="{04630219-CB73-4A25-9D5B-5F7C565D02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E633F-9882-4A5C-83A2-1109D0C73261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902761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3" name="Rectangle 52">
            <a:extLst>
              <a:ext uri="{FF2B5EF4-FFF2-40B4-BE49-F238E27FC236}">
                <a16:creationId xmlns:a16="http://schemas.microsoft.com/office/drawing/2014/main" id="{8D1AA55E-40D5-461B-A5A8-4AE8AAB71B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8FE38898-A81B-4061-B314-E737FC5CCF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336390"/>
            <a:ext cx="6155988" cy="1182927"/>
          </a:xfrm>
        </p:spPr>
        <p:txBody>
          <a:bodyPr anchor="b">
            <a:normAutofit/>
          </a:bodyPr>
          <a:lstStyle/>
          <a:p>
            <a:r>
              <a:rPr lang="sl-SI" sz="5400"/>
              <a:t>3.ŠTEVILO </a:t>
            </a:r>
            <a:r>
              <a:rPr lang="sl-SI" sz="5400" b="1"/>
              <a:t>1</a:t>
            </a:r>
          </a:p>
        </p:txBody>
      </p:sp>
      <p:cxnSp>
        <p:nvCxnSpPr>
          <p:cNvPr id="55" name="Straight Connector 54">
            <a:extLst>
              <a:ext uri="{FF2B5EF4-FFF2-40B4-BE49-F238E27FC236}">
                <a16:creationId xmlns:a16="http://schemas.microsoft.com/office/drawing/2014/main" id="{7EB498BD-8089-4626-91EA-4978EBEF53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806470"/>
            <a:ext cx="7903723" cy="0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108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5C16E9FD-FB2D-4A68-B9AC-995792C961F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3776" y="2829330"/>
            <a:ext cx="6190412" cy="3344459"/>
          </a:xfrm>
        </p:spPr>
        <p:txBody>
          <a:bodyPr anchor="t">
            <a:normAutofit/>
          </a:bodyPr>
          <a:lstStyle/>
          <a:p>
            <a:r>
              <a:rPr lang="sl-SI" dirty="0"/>
              <a:t>V vseh stvareh</a:t>
            </a:r>
          </a:p>
          <a:p>
            <a:r>
              <a:rPr lang="sl-SI" dirty="0"/>
              <a:t>Elementarno število</a:t>
            </a:r>
          </a:p>
          <a:p>
            <a:r>
              <a:rPr lang="sl-SI" dirty="0"/>
              <a:t>Predstavlja točka</a:t>
            </a:r>
            <a:endParaRPr lang="sl-SI" sz="1800" dirty="0"/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id="{2893A667-83C2-46EA-8D35-417AFF3FE26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6436" r="12980" b="3432"/>
          <a:stretch/>
        </p:blipFill>
        <p:spPr>
          <a:xfrm>
            <a:off x="7515187" y="2117376"/>
            <a:ext cx="3548404" cy="3429718"/>
          </a:xfrm>
          <a:prstGeom prst="rect">
            <a:avLst/>
          </a:prstGeom>
        </p:spPr>
      </p:pic>
      <p:sp>
        <p:nvSpPr>
          <p:cNvPr id="57" name="Graphic 11">
            <a:extLst>
              <a:ext uri="{FF2B5EF4-FFF2-40B4-BE49-F238E27FC236}">
                <a16:creationId xmlns:a16="http://schemas.microsoft.com/office/drawing/2014/main" id="{6CB927A4-E432-4310-9CD5-E89FF50631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924552" y="1899284"/>
            <a:ext cx="139039" cy="139039"/>
          </a:xfrm>
          <a:custGeom>
            <a:avLst/>
            <a:gdLst>
              <a:gd name="connsiteX0" fmla="*/ 129602 w 139039"/>
              <a:gd name="connsiteY0" fmla="*/ 60082 h 139039"/>
              <a:gd name="connsiteX1" fmla="*/ 78957 w 139039"/>
              <a:gd name="connsiteY1" fmla="*/ 60082 h 139039"/>
              <a:gd name="connsiteX2" fmla="*/ 78957 w 139039"/>
              <a:gd name="connsiteY2" fmla="*/ 9437 h 139039"/>
              <a:gd name="connsiteX3" fmla="*/ 69520 w 139039"/>
              <a:gd name="connsiteY3" fmla="*/ 0 h 139039"/>
              <a:gd name="connsiteX4" fmla="*/ 60082 w 139039"/>
              <a:gd name="connsiteY4" fmla="*/ 9437 h 139039"/>
              <a:gd name="connsiteX5" fmla="*/ 60082 w 139039"/>
              <a:gd name="connsiteY5" fmla="*/ 60082 h 139039"/>
              <a:gd name="connsiteX6" fmla="*/ 9437 w 139039"/>
              <a:gd name="connsiteY6" fmla="*/ 60082 h 139039"/>
              <a:gd name="connsiteX7" fmla="*/ 0 w 139039"/>
              <a:gd name="connsiteY7" fmla="*/ 69520 h 139039"/>
              <a:gd name="connsiteX8" fmla="*/ 9437 w 139039"/>
              <a:gd name="connsiteY8" fmla="*/ 78957 h 139039"/>
              <a:gd name="connsiteX9" fmla="*/ 60082 w 139039"/>
              <a:gd name="connsiteY9" fmla="*/ 78957 h 139039"/>
              <a:gd name="connsiteX10" fmla="*/ 60082 w 139039"/>
              <a:gd name="connsiteY10" fmla="*/ 129602 h 139039"/>
              <a:gd name="connsiteX11" fmla="*/ 69520 w 139039"/>
              <a:gd name="connsiteY11" fmla="*/ 139039 h 139039"/>
              <a:gd name="connsiteX12" fmla="*/ 78957 w 139039"/>
              <a:gd name="connsiteY12" fmla="*/ 129602 h 139039"/>
              <a:gd name="connsiteX13" fmla="*/ 78957 w 139039"/>
              <a:gd name="connsiteY13" fmla="*/ 78957 h 139039"/>
              <a:gd name="connsiteX14" fmla="*/ 129602 w 139039"/>
              <a:gd name="connsiteY14" fmla="*/ 78957 h 139039"/>
              <a:gd name="connsiteX15" fmla="*/ 139039 w 139039"/>
              <a:gd name="connsiteY15" fmla="*/ 69520 h 139039"/>
              <a:gd name="connsiteX16" fmla="*/ 129602 w 139039"/>
              <a:gd name="connsiteY16" fmla="*/ 60082 h 1390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39039" h="139039">
                <a:moveTo>
                  <a:pt x="129602" y="60082"/>
                </a:moveTo>
                <a:lnTo>
                  <a:pt x="78957" y="60082"/>
                </a:lnTo>
                <a:lnTo>
                  <a:pt x="78957" y="9437"/>
                </a:lnTo>
                <a:cubicBezTo>
                  <a:pt x="78957" y="4225"/>
                  <a:pt x="74731" y="0"/>
                  <a:pt x="69520" y="0"/>
                </a:cubicBezTo>
                <a:cubicBezTo>
                  <a:pt x="64308" y="0"/>
                  <a:pt x="60082" y="4225"/>
                  <a:pt x="60082" y="9437"/>
                </a:cubicBezTo>
                <a:lnTo>
                  <a:pt x="60082" y="60082"/>
                </a:lnTo>
                <a:lnTo>
                  <a:pt x="9437" y="60082"/>
                </a:lnTo>
                <a:cubicBezTo>
                  <a:pt x="4225" y="60082"/>
                  <a:pt x="0" y="64308"/>
                  <a:pt x="0" y="69520"/>
                </a:cubicBezTo>
                <a:cubicBezTo>
                  <a:pt x="0" y="74731"/>
                  <a:pt x="4225" y="78957"/>
                  <a:pt x="9437" y="78957"/>
                </a:cubicBezTo>
                <a:lnTo>
                  <a:pt x="60082" y="78957"/>
                </a:lnTo>
                <a:lnTo>
                  <a:pt x="60082" y="129602"/>
                </a:lnTo>
                <a:cubicBezTo>
                  <a:pt x="60082" y="134814"/>
                  <a:pt x="64308" y="139039"/>
                  <a:pt x="69520" y="139039"/>
                </a:cubicBezTo>
                <a:cubicBezTo>
                  <a:pt x="74731" y="139039"/>
                  <a:pt x="78957" y="134814"/>
                  <a:pt x="78957" y="129602"/>
                </a:cubicBezTo>
                <a:lnTo>
                  <a:pt x="78957" y="78957"/>
                </a:lnTo>
                <a:lnTo>
                  <a:pt x="129602" y="78957"/>
                </a:lnTo>
                <a:cubicBezTo>
                  <a:pt x="134814" y="78957"/>
                  <a:pt x="139039" y="74731"/>
                  <a:pt x="139039" y="69520"/>
                </a:cubicBezTo>
                <a:cubicBezTo>
                  <a:pt x="139039" y="64308"/>
                  <a:pt x="134814" y="60082"/>
                  <a:pt x="129602" y="60082"/>
                </a:cubicBezTo>
                <a:close/>
              </a:path>
            </a:pathLst>
          </a:custGeom>
          <a:solidFill>
            <a:schemeClr val="accent2"/>
          </a:solidFill>
          <a:ln w="603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59" name="Graphic 10">
            <a:extLst>
              <a:ext uri="{FF2B5EF4-FFF2-40B4-BE49-F238E27FC236}">
                <a16:creationId xmlns:a16="http://schemas.microsoft.com/office/drawing/2014/main" id="{E3020543-B24B-4EC4-8FFC-8DD88EEA91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236862" y="2189928"/>
            <a:ext cx="91138" cy="91138"/>
          </a:xfrm>
          <a:custGeom>
            <a:avLst/>
            <a:gdLst>
              <a:gd name="connsiteX0" fmla="*/ 91138 w 91138"/>
              <a:gd name="connsiteY0" fmla="*/ 45569 h 91138"/>
              <a:gd name="connsiteX1" fmla="*/ 45569 w 91138"/>
              <a:gd name="connsiteY1" fmla="*/ 91138 h 91138"/>
              <a:gd name="connsiteX2" fmla="*/ 0 w 91138"/>
              <a:gd name="connsiteY2" fmla="*/ 45569 h 91138"/>
              <a:gd name="connsiteX3" fmla="*/ 45569 w 91138"/>
              <a:gd name="connsiteY3" fmla="*/ 0 h 91138"/>
              <a:gd name="connsiteX4" fmla="*/ 91138 w 91138"/>
              <a:gd name="connsiteY4" fmla="*/ 45569 h 911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138" h="91138">
                <a:moveTo>
                  <a:pt x="91138" y="45569"/>
                </a:moveTo>
                <a:cubicBezTo>
                  <a:pt x="91138" y="70736"/>
                  <a:pt x="70736" y="91138"/>
                  <a:pt x="45569" y="91138"/>
                </a:cubicBezTo>
                <a:cubicBezTo>
                  <a:pt x="20402" y="91138"/>
                  <a:pt x="0" y="70736"/>
                  <a:pt x="0" y="45569"/>
                </a:cubicBezTo>
                <a:cubicBezTo>
                  <a:pt x="0" y="20402"/>
                  <a:pt x="20402" y="0"/>
                  <a:pt x="45569" y="0"/>
                </a:cubicBezTo>
                <a:cubicBezTo>
                  <a:pt x="70736" y="0"/>
                  <a:pt x="91138" y="20402"/>
                  <a:pt x="91138" y="45569"/>
                </a:cubicBezTo>
                <a:close/>
              </a:path>
            </a:pathLst>
          </a:custGeom>
          <a:solidFill>
            <a:schemeClr val="accent2"/>
          </a:solidFill>
          <a:ln w="422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3" name="PoljeZBesedilom 22">
            <a:extLst>
              <a:ext uri="{FF2B5EF4-FFF2-40B4-BE49-F238E27FC236}">
                <a16:creationId xmlns:a16="http://schemas.microsoft.com/office/drawing/2014/main" id="{E8B9ACCF-C9E1-40E7-AD21-683B7DE4CC5D}"/>
              </a:ext>
            </a:extLst>
          </p:cNvPr>
          <p:cNvSpPr txBox="1"/>
          <p:nvPr/>
        </p:nvSpPr>
        <p:spPr>
          <a:xfrm>
            <a:off x="7515187" y="5547094"/>
            <a:ext cx="6096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sl-SI" dirty="0"/>
              <a:t>SLIKA 3:</a:t>
            </a:r>
          </a:p>
          <a:p>
            <a:r>
              <a:rPr lang="sl-SI" dirty="0">
                <a:hlinkClick r:id="rId3"/>
              </a:rPr>
              <a:t>https://binged.it/3k3XQiB</a:t>
            </a:r>
            <a:endParaRPr lang="sl-SI" dirty="0"/>
          </a:p>
        </p:txBody>
      </p:sp>
      <p:sp>
        <p:nvSpPr>
          <p:cNvPr id="5" name="Označba mesta številke diapozitiva 4">
            <a:extLst>
              <a:ext uri="{FF2B5EF4-FFF2-40B4-BE49-F238E27FC236}">
                <a16:creationId xmlns:a16="http://schemas.microsoft.com/office/drawing/2014/main" id="{2B8F3DA4-C259-41E4-BBF1-7B7118BAFA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E633F-9882-4A5C-83A2-1109D0C73261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5317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5" name="Rectangle 24">
            <a:extLst>
              <a:ext uri="{FF2B5EF4-FFF2-40B4-BE49-F238E27FC236}">
                <a16:creationId xmlns:a16="http://schemas.microsoft.com/office/drawing/2014/main" id="{8D1AA55E-40D5-461B-A5A8-4AE8AAB71B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31095B44-9938-4ECB-8046-D6FCFD050A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336390"/>
            <a:ext cx="6155988" cy="1182927"/>
          </a:xfrm>
        </p:spPr>
        <p:txBody>
          <a:bodyPr anchor="b">
            <a:normAutofit/>
          </a:bodyPr>
          <a:lstStyle/>
          <a:p>
            <a:r>
              <a:rPr lang="sl-SI" sz="5400"/>
              <a:t>4.ŠTEVILO </a:t>
            </a:r>
            <a:r>
              <a:rPr lang="sl-SI" sz="5400" b="1"/>
              <a:t>2</a:t>
            </a:r>
          </a:p>
        </p:txBody>
      </p: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7EB498BD-8089-4626-91EA-4978EBEF53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806470"/>
            <a:ext cx="7903723" cy="0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108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0CB6FF74-6188-49A4-953C-4C0BF47A7F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3776" y="2829330"/>
            <a:ext cx="6190412" cy="3344459"/>
          </a:xfrm>
        </p:spPr>
        <p:txBody>
          <a:bodyPr anchor="t">
            <a:normAutofit/>
          </a:bodyPr>
          <a:lstStyle/>
          <a:p>
            <a:r>
              <a:rPr lang="sl-SI" dirty="0"/>
              <a:t>Žensko počelo</a:t>
            </a:r>
          </a:p>
          <a:p>
            <a:r>
              <a:rPr lang="sl-SI" dirty="0"/>
              <a:t>Simbol privlačnosti, neodločnosti, simetrije; uravnoteženo nasprotje</a:t>
            </a:r>
          </a:p>
          <a:p>
            <a:r>
              <a:rPr lang="sl-SI" dirty="0"/>
              <a:t>Predstavlja pravokotnik</a:t>
            </a:r>
          </a:p>
          <a:p>
            <a:endParaRPr lang="sl-SI" sz="1800" dirty="0"/>
          </a:p>
        </p:txBody>
      </p:sp>
      <p:pic>
        <p:nvPicPr>
          <p:cNvPr id="5" name="Slika 4">
            <a:extLst>
              <a:ext uri="{FF2B5EF4-FFF2-40B4-BE49-F238E27FC236}">
                <a16:creationId xmlns:a16="http://schemas.microsoft.com/office/drawing/2014/main" id="{15E3674F-D420-4ECF-941E-B98644D2DEF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4645" r="2" b="20357"/>
          <a:stretch/>
        </p:blipFill>
        <p:spPr>
          <a:xfrm>
            <a:off x="7515187" y="2130072"/>
            <a:ext cx="3548404" cy="3548381"/>
          </a:xfrm>
          <a:prstGeom prst="rect">
            <a:avLst/>
          </a:prstGeom>
        </p:spPr>
      </p:pic>
      <p:sp>
        <p:nvSpPr>
          <p:cNvPr id="29" name="Graphic 11">
            <a:extLst>
              <a:ext uri="{FF2B5EF4-FFF2-40B4-BE49-F238E27FC236}">
                <a16:creationId xmlns:a16="http://schemas.microsoft.com/office/drawing/2014/main" id="{6CB927A4-E432-4310-9CD5-E89FF50631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924552" y="1899284"/>
            <a:ext cx="139039" cy="139039"/>
          </a:xfrm>
          <a:custGeom>
            <a:avLst/>
            <a:gdLst>
              <a:gd name="connsiteX0" fmla="*/ 129602 w 139039"/>
              <a:gd name="connsiteY0" fmla="*/ 60082 h 139039"/>
              <a:gd name="connsiteX1" fmla="*/ 78957 w 139039"/>
              <a:gd name="connsiteY1" fmla="*/ 60082 h 139039"/>
              <a:gd name="connsiteX2" fmla="*/ 78957 w 139039"/>
              <a:gd name="connsiteY2" fmla="*/ 9437 h 139039"/>
              <a:gd name="connsiteX3" fmla="*/ 69520 w 139039"/>
              <a:gd name="connsiteY3" fmla="*/ 0 h 139039"/>
              <a:gd name="connsiteX4" fmla="*/ 60082 w 139039"/>
              <a:gd name="connsiteY4" fmla="*/ 9437 h 139039"/>
              <a:gd name="connsiteX5" fmla="*/ 60082 w 139039"/>
              <a:gd name="connsiteY5" fmla="*/ 60082 h 139039"/>
              <a:gd name="connsiteX6" fmla="*/ 9437 w 139039"/>
              <a:gd name="connsiteY6" fmla="*/ 60082 h 139039"/>
              <a:gd name="connsiteX7" fmla="*/ 0 w 139039"/>
              <a:gd name="connsiteY7" fmla="*/ 69520 h 139039"/>
              <a:gd name="connsiteX8" fmla="*/ 9437 w 139039"/>
              <a:gd name="connsiteY8" fmla="*/ 78957 h 139039"/>
              <a:gd name="connsiteX9" fmla="*/ 60082 w 139039"/>
              <a:gd name="connsiteY9" fmla="*/ 78957 h 139039"/>
              <a:gd name="connsiteX10" fmla="*/ 60082 w 139039"/>
              <a:gd name="connsiteY10" fmla="*/ 129602 h 139039"/>
              <a:gd name="connsiteX11" fmla="*/ 69520 w 139039"/>
              <a:gd name="connsiteY11" fmla="*/ 139039 h 139039"/>
              <a:gd name="connsiteX12" fmla="*/ 78957 w 139039"/>
              <a:gd name="connsiteY12" fmla="*/ 129602 h 139039"/>
              <a:gd name="connsiteX13" fmla="*/ 78957 w 139039"/>
              <a:gd name="connsiteY13" fmla="*/ 78957 h 139039"/>
              <a:gd name="connsiteX14" fmla="*/ 129602 w 139039"/>
              <a:gd name="connsiteY14" fmla="*/ 78957 h 139039"/>
              <a:gd name="connsiteX15" fmla="*/ 139039 w 139039"/>
              <a:gd name="connsiteY15" fmla="*/ 69520 h 139039"/>
              <a:gd name="connsiteX16" fmla="*/ 129602 w 139039"/>
              <a:gd name="connsiteY16" fmla="*/ 60082 h 1390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39039" h="139039">
                <a:moveTo>
                  <a:pt x="129602" y="60082"/>
                </a:moveTo>
                <a:lnTo>
                  <a:pt x="78957" y="60082"/>
                </a:lnTo>
                <a:lnTo>
                  <a:pt x="78957" y="9437"/>
                </a:lnTo>
                <a:cubicBezTo>
                  <a:pt x="78957" y="4225"/>
                  <a:pt x="74731" y="0"/>
                  <a:pt x="69520" y="0"/>
                </a:cubicBezTo>
                <a:cubicBezTo>
                  <a:pt x="64308" y="0"/>
                  <a:pt x="60082" y="4225"/>
                  <a:pt x="60082" y="9437"/>
                </a:cubicBezTo>
                <a:lnTo>
                  <a:pt x="60082" y="60082"/>
                </a:lnTo>
                <a:lnTo>
                  <a:pt x="9437" y="60082"/>
                </a:lnTo>
                <a:cubicBezTo>
                  <a:pt x="4225" y="60082"/>
                  <a:pt x="0" y="64308"/>
                  <a:pt x="0" y="69520"/>
                </a:cubicBezTo>
                <a:cubicBezTo>
                  <a:pt x="0" y="74731"/>
                  <a:pt x="4225" y="78957"/>
                  <a:pt x="9437" y="78957"/>
                </a:cubicBezTo>
                <a:lnTo>
                  <a:pt x="60082" y="78957"/>
                </a:lnTo>
                <a:lnTo>
                  <a:pt x="60082" y="129602"/>
                </a:lnTo>
                <a:cubicBezTo>
                  <a:pt x="60082" y="134814"/>
                  <a:pt x="64308" y="139039"/>
                  <a:pt x="69520" y="139039"/>
                </a:cubicBezTo>
                <a:cubicBezTo>
                  <a:pt x="74731" y="139039"/>
                  <a:pt x="78957" y="134814"/>
                  <a:pt x="78957" y="129602"/>
                </a:cubicBezTo>
                <a:lnTo>
                  <a:pt x="78957" y="78957"/>
                </a:lnTo>
                <a:lnTo>
                  <a:pt x="129602" y="78957"/>
                </a:lnTo>
                <a:cubicBezTo>
                  <a:pt x="134814" y="78957"/>
                  <a:pt x="139039" y="74731"/>
                  <a:pt x="139039" y="69520"/>
                </a:cubicBezTo>
                <a:cubicBezTo>
                  <a:pt x="139039" y="64308"/>
                  <a:pt x="134814" y="60082"/>
                  <a:pt x="129602" y="60082"/>
                </a:cubicBezTo>
                <a:close/>
              </a:path>
            </a:pathLst>
          </a:custGeom>
          <a:solidFill>
            <a:schemeClr val="accent2"/>
          </a:solidFill>
          <a:ln w="603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31" name="Graphic 10">
            <a:extLst>
              <a:ext uri="{FF2B5EF4-FFF2-40B4-BE49-F238E27FC236}">
                <a16:creationId xmlns:a16="http://schemas.microsoft.com/office/drawing/2014/main" id="{E3020543-B24B-4EC4-8FFC-8DD88EEA91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236862" y="2189928"/>
            <a:ext cx="91138" cy="91138"/>
          </a:xfrm>
          <a:custGeom>
            <a:avLst/>
            <a:gdLst>
              <a:gd name="connsiteX0" fmla="*/ 91138 w 91138"/>
              <a:gd name="connsiteY0" fmla="*/ 45569 h 91138"/>
              <a:gd name="connsiteX1" fmla="*/ 45569 w 91138"/>
              <a:gd name="connsiteY1" fmla="*/ 91138 h 91138"/>
              <a:gd name="connsiteX2" fmla="*/ 0 w 91138"/>
              <a:gd name="connsiteY2" fmla="*/ 45569 h 91138"/>
              <a:gd name="connsiteX3" fmla="*/ 45569 w 91138"/>
              <a:gd name="connsiteY3" fmla="*/ 0 h 91138"/>
              <a:gd name="connsiteX4" fmla="*/ 91138 w 91138"/>
              <a:gd name="connsiteY4" fmla="*/ 45569 h 911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138" h="91138">
                <a:moveTo>
                  <a:pt x="91138" y="45569"/>
                </a:moveTo>
                <a:cubicBezTo>
                  <a:pt x="91138" y="70736"/>
                  <a:pt x="70736" y="91138"/>
                  <a:pt x="45569" y="91138"/>
                </a:cubicBezTo>
                <a:cubicBezTo>
                  <a:pt x="20402" y="91138"/>
                  <a:pt x="0" y="70736"/>
                  <a:pt x="0" y="45569"/>
                </a:cubicBezTo>
                <a:cubicBezTo>
                  <a:pt x="0" y="20402"/>
                  <a:pt x="20402" y="0"/>
                  <a:pt x="45569" y="0"/>
                </a:cubicBezTo>
                <a:cubicBezTo>
                  <a:pt x="70736" y="0"/>
                  <a:pt x="91138" y="20402"/>
                  <a:pt x="91138" y="45569"/>
                </a:cubicBezTo>
                <a:close/>
              </a:path>
            </a:pathLst>
          </a:custGeom>
          <a:solidFill>
            <a:schemeClr val="accent2"/>
          </a:solidFill>
          <a:ln w="422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9" name="PoljeZBesedilom 18">
            <a:extLst>
              <a:ext uri="{FF2B5EF4-FFF2-40B4-BE49-F238E27FC236}">
                <a16:creationId xmlns:a16="http://schemas.microsoft.com/office/drawing/2014/main" id="{F3C0D63C-2477-4297-8DDC-578F018BE205}"/>
              </a:ext>
            </a:extLst>
          </p:cNvPr>
          <p:cNvSpPr txBox="1"/>
          <p:nvPr/>
        </p:nvSpPr>
        <p:spPr>
          <a:xfrm>
            <a:off x="7515187" y="5694236"/>
            <a:ext cx="610339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sl-SI" dirty="0"/>
              <a:t>SLIKA 4:</a:t>
            </a:r>
          </a:p>
          <a:p>
            <a:r>
              <a:rPr lang="sl-SI" dirty="0">
                <a:hlinkClick r:id="rId3"/>
              </a:rPr>
              <a:t>https://binged.it/3pq7qym</a:t>
            </a:r>
            <a:r>
              <a:rPr lang="sl-SI" dirty="0"/>
              <a:t> </a:t>
            </a:r>
          </a:p>
        </p:txBody>
      </p:sp>
      <p:sp>
        <p:nvSpPr>
          <p:cNvPr id="8" name="Označba mesta številke diapozitiva 7">
            <a:extLst>
              <a:ext uri="{FF2B5EF4-FFF2-40B4-BE49-F238E27FC236}">
                <a16:creationId xmlns:a16="http://schemas.microsoft.com/office/drawing/2014/main" id="{843DC034-C839-41B8-A901-C37E548F11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E633F-9882-4A5C-83A2-1109D0C73261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561831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4" name="Rectangle 23">
            <a:extLst>
              <a:ext uri="{FF2B5EF4-FFF2-40B4-BE49-F238E27FC236}">
                <a16:creationId xmlns:a16="http://schemas.microsoft.com/office/drawing/2014/main" id="{8D1AA55E-40D5-461B-A5A8-4AE8AAB71B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8E0B22E4-5D05-4BB6-AEF5-CF11AF5B9B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336390"/>
            <a:ext cx="6155988" cy="1182927"/>
          </a:xfrm>
        </p:spPr>
        <p:txBody>
          <a:bodyPr anchor="b">
            <a:normAutofit/>
          </a:bodyPr>
          <a:lstStyle/>
          <a:p>
            <a:r>
              <a:rPr lang="sl-SI" sz="5400"/>
              <a:t>5.ŠTEVILO </a:t>
            </a:r>
            <a:r>
              <a:rPr lang="sl-SI" sz="5400" b="1"/>
              <a:t>3</a:t>
            </a:r>
          </a:p>
        </p:txBody>
      </p: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7EB498BD-8089-4626-91EA-4978EBEF53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806470"/>
            <a:ext cx="7903723" cy="0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108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213A46D6-0418-4D0F-AD94-0DD8C496EAD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3776" y="2829330"/>
            <a:ext cx="6190412" cy="3344459"/>
          </a:xfrm>
        </p:spPr>
        <p:txBody>
          <a:bodyPr anchor="t">
            <a:normAutofit/>
          </a:bodyPr>
          <a:lstStyle/>
          <a:p>
            <a:r>
              <a:rPr lang="sl-SI" dirty="0"/>
              <a:t>Moško počelo</a:t>
            </a:r>
          </a:p>
          <a:p>
            <a:r>
              <a:rPr lang="sl-SI" dirty="0"/>
              <a:t>Simbol dinamike in razvoja, dominance, prostorske dimenzije, osnovnih barv</a:t>
            </a:r>
          </a:p>
          <a:p>
            <a:r>
              <a:rPr lang="sl-SI" dirty="0"/>
              <a:t>Predstavlja trikotnik</a:t>
            </a:r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id="{184C9314-DC5C-406E-90C9-052D8921DC8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-3" b="-3"/>
          <a:stretch/>
        </p:blipFill>
        <p:spPr>
          <a:xfrm>
            <a:off x="7515187" y="2189928"/>
            <a:ext cx="3548404" cy="3548404"/>
          </a:xfrm>
          <a:prstGeom prst="rect">
            <a:avLst/>
          </a:prstGeom>
        </p:spPr>
      </p:pic>
      <p:sp>
        <p:nvSpPr>
          <p:cNvPr id="28" name="Graphic 11">
            <a:extLst>
              <a:ext uri="{FF2B5EF4-FFF2-40B4-BE49-F238E27FC236}">
                <a16:creationId xmlns:a16="http://schemas.microsoft.com/office/drawing/2014/main" id="{6CB927A4-E432-4310-9CD5-E89FF50631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924552" y="1899284"/>
            <a:ext cx="139039" cy="139039"/>
          </a:xfrm>
          <a:custGeom>
            <a:avLst/>
            <a:gdLst>
              <a:gd name="connsiteX0" fmla="*/ 129602 w 139039"/>
              <a:gd name="connsiteY0" fmla="*/ 60082 h 139039"/>
              <a:gd name="connsiteX1" fmla="*/ 78957 w 139039"/>
              <a:gd name="connsiteY1" fmla="*/ 60082 h 139039"/>
              <a:gd name="connsiteX2" fmla="*/ 78957 w 139039"/>
              <a:gd name="connsiteY2" fmla="*/ 9437 h 139039"/>
              <a:gd name="connsiteX3" fmla="*/ 69520 w 139039"/>
              <a:gd name="connsiteY3" fmla="*/ 0 h 139039"/>
              <a:gd name="connsiteX4" fmla="*/ 60082 w 139039"/>
              <a:gd name="connsiteY4" fmla="*/ 9437 h 139039"/>
              <a:gd name="connsiteX5" fmla="*/ 60082 w 139039"/>
              <a:gd name="connsiteY5" fmla="*/ 60082 h 139039"/>
              <a:gd name="connsiteX6" fmla="*/ 9437 w 139039"/>
              <a:gd name="connsiteY6" fmla="*/ 60082 h 139039"/>
              <a:gd name="connsiteX7" fmla="*/ 0 w 139039"/>
              <a:gd name="connsiteY7" fmla="*/ 69520 h 139039"/>
              <a:gd name="connsiteX8" fmla="*/ 9437 w 139039"/>
              <a:gd name="connsiteY8" fmla="*/ 78957 h 139039"/>
              <a:gd name="connsiteX9" fmla="*/ 60082 w 139039"/>
              <a:gd name="connsiteY9" fmla="*/ 78957 h 139039"/>
              <a:gd name="connsiteX10" fmla="*/ 60082 w 139039"/>
              <a:gd name="connsiteY10" fmla="*/ 129602 h 139039"/>
              <a:gd name="connsiteX11" fmla="*/ 69520 w 139039"/>
              <a:gd name="connsiteY11" fmla="*/ 139039 h 139039"/>
              <a:gd name="connsiteX12" fmla="*/ 78957 w 139039"/>
              <a:gd name="connsiteY12" fmla="*/ 129602 h 139039"/>
              <a:gd name="connsiteX13" fmla="*/ 78957 w 139039"/>
              <a:gd name="connsiteY13" fmla="*/ 78957 h 139039"/>
              <a:gd name="connsiteX14" fmla="*/ 129602 w 139039"/>
              <a:gd name="connsiteY14" fmla="*/ 78957 h 139039"/>
              <a:gd name="connsiteX15" fmla="*/ 139039 w 139039"/>
              <a:gd name="connsiteY15" fmla="*/ 69520 h 139039"/>
              <a:gd name="connsiteX16" fmla="*/ 129602 w 139039"/>
              <a:gd name="connsiteY16" fmla="*/ 60082 h 1390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39039" h="139039">
                <a:moveTo>
                  <a:pt x="129602" y="60082"/>
                </a:moveTo>
                <a:lnTo>
                  <a:pt x="78957" y="60082"/>
                </a:lnTo>
                <a:lnTo>
                  <a:pt x="78957" y="9437"/>
                </a:lnTo>
                <a:cubicBezTo>
                  <a:pt x="78957" y="4225"/>
                  <a:pt x="74731" y="0"/>
                  <a:pt x="69520" y="0"/>
                </a:cubicBezTo>
                <a:cubicBezTo>
                  <a:pt x="64308" y="0"/>
                  <a:pt x="60082" y="4225"/>
                  <a:pt x="60082" y="9437"/>
                </a:cubicBezTo>
                <a:lnTo>
                  <a:pt x="60082" y="60082"/>
                </a:lnTo>
                <a:lnTo>
                  <a:pt x="9437" y="60082"/>
                </a:lnTo>
                <a:cubicBezTo>
                  <a:pt x="4225" y="60082"/>
                  <a:pt x="0" y="64308"/>
                  <a:pt x="0" y="69520"/>
                </a:cubicBezTo>
                <a:cubicBezTo>
                  <a:pt x="0" y="74731"/>
                  <a:pt x="4225" y="78957"/>
                  <a:pt x="9437" y="78957"/>
                </a:cubicBezTo>
                <a:lnTo>
                  <a:pt x="60082" y="78957"/>
                </a:lnTo>
                <a:lnTo>
                  <a:pt x="60082" y="129602"/>
                </a:lnTo>
                <a:cubicBezTo>
                  <a:pt x="60082" y="134814"/>
                  <a:pt x="64308" y="139039"/>
                  <a:pt x="69520" y="139039"/>
                </a:cubicBezTo>
                <a:cubicBezTo>
                  <a:pt x="74731" y="139039"/>
                  <a:pt x="78957" y="134814"/>
                  <a:pt x="78957" y="129602"/>
                </a:cubicBezTo>
                <a:lnTo>
                  <a:pt x="78957" y="78957"/>
                </a:lnTo>
                <a:lnTo>
                  <a:pt x="129602" y="78957"/>
                </a:lnTo>
                <a:cubicBezTo>
                  <a:pt x="134814" y="78957"/>
                  <a:pt x="139039" y="74731"/>
                  <a:pt x="139039" y="69520"/>
                </a:cubicBezTo>
                <a:cubicBezTo>
                  <a:pt x="139039" y="64308"/>
                  <a:pt x="134814" y="60082"/>
                  <a:pt x="129602" y="60082"/>
                </a:cubicBezTo>
                <a:close/>
              </a:path>
            </a:pathLst>
          </a:custGeom>
          <a:solidFill>
            <a:schemeClr val="accent2"/>
          </a:solidFill>
          <a:ln w="603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30" name="Graphic 10">
            <a:extLst>
              <a:ext uri="{FF2B5EF4-FFF2-40B4-BE49-F238E27FC236}">
                <a16:creationId xmlns:a16="http://schemas.microsoft.com/office/drawing/2014/main" id="{E3020543-B24B-4EC4-8FFC-8DD88EEA91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236862" y="2189928"/>
            <a:ext cx="91138" cy="91138"/>
          </a:xfrm>
          <a:custGeom>
            <a:avLst/>
            <a:gdLst>
              <a:gd name="connsiteX0" fmla="*/ 91138 w 91138"/>
              <a:gd name="connsiteY0" fmla="*/ 45569 h 91138"/>
              <a:gd name="connsiteX1" fmla="*/ 45569 w 91138"/>
              <a:gd name="connsiteY1" fmla="*/ 91138 h 91138"/>
              <a:gd name="connsiteX2" fmla="*/ 0 w 91138"/>
              <a:gd name="connsiteY2" fmla="*/ 45569 h 91138"/>
              <a:gd name="connsiteX3" fmla="*/ 45569 w 91138"/>
              <a:gd name="connsiteY3" fmla="*/ 0 h 91138"/>
              <a:gd name="connsiteX4" fmla="*/ 91138 w 91138"/>
              <a:gd name="connsiteY4" fmla="*/ 45569 h 911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138" h="91138">
                <a:moveTo>
                  <a:pt x="91138" y="45569"/>
                </a:moveTo>
                <a:cubicBezTo>
                  <a:pt x="91138" y="70736"/>
                  <a:pt x="70736" y="91138"/>
                  <a:pt x="45569" y="91138"/>
                </a:cubicBezTo>
                <a:cubicBezTo>
                  <a:pt x="20402" y="91138"/>
                  <a:pt x="0" y="70736"/>
                  <a:pt x="0" y="45569"/>
                </a:cubicBezTo>
                <a:cubicBezTo>
                  <a:pt x="0" y="20402"/>
                  <a:pt x="20402" y="0"/>
                  <a:pt x="45569" y="0"/>
                </a:cubicBezTo>
                <a:cubicBezTo>
                  <a:pt x="70736" y="0"/>
                  <a:pt x="91138" y="20402"/>
                  <a:pt x="91138" y="45569"/>
                </a:cubicBezTo>
                <a:close/>
              </a:path>
            </a:pathLst>
          </a:custGeom>
          <a:solidFill>
            <a:schemeClr val="accent2"/>
          </a:solidFill>
          <a:ln w="422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6" name="PoljeZBesedilom 15">
            <a:extLst>
              <a:ext uri="{FF2B5EF4-FFF2-40B4-BE49-F238E27FC236}">
                <a16:creationId xmlns:a16="http://schemas.microsoft.com/office/drawing/2014/main" id="{CC9606B6-144D-4667-8D8A-5A1F727D1958}"/>
              </a:ext>
            </a:extLst>
          </p:cNvPr>
          <p:cNvSpPr txBox="1"/>
          <p:nvPr/>
        </p:nvSpPr>
        <p:spPr>
          <a:xfrm>
            <a:off x="7515187" y="5738332"/>
            <a:ext cx="6103398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sl-SI" dirty="0"/>
              <a:t>SLIKA 5:</a:t>
            </a:r>
          </a:p>
          <a:p>
            <a:r>
              <a:rPr lang="sl-SI" dirty="0">
                <a:hlinkClick r:id="rId3"/>
              </a:rPr>
              <a:t>https://binged.it/3Ds2KwK</a:t>
            </a:r>
            <a:endParaRPr lang="sl-SI" dirty="0"/>
          </a:p>
          <a:p>
            <a:endParaRPr lang="sl-SI" dirty="0"/>
          </a:p>
        </p:txBody>
      </p:sp>
      <p:sp>
        <p:nvSpPr>
          <p:cNvPr id="6" name="Označba mesta številke diapozitiva 5">
            <a:extLst>
              <a:ext uri="{FF2B5EF4-FFF2-40B4-BE49-F238E27FC236}">
                <a16:creationId xmlns:a16="http://schemas.microsoft.com/office/drawing/2014/main" id="{00A12B7C-047D-4FCE-91E9-9B01F4643E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E633F-9882-4A5C-83A2-1109D0C73261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766481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8">
            <a:extLst>
              <a:ext uri="{FF2B5EF4-FFF2-40B4-BE49-F238E27FC236}">
                <a16:creationId xmlns:a16="http://schemas.microsoft.com/office/drawing/2014/main" id="{8D1AA55E-40D5-461B-A5A8-4AE8AAB71B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038308CC-8585-44D1-9595-C075B8B082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336390"/>
            <a:ext cx="6155988" cy="1182927"/>
          </a:xfrm>
        </p:spPr>
        <p:txBody>
          <a:bodyPr anchor="b">
            <a:normAutofit/>
          </a:bodyPr>
          <a:lstStyle/>
          <a:p>
            <a:r>
              <a:rPr lang="sl-SI" sz="5400"/>
              <a:t>6.ŠTEVILO </a:t>
            </a:r>
            <a:r>
              <a:rPr lang="sl-SI" sz="5400" b="1"/>
              <a:t>4</a:t>
            </a:r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7EB498BD-8089-4626-91EA-4978EBEF53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806470"/>
            <a:ext cx="7903723" cy="0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108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79B373F3-0900-4909-ABA4-C78D0D41AB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3776" y="2829330"/>
            <a:ext cx="6190412" cy="3344459"/>
          </a:xfrm>
        </p:spPr>
        <p:txBody>
          <a:bodyPr anchor="t">
            <a:normAutofit/>
          </a:bodyPr>
          <a:lstStyle/>
          <a:p>
            <a:r>
              <a:rPr lang="sl-SI" dirty="0"/>
              <a:t>Voda, zrak, ogenj, zemlja</a:t>
            </a:r>
          </a:p>
          <a:p>
            <a:r>
              <a:rPr lang="sl-SI" dirty="0"/>
              <a:t>Določa smeri neba, pravičnost, harmonijo</a:t>
            </a:r>
          </a:p>
          <a:p>
            <a:r>
              <a:rPr lang="sl-SI" dirty="0"/>
              <a:t>Predstavlja kvadrat</a:t>
            </a:r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id="{51DDFF66-E7BE-4A8B-A684-89B689FCFAF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241" t="2604" r="2243" b="2475"/>
          <a:stretch/>
        </p:blipFill>
        <p:spPr>
          <a:xfrm>
            <a:off x="7515187" y="2171761"/>
            <a:ext cx="3548404" cy="3526298"/>
          </a:xfrm>
          <a:prstGeom prst="rect">
            <a:avLst/>
          </a:prstGeom>
        </p:spPr>
      </p:pic>
      <p:sp>
        <p:nvSpPr>
          <p:cNvPr id="23" name="Graphic 11">
            <a:extLst>
              <a:ext uri="{FF2B5EF4-FFF2-40B4-BE49-F238E27FC236}">
                <a16:creationId xmlns:a16="http://schemas.microsoft.com/office/drawing/2014/main" id="{6CB927A4-E432-4310-9CD5-E89FF50631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924552" y="1899284"/>
            <a:ext cx="139039" cy="139039"/>
          </a:xfrm>
          <a:custGeom>
            <a:avLst/>
            <a:gdLst>
              <a:gd name="connsiteX0" fmla="*/ 129602 w 139039"/>
              <a:gd name="connsiteY0" fmla="*/ 60082 h 139039"/>
              <a:gd name="connsiteX1" fmla="*/ 78957 w 139039"/>
              <a:gd name="connsiteY1" fmla="*/ 60082 h 139039"/>
              <a:gd name="connsiteX2" fmla="*/ 78957 w 139039"/>
              <a:gd name="connsiteY2" fmla="*/ 9437 h 139039"/>
              <a:gd name="connsiteX3" fmla="*/ 69520 w 139039"/>
              <a:gd name="connsiteY3" fmla="*/ 0 h 139039"/>
              <a:gd name="connsiteX4" fmla="*/ 60082 w 139039"/>
              <a:gd name="connsiteY4" fmla="*/ 9437 h 139039"/>
              <a:gd name="connsiteX5" fmla="*/ 60082 w 139039"/>
              <a:gd name="connsiteY5" fmla="*/ 60082 h 139039"/>
              <a:gd name="connsiteX6" fmla="*/ 9437 w 139039"/>
              <a:gd name="connsiteY6" fmla="*/ 60082 h 139039"/>
              <a:gd name="connsiteX7" fmla="*/ 0 w 139039"/>
              <a:gd name="connsiteY7" fmla="*/ 69520 h 139039"/>
              <a:gd name="connsiteX8" fmla="*/ 9437 w 139039"/>
              <a:gd name="connsiteY8" fmla="*/ 78957 h 139039"/>
              <a:gd name="connsiteX9" fmla="*/ 60082 w 139039"/>
              <a:gd name="connsiteY9" fmla="*/ 78957 h 139039"/>
              <a:gd name="connsiteX10" fmla="*/ 60082 w 139039"/>
              <a:gd name="connsiteY10" fmla="*/ 129602 h 139039"/>
              <a:gd name="connsiteX11" fmla="*/ 69520 w 139039"/>
              <a:gd name="connsiteY11" fmla="*/ 139039 h 139039"/>
              <a:gd name="connsiteX12" fmla="*/ 78957 w 139039"/>
              <a:gd name="connsiteY12" fmla="*/ 129602 h 139039"/>
              <a:gd name="connsiteX13" fmla="*/ 78957 w 139039"/>
              <a:gd name="connsiteY13" fmla="*/ 78957 h 139039"/>
              <a:gd name="connsiteX14" fmla="*/ 129602 w 139039"/>
              <a:gd name="connsiteY14" fmla="*/ 78957 h 139039"/>
              <a:gd name="connsiteX15" fmla="*/ 139039 w 139039"/>
              <a:gd name="connsiteY15" fmla="*/ 69520 h 139039"/>
              <a:gd name="connsiteX16" fmla="*/ 129602 w 139039"/>
              <a:gd name="connsiteY16" fmla="*/ 60082 h 1390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39039" h="139039">
                <a:moveTo>
                  <a:pt x="129602" y="60082"/>
                </a:moveTo>
                <a:lnTo>
                  <a:pt x="78957" y="60082"/>
                </a:lnTo>
                <a:lnTo>
                  <a:pt x="78957" y="9437"/>
                </a:lnTo>
                <a:cubicBezTo>
                  <a:pt x="78957" y="4225"/>
                  <a:pt x="74731" y="0"/>
                  <a:pt x="69520" y="0"/>
                </a:cubicBezTo>
                <a:cubicBezTo>
                  <a:pt x="64308" y="0"/>
                  <a:pt x="60082" y="4225"/>
                  <a:pt x="60082" y="9437"/>
                </a:cubicBezTo>
                <a:lnTo>
                  <a:pt x="60082" y="60082"/>
                </a:lnTo>
                <a:lnTo>
                  <a:pt x="9437" y="60082"/>
                </a:lnTo>
                <a:cubicBezTo>
                  <a:pt x="4225" y="60082"/>
                  <a:pt x="0" y="64308"/>
                  <a:pt x="0" y="69520"/>
                </a:cubicBezTo>
                <a:cubicBezTo>
                  <a:pt x="0" y="74731"/>
                  <a:pt x="4225" y="78957"/>
                  <a:pt x="9437" y="78957"/>
                </a:cubicBezTo>
                <a:lnTo>
                  <a:pt x="60082" y="78957"/>
                </a:lnTo>
                <a:lnTo>
                  <a:pt x="60082" y="129602"/>
                </a:lnTo>
                <a:cubicBezTo>
                  <a:pt x="60082" y="134814"/>
                  <a:pt x="64308" y="139039"/>
                  <a:pt x="69520" y="139039"/>
                </a:cubicBezTo>
                <a:cubicBezTo>
                  <a:pt x="74731" y="139039"/>
                  <a:pt x="78957" y="134814"/>
                  <a:pt x="78957" y="129602"/>
                </a:cubicBezTo>
                <a:lnTo>
                  <a:pt x="78957" y="78957"/>
                </a:lnTo>
                <a:lnTo>
                  <a:pt x="129602" y="78957"/>
                </a:lnTo>
                <a:cubicBezTo>
                  <a:pt x="134814" y="78957"/>
                  <a:pt x="139039" y="74731"/>
                  <a:pt x="139039" y="69520"/>
                </a:cubicBezTo>
                <a:cubicBezTo>
                  <a:pt x="139039" y="64308"/>
                  <a:pt x="134814" y="60082"/>
                  <a:pt x="129602" y="60082"/>
                </a:cubicBezTo>
                <a:close/>
              </a:path>
            </a:pathLst>
          </a:custGeom>
          <a:solidFill>
            <a:schemeClr val="accent2"/>
          </a:solidFill>
          <a:ln w="603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5" name="Graphic 10">
            <a:extLst>
              <a:ext uri="{FF2B5EF4-FFF2-40B4-BE49-F238E27FC236}">
                <a16:creationId xmlns:a16="http://schemas.microsoft.com/office/drawing/2014/main" id="{E3020543-B24B-4EC4-8FFC-8DD88EEA91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236862" y="2189928"/>
            <a:ext cx="91138" cy="91138"/>
          </a:xfrm>
          <a:custGeom>
            <a:avLst/>
            <a:gdLst>
              <a:gd name="connsiteX0" fmla="*/ 91138 w 91138"/>
              <a:gd name="connsiteY0" fmla="*/ 45569 h 91138"/>
              <a:gd name="connsiteX1" fmla="*/ 45569 w 91138"/>
              <a:gd name="connsiteY1" fmla="*/ 91138 h 91138"/>
              <a:gd name="connsiteX2" fmla="*/ 0 w 91138"/>
              <a:gd name="connsiteY2" fmla="*/ 45569 h 91138"/>
              <a:gd name="connsiteX3" fmla="*/ 45569 w 91138"/>
              <a:gd name="connsiteY3" fmla="*/ 0 h 91138"/>
              <a:gd name="connsiteX4" fmla="*/ 91138 w 91138"/>
              <a:gd name="connsiteY4" fmla="*/ 45569 h 911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138" h="91138">
                <a:moveTo>
                  <a:pt x="91138" y="45569"/>
                </a:moveTo>
                <a:cubicBezTo>
                  <a:pt x="91138" y="70736"/>
                  <a:pt x="70736" y="91138"/>
                  <a:pt x="45569" y="91138"/>
                </a:cubicBezTo>
                <a:cubicBezTo>
                  <a:pt x="20402" y="91138"/>
                  <a:pt x="0" y="70736"/>
                  <a:pt x="0" y="45569"/>
                </a:cubicBezTo>
                <a:cubicBezTo>
                  <a:pt x="0" y="20402"/>
                  <a:pt x="20402" y="0"/>
                  <a:pt x="45569" y="0"/>
                </a:cubicBezTo>
                <a:cubicBezTo>
                  <a:pt x="70736" y="0"/>
                  <a:pt x="91138" y="20402"/>
                  <a:pt x="91138" y="45569"/>
                </a:cubicBezTo>
                <a:close/>
              </a:path>
            </a:pathLst>
          </a:custGeom>
          <a:solidFill>
            <a:schemeClr val="accent2"/>
          </a:solidFill>
          <a:ln w="422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2" name="PoljeZBesedilom 21">
            <a:extLst>
              <a:ext uri="{FF2B5EF4-FFF2-40B4-BE49-F238E27FC236}">
                <a16:creationId xmlns:a16="http://schemas.microsoft.com/office/drawing/2014/main" id="{8F4B8C64-6079-4F71-9885-BB288220F690}"/>
              </a:ext>
            </a:extLst>
          </p:cNvPr>
          <p:cNvSpPr txBox="1"/>
          <p:nvPr/>
        </p:nvSpPr>
        <p:spPr>
          <a:xfrm>
            <a:off x="7515187" y="5698059"/>
            <a:ext cx="610759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sl-SI" dirty="0"/>
              <a:t>SLIKA 6:</a:t>
            </a:r>
          </a:p>
          <a:p>
            <a:r>
              <a:rPr lang="sl-SI" dirty="0">
                <a:hlinkClick r:id="rId3"/>
              </a:rPr>
              <a:t>https://binged.it/3GhoZqX</a:t>
            </a:r>
            <a:r>
              <a:rPr lang="sl-SI" dirty="0"/>
              <a:t> </a:t>
            </a:r>
          </a:p>
        </p:txBody>
      </p:sp>
      <p:sp>
        <p:nvSpPr>
          <p:cNvPr id="18" name="Označba mesta številke diapozitiva 17">
            <a:extLst>
              <a:ext uri="{FF2B5EF4-FFF2-40B4-BE49-F238E27FC236}">
                <a16:creationId xmlns:a16="http://schemas.microsoft.com/office/drawing/2014/main" id="{284BF9D7-A19E-4F1E-BCB0-EE43F8D0D4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E633F-9882-4A5C-83A2-1109D0C73261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845640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4" name="Rectangle 23">
            <a:extLst>
              <a:ext uri="{FF2B5EF4-FFF2-40B4-BE49-F238E27FC236}">
                <a16:creationId xmlns:a16="http://schemas.microsoft.com/office/drawing/2014/main" id="{8D1AA55E-40D5-461B-A5A8-4AE8AAB71B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4E867A19-F27B-4761-8415-5FB4BF67EB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336390"/>
            <a:ext cx="6155988" cy="1182927"/>
          </a:xfrm>
        </p:spPr>
        <p:txBody>
          <a:bodyPr anchor="b">
            <a:normAutofit/>
          </a:bodyPr>
          <a:lstStyle/>
          <a:p>
            <a:r>
              <a:rPr lang="sl-SI" sz="5400"/>
              <a:t>7.ŠTEVILO </a:t>
            </a:r>
            <a:r>
              <a:rPr lang="sl-SI" sz="5400" b="1"/>
              <a:t>5</a:t>
            </a:r>
          </a:p>
        </p:txBody>
      </p: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7EB498BD-8089-4626-91EA-4978EBEF53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806470"/>
            <a:ext cx="7903723" cy="0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108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B7774228-8A8E-405E-B2AD-B472239EA48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3776" y="2829330"/>
            <a:ext cx="6190412" cy="3344459"/>
          </a:xfrm>
        </p:spPr>
        <p:txBody>
          <a:bodyPr anchor="t">
            <a:normAutofit/>
          </a:bodyPr>
          <a:lstStyle/>
          <a:p>
            <a:r>
              <a:rPr lang="sl-SI" dirty="0"/>
              <a:t>Ljubezen</a:t>
            </a:r>
          </a:p>
          <a:p>
            <a:r>
              <a:rPr lang="sl-SI" dirty="0"/>
              <a:t>2(žensko) + 3(moško)=5</a:t>
            </a:r>
          </a:p>
          <a:p>
            <a:r>
              <a:rPr lang="sl-SI" dirty="0"/>
              <a:t>Božanska lepota</a:t>
            </a:r>
          </a:p>
          <a:p>
            <a:r>
              <a:rPr lang="sl-SI" dirty="0"/>
              <a:t>Pentagram</a:t>
            </a:r>
          </a:p>
          <a:p>
            <a:r>
              <a:rPr lang="sl-SI" dirty="0"/>
              <a:t>Zlati rez</a:t>
            </a:r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id="{A1804797-3067-4090-BF26-9313F5947A0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527" t="5591" r="5594" b="2475"/>
          <a:stretch/>
        </p:blipFill>
        <p:spPr>
          <a:xfrm>
            <a:off x="7515187" y="2189928"/>
            <a:ext cx="3548404" cy="3571648"/>
          </a:xfrm>
          <a:prstGeom prst="rect">
            <a:avLst/>
          </a:prstGeom>
        </p:spPr>
      </p:pic>
      <p:sp>
        <p:nvSpPr>
          <p:cNvPr id="28" name="Graphic 11">
            <a:extLst>
              <a:ext uri="{FF2B5EF4-FFF2-40B4-BE49-F238E27FC236}">
                <a16:creationId xmlns:a16="http://schemas.microsoft.com/office/drawing/2014/main" id="{6CB927A4-E432-4310-9CD5-E89FF50631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924552" y="1899284"/>
            <a:ext cx="139039" cy="139039"/>
          </a:xfrm>
          <a:custGeom>
            <a:avLst/>
            <a:gdLst>
              <a:gd name="connsiteX0" fmla="*/ 129602 w 139039"/>
              <a:gd name="connsiteY0" fmla="*/ 60082 h 139039"/>
              <a:gd name="connsiteX1" fmla="*/ 78957 w 139039"/>
              <a:gd name="connsiteY1" fmla="*/ 60082 h 139039"/>
              <a:gd name="connsiteX2" fmla="*/ 78957 w 139039"/>
              <a:gd name="connsiteY2" fmla="*/ 9437 h 139039"/>
              <a:gd name="connsiteX3" fmla="*/ 69520 w 139039"/>
              <a:gd name="connsiteY3" fmla="*/ 0 h 139039"/>
              <a:gd name="connsiteX4" fmla="*/ 60082 w 139039"/>
              <a:gd name="connsiteY4" fmla="*/ 9437 h 139039"/>
              <a:gd name="connsiteX5" fmla="*/ 60082 w 139039"/>
              <a:gd name="connsiteY5" fmla="*/ 60082 h 139039"/>
              <a:gd name="connsiteX6" fmla="*/ 9437 w 139039"/>
              <a:gd name="connsiteY6" fmla="*/ 60082 h 139039"/>
              <a:gd name="connsiteX7" fmla="*/ 0 w 139039"/>
              <a:gd name="connsiteY7" fmla="*/ 69520 h 139039"/>
              <a:gd name="connsiteX8" fmla="*/ 9437 w 139039"/>
              <a:gd name="connsiteY8" fmla="*/ 78957 h 139039"/>
              <a:gd name="connsiteX9" fmla="*/ 60082 w 139039"/>
              <a:gd name="connsiteY9" fmla="*/ 78957 h 139039"/>
              <a:gd name="connsiteX10" fmla="*/ 60082 w 139039"/>
              <a:gd name="connsiteY10" fmla="*/ 129602 h 139039"/>
              <a:gd name="connsiteX11" fmla="*/ 69520 w 139039"/>
              <a:gd name="connsiteY11" fmla="*/ 139039 h 139039"/>
              <a:gd name="connsiteX12" fmla="*/ 78957 w 139039"/>
              <a:gd name="connsiteY12" fmla="*/ 129602 h 139039"/>
              <a:gd name="connsiteX13" fmla="*/ 78957 w 139039"/>
              <a:gd name="connsiteY13" fmla="*/ 78957 h 139039"/>
              <a:gd name="connsiteX14" fmla="*/ 129602 w 139039"/>
              <a:gd name="connsiteY14" fmla="*/ 78957 h 139039"/>
              <a:gd name="connsiteX15" fmla="*/ 139039 w 139039"/>
              <a:gd name="connsiteY15" fmla="*/ 69520 h 139039"/>
              <a:gd name="connsiteX16" fmla="*/ 129602 w 139039"/>
              <a:gd name="connsiteY16" fmla="*/ 60082 h 1390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39039" h="139039">
                <a:moveTo>
                  <a:pt x="129602" y="60082"/>
                </a:moveTo>
                <a:lnTo>
                  <a:pt x="78957" y="60082"/>
                </a:lnTo>
                <a:lnTo>
                  <a:pt x="78957" y="9437"/>
                </a:lnTo>
                <a:cubicBezTo>
                  <a:pt x="78957" y="4225"/>
                  <a:pt x="74731" y="0"/>
                  <a:pt x="69520" y="0"/>
                </a:cubicBezTo>
                <a:cubicBezTo>
                  <a:pt x="64308" y="0"/>
                  <a:pt x="60082" y="4225"/>
                  <a:pt x="60082" y="9437"/>
                </a:cubicBezTo>
                <a:lnTo>
                  <a:pt x="60082" y="60082"/>
                </a:lnTo>
                <a:lnTo>
                  <a:pt x="9437" y="60082"/>
                </a:lnTo>
                <a:cubicBezTo>
                  <a:pt x="4225" y="60082"/>
                  <a:pt x="0" y="64308"/>
                  <a:pt x="0" y="69520"/>
                </a:cubicBezTo>
                <a:cubicBezTo>
                  <a:pt x="0" y="74731"/>
                  <a:pt x="4225" y="78957"/>
                  <a:pt x="9437" y="78957"/>
                </a:cubicBezTo>
                <a:lnTo>
                  <a:pt x="60082" y="78957"/>
                </a:lnTo>
                <a:lnTo>
                  <a:pt x="60082" y="129602"/>
                </a:lnTo>
                <a:cubicBezTo>
                  <a:pt x="60082" y="134814"/>
                  <a:pt x="64308" y="139039"/>
                  <a:pt x="69520" y="139039"/>
                </a:cubicBezTo>
                <a:cubicBezTo>
                  <a:pt x="74731" y="139039"/>
                  <a:pt x="78957" y="134814"/>
                  <a:pt x="78957" y="129602"/>
                </a:cubicBezTo>
                <a:lnTo>
                  <a:pt x="78957" y="78957"/>
                </a:lnTo>
                <a:lnTo>
                  <a:pt x="129602" y="78957"/>
                </a:lnTo>
                <a:cubicBezTo>
                  <a:pt x="134814" y="78957"/>
                  <a:pt x="139039" y="74731"/>
                  <a:pt x="139039" y="69520"/>
                </a:cubicBezTo>
                <a:cubicBezTo>
                  <a:pt x="139039" y="64308"/>
                  <a:pt x="134814" y="60082"/>
                  <a:pt x="129602" y="60082"/>
                </a:cubicBezTo>
                <a:close/>
              </a:path>
            </a:pathLst>
          </a:custGeom>
          <a:solidFill>
            <a:schemeClr val="accent2"/>
          </a:solidFill>
          <a:ln w="603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30" name="Graphic 10">
            <a:extLst>
              <a:ext uri="{FF2B5EF4-FFF2-40B4-BE49-F238E27FC236}">
                <a16:creationId xmlns:a16="http://schemas.microsoft.com/office/drawing/2014/main" id="{E3020543-B24B-4EC4-8FFC-8DD88EEA91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236862" y="2189928"/>
            <a:ext cx="91138" cy="91138"/>
          </a:xfrm>
          <a:custGeom>
            <a:avLst/>
            <a:gdLst>
              <a:gd name="connsiteX0" fmla="*/ 91138 w 91138"/>
              <a:gd name="connsiteY0" fmla="*/ 45569 h 91138"/>
              <a:gd name="connsiteX1" fmla="*/ 45569 w 91138"/>
              <a:gd name="connsiteY1" fmla="*/ 91138 h 91138"/>
              <a:gd name="connsiteX2" fmla="*/ 0 w 91138"/>
              <a:gd name="connsiteY2" fmla="*/ 45569 h 91138"/>
              <a:gd name="connsiteX3" fmla="*/ 45569 w 91138"/>
              <a:gd name="connsiteY3" fmla="*/ 0 h 91138"/>
              <a:gd name="connsiteX4" fmla="*/ 91138 w 91138"/>
              <a:gd name="connsiteY4" fmla="*/ 45569 h 911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138" h="91138">
                <a:moveTo>
                  <a:pt x="91138" y="45569"/>
                </a:moveTo>
                <a:cubicBezTo>
                  <a:pt x="91138" y="70736"/>
                  <a:pt x="70736" y="91138"/>
                  <a:pt x="45569" y="91138"/>
                </a:cubicBezTo>
                <a:cubicBezTo>
                  <a:pt x="20402" y="91138"/>
                  <a:pt x="0" y="70736"/>
                  <a:pt x="0" y="45569"/>
                </a:cubicBezTo>
                <a:cubicBezTo>
                  <a:pt x="0" y="20402"/>
                  <a:pt x="20402" y="0"/>
                  <a:pt x="45569" y="0"/>
                </a:cubicBezTo>
                <a:cubicBezTo>
                  <a:pt x="70736" y="0"/>
                  <a:pt x="91138" y="20402"/>
                  <a:pt x="91138" y="45569"/>
                </a:cubicBezTo>
                <a:close/>
              </a:path>
            </a:pathLst>
          </a:custGeom>
          <a:solidFill>
            <a:schemeClr val="accent2"/>
          </a:solidFill>
          <a:ln w="422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8" name="PoljeZBesedilom 17">
            <a:extLst>
              <a:ext uri="{FF2B5EF4-FFF2-40B4-BE49-F238E27FC236}">
                <a16:creationId xmlns:a16="http://schemas.microsoft.com/office/drawing/2014/main" id="{E7A0F4DE-2528-411F-A3EE-F76A8DBA617C}"/>
              </a:ext>
            </a:extLst>
          </p:cNvPr>
          <p:cNvSpPr txBox="1"/>
          <p:nvPr/>
        </p:nvSpPr>
        <p:spPr>
          <a:xfrm>
            <a:off x="7515187" y="5761576"/>
            <a:ext cx="610339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sl-SI" dirty="0"/>
              <a:t>SLIKA 7:</a:t>
            </a:r>
          </a:p>
          <a:p>
            <a:r>
              <a:rPr lang="sl-SI" dirty="0">
                <a:hlinkClick r:id="rId3"/>
              </a:rPr>
              <a:t>https://binged.it/3lwJg4c</a:t>
            </a:r>
            <a:r>
              <a:rPr lang="sl-SI" dirty="0"/>
              <a:t> </a:t>
            </a:r>
          </a:p>
        </p:txBody>
      </p:sp>
      <p:sp>
        <p:nvSpPr>
          <p:cNvPr id="7" name="Označba mesta številke diapozitiva 6">
            <a:extLst>
              <a:ext uri="{FF2B5EF4-FFF2-40B4-BE49-F238E27FC236}">
                <a16:creationId xmlns:a16="http://schemas.microsoft.com/office/drawing/2014/main" id="{A363B3F4-6A71-480F-98AA-E9C2E6DB30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E633F-9882-4A5C-83A2-1109D0C73261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8895051"/>
      </p:ext>
    </p:extLst>
  </p:cSld>
  <p:clrMapOvr>
    <a:masterClrMapping/>
  </p:clrMapOvr>
</p:sld>
</file>

<file path=ppt/theme/theme1.xml><?xml version="1.0" encoding="utf-8"?>
<a:theme xmlns:a="http://schemas.openxmlformats.org/drawingml/2006/main" name="GradientVTI">
  <a:themeElements>
    <a:clrScheme name="Rdeče-vijolična">
      <a:dk1>
        <a:sysClr val="windowText" lastClr="000000"/>
      </a:dk1>
      <a:lt1>
        <a:sysClr val="window" lastClr="FFFFFF"/>
      </a:lt1>
      <a:dk2>
        <a:srgbClr val="454551"/>
      </a:dk2>
      <a:lt2>
        <a:srgbClr val="D8D9DC"/>
      </a:lt2>
      <a:accent1>
        <a:srgbClr val="E32D91"/>
      </a:accent1>
      <a:accent2>
        <a:srgbClr val="C830CC"/>
      </a:accent2>
      <a:accent3>
        <a:srgbClr val="4EA6DC"/>
      </a:accent3>
      <a:accent4>
        <a:srgbClr val="4775E7"/>
      </a:accent4>
      <a:accent5>
        <a:srgbClr val="8971E1"/>
      </a:accent5>
      <a:accent6>
        <a:srgbClr val="D54773"/>
      </a:accent6>
      <a:hlink>
        <a:srgbClr val="6B9F25"/>
      </a:hlink>
      <a:folHlink>
        <a:srgbClr val="8C8C8C"/>
      </a:folHlink>
    </a:clrScheme>
    <a:fontScheme name="Univers">
      <a:majorFont>
        <a:latin typeface="Univers"/>
        <a:ea typeface=""/>
        <a:cs typeface=""/>
      </a:majorFont>
      <a:minorFont>
        <a:latin typeface="Univer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radientVTI" id="{605F9078-86F9-4258-A3E1-F8EFF02AE8CC}" vid="{4848699B-BB01-41E3-9EC4-3D97DFE5292B}"/>
    </a:ext>
  </a:extLst>
</a:theme>
</file>

<file path=ppt/theme/theme2.xml><?xml version="1.0" encoding="utf-8"?>
<a:theme xmlns:a="http://schemas.openxmlformats.org/drawingml/2006/main" name="Officeova tema">
  <a:themeElements>
    <a:clrScheme name="Pisarn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isarna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113</TotalTime>
  <Words>415</Words>
  <Application>Microsoft Office PowerPoint</Application>
  <PresentationFormat>Širokozaslonsko</PresentationFormat>
  <Paragraphs>101</Paragraphs>
  <Slides>14</Slides>
  <Notes>0</Notes>
  <HiddenSlides>0</HiddenSlides>
  <MMClips>0</MMClips>
  <ScaleCrop>false</ScaleCrop>
  <HeadingPairs>
    <vt:vector size="6" baseType="variant">
      <vt:variant>
        <vt:lpstr>Uporabljene pisave</vt:lpstr>
      </vt:variant>
      <vt:variant>
        <vt:i4>3</vt:i4>
      </vt:variant>
      <vt:variant>
        <vt:lpstr>Tema</vt:lpstr>
      </vt:variant>
      <vt:variant>
        <vt:i4>1</vt:i4>
      </vt:variant>
      <vt:variant>
        <vt:lpstr>Naslovi diapozitivov</vt:lpstr>
      </vt:variant>
      <vt:variant>
        <vt:i4>14</vt:i4>
      </vt:variant>
    </vt:vector>
  </HeadingPairs>
  <TitlesOfParts>
    <vt:vector size="18" baseType="lpstr">
      <vt:lpstr>Arial</vt:lpstr>
      <vt:lpstr>Calibri</vt:lpstr>
      <vt:lpstr>Univers</vt:lpstr>
      <vt:lpstr>GradientVTI</vt:lpstr>
      <vt:lpstr>LIKOVNE SPREMENLJIVKE:ŠTEVILO</vt:lpstr>
      <vt:lpstr>KAZALO</vt:lpstr>
      <vt:lpstr>1.LIKOVNE SPREMENLJIVKE</vt:lpstr>
      <vt:lpstr>2.ŠTEVILO</vt:lpstr>
      <vt:lpstr>3.ŠTEVILO 1</vt:lpstr>
      <vt:lpstr>4.ŠTEVILO 2</vt:lpstr>
      <vt:lpstr>5.ŠTEVILO 3</vt:lpstr>
      <vt:lpstr>6.ŠTEVILO 4</vt:lpstr>
      <vt:lpstr>7.ŠTEVILO 5</vt:lpstr>
      <vt:lpstr>8.ŠTEVILO 6</vt:lpstr>
      <vt:lpstr>9.ŠTEVILO 7</vt:lpstr>
      <vt:lpstr>10.ŠTEVILO 8</vt:lpstr>
      <vt:lpstr>11.ŠTEVILO 9</vt:lpstr>
      <vt:lpstr>12.VIRI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LIKOVNE SPREMENLJIVKE:ŠTEVILO</dc:title>
  <dc:creator>Lucija Mesarec</dc:creator>
  <cp:lastModifiedBy>Lucija Mesarec</cp:lastModifiedBy>
  <cp:revision>1</cp:revision>
  <dcterms:created xsi:type="dcterms:W3CDTF">2021-11-03T17:43:16Z</dcterms:created>
  <dcterms:modified xsi:type="dcterms:W3CDTF">2021-12-04T17:06:52Z</dcterms:modified>
</cp:coreProperties>
</file>