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82158C-DEFA-1AEF-97F0-AF9F76503764}" v="9" dt="2021-12-08T17:49:46.536"/>
    <p1510:client id="{6FA94AB4-1A52-4427-8D6E-9B66B2BCF0BE}" v="269" dt="2021-12-08T17:24:06.978"/>
    <p1510:client id="{76EFCA94-792A-2152-F5F1-DB8A0B703375}" v="278" dt="2021-12-08T17:56:42.724"/>
    <p1510:client id="{9BCD3396-D83F-D9DE-668E-748CB2B41029}" v="4" dt="2021-12-08T17:10:02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 Blatnik" userId="S::lan.blatnik@dijaki.ssom.si::fcd72f49-3482-4299-a861-51756fec8e81" providerId="AD" clId="Web-{2882158C-DEFA-1AEF-97F0-AF9F76503764}"/>
    <pc:docChg chg="modSld">
      <pc:chgData name="Lan Blatnik" userId="S::lan.blatnik@dijaki.ssom.si::fcd72f49-3482-4299-a861-51756fec8e81" providerId="AD" clId="Web-{2882158C-DEFA-1AEF-97F0-AF9F76503764}" dt="2021-12-08T17:49:46.536" v="9" actId="20577"/>
      <pc:docMkLst>
        <pc:docMk/>
      </pc:docMkLst>
      <pc:sldChg chg="modSp">
        <pc:chgData name="Lan Blatnik" userId="S::lan.blatnik@dijaki.ssom.si::fcd72f49-3482-4299-a861-51756fec8e81" providerId="AD" clId="Web-{2882158C-DEFA-1AEF-97F0-AF9F76503764}" dt="2021-12-08T17:49:46.536" v="9" actId="20577"/>
        <pc:sldMkLst>
          <pc:docMk/>
          <pc:sldMk cId="3179000293" sldId="263"/>
        </pc:sldMkLst>
        <pc:spChg chg="mod">
          <ac:chgData name="Lan Blatnik" userId="S::lan.blatnik@dijaki.ssom.si::fcd72f49-3482-4299-a861-51756fec8e81" providerId="AD" clId="Web-{2882158C-DEFA-1AEF-97F0-AF9F76503764}" dt="2021-12-08T17:49:46.536" v="9" actId="20577"/>
          <ac:spMkLst>
            <pc:docMk/>
            <pc:sldMk cId="3179000293" sldId="263"/>
            <ac:spMk id="8" creationId="{A23F4BB7-4295-4E0D-B4E6-7D713FA2187E}"/>
          </ac:spMkLst>
        </pc:spChg>
      </pc:sldChg>
    </pc:docChg>
  </pc:docChgLst>
  <pc:docChgLst>
    <pc:chgData name="Lan Blatnik" userId="S::lan.blatnik@dijaki.ssom.si::fcd72f49-3482-4299-a861-51756fec8e81" providerId="AD" clId="Web-{9BCD3396-D83F-D9DE-668E-748CB2B41029}"/>
    <pc:docChg chg="modSld">
      <pc:chgData name="Lan Blatnik" userId="S::lan.blatnik@dijaki.ssom.si::fcd72f49-3482-4299-a861-51756fec8e81" providerId="AD" clId="Web-{9BCD3396-D83F-D9DE-668E-748CB2B41029}" dt="2021-12-08T17:10:02.266" v="2" actId="20577"/>
      <pc:docMkLst>
        <pc:docMk/>
      </pc:docMkLst>
      <pc:sldChg chg="modSp">
        <pc:chgData name="Lan Blatnik" userId="S::lan.blatnik@dijaki.ssom.si::fcd72f49-3482-4299-a861-51756fec8e81" providerId="AD" clId="Web-{9BCD3396-D83F-D9DE-668E-748CB2B41029}" dt="2021-12-08T17:10:02.266" v="2" actId="20577"/>
        <pc:sldMkLst>
          <pc:docMk/>
          <pc:sldMk cId="634666509" sldId="259"/>
        </pc:sldMkLst>
        <pc:spChg chg="mod">
          <ac:chgData name="Lan Blatnik" userId="S::lan.blatnik@dijaki.ssom.si::fcd72f49-3482-4299-a861-51756fec8e81" providerId="AD" clId="Web-{9BCD3396-D83F-D9DE-668E-748CB2B41029}" dt="2021-12-08T17:10:02.266" v="2" actId="20577"/>
          <ac:spMkLst>
            <pc:docMk/>
            <pc:sldMk cId="634666509" sldId="259"/>
            <ac:spMk id="8" creationId="{36ABF302-4620-4984-BFE7-52C2AD9EB662}"/>
          </ac:spMkLst>
        </pc:spChg>
      </pc:sldChg>
    </pc:docChg>
  </pc:docChgLst>
  <pc:docChgLst>
    <pc:chgData name="Jaša Hmelak" userId="S::jasa.hmelak@dijaki.ssom.si::678baedd-23e3-481a-ad1b-26af1c5557a5" providerId="AD" clId="Web-{6FA94AB4-1A52-4427-8D6E-9B66B2BCF0BE}"/>
    <pc:docChg chg="addSld modSld sldOrd addMainMaster delMainMaster">
      <pc:chgData name="Jaša Hmelak" userId="S::jasa.hmelak@dijaki.ssom.si::678baedd-23e3-481a-ad1b-26af1c5557a5" providerId="AD" clId="Web-{6FA94AB4-1A52-4427-8D6E-9B66B2BCF0BE}" dt="2021-12-08T17:24:06.978" v="274"/>
      <pc:docMkLst>
        <pc:docMk/>
      </pc:docMkLst>
      <pc:sldChg chg="addSp delSp modSp mod setBg modClrScheme addAnim delAnim setClrOvrMap chgLayout">
        <pc:chgData name="Jaša Hmelak" userId="S::jasa.hmelak@dijaki.ssom.si::678baedd-23e3-481a-ad1b-26af1c5557a5" providerId="AD" clId="Web-{6FA94AB4-1A52-4427-8D6E-9B66B2BCF0BE}" dt="2021-12-08T16:30:19.999" v="20"/>
        <pc:sldMkLst>
          <pc:docMk/>
          <pc:sldMk cId="2918452258" sldId="256"/>
        </pc:sldMkLst>
        <pc:spChg chg="mod">
          <ac:chgData name="Jaša Hmelak" userId="S::jasa.hmelak@dijaki.ssom.si::678baedd-23e3-481a-ad1b-26af1c5557a5" providerId="AD" clId="Web-{6FA94AB4-1A52-4427-8D6E-9B66B2BCF0BE}" dt="2021-12-08T16:30:19.999" v="20"/>
          <ac:spMkLst>
            <pc:docMk/>
            <pc:sldMk cId="2918452258" sldId="256"/>
            <ac:spMk id="2" creationId="{00000000-0000-0000-0000-000000000000}"/>
          </ac:spMkLst>
        </pc:spChg>
        <pc:spChg chg="mod">
          <ac:chgData name="Jaša Hmelak" userId="S::jasa.hmelak@dijaki.ssom.si::678baedd-23e3-481a-ad1b-26af1c5557a5" providerId="AD" clId="Web-{6FA94AB4-1A52-4427-8D6E-9B66B2BCF0BE}" dt="2021-12-08T16:30:19.999" v="20"/>
          <ac:spMkLst>
            <pc:docMk/>
            <pc:sldMk cId="2918452258" sldId="256"/>
            <ac:spMk id="3" creationId="{00000000-0000-0000-0000-000000000000}"/>
          </ac:spMkLst>
        </pc:spChg>
        <pc:spChg chg="add">
          <ac:chgData name="Jaša Hmelak" userId="S::jasa.hmelak@dijaki.ssom.si::678baedd-23e3-481a-ad1b-26af1c5557a5" providerId="AD" clId="Web-{6FA94AB4-1A52-4427-8D6E-9B66B2BCF0BE}" dt="2021-12-08T16:30:19.999" v="20"/>
          <ac:spMkLst>
            <pc:docMk/>
            <pc:sldMk cId="2918452258" sldId="256"/>
            <ac:spMk id="7" creationId="{E91DC736-0EF8-4F87-9146-EBF1D2EE4D3D}"/>
          </ac:spMkLst>
        </pc:spChg>
        <pc:spChg chg="add del">
          <ac:chgData name="Jaša Hmelak" userId="S::jasa.hmelak@dijaki.ssom.si::678baedd-23e3-481a-ad1b-26af1c5557a5" providerId="AD" clId="Web-{6FA94AB4-1A52-4427-8D6E-9B66B2BCF0BE}" dt="2021-12-08T16:29:24.091" v="1"/>
          <ac:spMkLst>
            <pc:docMk/>
            <pc:sldMk cId="2918452258" sldId="256"/>
            <ac:spMk id="9" creationId="{1F4CD6D0-88B6-45F4-AC60-54587D3C92A0}"/>
          </ac:spMkLst>
        </pc:spChg>
        <pc:spChg chg="add del">
          <ac:chgData name="Jaša Hmelak" userId="S::jasa.hmelak@dijaki.ssom.si::678baedd-23e3-481a-ad1b-26af1c5557a5" providerId="AD" clId="Web-{6FA94AB4-1A52-4427-8D6E-9B66B2BCF0BE}" dt="2021-12-08T16:30:19.983" v="19"/>
          <ac:spMkLst>
            <pc:docMk/>
            <pc:sldMk cId="2918452258" sldId="256"/>
            <ac:spMk id="10" creationId="{71B2258F-86CA-4D4D-8270-BC05FCDEBFB3}"/>
          </ac:spMkLst>
        </pc:spChg>
        <pc:spChg chg="add del">
          <ac:chgData name="Jaša Hmelak" userId="S::jasa.hmelak@dijaki.ssom.si::678baedd-23e3-481a-ad1b-26af1c5557a5" providerId="AD" clId="Web-{6FA94AB4-1A52-4427-8D6E-9B66B2BCF0BE}" dt="2021-12-08T16:29:24.091" v="1"/>
          <ac:spMkLst>
            <pc:docMk/>
            <pc:sldMk cId="2918452258" sldId="256"/>
            <ac:spMk id="11" creationId="{3092D32E-B1E6-4335-BD86-8461882A79A5}"/>
          </ac:spMkLst>
        </pc:spChg>
        <pc:spChg chg="add">
          <ac:chgData name="Jaša Hmelak" userId="S::jasa.hmelak@dijaki.ssom.si::678baedd-23e3-481a-ad1b-26af1c5557a5" providerId="AD" clId="Web-{6FA94AB4-1A52-4427-8D6E-9B66B2BCF0BE}" dt="2021-12-08T16:30:19.999" v="20"/>
          <ac:spMkLst>
            <pc:docMk/>
            <pc:sldMk cId="2918452258" sldId="256"/>
            <ac:spMk id="12" creationId="{097CD68E-23E3-4007-8847-CD0944C4F7BE}"/>
          </ac:spMkLst>
        </pc:spChg>
        <pc:spChg chg="add">
          <ac:chgData name="Jaša Hmelak" userId="S::jasa.hmelak@dijaki.ssom.si::678baedd-23e3-481a-ad1b-26af1c5557a5" providerId="AD" clId="Web-{6FA94AB4-1A52-4427-8D6E-9B66B2BCF0BE}" dt="2021-12-08T16:30:19.999" v="20"/>
          <ac:spMkLst>
            <pc:docMk/>
            <pc:sldMk cId="2918452258" sldId="256"/>
            <ac:spMk id="14" creationId="{AF2F604E-43BE-4DC3-B983-E071523364F8}"/>
          </ac:spMkLst>
        </pc:spChg>
        <pc:spChg chg="add">
          <ac:chgData name="Jaša Hmelak" userId="S::jasa.hmelak@dijaki.ssom.si::678baedd-23e3-481a-ad1b-26af1c5557a5" providerId="AD" clId="Web-{6FA94AB4-1A52-4427-8D6E-9B66B2BCF0BE}" dt="2021-12-08T16:30:19.999" v="20"/>
          <ac:spMkLst>
            <pc:docMk/>
            <pc:sldMk cId="2918452258" sldId="256"/>
            <ac:spMk id="16" creationId="{08C9B587-E65E-4B52-B37C-ABEBB6E87928}"/>
          </ac:spMkLst>
        </pc:spChg>
        <pc:grpChg chg="add del">
          <ac:chgData name="Jaša Hmelak" userId="S::jasa.hmelak@dijaki.ssom.si::678baedd-23e3-481a-ad1b-26af1c5557a5" providerId="AD" clId="Web-{6FA94AB4-1A52-4427-8D6E-9B66B2BCF0BE}" dt="2021-12-08T16:29:24.091" v="1"/>
          <ac:grpSpMkLst>
            <pc:docMk/>
            <pc:sldMk cId="2918452258" sldId="256"/>
            <ac:grpSpMk id="13" creationId="{DF3051BA-EC19-4D8D-B5E3-10AF20026F03}"/>
          </ac:grpSpMkLst>
        </pc:grpChg>
        <pc:picChg chg="add del">
          <ac:chgData name="Jaša Hmelak" userId="S::jasa.hmelak@dijaki.ssom.si::678baedd-23e3-481a-ad1b-26af1c5557a5" providerId="AD" clId="Web-{6FA94AB4-1A52-4427-8D6E-9B66B2BCF0BE}" dt="2021-12-08T16:29:24.091" v="1"/>
          <ac:picMkLst>
            <pc:docMk/>
            <pc:sldMk cId="2918452258" sldId="256"/>
            <ac:picMk id="4" creationId="{650CAA65-218A-4FC8-9B39-EC4BB4BDA83F}"/>
          </ac:picMkLst>
        </pc:picChg>
        <pc:picChg chg="add mod ord">
          <ac:chgData name="Jaša Hmelak" userId="S::jasa.hmelak@dijaki.ssom.si::678baedd-23e3-481a-ad1b-26af1c5557a5" providerId="AD" clId="Web-{6FA94AB4-1A52-4427-8D6E-9B66B2BCF0BE}" dt="2021-12-08T16:30:19.999" v="20"/>
          <ac:picMkLst>
            <pc:docMk/>
            <pc:sldMk cId="2918452258" sldId="256"/>
            <ac:picMk id="5" creationId="{B9B5AC1B-E90F-4436-88BB-ADF59E8751E8}"/>
          </ac:picMkLst>
        </pc:picChg>
      </pc:sldChg>
      <pc:sldChg chg="addSp delSp modSp new mod ord setBg">
        <pc:chgData name="Jaša Hmelak" userId="S::jasa.hmelak@dijaki.ssom.si::678baedd-23e3-481a-ad1b-26af1c5557a5" providerId="AD" clId="Web-{6FA94AB4-1A52-4427-8D6E-9B66B2BCF0BE}" dt="2021-12-08T17:20:49.565" v="260"/>
        <pc:sldMkLst>
          <pc:docMk/>
          <pc:sldMk cId="1855664778" sldId="257"/>
        </pc:sldMkLst>
        <pc:spChg chg="mod ord">
          <ac:chgData name="Jaša Hmelak" userId="S::jasa.hmelak@dijaki.ssom.si::678baedd-23e3-481a-ad1b-26af1c5557a5" providerId="AD" clId="Web-{6FA94AB4-1A52-4427-8D6E-9B66B2BCF0BE}" dt="2021-12-08T16:58:08.740" v="90" actId="20577"/>
          <ac:spMkLst>
            <pc:docMk/>
            <pc:sldMk cId="1855664778" sldId="257"/>
            <ac:spMk id="2" creationId="{79E93FAA-4A0D-48CA-A352-5EAB8017431A}"/>
          </ac:spMkLst>
        </pc:spChg>
        <pc:spChg chg="del">
          <ac:chgData name="Jaša Hmelak" userId="S::jasa.hmelak@dijaki.ssom.si::678baedd-23e3-481a-ad1b-26af1c5557a5" providerId="AD" clId="Web-{6FA94AB4-1A52-4427-8D6E-9B66B2BCF0BE}" dt="2021-12-08T16:40:07.658" v="22"/>
          <ac:spMkLst>
            <pc:docMk/>
            <pc:sldMk cId="1855664778" sldId="257"/>
            <ac:spMk id="3" creationId="{DA525D0E-0C7C-4124-B83E-3724E6CC5DE6}"/>
          </ac:spMkLst>
        </pc:spChg>
        <pc:spChg chg="add mod">
          <ac:chgData name="Jaša Hmelak" userId="S::jasa.hmelak@dijaki.ssom.si::678baedd-23e3-481a-ad1b-26af1c5557a5" providerId="AD" clId="Web-{6FA94AB4-1A52-4427-8D6E-9B66B2BCF0BE}" dt="2021-12-08T16:51:28.212" v="36" actId="20577"/>
          <ac:spMkLst>
            <pc:docMk/>
            <pc:sldMk cId="1855664778" sldId="257"/>
            <ac:spMk id="8" creationId="{3DE7F1E8-756C-4BEF-B3FB-3108C2B0DBF6}"/>
          </ac:spMkLst>
        </pc:spChg>
        <pc:spChg chg="add">
          <ac:chgData name="Jaša Hmelak" userId="S::jasa.hmelak@dijaki.ssom.si::678baedd-23e3-481a-ad1b-26af1c5557a5" providerId="AD" clId="Web-{6FA94AB4-1A52-4427-8D6E-9B66B2BCF0BE}" dt="2021-12-08T16:40:16.737" v="23"/>
          <ac:spMkLst>
            <pc:docMk/>
            <pc:sldMk cId="1855664778" sldId="257"/>
            <ac:spMk id="11" creationId="{8FC9BE17-9A7B-462D-AE50-3D8777387304}"/>
          </ac:spMkLst>
        </pc:spChg>
        <pc:spChg chg="add">
          <ac:chgData name="Jaša Hmelak" userId="S::jasa.hmelak@dijaki.ssom.si::678baedd-23e3-481a-ad1b-26af1c5557a5" providerId="AD" clId="Web-{6FA94AB4-1A52-4427-8D6E-9B66B2BCF0BE}" dt="2021-12-08T16:40:16.737" v="23"/>
          <ac:spMkLst>
            <pc:docMk/>
            <pc:sldMk cId="1855664778" sldId="257"/>
            <ac:spMk id="13" creationId="{3EBE8569-6AEC-4B8C-8D53-2DE337CDBA65}"/>
          </ac:spMkLst>
        </pc:spChg>
        <pc:spChg chg="add">
          <ac:chgData name="Jaša Hmelak" userId="S::jasa.hmelak@dijaki.ssom.si::678baedd-23e3-481a-ad1b-26af1c5557a5" providerId="AD" clId="Web-{6FA94AB4-1A52-4427-8D6E-9B66B2BCF0BE}" dt="2021-12-08T16:40:16.737" v="23"/>
          <ac:spMkLst>
            <pc:docMk/>
            <pc:sldMk cId="1855664778" sldId="257"/>
            <ac:spMk id="15" creationId="{55D4142C-5077-457F-A6AD-3FECFDB39685}"/>
          </ac:spMkLst>
        </pc:spChg>
        <pc:spChg chg="add">
          <ac:chgData name="Jaša Hmelak" userId="S::jasa.hmelak@dijaki.ssom.si::678baedd-23e3-481a-ad1b-26af1c5557a5" providerId="AD" clId="Web-{6FA94AB4-1A52-4427-8D6E-9B66B2BCF0BE}" dt="2021-12-08T16:40:16.737" v="23"/>
          <ac:spMkLst>
            <pc:docMk/>
            <pc:sldMk cId="1855664778" sldId="257"/>
            <ac:spMk id="17" creationId="{7A5F0580-5EE9-419F-96EE-B6529EF6E7D0}"/>
          </ac:spMkLst>
        </pc:spChg>
        <pc:picChg chg="add mod ord">
          <ac:chgData name="Jaša Hmelak" userId="S::jasa.hmelak@dijaki.ssom.si::678baedd-23e3-481a-ad1b-26af1c5557a5" providerId="AD" clId="Web-{6FA94AB4-1A52-4427-8D6E-9B66B2BCF0BE}" dt="2021-12-08T16:40:16.737" v="23"/>
          <ac:picMkLst>
            <pc:docMk/>
            <pc:sldMk cId="1855664778" sldId="257"/>
            <ac:picMk id="4" creationId="{BF6CC47D-AD70-4F3E-AF34-B11D2F73C23C}"/>
          </ac:picMkLst>
        </pc:picChg>
      </pc:sldChg>
      <pc:sldChg chg="addSp delSp modSp new mod ord setBg">
        <pc:chgData name="Jaša Hmelak" userId="S::jasa.hmelak@dijaki.ssom.si::678baedd-23e3-481a-ad1b-26af1c5557a5" providerId="AD" clId="Web-{6FA94AB4-1A52-4427-8D6E-9B66B2BCF0BE}" dt="2021-12-08T17:20:32.018" v="259"/>
        <pc:sldMkLst>
          <pc:docMk/>
          <pc:sldMk cId="1488601508" sldId="258"/>
        </pc:sldMkLst>
        <pc:spChg chg="mod">
          <ac:chgData name="Jaša Hmelak" userId="S::jasa.hmelak@dijaki.ssom.si::678baedd-23e3-481a-ad1b-26af1c5557a5" providerId="AD" clId="Web-{6FA94AB4-1A52-4427-8D6E-9B66B2BCF0BE}" dt="2021-12-08T16:51:54.587" v="59" actId="20577"/>
          <ac:spMkLst>
            <pc:docMk/>
            <pc:sldMk cId="1488601508" sldId="258"/>
            <ac:spMk id="2" creationId="{B6C16C4C-D647-4E05-A9C2-21C3F47E4E1A}"/>
          </ac:spMkLst>
        </pc:spChg>
        <pc:spChg chg="del">
          <ac:chgData name="Jaša Hmelak" userId="S::jasa.hmelak@dijaki.ssom.si::678baedd-23e3-481a-ad1b-26af1c5557a5" providerId="AD" clId="Web-{6FA94AB4-1A52-4427-8D6E-9B66B2BCF0BE}" dt="2021-12-08T16:41:08.895" v="25"/>
          <ac:spMkLst>
            <pc:docMk/>
            <pc:sldMk cId="1488601508" sldId="258"/>
            <ac:spMk id="3" creationId="{4476544B-CE13-426C-B028-8B0CEAF16B58}"/>
          </ac:spMkLst>
        </pc:spChg>
        <pc:spChg chg="add mod">
          <ac:chgData name="Jaša Hmelak" userId="S::jasa.hmelak@dijaki.ssom.si::678baedd-23e3-481a-ad1b-26af1c5557a5" providerId="AD" clId="Web-{6FA94AB4-1A52-4427-8D6E-9B66B2BCF0BE}" dt="2021-12-08T17:11:57.111" v="166" actId="20577"/>
          <ac:spMkLst>
            <pc:docMk/>
            <pc:sldMk cId="1488601508" sldId="258"/>
            <ac:spMk id="8" creationId="{4294A18D-6215-4117-B472-228BA7CEB934}"/>
          </ac:spMkLst>
        </pc:spChg>
        <pc:picChg chg="add mod ord">
          <ac:chgData name="Jaša Hmelak" userId="S::jasa.hmelak@dijaki.ssom.si::678baedd-23e3-481a-ad1b-26af1c5557a5" providerId="AD" clId="Web-{6FA94AB4-1A52-4427-8D6E-9B66B2BCF0BE}" dt="2021-12-08T16:41:14.989" v="26"/>
          <ac:picMkLst>
            <pc:docMk/>
            <pc:sldMk cId="1488601508" sldId="258"/>
            <ac:picMk id="4" creationId="{BCEE3891-D044-4CD0-979A-EFA93E08C5EA}"/>
          </ac:picMkLst>
        </pc:picChg>
      </pc:sldChg>
      <pc:sldChg chg="addSp delSp modSp new mod ord setBg">
        <pc:chgData name="Jaša Hmelak" userId="S::jasa.hmelak@dijaki.ssom.si::678baedd-23e3-481a-ad1b-26af1c5557a5" providerId="AD" clId="Web-{6FA94AB4-1A52-4427-8D6E-9B66B2BCF0BE}" dt="2021-12-08T17:20:52.643" v="261"/>
        <pc:sldMkLst>
          <pc:docMk/>
          <pc:sldMk cId="634666509" sldId="259"/>
        </pc:sldMkLst>
        <pc:spChg chg="mod">
          <ac:chgData name="Jaša Hmelak" userId="S::jasa.hmelak@dijaki.ssom.si::678baedd-23e3-481a-ad1b-26af1c5557a5" providerId="AD" clId="Web-{6FA94AB4-1A52-4427-8D6E-9B66B2BCF0BE}" dt="2021-12-08T16:56:13.143" v="79" actId="20577"/>
          <ac:spMkLst>
            <pc:docMk/>
            <pc:sldMk cId="634666509" sldId="259"/>
            <ac:spMk id="2" creationId="{26B0E896-4D30-43AD-BA6F-A37D8F410459}"/>
          </ac:spMkLst>
        </pc:spChg>
        <pc:spChg chg="del">
          <ac:chgData name="Jaša Hmelak" userId="S::jasa.hmelak@dijaki.ssom.si::678baedd-23e3-481a-ad1b-26af1c5557a5" providerId="AD" clId="Web-{6FA94AB4-1A52-4427-8D6E-9B66B2BCF0BE}" dt="2021-12-08T16:44:55.871" v="28"/>
          <ac:spMkLst>
            <pc:docMk/>
            <pc:sldMk cId="634666509" sldId="259"/>
            <ac:spMk id="3" creationId="{16CC5A6F-EE13-49F8-9CD7-5073F635ED8F}"/>
          </ac:spMkLst>
        </pc:spChg>
        <pc:spChg chg="add mod">
          <ac:chgData name="Jaša Hmelak" userId="S::jasa.hmelak@dijaki.ssom.si::678baedd-23e3-481a-ad1b-26af1c5557a5" providerId="AD" clId="Web-{6FA94AB4-1A52-4427-8D6E-9B66B2BCF0BE}" dt="2021-12-08T17:12:27.111" v="173" actId="20577"/>
          <ac:spMkLst>
            <pc:docMk/>
            <pc:sldMk cId="634666509" sldId="259"/>
            <ac:spMk id="8" creationId="{36ABF302-4620-4984-BFE7-52C2AD9EB662}"/>
          </ac:spMkLst>
        </pc:spChg>
        <pc:spChg chg="add">
          <ac:chgData name="Jaša Hmelak" userId="S::jasa.hmelak@dijaki.ssom.si::678baedd-23e3-481a-ad1b-26af1c5557a5" providerId="AD" clId="Web-{6FA94AB4-1A52-4427-8D6E-9B66B2BCF0BE}" dt="2021-12-08T16:45:02.855" v="29"/>
          <ac:spMkLst>
            <pc:docMk/>
            <pc:sldMk cId="634666509" sldId="259"/>
            <ac:spMk id="11" creationId="{23E547B5-89CF-4EC0-96DE-25771AED0799}"/>
          </ac:spMkLst>
        </pc:spChg>
        <pc:spChg chg="add">
          <ac:chgData name="Jaša Hmelak" userId="S::jasa.hmelak@dijaki.ssom.si::678baedd-23e3-481a-ad1b-26af1c5557a5" providerId="AD" clId="Web-{6FA94AB4-1A52-4427-8D6E-9B66B2BCF0BE}" dt="2021-12-08T16:45:02.855" v="29"/>
          <ac:spMkLst>
            <pc:docMk/>
            <pc:sldMk cId="634666509" sldId="259"/>
            <ac:spMk id="13" creationId="{3F0B8CEB-8279-4E5E-A0CE-1FC9F71736F2}"/>
          </ac:spMkLst>
        </pc:spChg>
        <pc:picChg chg="add mod ord">
          <ac:chgData name="Jaša Hmelak" userId="S::jasa.hmelak@dijaki.ssom.si::678baedd-23e3-481a-ad1b-26af1c5557a5" providerId="AD" clId="Web-{6FA94AB4-1A52-4427-8D6E-9B66B2BCF0BE}" dt="2021-12-08T16:45:02.855" v="29"/>
          <ac:picMkLst>
            <pc:docMk/>
            <pc:sldMk cId="634666509" sldId="259"/>
            <ac:picMk id="4" creationId="{9FA968FD-2977-4AF8-BD87-0864E7990924}"/>
          </ac:picMkLst>
        </pc:picChg>
      </pc:sldChg>
      <pc:sldChg chg="addSp delSp modSp new mod setBg">
        <pc:chgData name="Jaša Hmelak" userId="S::jasa.hmelak@dijaki.ssom.si::678baedd-23e3-481a-ad1b-26af1c5557a5" providerId="AD" clId="Web-{6FA94AB4-1A52-4427-8D6E-9B66B2BCF0BE}" dt="2021-12-08T16:54:51.984" v="70"/>
        <pc:sldMkLst>
          <pc:docMk/>
          <pc:sldMk cId="11683936" sldId="260"/>
        </pc:sldMkLst>
        <pc:spChg chg="mod ord">
          <ac:chgData name="Jaša Hmelak" userId="S::jasa.hmelak@dijaki.ssom.si::678baedd-23e3-481a-ad1b-26af1c5557a5" providerId="AD" clId="Web-{6FA94AB4-1A52-4427-8D6E-9B66B2BCF0BE}" dt="2021-12-08T16:54:51.984" v="70"/>
          <ac:spMkLst>
            <pc:docMk/>
            <pc:sldMk cId="11683936" sldId="260"/>
            <ac:spMk id="2" creationId="{03EF3E18-E0C0-4023-9645-022478137B92}"/>
          </ac:spMkLst>
        </pc:spChg>
        <pc:spChg chg="del">
          <ac:chgData name="Jaša Hmelak" userId="S::jasa.hmelak@dijaki.ssom.si::678baedd-23e3-481a-ad1b-26af1c5557a5" providerId="AD" clId="Web-{6FA94AB4-1A52-4427-8D6E-9B66B2BCF0BE}" dt="2021-12-08T16:52:37.151" v="62"/>
          <ac:spMkLst>
            <pc:docMk/>
            <pc:sldMk cId="11683936" sldId="260"/>
            <ac:spMk id="3" creationId="{C4697151-2254-45AB-A22A-533A0D9D3EE8}"/>
          </ac:spMkLst>
        </pc:spChg>
        <pc:spChg chg="add mod">
          <ac:chgData name="Jaša Hmelak" userId="S::jasa.hmelak@dijaki.ssom.si::678baedd-23e3-481a-ad1b-26af1c5557a5" providerId="AD" clId="Web-{6FA94AB4-1A52-4427-8D6E-9B66B2BCF0BE}" dt="2021-12-08T16:54:51.984" v="70"/>
          <ac:spMkLst>
            <pc:docMk/>
            <pc:sldMk cId="11683936" sldId="260"/>
            <ac:spMk id="8" creationId="{2A07C9FF-10A9-4A27-BB05-110A04D41ABF}"/>
          </ac:spMkLst>
        </pc:spChg>
        <pc:spChg chg="add del">
          <ac:chgData name="Jaša Hmelak" userId="S::jasa.hmelak@dijaki.ssom.si::678baedd-23e3-481a-ad1b-26af1c5557a5" providerId="AD" clId="Web-{6FA94AB4-1A52-4427-8D6E-9B66B2BCF0BE}" dt="2021-12-08T16:54:51.984" v="70"/>
          <ac:spMkLst>
            <pc:docMk/>
            <pc:sldMk cId="11683936" sldId="260"/>
            <ac:spMk id="11" creationId="{04812C46-200A-4DEB-A05E-3ED6C68C2387}"/>
          </ac:spMkLst>
        </pc:spChg>
        <pc:spChg chg="add del">
          <ac:chgData name="Jaša Hmelak" userId="S::jasa.hmelak@dijaki.ssom.si::678baedd-23e3-481a-ad1b-26af1c5557a5" providerId="AD" clId="Web-{6FA94AB4-1A52-4427-8D6E-9B66B2BCF0BE}" dt="2021-12-08T16:54:51.984" v="70"/>
          <ac:spMkLst>
            <pc:docMk/>
            <pc:sldMk cId="11683936" sldId="260"/>
            <ac:spMk id="13" creationId="{D1EA859B-E555-4109-94F3-6700E046E008}"/>
          </ac:spMkLst>
        </pc:spChg>
        <pc:spChg chg="add">
          <ac:chgData name="Jaša Hmelak" userId="S::jasa.hmelak@dijaki.ssom.si::678baedd-23e3-481a-ad1b-26af1c5557a5" providerId="AD" clId="Web-{6FA94AB4-1A52-4427-8D6E-9B66B2BCF0BE}" dt="2021-12-08T16:54:51.984" v="70"/>
          <ac:spMkLst>
            <pc:docMk/>
            <pc:sldMk cId="11683936" sldId="260"/>
            <ac:spMk id="18" creationId="{8181FC64-B306-4821-98E2-780662EFC486}"/>
          </ac:spMkLst>
        </pc:spChg>
        <pc:spChg chg="add">
          <ac:chgData name="Jaša Hmelak" userId="S::jasa.hmelak@dijaki.ssom.si::678baedd-23e3-481a-ad1b-26af1c5557a5" providerId="AD" clId="Web-{6FA94AB4-1A52-4427-8D6E-9B66B2BCF0BE}" dt="2021-12-08T16:54:51.984" v="70"/>
          <ac:spMkLst>
            <pc:docMk/>
            <pc:sldMk cId="11683936" sldId="260"/>
            <ac:spMk id="20" creationId="{5871FC61-DD4E-47D4-81FD-8A7E7D12B371}"/>
          </ac:spMkLst>
        </pc:spChg>
        <pc:spChg chg="add">
          <ac:chgData name="Jaša Hmelak" userId="S::jasa.hmelak@dijaki.ssom.si::678baedd-23e3-481a-ad1b-26af1c5557a5" providerId="AD" clId="Web-{6FA94AB4-1A52-4427-8D6E-9B66B2BCF0BE}" dt="2021-12-08T16:54:51.984" v="70"/>
          <ac:spMkLst>
            <pc:docMk/>
            <pc:sldMk cId="11683936" sldId="260"/>
            <ac:spMk id="22" creationId="{F9EC3F91-A75C-4F74-867E-E4C28C13546B}"/>
          </ac:spMkLst>
        </pc:spChg>
        <pc:spChg chg="add">
          <ac:chgData name="Jaša Hmelak" userId="S::jasa.hmelak@dijaki.ssom.si::678baedd-23e3-481a-ad1b-26af1c5557a5" providerId="AD" clId="Web-{6FA94AB4-1A52-4427-8D6E-9B66B2BCF0BE}" dt="2021-12-08T16:54:51.984" v="70"/>
          <ac:spMkLst>
            <pc:docMk/>
            <pc:sldMk cId="11683936" sldId="260"/>
            <ac:spMk id="24" creationId="{829A1E2C-5AC8-40FC-99E9-832069D39792}"/>
          </ac:spMkLst>
        </pc:spChg>
        <pc:picChg chg="add mod ord">
          <ac:chgData name="Jaša Hmelak" userId="S::jasa.hmelak@dijaki.ssom.si::678baedd-23e3-481a-ad1b-26af1c5557a5" providerId="AD" clId="Web-{6FA94AB4-1A52-4427-8D6E-9B66B2BCF0BE}" dt="2021-12-08T16:54:51.984" v="70"/>
          <ac:picMkLst>
            <pc:docMk/>
            <pc:sldMk cId="11683936" sldId="260"/>
            <ac:picMk id="4" creationId="{A101E575-DAF4-4767-9C44-08E2A95AAABD}"/>
          </ac:picMkLst>
        </pc:picChg>
      </pc:sldChg>
      <pc:sldChg chg="addSp delSp modSp new mod ord setBg">
        <pc:chgData name="Jaša Hmelak" userId="S::jasa.hmelak@dijaki.ssom.si::678baedd-23e3-481a-ad1b-26af1c5557a5" providerId="AD" clId="Web-{6FA94AB4-1A52-4427-8D6E-9B66B2BCF0BE}" dt="2021-12-08T17:22:24.740" v="265" actId="20577"/>
        <pc:sldMkLst>
          <pc:docMk/>
          <pc:sldMk cId="3317581372" sldId="261"/>
        </pc:sldMkLst>
        <pc:spChg chg="mod">
          <ac:chgData name="Jaša Hmelak" userId="S::jasa.hmelak@dijaki.ssom.si::678baedd-23e3-481a-ad1b-26af1c5557a5" providerId="AD" clId="Web-{6FA94AB4-1A52-4427-8D6E-9B66B2BCF0BE}" dt="2021-12-08T17:00:39.854" v="103" actId="20577"/>
          <ac:spMkLst>
            <pc:docMk/>
            <pc:sldMk cId="3317581372" sldId="261"/>
            <ac:spMk id="2" creationId="{A1650CBA-7268-4459-8A9C-7B42769AC78B}"/>
          </ac:spMkLst>
        </pc:spChg>
        <pc:spChg chg="add del">
          <ac:chgData name="Jaša Hmelak" userId="S::jasa.hmelak@dijaki.ssom.si::678baedd-23e3-481a-ad1b-26af1c5557a5" providerId="AD" clId="Web-{6FA94AB4-1A52-4427-8D6E-9B66B2BCF0BE}" dt="2021-12-08T16:54:13.889" v="68"/>
          <ac:spMkLst>
            <pc:docMk/>
            <pc:sldMk cId="3317581372" sldId="261"/>
            <ac:spMk id="3" creationId="{89C5E7BC-3336-4049-90A2-ADF361C90872}"/>
          </ac:spMkLst>
        </pc:spChg>
        <pc:spChg chg="add mod">
          <ac:chgData name="Jaša Hmelak" userId="S::jasa.hmelak@dijaki.ssom.si::678baedd-23e3-481a-ad1b-26af1c5557a5" providerId="AD" clId="Web-{6FA94AB4-1A52-4427-8D6E-9B66B2BCF0BE}" dt="2021-12-08T17:22:24.740" v="265" actId="20577"/>
          <ac:spMkLst>
            <pc:docMk/>
            <pc:sldMk cId="3317581372" sldId="261"/>
            <ac:spMk id="9" creationId="{F58F19AD-CA6B-4473-8020-49715222FEA7}"/>
          </ac:spMkLst>
        </pc:spChg>
        <pc:spChg chg="add del">
          <ac:chgData name="Jaša Hmelak" userId="S::jasa.hmelak@dijaki.ssom.si::678baedd-23e3-481a-ad1b-26af1c5557a5" providerId="AD" clId="Web-{6FA94AB4-1A52-4427-8D6E-9B66B2BCF0BE}" dt="2021-12-08T16:55:14.641" v="71"/>
          <ac:spMkLst>
            <pc:docMk/>
            <pc:sldMk cId="3317581372" sldId="261"/>
            <ac:spMk id="12" creationId="{79BB35BC-D5C2-4C8B-A22A-A71E6191913B}"/>
          </ac:spMkLst>
        </pc:spChg>
        <pc:spChg chg="add">
          <ac:chgData name="Jaša Hmelak" userId="S::jasa.hmelak@dijaki.ssom.si::678baedd-23e3-481a-ad1b-26af1c5557a5" providerId="AD" clId="Web-{6FA94AB4-1A52-4427-8D6E-9B66B2BCF0BE}" dt="2021-12-08T16:55:14.641" v="71"/>
          <ac:spMkLst>
            <pc:docMk/>
            <pc:sldMk cId="3317581372" sldId="261"/>
            <ac:spMk id="17" creationId="{D009D6D5-DAC2-4A8B-A17A-E206B9012D09}"/>
          </ac:spMkLst>
        </pc:spChg>
        <pc:picChg chg="add del mod ord">
          <ac:chgData name="Jaša Hmelak" userId="S::jasa.hmelak@dijaki.ssom.si::678baedd-23e3-481a-ad1b-26af1c5557a5" providerId="AD" clId="Web-{6FA94AB4-1A52-4427-8D6E-9B66B2BCF0BE}" dt="2021-12-08T16:53:50.279" v="67"/>
          <ac:picMkLst>
            <pc:docMk/>
            <pc:sldMk cId="3317581372" sldId="261"/>
            <ac:picMk id="4" creationId="{4947034A-C3BC-4856-8242-09BDA0512B9F}"/>
          </ac:picMkLst>
        </pc:picChg>
        <pc:picChg chg="add mod ord">
          <ac:chgData name="Jaša Hmelak" userId="S::jasa.hmelak@dijaki.ssom.si::678baedd-23e3-481a-ad1b-26af1c5557a5" providerId="AD" clId="Web-{6FA94AB4-1A52-4427-8D6E-9B66B2BCF0BE}" dt="2021-12-08T16:55:14.641" v="71"/>
          <ac:picMkLst>
            <pc:docMk/>
            <pc:sldMk cId="3317581372" sldId="261"/>
            <ac:picMk id="5" creationId="{F5A2BFD5-A4EE-48BC-B01B-7A13E2564966}"/>
          </ac:picMkLst>
        </pc:picChg>
      </pc:sldChg>
      <pc:sldChg chg="addSp delSp modSp new mod setBg">
        <pc:chgData name="Jaša Hmelak" userId="S::jasa.hmelak@dijaki.ssom.si::678baedd-23e3-481a-ad1b-26af1c5557a5" providerId="AD" clId="Web-{6FA94AB4-1A52-4427-8D6E-9B66B2BCF0BE}" dt="2021-12-08T17:23:22.070" v="268"/>
        <pc:sldMkLst>
          <pc:docMk/>
          <pc:sldMk cId="1453089174" sldId="262"/>
        </pc:sldMkLst>
        <pc:spChg chg="mod ord">
          <ac:chgData name="Jaša Hmelak" userId="S::jasa.hmelak@dijaki.ssom.si::678baedd-23e3-481a-ad1b-26af1c5557a5" providerId="AD" clId="Web-{6FA94AB4-1A52-4427-8D6E-9B66B2BCF0BE}" dt="2021-12-08T17:23:22.070" v="268"/>
          <ac:spMkLst>
            <pc:docMk/>
            <pc:sldMk cId="1453089174" sldId="262"/>
            <ac:spMk id="2" creationId="{57C7092A-45D1-4823-8AA1-3C435F6483F5}"/>
          </ac:spMkLst>
        </pc:spChg>
        <pc:spChg chg="del">
          <ac:chgData name="Jaša Hmelak" userId="S::jasa.hmelak@dijaki.ssom.si::678baedd-23e3-481a-ad1b-26af1c5557a5" providerId="AD" clId="Web-{6FA94AB4-1A52-4427-8D6E-9B66B2BCF0BE}" dt="2021-12-08T17:23:01.398" v="267"/>
          <ac:spMkLst>
            <pc:docMk/>
            <pc:sldMk cId="1453089174" sldId="262"/>
            <ac:spMk id="3" creationId="{7A3CC233-9902-4964-99EA-F996F8DB99CE}"/>
          </ac:spMkLst>
        </pc:spChg>
        <pc:spChg chg="add">
          <ac:chgData name="Jaša Hmelak" userId="S::jasa.hmelak@dijaki.ssom.si::678baedd-23e3-481a-ad1b-26af1c5557a5" providerId="AD" clId="Web-{6FA94AB4-1A52-4427-8D6E-9B66B2BCF0BE}" dt="2021-12-08T17:23:22.070" v="268"/>
          <ac:spMkLst>
            <pc:docMk/>
            <pc:sldMk cId="1453089174" sldId="262"/>
            <ac:spMk id="8" creationId="{48295AEF-F46E-45E6-ACE5-3682B6A840ED}"/>
          </ac:spMkLst>
        </pc:spChg>
        <pc:spChg chg="add">
          <ac:chgData name="Jaša Hmelak" userId="S::jasa.hmelak@dijaki.ssom.si::678baedd-23e3-481a-ad1b-26af1c5557a5" providerId="AD" clId="Web-{6FA94AB4-1A52-4427-8D6E-9B66B2BCF0BE}" dt="2021-12-08T17:23:22.070" v="268"/>
          <ac:spMkLst>
            <pc:docMk/>
            <pc:sldMk cId="1453089174" sldId="262"/>
            <ac:spMk id="11" creationId="{1CDD8E39-EA14-4679-9655-1BFF5A7B63EE}"/>
          </ac:spMkLst>
        </pc:spChg>
        <pc:picChg chg="add mod ord">
          <ac:chgData name="Jaša Hmelak" userId="S::jasa.hmelak@dijaki.ssom.si::678baedd-23e3-481a-ad1b-26af1c5557a5" providerId="AD" clId="Web-{6FA94AB4-1A52-4427-8D6E-9B66B2BCF0BE}" dt="2021-12-08T17:23:22.070" v="268"/>
          <ac:picMkLst>
            <pc:docMk/>
            <pc:sldMk cId="1453089174" sldId="262"/>
            <ac:picMk id="4" creationId="{17CC90C7-3E66-49C4-AFE3-B3B485450927}"/>
          </ac:picMkLst>
        </pc:picChg>
      </pc:sldChg>
      <pc:sldChg chg="addSp delSp modSp new mod setBg">
        <pc:chgData name="Jaša Hmelak" userId="S::jasa.hmelak@dijaki.ssom.si::678baedd-23e3-481a-ad1b-26af1c5557a5" providerId="AD" clId="Web-{6FA94AB4-1A52-4427-8D6E-9B66B2BCF0BE}" dt="2021-12-08T17:24:06.978" v="274"/>
        <pc:sldMkLst>
          <pc:docMk/>
          <pc:sldMk cId="3939185764" sldId="263"/>
        </pc:sldMkLst>
        <pc:spChg chg="mod">
          <ac:chgData name="Jaša Hmelak" userId="S::jasa.hmelak@dijaki.ssom.si::678baedd-23e3-481a-ad1b-26af1c5557a5" providerId="AD" clId="Web-{6FA94AB4-1A52-4427-8D6E-9B66B2BCF0BE}" dt="2021-12-08T17:24:06.978" v="274"/>
          <ac:spMkLst>
            <pc:docMk/>
            <pc:sldMk cId="3939185764" sldId="263"/>
            <ac:spMk id="2" creationId="{76A75A28-2D6C-4F87-9E7A-95258AC347BD}"/>
          </ac:spMkLst>
        </pc:spChg>
        <pc:spChg chg="del">
          <ac:chgData name="Jaša Hmelak" userId="S::jasa.hmelak@dijaki.ssom.si::678baedd-23e3-481a-ad1b-26af1c5557a5" providerId="AD" clId="Web-{6FA94AB4-1A52-4427-8D6E-9B66B2BCF0BE}" dt="2021-12-08T17:23:52.087" v="270"/>
          <ac:spMkLst>
            <pc:docMk/>
            <pc:sldMk cId="3939185764" sldId="263"/>
            <ac:spMk id="3" creationId="{368F1596-54C2-4F36-A383-6FED7BA51C71}"/>
          </ac:spMkLst>
        </pc:spChg>
        <pc:spChg chg="add del">
          <ac:chgData name="Jaša Hmelak" userId="S::jasa.hmelak@dijaki.ssom.si::678baedd-23e3-481a-ad1b-26af1c5557a5" providerId="AD" clId="Web-{6FA94AB4-1A52-4427-8D6E-9B66B2BCF0BE}" dt="2021-12-08T17:24:05.946" v="273"/>
          <ac:spMkLst>
            <pc:docMk/>
            <pc:sldMk cId="3939185764" sldId="263"/>
            <ac:spMk id="5" creationId="{2CD704A0-FB2D-481A-957E-1C8401FC8A05}"/>
          </ac:spMkLst>
        </pc:spChg>
        <pc:spChg chg="add del">
          <ac:chgData name="Jaša Hmelak" userId="S::jasa.hmelak@dijaki.ssom.si::678baedd-23e3-481a-ad1b-26af1c5557a5" providerId="AD" clId="Web-{6FA94AB4-1A52-4427-8D6E-9B66B2BCF0BE}" dt="2021-12-08T17:24:06.978" v="274"/>
          <ac:spMkLst>
            <pc:docMk/>
            <pc:sldMk cId="3939185764" sldId="263"/>
            <ac:spMk id="8" creationId="{C3030643-28BA-4CA6-8357-88AD72CC8BEA}"/>
          </ac:spMkLst>
        </pc:spChg>
        <pc:spChg chg="add del">
          <ac:chgData name="Jaša Hmelak" userId="S::jasa.hmelak@dijaki.ssom.si::678baedd-23e3-481a-ad1b-26af1c5557a5" providerId="AD" clId="Web-{6FA94AB4-1A52-4427-8D6E-9B66B2BCF0BE}" dt="2021-12-08T17:24:06.978" v="274"/>
          <ac:spMkLst>
            <pc:docMk/>
            <pc:sldMk cId="3939185764" sldId="263"/>
            <ac:spMk id="11" creationId="{F13C74B1-5B17-4795-BED0-7140497B445A}"/>
          </ac:spMkLst>
        </pc:spChg>
        <pc:spChg chg="add del">
          <ac:chgData name="Jaša Hmelak" userId="S::jasa.hmelak@dijaki.ssom.si::678baedd-23e3-481a-ad1b-26af1c5557a5" providerId="AD" clId="Web-{6FA94AB4-1A52-4427-8D6E-9B66B2BCF0BE}" dt="2021-12-08T17:24:06.978" v="274"/>
          <ac:spMkLst>
            <pc:docMk/>
            <pc:sldMk cId="3939185764" sldId="263"/>
            <ac:spMk id="13" creationId="{D4974D33-8DC5-464E-8C6D-BE58F0669C17}"/>
          </ac:spMkLst>
        </pc:spChg>
        <pc:picChg chg="add mod ord">
          <ac:chgData name="Jaša Hmelak" userId="S::jasa.hmelak@dijaki.ssom.si::678baedd-23e3-481a-ad1b-26af1c5557a5" providerId="AD" clId="Web-{6FA94AB4-1A52-4427-8D6E-9B66B2BCF0BE}" dt="2021-12-08T17:24:06.978" v="274"/>
          <ac:picMkLst>
            <pc:docMk/>
            <pc:sldMk cId="3939185764" sldId="263"/>
            <ac:picMk id="4" creationId="{BAEAFE71-E8D8-44DD-B1A4-10D6C17A77C8}"/>
          </ac:picMkLst>
        </pc:picChg>
      </pc:sldChg>
      <pc:sldMasterChg chg="add del addSldLayout delSldLayout">
        <pc:chgData name="Jaša Hmelak" userId="S::jasa.hmelak@dijaki.ssom.si::678baedd-23e3-481a-ad1b-26af1c5557a5" providerId="AD" clId="Web-{6FA94AB4-1A52-4427-8D6E-9B66B2BCF0BE}" dt="2021-12-08T16:29:24.091" v="1"/>
        <pc:sldMasterMkLst>
          <pc:docMk/>
          <pc:sldMasterMk cId="3457773565" sldId="2147483648"/>
        </pc:sldMasterMkLst>
        <pc:sldLayoutChg chg="add del">
          <pc:chgData name="Jaša Hmelak" userId="S::jasa.hmelak@dijaki.ssom.si::678baedd-23e3-481a-ad1b-26af1c5557a5" providerId="AD" clId="Web-{6FA94AB4-1A52-4427-8D6E-9B66B2BCF0BE}" dt="2021-12-08T16:29:24.091" v="1"/>
          <pc:sldLayoutMkLst>
            <pc:docMk/>
            <pc:sldMasterMk cId="3457773565" sldId="2147483648"/>
            <pc:sldLayoutMk cId="3029814889" sldId="2147483649"/>
          </pc:sldLayoutMkLst>
        </pc:sldLayoutChg>
        <pc:sldLayoutChg chg="add del">
          <pc:chgData name="Jaša Hmelak" userId="S::jasa.hmelak@dijaki.ssom.si::678baedd-23e3-481a-ad1b-26af1c5557a5" providerId="AD" clId="Web-{6FA94AB4-1A52-4427-8D6E-9B66B2BCF0BE}" dt="2021-12-08T16:29:24.091" v="1"/>
          <pc:sldLayoutMkLst>
            <pc:docMk/>
            <pc:sldMasterMk cId="3457773565" sldId="2147483648"/>
            <pc:sldLayoutMk cId="442701709" sldId="2147483650"/>
          </pc:sldLayoutMkLst>
        </pc:sldLayoutChg>
        <pc:sldLayoutChg chg="add del">
          <pc:chgData name="Jaša Hmelak" userId="S::jasa.hmelak@dijaki.ssom.si::678baedd-23e3-481a-ad1b-26af1c5557a5" providerId="AD" clId="Web-{6FA94AB4-1A52-4427-8D6E-9B66B2BCF0BE}" dt="2021-12-08T16:29:24.091" v="1"/>
          <pc:sldLayoutMkLst>
            <pc:docMk/>
            <pc:sldMasterMk cId="3457773565" sldId="2147483648"/>
            <pc:sldLayoutMk cId="1873381848" sldId="2147483651"/>
          </pc:sldLayoutMkLst>
        </pc:sldLayoutChg>
        <pc:sldLayoutChg chg="add del">
          <pc:chgData name="Jaša Hmelak" userId="S::jasa.hmelak@dijaki.ssom.si::678baedd-23e3-481a-ad1b-26af1c5557a5" providerId="AD" clId="Web-{6FA94AB4-1A52-4427-8D6E-9B66B2BCF0BE}" dt="2021-12-08T16:29:24.091" v="1"/>
          <pc:sldLayoutMkLst>
            <pc:docMk/>
            <pc:sldMasterMk cId="3457773565" sldId="2147483648"/>
            <pc:sldLayoutMk cId="1380649506" sldId="2147483652"/>
          </pc:sldLayoutMkLst>
        </pc:sldLayoutChg>
        <pc:sldLayoutChg chg="add del">
          <pc:chgData name="Jaša Hmelak" userId="S::jasa.hmelak@dijaki.ssom.si::678baedd-23e3-481a-ad1b-26af1c5557a5" providerId="AD" clId="Web-{6FA94AB4-1A52-4427-8D6E-9B66B2BCF0BE}" dt="2021-12-08T16:29:24.091" v="1"/>
          <pc:sldLayoutMkLst>
            <pc:docMk/>
            <pc:sldMasterMk cId="3457773565" sldId="2147483648"/>
            <pc:sldLayoutMk cId="3780276249" sldId="2147483653"/>
          </pc:sldLayoutMkLst>
        </pc:sldLayoutChg>
        <pc:sldLayoutChg chg="add del">
          <pc:chgData name="Jaša Hmelak" userId="S::jasa.hmelak@dijaki.ssom.si::678baedd-23e3-481a-ad1b-26af1c5557a5" providerId="AD" clId="Web-{6FA94AB4-1A52-4427-8D6E-9B66B2BCF0BE}" dt="2021-12-08T16:29:24.091" v="1"/>
          <pc:sldLayoutMkLst>
            <pc:docMk/>
            <pc:sldMasterMk cId="3457773565" sldId="2147483648"/>
            <pc:sldLayoutMk cId="70350663" sldId="2147483654"/>
          </pc:sldLayoutMkLst>
        </pc:sldLayoutChg>
        <pc:sldLayoutChg chg="add del">
          <pc:chgData name="Jaša Hmelak" userId="S::jasa.hmelak@dijaki.ssom.si::678baedd-23e3-481a-ad1b-26af1c5557a5" providerId="AD" clId="Web-{6FA94AB4-1A52-4427-8D6E-9B66B2BCF0BE}" dt="2021-12-08T16:29:24.091" v="1"/>
          <pc:sldLayoutMkLst>
            <pc:docMk/>
            <pc:sldMasterMk cId="3457773565" sldId="2147483648"/>
            <pc:sldLayoutMk cId="2444084449" sldId="2147483655"/>
          </pc:sldLayoutMkLst>
        </pc:sldLayoutChg>
        <pc:sldLayoutChg chg="add del">
          <pc:chgData name="Jaša Hmelak" userId="S::jasa.hmelak@dijaki.ssom.si::678baedd-23e3-481a-ad1b-26af1c5557a5" providerId="AD" clId="Web-{6FA94AB4-1A52-4427-8D6E-9B66B2BCF0BE}" dt="2021-12-08T16:29:24.091" v="1"/>
          <pc:sldLayoutMkLst>
            <pc:docMk/>
            <pc:sldMasterMk cId="3457773565" sldId="2147483648"/>
            <pc:sldLayoutMk cId="3080789317" sldId="2147483656"/>
          </pc:sldLayoutMkLst>
        </pc:sldLayoutChg>
        <pc:sldLayoutChg chg="add del">
          <pc:chgData name="Jaša Hmelak" userId="S::jasa.hmelak@dijaki.ssom.si::678baedd-23e3-481a-ad1b-26af1c5557a5" providerId="AD" clId="Web-{6FA94AB4-1A52-4427-8D6E-9B66B2BCF0BE}" dt="2021-12-08T16:29:24.091" v="1"/>
          <pc:sldLayoutMkLst>
            <pc:docMk/>
            <pc:sldMasterMk cId="3457773565" sldId="2147483648"/>
            <pc:sldLayoutMk cId="1970163292" sldId="2147483657"/>
          </pc:sldLayoutMkLst>
        </pc:sldLayoutChg>
        <pc:sldLayoutChg chg="add del">
          <pc:chgData name="Jaša Hmelak" userId="S::jasa.hmelak@dijaki.ssom.si::678baedd-23e3-481a-ad1b-26af1c5557a5" providerId="AD" clId="Web-{6FA94AB4-1A52-4427-8D6E-9B66B2BCF0BE}" dt="2021-12-08T16:29:24.091" v="1"/>
          <pc:sldLayoutMkLst>
            <pc:docMk/>
            <pc:sldMasterMk cId="3457773565" sldId="2147483648"/>
            <pc:sldLayoutMk cId="467893936" sldId="2147483658"/>
          </pc:sldLayoutMkLst>
        </pc:sldLayoutChg>
        <pc:sldLayoutChg chg="add del">
          <pc:chgData name="Jaša Hmelak" userId="S::jasa.hmelak@dijaki.ssom.si::678baedd-23e3-481a-ad1b-26af1c5557a5" providerId="AD" clId="Web-{6FA94AB4-1A52-4427-8D6E-9B66B2BCF0BE}" dt="2021-12-08T16:29:24.091" v="1"/>
          <pc:sldLayoutMkLst>
            <pc:docMk/>
            <pc:sldMasterMk cId="3457773565" sldId="2147483648"/>
            <pc:sldLayoutMk cId="3821355096" sldId="2147483659"/>
          </pc:sldLayoutMkLst>
        </pc:sldLayoutChg>
      </pc:sldMasterChg>
      <pc:sldMasterChg chg="add del replId addSldLayout delSldLayout">
        <pc:chgData name="Jaša Hmelak" userId="S::jasa.hmelak@dijaki.ssom.si::678baedd-23e3-481a-ad1b-26af1c5557a5" providerId="AD" clId="Web-{6FA94AB4-1A52-4427-8D6E-9B66B2BCF0BE}" dt="2021-12-08T16:29:24.091" v="1"/>
        <pc:sldMasterMkLst>
          <pc:docMk/>
          <pc:sldMasterMk cId="600879098" sldId="2147483660"/>
        </pc:sldMasterMkLst>
        <pc:sldLayoutChg chg="add del">
          <pc:chgData name="Jaša Hmelak" userId="S::jasa.hmelak@dijaki.ssom.si::678baedd-23e3-481a-ad1b-26af1c5557a5" providerId="AD" clId="Web-{6FA94AB4-1A52-4427-8D6E-9B66B2BCF0BE}" dt="2021-12-08T16:29:24.091" v="1"/>
          <pc:sldLayoutMkLst>
            <pc:docMk/>
            <pc:sldMasterMk cId="600879098" sldId="2147483660"/>
            <pc:sldLayoutMk cId="1097433950" sldId="2147483661"/>
          </pc:sldLayoutMkLst>
        </pc:sldLayoutChg>
        <pc:sldLayoutChg chg="add del replId">
          <pc:chgData name="Jaša Hmelak" userId="S::jasa.hmelak@dijaki.ssom.si::678baedd-23e3-481a-ad1b-26af1c5557a5" providerId="AD" clId="Web-{6FA94AB4-1A52-4427-8D6E-9B66B2BCF0BE}" dt="2021-12-08T16:29:24.091" v="1"/>
          <pc:sldLayoutMkLst>
            <pc:docMk/>
            <pc:sldMasterMk cId="600879098" sldId="2147483660"/>
            <pc:sldLayoutMk cId="3414178229" sldId="2147483662"/>
          </pc:sldLayoutMkLst>
        </pc:sldLayoutChg>
        <pc:sldLayoutChg chg="add del replId">
          <pc:chgData name="Jaša Hmelak" userId="S::jasa.hmelak@dijaki.ssom.si::678baedd-23e3-481a-ad1b-26af1c5557a5" providerId="AD" clId="Web-{6FA94AB4-1A52-4427-8D6E-9B66B2BCF0BE}" dt="2021-12-08T16:29:24.091" v="1"/>
          <pc:sldLayoutMkLst>
            <pc:docMk/>
            <pc:sldMasterMk cId="600879098" sldId="2147483660"/>
            <pc:sldLayoutMk cId="2129692145" sldId="2147483663"/>
          </pc:sldLayoutMkLst>
        </pc:sldLayoutChg>
        <pc:sldLayoutChg chg="add del replId">
          <pc:chgData name="Jaša Hmelak" userId="S::jasa.hmelak@dijaki.ssom.si::678baedd-23e3-481a-ad1b-26af1c5557a5" providerId="AD" clId="Web-{6FA94AB4-1A52-4427-8D6E-9B66B2BCF0BE}" dt="2021-12-08T16:29:24.091" v="1"/>
          <pc:sldLayoutMkLst>
            <pc:docMk/>
            <pc:sldMasterMk cId="600879098" sldId="2147483660"/>
            <pc:sldLayoutMk cId="2186236331" sldId="2147483664"/>
          </pc:sldLayoutMkLst>
        </pc:sldLayoutChg>
        <pc:sldLayoutChg chg="add del replId">
          <pc:chgData name="Jaša Hmelak" userId="S::jasa.hmelak@dijaki.ssom.si::678baedd-23e3-481a-ad1b-26af1c5557a5" providerId="AD" clId="Web-{6FA94AB4-1A52-4427-8D6E-9B66B2BCF0BE}" dt="2021-12-08T16:29:24.091" v="1"/>
          <pc:sldLayoutMkLst>
            <pc:docMk/>
            <pc:sldMasterMk cId="600879098" sldId="2147483660"/>
            <pc:sldLayoutMk cId="107999107" sldId="2147483665"/>
          </pc:sldLayoutMkLst>
        </pc:sldLayoutChg>
        <pc:sldLayoutChg chg="add del replId">
          <pc:chgData name="Jaša Hmelak" userId="S::jasa.hmelak@dijaki.ssom.si::678baedd-23e3-481a-ad1b-26af1c5557a5" providerId="AD" clId="Web-{6FA94AB4-1A52-4427-8D6E-9B66B2BCF0BE}" dt="2021-12-08T16:29:24.091" v="1"/>
          <pc:sldLayoutMkLst>
            <pc:docMk/>
            <pc:sldMasterMk cId="600879098" sldId="2147483660"/>
            <pc:sldLayoutMk cId="3792758407" sldId="2147483666"/>
          </pc:sldLayoutMkLst>
        </pc:sldLayoutChg>
        <pc:sldLayoutChg chg="add del replId">
          <pc:chgData name="Jaša Hmelak" userId="S::jasa.hmelak@dijaki.ssom.si::678baedd-23e3-481a-ad1b-26af1c5557a5" providerId="AD" clId="Web-{6FA94AB4-1A52-4427-8D6E-9B66B2BCF0BE}" dt="2021-12-08T16:29:24.091" v="1"/>
          <pc:sldLayoutMkLst>
            <pc:docMk/>
            <pc:sldMasterMk cId="600879098" sldId="2147483660"/>
            <pc:sldLayoutMk cId="1588870898" sldId="2147483667"/>
          </pc:sldLayoutMkLst>
        </pc:sldLayoutChg>
        <pc:sldLayoutChg chg="add del replId">
          <pc:chgData name="Jaša Hmelak" userId="S::jasa.hmelak@dijaki.ssom.si::678baedd-23e3-481a-ad1b-26af1c5557a5" providerId="AD" clId="Web-{6FA94AB4-1A52-4427-8D6E-9B66B2BCF0BE}" dt="2021-12-08T16:29:24.091" v="1"/>
          <pc:sldLayoutMkLst>
            <pc:docMk/>
            <pc:sldMasterMk cId="600879098" sldId="2147483660"/>
            <pc:sldLayoutMk cId="3434547135" sldId="2147483668"/>
          </pc:sldLayoutMkLst>
        </pc:sldLayoutChg>
        <pc:sldLayoutChg chg="add del replId">
          <pc:chgData name="Jaša Hmelak" userId="S::jasa.hmelak@dijaki.ssom.si::678baedd-23e3-481a-ad1b-26af1c5557a5" providerId="AD" clId="Web-{6FA94AB4-1A52-4427-8D6E-9B66B2BCF0BE}" dt="2021-12-08T16:29:24.091" v="1"/>
          <pc:sldLayoutMkLst>
            <pc:docMk/>
            <pc:sldMasterMk cId="600879098" sldId="2147483660"/>
            <pc:sldLayoutMk cId="961110438" sldId="2147483669"/>
          </pc:sldLayoutMkLst>
        </pc:sldLayoutChg>
        <pc:sldLayoutChg chg="add del replId">
          <pc:chgData name="Jaša Hmelak" userId="S::jasa.hmelak@dijaki.ssom.si::678baedd-23e3-481a-ad1b-26af1c5557a5" providerId="AD" clId="Web-{6FA94AB4-1A52-4427-8D6E-9B66B2BCF0BE}" dt="2021-12-08T16:29:24.091" v="1"/>
          <pc:sldLayoutMkLst>
            <pc:docMk/>
            <pc:sldMasterMk cId="600879098" sldId="2147483660"/>
            <pc:sldLayoutMk cId="438398038" sldId="2147483670"/>
          </pc:sldLayoutMkLst>
        </pc:sldLayoutChg>
        <pc:sldLayoutChg chg="add del replId">
          <pc:chgData name="Jaša Hmelak" userId="S::jasa.hmelak@dijaki.ssom.si::678baedd-23e3-481a-ad1b-26af1c5557a5" providerId="AD" clId="Web-{6FA94AB4-1A52-4427-8D6E-9B66B2BCF0BE}" dt="2021-12-08T16:29:24.091" v="1"/>
          <pc:sldLayoutMkLst>
            <pc:docMk/>
            <pc:sldMasterMk cId="600879098" sldId="2147483660"/>
            <pc:sldLayoutMk cId="3589035085" sldId="2147483671"/>
          </pc:sldLayoutMkLst>
        </pc:sldLayoutChg>
      </pc:sldMasterChg>
    </pc:docChg>
  </pc:docChgLst>
  <pc:docChgLst>
    <pc:chgData name="Jaša Hmelak" userId="S::jasa.hmelak@dijaki.ssom.si::678baedd-23e3-481a-ad1b-26af1c5557a5" providerId="AD" clId="Web-{76EFCA94-792A-2152-F5F1-DB8A0B703375}"/>
    <pc:docChg chg="addSld delSld modSld">
      <pc:chgData name="Jaša Hmelak" userId="S::jasa.hmelak@dijaki.ssom.si::678baedd-23e3-481a-ad1b-26af1c5557a5" providerId="AD" clId="Web-{76EFCA94-792A-2152-F5F1-DB8A0B703375}" dt="2021-12-08T17:56:52.818" v="281"/>
      <pc:docMkLst>
        <pc:docMk/>
      </pc:docMkLst>
      <pc:sldChg chg="modSp">
        <pc:chgData name="Jaša Hmelak" userId="S::jasa.hmelak@dijaki.ssom.si::678baedd-23e3-481a-ad1b-26af1c5557a5" providerId="AD" clId="Web-{76EFCA94-792A-2152-F5F1-DB8A0B703375}" dt="2021-12-08T17:49:43.953" v="196" actId="20577"/>
        <pc:sldMkLst>
          <pc:docMk/>
          <pc:sldMk cId="1855664778" sldId="257"/>
        </pc:sldMkLst>
        <pc:spChg chg="mod">
          <ac:chgData name="Jaša Hmelak" userId="S::jasa.hmelak@dijaki.ssom.si::678baedd-23e3-481a-ad1b-26af1c5557a5" providerId="AD" clId="Web-{76EFCA94-792A-2152-F5F1-DB8A0B703375}" dt="2021-12-08T17:49:43.953" v="196" actId="20577"/>
          <ac:spMkLst>
            <pc:docMk/>
            <pc:sldMk cId="1855664778" sldId="257"/>
            <ac:spMk id="8" creationId="{3DE7F1E8-756C-4BEF-B3FB-3108C2B0DBF6}"/>
          </ac:spMkLst>
        </pc:spChg>
      </pc:sldChg>
      <pc:sldChg chg="modSp">
        <pc:chgData name="Jaša Hmelak" userId="S::jasa.hmelak@dijaki.ssom.si::678baedd-23e3-481a-ad1b-26af1c5557a5" providerId="AD" clId="Web-{76EFCA94-792A-2152-F5F1-DB8A0B703375}" dt="2021-12-08T17:49:36.640" v="191" actId="20577"/>
        <pc:sldMkLst>
          <pc:docMk/>
          <pc:sldMk cId="1488601508" sldId="258"/>
        </pc:sldMkLst>
        <pc:spChg chg="mod">
          <ac:chgData name="Jaša Hmelak" userId="S::jasa.hmelak@dijaki.ssom.si::678baedd-23e3-481a-ad1b-26af1c5557a5" providerId="AD" clId="Web-{76EFCA94-792A-2152-F5F1-DB8A0B703375}" dt="2021-12-08T17:49:36.640" v="191" actId="20577"/>
          <ac:spMkLst>
            <pc:docMk/>
            <pc:sldMk cId="1488601508" sldId="258"/>
            <ac:spMk id="8" creationId="{4294A18D-6215-4117-B472-228BA7CEB934}"/>
          </ac:spMkLst>
        </pc:spChg>
      </pc:sldChg>
      <pc:sldChg chg="modSp">
        <pc:chgData name="Jaša Hmelak" userId="S::jasa.hmelak@dijaki.ssom.si::678baedd-23e3-481a-ad1b-26af1c5557a5" providerId="AD" clId="Web-{76EFCA94-792A-2152-F5F1-DB8A0B703375}" dt="2021-12-08T17:49:53.828" v="204" actId="20577"/>
        <pc:sldMkLst>
          <pc:docMk/>
          <pc:sldMk cId="634666509" sldId="259"/>
        </pc:sldMkLst>
        <pc:spChg chg="mod">
          <ac:chgData name="Jaša Hmelak" userId="S::jasa.hmelak@dijaki.ssom.si::678baedd-23e3-481a-ad1b-26af1c5557a5" providerId="AD" clId="Web-{76EFCA94-792A-2152-F5F1-DB8A0B703375}" dt="2021-12-08T17:49:53.828" v="204" actId="20577"/>
          <ac:spMkLst>
            <pc:docMk/>
            <pc:sldMk cId="634666509" sldId="259"/>
            <ac:spMk id="8" creationId="{36ABF302-4620-4984-BFE7-52C2AD9EB662}"/>
          </ac:spMkLst>
        </pc:spChg>
      </pc:sldChg>
      <pc:sldChg chg="modSp">
        <pc:chgData name="Jaša Hmelak" userId="S::jasa.hmelak@dijaki.ssom.si::678baedd-23e3-481a-ad1b-26af1c5557a5" providerId="AD" clId="Web-{76EFCA94-792A-2152-F5F1-DB8A0B703375}" dt="2021-12-08T17:49:30.015" v="185" actId="20577"/>
        <pc:sldMkLst>
          <pc:docMk/>
          <pc:sldMk cId="11683936" sldId="260"/>
        </pc:sldMkLst>
        <pc:spChg chg="mod">
          <ac:chgData name="Jaša Hmelak" userId="S::jasa.hmelak@dijaki.ssom.si::678baedd-23e3-481a-ad1b-26af1c5557a5" providerId="AD" clId="Web-{76EFCA94-792A-2152-F5F1-DB8A0B703375}" dt="2021-12-08T17:26:56.652" v="31" actId="20577"/>
          <ac:spMkLst>
            <pc:docMk/>
            <pc:sldMk cId="11683936" sldId="260"/>
            <ac:spMk id="2" creationId="{03EF3E18-E0C0-4023-9645-022478137B92}"/>
          </ac:spMkLst>
        </pc:spChg>
        <pc:spChg chg="mod">
          <ac:chgData name="Jaša Hmelak" userId="S::jasa.hmelak@dijaki.ssom.si::678baedd-23e3-481a-ad1b-26af1c5557a5" providerId="AD" clId="Web-{76EFCA94-792A-2152-F5F1-DB8A0B703375}" dt="2021-12-08T17:49:30.015" v="185" actId="20577"/>
          <ac:spMkLst>
            <pc:docMk/>
            <pc:sldMk cId="11683936" sldId="260"/>
            <ac:spMk id="8" creationId="{2A07C9FF-10A9-4A27-BB05-110A04D41ABF}"/>
          </ac:spMkLst>
        </pc:spChg>
      </pc:sldChg>
      <pc:sldChg chg="modSp">
        <pc:chgData name="Jaša Hmelak" userId="S::jasa.hmelak@dijaki.ssom.si::678baedd-23e3-481a-ad1b-26af1c5557a5" providerId="AD" clId="Web-{76EFCA94-792A-2152-F5F1-DB8A0B703375}" dt="2021-12-08T17:49:35.015" v="190" actId="20577"/>
        <pc:sldMkLst>
          <pc:docMk/>
          <pc:sldMk cId="3317581372" sldId="261"/>
        </pc:sldMkLst>
        <pc:spChg chg="mod">
          <ac:chgData name="Jaša Hmelak" userId="S::jasa.hmelak@dijaki.ssom.si::678baedd-23e3-481a-ad1b-26af1c5557a5" providerId="AD" clId="Web-{76EFCA94-792A-2152-F5F1-DB8A0B703375}" dt="2021-12-08T17:49:35.015" v="190" actId="20577"/>
          <ac:spMkLst>
            <pc:docMk/>
            <pc:sldMk cId="3317581372" sldId="261"/>
            <ac:spMk id="9" creationId="{F58F19AD-CA6B-4473-8020-49715222FEA7}"/>
          </ac:spMkLst>
        </pc:spChg>
      </pc:sldChg>
      <pc:sldChg chg="modSp">
        <pc:chgData name="Jaša Hmelak" userId="S::jasa.hmelak@dijaki.ssom.si::678baedd-23e3-481a-ad1b-26af1c5557a5" providerId="AD" clId="Web-{76EFCA94-792A-2152-F5F1-DB8A0B703375}" dt="2021-12-08T17:49:19.281" v="182" actId="20577"/>
        <pc:sldMkLst>
          <pc:docMk/>
          <pc:sldMk cId="1453089174" sldId="262"/>
        </pc:sldMkLst>
        <pc:spChg chg="mod">
          <ac:chgData name="Jaša Hmelak" userId="S::jasa.hmelak@dijaki.ssom.si::678baedd-23e3-481a-ad1b-26af1c5557a5" providerId="AD" clId="Web-{76EFCA94-792A-2152-F5F1-DB8A0B703375}" dt="2021-12-08T17:34:47.143" v="74" actId="1076"/>
          <ac:spMkLst>
            <pc:docMk/>
            <pc:sldMk cId="1453089174" sldId="262"/>
            <ac:spMk id="2" creationId="{57C7092A-45D1-4823-8AA1-3C435F6483F5}"/>
          </ac:spMkLst>
        </pc:spChg>
        <pc:spChg chg="mod">
          <ac:chgData name="Jaša Hmelak" userId="S::jasa.hmelak@dijaki.ssom.si::678baedd-23e3-481a-ad1b-26af1c5557a5" providerId="AD" clId="Web-{76EFCA94-792A-2152-F5F1-DB8A0B703375}" dt="2021-12-08T17:49:19.281" v="182" actId="20577"/>
          <ac:spMkLst>
            <pc:docMk/>
            <pc:sldMk cId="1453089174" sldId="262"/>
            <ac:spMk id="8" creationId="{48295AEF-F46E-45E6-ACE5-3682B6A840ED}"/>
          </ac:spMkLst>
        </pc:spChg>
      </pc:sldChg>
      <pc:sldChg chg="addSp delSp modSp new del">
        <pc:chgData name="Jaša Hmelak" userId="S::jasa.hmelak@dijaki.ssom.si::678baedd-23e3-481a-ad1b-26af1c5557a5" providerId="AD" clId="Web-{76EFCA94-792A-2152-F5F1-DB8A0B703375}" dt="2021-12-08T17:25:28.870" v="6"/>
        <pc:sldMkLst>
          <pc:docMk/>
          <pc:sldMk cId="2453594366" sldId="263"/>
        </pc:sldMkLst>
        <pc:spChg chg="add del mod">
          <ac:chgData name="Jaša Hmelak" userId="S::jasa.hmelak@dijaki.ssom.si::678baedd-23e3-481a-ad1b-26af1c5557a5" providerId="AD" clId="Web-{76EFCA94-792A-2152-F5F1-DB8A0B703375}" dt="2021-12-08T17:25:27.995" v="5"/>
          <ac:spMkLst>
            <pc:docMk/>
            <pc:sldMk cId="2453594366" sldId="263"/>
            <ac:spMk id="4" creationId="{D9A87854-9951-47F4-AFE9-50F14122D760}"/>
          </ac:spMkLst>
        </pc:spChg>
      </pc:sldChg>
      <pc:sldChg chg="addSp delSp modSp new mod setBg">
        <pc:chgData name="Jaša Hmelak" userId="S::jasa.hmelak@dijaki.ssom.si::678baedd-23e3-481a-ad1b-26af1c5557a5" providerId="AD" clId="Web-{76EFCA94-792A-2152-F5F1-DB8A0B703375}" dt="2021-12-08T17:48:35.780" v="178" actId="20577"/>
        <pc:sldMkLst>
          <pc:docMk/>
          <pc:sldMk cId="3179000293" sldId="263"/>
        </pc:sldMkLst>
        <pc:spChg chg="mod">
          <ac:chgData name="Jaša Hmelak" userId="S::jasa.hmelak@dijaki.ssom.si::678baedd-23e3-481a-ad1b-26af1c5557a5" providerId="AD" clId="Web-{76EFCA94-792A-2152-F5F1-DB8A0B703375}" dt="2021-12-08T17:40:40.945" v="108" actId="20577"/>
          <ac:spMkLst>
            <pc:docMk/>
            <pc:sldMk cId="3179000293" sldId="263"/>
            <ac:spMk id="2" creationId="{CEBFE9F1-DAF5-4349-AA16-479B02F6F3F2}"/>
          </ac:spMkLst>
        </pc:spChg>
        <pc:spChg chg="del">
          <ac:chgData name="Jaša Hmelak" userId="S::jasa.hmelak@dijaki.ssom.si::678baedd-23e3-481a-ad1b-26af1c5557a5" providerId="AD" clId="Web-{76EFCA94-792A-2152-F5F1-DB8A0B703375}" dt="2021-12-08T17:25:47.698" v="8"/>
          <ac:spMkLst>
            <pc:docMk/>
            <pc:sldMk cId="3179000293" sldId="263"/>
            <ac:spMk id="3" creationId="{7BD9D3EC-1DC4-40D3-8A02-B2BF44B3CBE2}"/>
          </ac:spMkLst>
        </pc:spChg>
        <pc:spChg chg="add mod">
          <ac:chgData name="Jaša Hmelak" userId="S::jasa.hmelak@dijaki.ssom.si::678baedd-23e3-481a-ad1b-26af1c5557a5" providerId="AD" clId="Web-{76EFCA94-792A-2152-F5F1-DB8A0B703375}" dt="2021-12-08T17:48:35.780" v="178" actId="20577"/>
          <ac:spMkLst>
            <pc:docMk/>
            <pc:sldMk cId="3179000293" sldId="263"/>
            <ac:spMk id="8" creationId="{A23F4BB7-4295-4E0D-B4E6-7D713FA2187E}"/>
          </ac:spMkLst>
        </pc:spChg>
        <pc:spChg chg="add">
          <ac:chgData name="Jaša Hmelak" userId="S::jasa.hmelak@dijaki.ssom.si::678baedd-23e3-481a-ad1b-26af1c5557a5" providerId="AD" clId="Web-{76EFCA94-792A-2152-F5F1-DB8A0B703375}" dt="2021-12-08T17:26:05.245" v="9"/>
          <ac:spMkLst>
            <pc:docMk/>
            <pc:sldMk cId="3179000293" sldId="263"/>
            <ac:spMk id="11" creationId="{79BB35BC-D5C2-4C8B-A22A-A71E6191913B}"/>
          </ac:spMkLst>
        </pc:spChg>
        <pc:picChg chg="add mod ord">
          <ac:chgData name="Jaša Hmelak" userId="S::jasa.hmelak@dijaki.ssom.si::678baedd-23e3-481a-ad1b-26af1c5557a5" providerId="AD" clId="Web-{76EFCA94-792A-2152-F5F1-DB8A0B703375}" dt="2021-12-08T17:26:05.245" v="9"/>
          <ac:picMkLst>
            <pc:docMk/>
            <pc:sldMk cId="3179000293" sldId="263"/>
            <ac:picMk id="4" creationId="{9B9E1561-19ED-4CC8-A0B3-131EFAFA34D9}"/>
          </ac:picMkLst>
        </pc:picChg>
      </pc:sldChg>
      <pc:sldChg chg="del">
        <pc:chgData name="Jaša Hmelak" userId="S::jasa.hmelak@dijaki.ssom.si::678baedd-23e3-481a-ad1b-26af1c5557a5" providerId="AD" clId="Web-{76EFCA94-792A-2152-F5F1-DB8A0B703375}" dt="2021-12-08T17:25:18.213" v="0"/>
        <pc:sldMkLst>
          <pc:docMk/>
          <pc:sldMk cId="3939185764" sldId="263"/>
        </pc:sldMkLst>
      </pc:sldChg>
      <pc:sldChg chg="addSp modSp new mod setBg">
        <pc:chgData name="Jaša Hmelak" userId="S::jasa.hmelak@dijaki.ssom.si::678baedd-23e3-481a-ad1b-26af1c5557a5" providerId="AD" clId="Web-{76EFCA94-792A-2152-F5F1-DB8A0B703375}" dt="2021-12-08T17:56:52.818" v="281"/>
        <pc:sldMkLst>
          <pc:docMk/>
          <pc:sldMk cId="719466105" sldId="264"/>
        </pc:sldMkLst>
        <pc:spChg chg="mod">
          <ac:chgData name="Jaša Hmelak" userId="S::jasa.hmelak@dijaki.ssom.si::678baedd-23e3-481a-ad1b-26af1c5557a5" providerId="AD" clId="Web-{76EFCA94-792A-2152-F5F1-DB8A0B703375}" dt="2021-12-08T17:56:52.818" v="281"/>
          <ac:spMkLst>
            <pc:docMk/>
            <pc:sldMk cId="719466105" sldId="264"/>
            <ac:spMk id="2" creationId="{7D0DB0FF-1378-4267-8B58-49D60610F139}"/>
          </ac:spMkLst>
        </pc:spChg>
        <pc:spChg chg="mod">
          <ac:chgData name="Jaša Hmelak" userId="S::jasa.hmelak@dijaki.ssom.si::678baedd-23e3-481a-ad1b-26af1c5557a5" providerId="AD" clId="Web-{76EFCA94-792A-2152-F5F1-DB8A0B703375}" dt="2021-12-08T17:56:52.818" v="281"/>
          <ac:spMkLst>
            <pc:docMk/>
            <pc:sldMk cId="719466105" sldId="264"/>
            <ac:spMk id="3" creationId="{1F63289C-C8B0-4328-9AC0-BAF1F2DB4B80}"/>
          </ac:spMkLst>
        </pc:spChg>
        <pc:spChg chg="add">
          <ac:chgData name="Jaša Hmelak" userId="S::jasa.hmelak@dijaki.ssom.si::678baedd-23e3-481a-ad1b-26af1c5557a5" providerId="AD" clId="Web-{76EFCA94-792A-2152-F5F1-DB8A0B703375}" dt="2021-12-08T17:56:52.818" v="281"/>
          <ac:spMkLst>
            <pc:docMk/>
            <pc:sldMk cId="719466105" sldId="264"/>
            <ac:spMk id="9" creationId="{8F90786E-B72D-4C32-BDCE-A170B007822D}"/>
          </ac:spMkLst>
        </pc:spChg>
        <pc:spChg chg="add">
          <ac:chgData name="Jaša Hmelak" userId="S::jasa.hmelak@dijaki.ssom.si::678baedd-23e3-481a-ad1b-26af1c5557a5" providerId="AD" clId="Web-{76EFCA94-792A-2152-F5F1-DB8A0B703375}" dt="2021-12-08T17:56:52.818" v="281"/>
          <ac:spMkLst>
            <pc:docMk/>
            <pc:sldMk cId="719466105" sldId="264"/>
            <ac:spMk id="11" creationId="{5E46F2E7-848F-4A6C-A098-4764FDEA771A}"/>
          </ac:spMkLst>
        </pc:spChg>
        <pc:picChg chg="add mod ord">
          <ac:chgData name="Jaša Hmelak" userId="S::jasa.hmelak@dijaki.ssom.si::678baedd-23e3-481a-ad1b-26af1c5557a5" providerId="AD" clId="Web-{76EFCA94-792A-2152-F5F1-DB8A0B703375}" dt="2021-12-08T17:56:52.818" v="281"/>
          <ac:picMkLst>
            <pc:docMk/>
            <pc:sldMk cId="719466105" sldId="264"/>
            <ac:picMk id="4" creationId="{D067FEA3-01D1-4648-9FAC-A775626883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981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789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135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270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338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064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027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35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408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078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016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88696-C82B-4650-8388-C6FD9C38F4C5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77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lum/3174/index4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kovnespremenljivke.splet.arnes.si/gostot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5" descr="Slika, ki vsebuje besede sladica, nekaj&#10;&#10;Opis je samodejno ustvarjen">
            <a:extLst>
              <a:ext uri="{FF2B5EF4-FFF2-40B4-BE49-F238E27FC236}">
                <a16:creationId xmlns:a16="http://schemas.microsoft.com/office/drawing/2014/main" id="{B9B5AC1B-E90F-4436-88BB-ADF59E875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sl-SI" sz="4800">
                <a:cs typeface="Calibri Light"/>
              </a:rPr>
              <a:t>GOSTOTA</a:t>
            </a:r>
            <a:endParaRPr lang="sl-SI" sz="480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sl-SI" sz="2000">
                <a:cs typeface="Calibri"/>
              </a:rPr>
              <a:t>Jaša Hmelak</a:t>
            </a:r>
          </a:p>
          <a:p>
            <a:pPr algn="l"/>
            <a:r>
              <a:rPr lang="sl-SI" sz="2000">
                <a:cs typeface="Calibri"/>
              </a:rPr>
              <a:t>Lan Blatnik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45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6B0E896-4D30-43AD-BA6F-A37D8F41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sl-SI">
                <a:cs typeface="Calibri Light"/>
              </a:rPr>
              <a:t>Kaj je gostota</a:t>
            </a:r>
            <a:endParaRPr lang="sl-SI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9FA968FD-2977-4AF8-BD87-0864E7990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" r="-2" b="-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ABF302-4620-4984-BFE7-52C2AD9EB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z="2000">
                <a:ea typeface="+mn-lt"/>
                <a:cs typeface="+mn-lt"/>
              </a:rPr>
              <a:t> Pomeni linearno gostoto </a:t>
            </a:r>
          </a:p>
          <a:p>
            <a:r>
              <a:rPr lang="sl-SI" sz="2000">
                <a:ea typeface="+mn-lt"/>
                <a:cs typeface="+mn-lt"/>
              </a:rPr>
              <a:t>Lahko se nanaša na gostoto likovnih enot v ploskvi ali prostoru</a:t>
            </a:r>
          </a:p>
          <a:p>
            <a:r>
              <a:rPr lang="sl-SI" sz="2000">
                <a:ea typeface="+mn-lt"/>
                <a:cs typeface="+mn-lt"/>
              </a:rPr>
              <a:t>Pojem  se povezuje z izbiro določenih materialov, učinkujejo transparentno ali pa masivno    </a:t>
            </a:r>
            <a:endParaRPr lang="sl-SI">
              <a:ea typeface="+mn-lt"/>
              <a:cs typeface="+mn-lt"/>
            </a:endParaRPr>
          </a:p>
          <a:p>
            <a:r>
              <a:rPr lang="sl-SI" sz="2000">
                <a:ea typeface="+mn-lt"/>
                <a:cs typeface="+mn-lt"/>
              </a:rPr>
              <a:t>Število je pogoj gostote </a:t>
            </a:r>
            <a:endParaRPr lang="sl-SI">
              <a:ea typeface="+mn-lt"/>
              <a:cs typeface="+mn-lt"/>
            </a:endParaRPr>
          </a:p>
          <a:p>
            <a:r>
              <a:rPr lang="sl-SI" sz="2000">
                <a:ea typeface="+mn-lt"/>
                <a:cs typeface="+mn-lt"/>
              </a:rPr>
              <a:t>Tekstura je površinski izraz gostote</a:t>
            </a:r>
            <a:endParaRPr lang="sl-SI">
              <a:cs typeface="Calibri"/>
            </a:endParaRPr>
          </a:p>
          <a:p>
            <a:endParaRPr lang="sl-SI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466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, ki vsebuje besede barvno, tkanina&#10;&#10;Opis je samodejno ustvarjen">
            <a:extLst>
              <a:ext uri="{FF2B5EF4-FFF2-40B4-BE49-F238E27FC236}">
                <a16:creationId xmlns:a16="http://schemas.microsoft.com/office/drawing/2014/main" id="{BF6CC47D-AD70-4F3E-AF34-B11D2F73C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66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E93FAA-4A0D-48CA-A352-5EAB80174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l-SI" sz="2800">
                <a:cs typeface="Calibri Light"/>
              </a:rPr>
              <a:t>Likovna in fizikalna gostota</a:t>
            </a:r>
            <a:endParaRPr lang="sl-SI" sz="2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E7F1E8-756C-4BEF-B3FB-3108C2B0D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sl-SI" sz="1700">
                <a:ea typeface="+mn-lt"/>
                <a:cs typeface="+mn-lt"/>
              </a:rPr>
              <a:t>Likovna gostota ni enaka fizikalni gostoti</a:t>
            </a:r>
            <a:endParaRPr lang="sl-SI"/>
          </a:p>
          <a:p>
            <a:r>
              <a:rPr lang="sl-SI" sz="1700">
                <a:ea typeface="+mn-lt"/>
                <a:cs typeface="+mn-lt"/>
              </a:rPr>
              <a:t>Gostota v fiziki pomeni razmerje med maso in prostornino telesa </a:t>
            </a:r>
            <a:endParaRPr lang="sl-SI">
              <a:ea typeface="+mn-lt"/>
              <a:cs typeface="+mn-lt"/>
            </a:endParaRPr>
          </a:p>
          <a:p>
            <a:r>
              <a:rPr lang="sl-SI" sz="1700">
                <a:ea typeface="+mn-lt"/>
                <a:cs typeface="+mn-lt"/>
              </a:rPr>
              <a:t>Gostota kot likovna prvina povezuje spremenljivki število in teksturo</a:t>
            </a:r>
            <a:endParaRPr lang="sl-SI">
              <a:cs typeface="Calibri"/>
            </a:endParaRPr>
          </a:p>
          <a:p>
            <a:endParaRPr lang="en-US" sz="17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566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C16C4C-D647-4E05-A9C2-21C3F47E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sl-SI" sz="3600">
                <a:cs typeface="Calibri Light"/>
              </a:rPr>
              <a:t>Doživljanje gostote</a:t>
            </a:r>
            <a:endParaRPr lang="sl-SI" sz="360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BCEE3891-D044-4CD0-979A-EFA93E08C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2" b="1722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94A18D-6215-4117-B472-228BA7CEB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sl-SI" sz="1800">
                <a:ea typeface="+mn-lt"/>
                <a:cs typeface="+mn-lt"/>
              </a:rPr>
              <a:t>Je vezano na doživljanje človekovega lastnega telesa kot elementa gostote  v realnem fizičnem in družbenem prostoru med ostalimi telesi</a:t>
            </a:r>
          </a:p>
          <a:p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60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1650CBA-7268-4459-8A9C-7B42769AC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sl-SI">
                <a:cs typeface="Calibri Light"/>
              </a:rPr>
              <a:t>Kako gostota deluje na nas</a:t>
            </a:r>
            <a:endParaRPr lang="sl-SI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8F19AD-CA6B-4473-8020-49715222F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z="2000">
                <a:ea typeface="+mn-lt"/>
                <a:cs typeface="+mn-lt"/>
              </a:rPr>
              <a:t>Veliko število blizu lociranih elementov doživljamo kot visoko gostoto-polnost</a:t>
            </a:r>
          </a:p>
          <a:p>
            <a:r>
              <a:rPr lang="sl-SI" sz="2000">
                <a:ea typeface="+mn-lt"/>
                <a:cs typeface="+mn-lt"/>
              </a:rPr>
              <a:t>Veliko število likovnih enot s poudarjenimi smermi gibanja ustvarja občutek gibanja, prelivanja, žarenja</a:t>
            </a:r>
            <a:endParaRPr lang="en-US" sz="2000">
              <a:ea typeface="+mn-lt"/>
              <a:cs typeface="+mn-lt"/>
            </a:endParaRPr>
          </a:p>
          <a:p>
            <a:r>
              <a:rPr lang="sl-SI" sz="2000">
                <a:ea typeface="+mn-lt"/>
                <a:cs typeface="+mn-lt"/>
              </a:rPr>
              <a:t> Majhno število dislociranih elementov občutek praznosti</a:t>
            </a:r>
            <a:endParaRPr lang="en-US" sz="2000">
              <a:ea typeface="+mn-lt"/>
              <a:cs typeface="+mn-lt"/>
            </a:endParaRPr>
          </a:p>
          <a:p>
            <a:r>
              <a:rPr lang="sl-SI" sz="2000">
                <a:ea typeface="+mn-lt"/>
                <a:cs typeface="+mn-lt"/>
              </a:rPr>
              <a:t>Gostota  ustvarja rastre ritme. Ti se  stopnjujejo v prostor, se prelivajo, plastijo</a:t>
            </a:r>
            <a:endParaRPr lang="en-US" sz="2000">
              <a:cs typeface="Calibri"/>
            </a:endParaRPr>
          </a:p>
        </p:txBody>
      </p:sp>
      <p:pic>
        <p:nvPicPr>
          <p:cNvPr id="5" name="Slika 5" descr="Slika, ki vsebuje besede barvno, naslikano, slikanje&#10;&#10;Opis je samodejno ustvarjen">
            <a:extLst>
              <a:ext uri="{FF2B5EF4-FFF2-40B4-BE49-F238E27FC236}">
                <a16:creationId xmlns:a16="http://schemas.microsoft.com/office/drawing/2014/main" id="{F5A2BFD5-A4EE-48BC-B01B-7A13E2564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7" r="1735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758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Slika 4" descr="Slika, ki vsebuje besede barvno, barve, naslikano, okrašeno&#10;&#10;Opis je samodejno ustvarjen">
            <a:extLst>
              <a:ext uri="{FF2B5EF4-FFF2-40B4-BE49-F238E27FC236}">
                <a16:creationId xmlns:a16="http://schemas.microsoft.com/office/drawing/2014/main" id="{A101E575-DAF4-4767-9C44-08E2A95AA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55" r="1" b="125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3EF3E18-E0C0-4023-9645-02247813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sl-SI" sz="3600">
                <a:cs typeface="Calibri Light"/>
              </a:rPr>
              <a:t>Kako je določena gostota</a:t>
            </a:r>
            <a:endParaRPr lang="sl-SI" sz="36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07C9FF-10A9-4A27-BB05-110A04D41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l-SI" sz="2000">
                <a:ea typeface="+mn-lt"/>
                <a:cs typeface="+mn-lt"/>
              </a:rPr>
              <a:t>Je določena s številom elementov oziroma oblik na enoto površine(2D), ali na število elementov površine(3D)</a:t>
            </a:r>
            <a:endParaRPr lang="sl-SI"/>
          </a:p>
          <a:p>
            <a:r>
              <a:rPr lang="sl-SI" sz="2000">
                <a:ea typeface="+mn-lt"/>
                <a:cs typeface="+mn-lt"/>
              </a:rPr>
              <a:t> S povečano gostoto likovnih enot se spreminjajo drugi likovni elementi in likovne spremenljivke v kompoziciji</a:t>
            </a:r>
          </a:p>
          <a:p>
            <a:r>
              <a:rPr lang="sl-SI" sz="2000">
                <a:ea typeface="+mn-lt"/>
                <a:cs typeface="+mn-lt"/>
              </a:rPr>
              <a:t>Vse lastnosti so med seboj povezane</a:t>
            </a:r>
            <a:endParaRPr lang="sl-SI">
              <a:cs typeface="Calibri"/>
            </a:endParaRP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8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, ki vsebuje besede barvno, naslikano, okrašeno, slikanje&#10;&#10;Opis je samodejno ustvarjen">
            <a:extLst>
              <a:ext uri="{FF2B5EF4-FFF2-40B4-BE49-F238E27FC236}">
                <a16:creationId xmlns:a16="http://schemas.microsoft.com/office/drawing/2014/main" id="{17CC90C7-3E66-49C4-AFE3-B3B485450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3" b="12277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7C7092A-45D1-4823-8AA1-3C435F64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2763061"/>
            <a:ext cx="5552090" cy="1336081"/>
          </a:xfrm>
        </p:spPr>
        <p:txBody>
          <a:bodyPr anchor="b">
            <a:normAutofit/>
          </a:bodyPr>
          <a:lstStyle/>
          <a:p>
            <a:r>
              <a:rPr lang="sl-SI">
                <a:cs typeface="Calibri Light"/>
              </a:rPr>
              <a:t>Učinek gostote</a:t>
            </a:r>
            <a:endParaRPr lang="sl-S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295AEF-F46E-45E6-ACE5-3682B6A84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4102274"/>
            <a:ext cx="5552089" cy="25977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z="2000">
                <a:ea typeface="+mn-lt"/>
                <a:cs typeface="+mn-lt"/>
              </a:rPr>
              <a:t>Gostota likovnih enot na površini vpliva na teksturo in vrednost svetlosti površine</a:t>
            </a:r>
            <a:endParaRPr lang="en-US" sz="2000">
              <a:ea typeface="+mn-lt"/>
              <a:cs typeface="+mn-lt"/>
            </a:endParaRPr>
          </a:p>
          <a:p>
            <a:r>
              <a:rPr lang="sl-SI" sz="2000">
                <a:ea typeface="+mn-lt"/>
                <a:cs typeface="+mn-lt"/>
              </a:rPr>
              <a:t> Z zgoščanjem točk ali črt lahko z tonsko </a:t>
            </a:r>
            <a:r>
              <a:rPr lang="sl-SI" sz="2000" err="1">
                <a:ea typeface="+mn-lt"/>
                <a:cs typeface="+mn-lt"/>
              </a:rPr>
              <a:t>modelacijo</a:t>
            </a:r>
            <a:r>
              <a:rPr lang="sl-SI" sz="2000">
                <a:ea typeface="+mn-lt"/>
                <a:cs typeface="+mn-lt"/>
              </a:rPr>
              <a:t> ustvarimo v risbi iluzijo plastične oblike</a:t>
            </a:r>
            <a:endParaRPr lang="en-US" sz="2000">
              <a:ea typeface="+mn-lt"/>
              <a:cs typeface="+mn-lt"/>
            </a:endParaRPr>
          </a:p>
          <a:p>
            <a:r>
              <a:rPr lang="sl-SI" sz="2000">
                <a:ea typeface="+mn-lt"/>
                <a:cs typeface="+mn-lt"/>
              </a:rPr>
              <a:t>Manjšanje razdalj med predmeti in zgoščanje tekstur v daljavi ustvarja občutek globine prostora</a:t>
            </a:r>
            <a:endParaRPr lang="en-US" sz="2000">
              <a:ea typeface="+mn-lt"/>
              <a:cs typeface="+mn-lt"/>
            </a:endParaRPr>
          </a:p>
          <a:p>
            <a:endParaRPr lang="sl-SI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08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EBFE9F1-DAF5-4349-AA16-479B02F6F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sl-SI">
                <a:cs typeface="Calibri Light"/>
              </a:rPr>
              <a:t>Vpliv gostote na črke</a:t>
            </a:r>
            <a:endParaRPr lang="sl-SI"/>
          </a:p>
        </p:txBody>
      </p:sp>
      <p:pic>
        <p:nvPicPr>
          <p:cNvPr id="4" name="Slika 4" descr="Slika, ki vsebuje besede barvno, mehkužec, naslikano, okrašeno&#10;&#10;Opis je samodejno ustvarjen">
            <a:extLst>
              <a:ext uri="{FF2B5EF4-FFF2-40B4-BE49-F238E27FC236}">
                <a16:creationId xmlns:a16="http://schemas.microsoft.com/office/drawing/2014/main" id="{9B9E1561-19ED-4CC8-A0B3-131EFAFA3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37" r="16307" b="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3F4BB7-4295-4E0D-B4E6-7D713FA2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439689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l-SI"/>
          </a:p>
          <a:p>
            <a:r>
              <a:rPr lang="sl-SI" sz="2000">
                <a:ea typeface="+mn-lt"/>
                <a:cs typeface="+mn-lt"/>
              </a:rPr>
              <a:t>Črke se po širini močno razlikujejo</a:t>
            </a:r>
          </a:p>
          <a:p>
            <a:r>
              <a:rPr lang="sl-SI" sz="2000">
                <a:ea typeface="+mn-lt"/>
                <a:cs typeface="+mn-lt"/>
              </a:rPr>
              <a:t>Take pisave delujejo bolj svetlo na potiskani strani</a:t>
            </a:r>
            <a:endParaRPr lang="sl-SI">
              <a:ea typeface="+mn-lt"/>
              <a:cs typeface="+mn-lt"/>
            </a:endParaRPr>
          </a:p>
          <a:p>
            <a:r>
              <a:rPr lang="sl-SI" sz="2000">
                <a:ea typeface="+mn-lt"/>
                <a:cs typeface="+mn-lt"/>
              </a:rPr>
              <a:t> določa razmik med črkami, besedami, vrsticami na tiskani strani</a:t>
            </a:r>
            <a:endParaRPr lang="sl-SI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000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D067FEA3-01D1-4648-9FAC-A77562688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763" b="7967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D0DB0FF-1378-4267-8B58-49D60610F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sl-SI">
                <a:solidFill>
                  <a:srgbClr val="FFFFFF"/>
                </a:solidFill>
                <a:cs typeface="Calibri Light"/>
              </a:rPr>
              <a:t>Literatura in viri</a:t>
            </a:r>
            <a:endParaRPr lang="sl-SI">
              <a:solidFill>
                <a:srgbClr val="FFFFFF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F63289C-C8B0-4328-9AC0-BAF1F2DB4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l-SI" sz="2000">
                <a:solidFill>
                  <a:srgbClr val="FFFFFF"/>
                </a:solidFill>
                <a:cs typeface="Calibri"/>
              </a:rPr>
              <a:t>Učbenik Likovna teorija</a:t>
            </a:r>
          </a:p>
          <a:p>
            <a:r>
              <a:rPr lang="sl-SI" sz="2000">
                <a:solidFill>
                  <a:srgbClr val="FFFFFF"/>
                </a:solidFill>
                <a:ea typeface="+mn-lt"/>
                <a:cs typeface="+mn-lt"/>
              </a:rPr>
              <a:t>Eucbeniki: </a:t>
            </a:r>
            <a:r>
              <a:rPr lang="sl-SI" sz="2000">
                <a:solidFill>
                  <a:srgbClr val="FFFFFF"/>
                </a:solidFill>
                <a:ea typeface="+mn-lt"/>
                <a:cs typeface="+mn-lt"/>
                <a:hlinkClick r:id="rId3"/>
              </a:rPr>
              <a:t>https://eucbeniki.sio.si/lum/3174/index4.html</a:t>
            </a:r>
            <a:endParaRPr lang="sl-SI" sz="20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sl-SI" sz="2000">
                <a:solidFill>
                  <a:srgbClr val="FFFFFF"/>
                </a:solidFill>
                <a:ea typeface="+mn-lt"/>
                <a:cs typeface="+mn-lt"/>
              </a:rPr>
              <a:t>Arnes: </a:t>
            </a:r>
            <a:r>
              <a:rPr lang="sl-SI" sz="2000">
                <a:solidFill>
                  <a:srgbClr val="FFFFFF"/>
                </a:solidFill>
                <a:ea typeface="+mn-lt"/>
                <a:cs typeface="+mn-lt"/>
                <a:hlinkClick r:id="rId4"/>
              </a:rPr>
              <a:t>http://likovnespremenljivke.splet.arnes.si/gostota/</a:t>
            </a:r>
            <a:endParaRPr lang="sl-SI" sz="2000">
              <a:solidFill>
                <a:srgbClr val="FFFFFF"/>
              </a:solidFill>
              <a:ea typeface="+mn-lt"/>
              <a:cs typeface="+mn-lt"/>
            </a:endParaRPr>
          </a:p>
          <a:p>
            <a:endParaRPr lang="sl-SI" sz="2000">
              <a:solidFill>
                <a:srgbClr val="FFFFFF"/>
              </a:solidFill>
              <a:ea typeface="+mn-lt"/>
              <a:cs typeface="+mn-lt"/>
            </a:endParaRPr>
          </a:p>
          <a:p>
            <a:endParaRPr lang="sl-SI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466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Officeova tema</vt:lpstr>
      <vt:lpstr>GOSTOTA</vt:lpstr>
      <vt:lpstr>Kaj je gostota</vt:lpstr>
      <vt:lpstr>Likovna in fizikalna gostota</vt:lpstr>
      <vt:lpstr>Doživljanje gostote</vt:lpstr>
      <vt:lpstr>Kako gostota deluje na nas</vt:lpstr>
      <vt:lpstr>Kako je določena gostota</vt:lpstr>
      <vt:lpstr>Učinek gostote</vt:lpstr>
      <vt:lpstr>Vpliv gostote na črke</vt:lpstr>
      <vt:lpstr>Literatura in 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/>
  <cp:revision>1</cp:revision>
  <dcterms:created xsi:type="dcterms:W3CDTF">2021-12-08T16:28:05Z</dcterms:created>
  <dcterms:modified xsi:type="dcterms:W3CDTF">2021-12-08T17:56:55Z</dcterms:modified>
</cp:coreProperties>
</file>