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3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09442" y="3307357"/>
            <a:ext cx="7117177" cy="1470026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09442" y="4777383"/>
            <a:ext cx="7117177" cy="861419"/>
          </a:xfrm>
        </p:spPr>
        <p:txBody>
          <a:bodyPr anchor="t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CC07-79C2-4CBC-A730-7B6A9C176D8A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4D65C-F758-4DDB-8EF0-BB9CA1F42AA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4852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1807357"/>
            <a:ext cx="7123084" cy="40514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3F78-F091-4C30-AE2B-F910F04690FB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B6FC-BA23-4145-A0A3-6551278A39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540998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59556" y="675723"/>
            <a:ext cx="1472961" cy="518532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4" cy="51853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3863-8EC4-491C-B76C-FB426F69CC07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AEE5-7211-4F4A-BBAA-6680C91BA1A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4237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5345-152C-49A1-AD6B-4DBF0D2032F0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EC82-A545-49AA-BBE4-4D7CC6306E0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257867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3308582"/>
            <a:ext cx="7117177" cy="14688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4777383"/>
            <a:ext cx="7117177" cy="860395"/>
          </a:xfrm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FE78-33E4-475B-B362-CFDDA2737564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068-B9FC-48A8-BA06-B6C9D15DC6C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9135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3084" cy="9244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809753"/>
            <a:ext cx="347127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63284" y="1809753"/>
            <a:ext cx="346924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DEE86-C176-4E25-9DEA-206FB0649FE5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0F43-C8BB-4F88-8908-19F1E93B1A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8723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32893" y="1812926"/>
            <a:ext cx="3147822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09442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992066" y="1812926"/>
            <a:ext cx="3142491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63284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92B24-97B3-4E4C-AA5B-428966AE7D1B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F6A4-D489-4EA1-9DAD-B22DF7A2269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5177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6E54-DB3C-45C6-91B2-BFA7B2BE2FCE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91EB-124B-4B7F-B556-3400E2E14EC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03930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D89B-6C8E-4D62-8221-BF762129F4ED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40DC-ABDC-4CF1-998C-C916D842E3C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08413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446090"/>
            <a:ext cx="2660647" cy="1185857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52650" y="446090"/>
            <a:ext cx="4279867" cy="54149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09442" y="1631947"/>
            <a:ext cx="2660647" cy="42290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23AE-15F9-4046-A826-58BAE1596BB3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C051D-F137-4D4C-9567-0071B07F8E8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86824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1" y="993074"/>
            <a:chExt cx="1847142" cy="1530440"/>
          </a:xfrm>
        </p:grpSpPr>
        <p:sp>
          <p:nvSpPr>
            <p:cNvPr id="6" name="Oval 31"/>
            <p:cNvSpPr>
              <a:spLocks/>
            </p:cNvSpPr>
            <p:nvPr/>
          </p:nvSpPr>
          <p:spPr bwMode="auto">
            <a:xfrm>
              <a:off x="5479249" y="1436860"/>
              <a:ext cx="1086654" cy="1086654"/>
            </a:xfrm>
            <a:custGeom>
              <a:avLst/>
              <a:gdLst>
                <a:gd name="T0" fmla="*/ 543327 w 1086654"/>
                <a:gd name="T1" fmla="*/ 0 h 1086654"/>
                <a:gd name="T2" fmla="*/ 1086654 w 1086654"/>
                <a:gd name="T3" fmla="*/ 543327 h 1086654"/>
                <a:gd name="T4" fmla="*/ 543327 w 1086654"/>
                <a:gd name="T5" fmla="*/ 1086654 h 1086654"/>
                <a:gd name="T6" fmla="*/ 0 w 1086654"/>
                <a:gd name="T7" fmla="*/ 543327 h 1086654"/>
                <a:gd name="T8" fmla="*/ 159137 w 1086654"/>
                <a:gd name="T9" fmla="*/ 159137 h 1086654"/>
                <a:gd name="T10" fmla="*/ 159137 w 1086654"/>
                <a:gd name="T11" fmla="*/ 927517 h 1086654"/>
                <a:gd name="T12" fmla="*/ 927517 w 1086654"/>
                <a:gd name="T13" fmla="*/ 927517 h 1086654"/>
                <a:gd name="T14" fmla="*/ 927517 w 1086654"/>
                <a:gd name="T15" fmla="*/ 159137 h 108665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59137 w 1086654"/>
                <a:gd name="T25" fmla="*/ 159137 h 1086654"/>
                <a:gd name="T26" fmla="*/ 927517 w 1086654"/>
                <a:gd name="T27" fmla="*/ 927517 h 10866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654" h="1086654">
                  <a:moveTo>
                    <a:pt x="0" y="543327"/>
                  </a:moveTo>
                  <a:lnTo>
                    <a:pt x="0" y="543327"/>
                  </a:lnTo>
                  <a:cubicBezTo>
                    <a:pt x="0" y="843398"/>
                    <a:pt x="243255" y="1086653"/>
                    <a:pt x="543326" y="1086654"/>
                  </a:cubicBezTo>
                  <a:cubicBezTo>
                    <a:pt x="843398" y="1086654"/>
                    <a:pt x="1086654" y="843398"/>
                    <a:pt x="1086654" y="543327"/>
                  </a:cubicBezTo>
                  <a:cubicBezTo>
                    <a:pt x="1086654" y="243255"/>
                    <a:pt x="843398" y="0"/>
                    <a:pt x="543327" y="0"/>
                  </a:cubicBezTo>
                  <a:cubicBezTo>
                    <a:pt x="243255" y="0"/>
                    <a:pt x="0" y="243255"/>
                    <a:pt x="0" y="543327"/>
                  </a:cubicBezTo>
                  <a:close/>
                </a:path>
              </a:pathLst>
            </a:custGeom>
            <a:noFill/>
            <a:ln w="12701">
              <a:solidFill>
                <a:srgbClr val="98C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7" name="Oval 32"/>
            <p:cNvSpPr>
              <a:spLocks/>
            </p:cNvSpPr>
            <p:nvPr/>
          </p:nvSpPr>
          <p:spPr bwMode="auto">
            <a:xfrm>
              <a:off x="5650543" y="1411787"/>
              <a:ext cx="830366" cy="830366"/>
            </a:xfrm>
            <a:custGeom>
              <a:avLst/>
              <a:gdLst>
                <a:gd name="T0" fmla="*/ 415183 w 830366"/>
                <a:gd name="T1" fmla="*/ 0 h 830366"/>
                <a:gd name="T2" fmla="*/ 830366 w 830366"/>
                <a:gd name="T3" fmla="*/ 415183 h 830366"/>
                <a:gd name="T4" fmla="*/ 415183 w 830366"/>
                <a:gd name="T5" fmla="*/ 830366 h 830366"/>
                <a:gd name="T6" fmla="*/ 0 w 830366"/>
                <a:gd name="T7" fmla="*/ 415183 h 830366"/>
                <a:gd name="T8" fmla="*/ 121604 w 830366"/>
                <a:gd name="T9" fmla="*/ 121604 h 830366"/>
                <a:gd name="T10" fmla="*/ 121604 w 830366"/>
                <a:gd name="T11" fmla="*/ 708762 h 830366"/>
                <a:gd name="T12" fmla="*/ 708762 w 830366"/>
                <a:gd name="T13" fmla="*/ 708762 h 830366"/>
                <a:gd name="T14" fmla="*/ 708762 w 830366"/>
                <a:gd name="T15" fmla="*/ 121604 h 83036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21604 w 830366"/>
                <a:gd name="T25" fmla="*/ 121604 h 830366"/>
                <a:gd name="T26" fmla="*/ 708762 w 830366"/>
                <a:gd name="T27" fmla="*/ 708762 h 830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0366" h="830366">
                  <a:moveTo>
                    <a:pt x="0" y="415183"/>
                  </a:moveTo>
                  <a:lnTo>
                    <a:pt x="0" y="415183"/>
                  </a:lnTo>
                  <a:cubicBezTo>
                    <a:pt x="0" y="644482"/>
                    <a:pt x="185883" y="830365"/>
                    <a:pt x="415182" y="830366"/>
                  </a:cubicBezTo>
                  <a:cubicBezTo>
                    <a:pt x="644482" y="830366"/>
                    <a:pt x="830366" y="644482"/>
                    <a:pt x="830366" y="415183"/>
                  </a:cubicBezTo>
                  <a:cubicBezTo>
                    <a:pt x="830366" y="185883"/>
                    <a:pt x="644482" y="0"/>
                    <a:pt x="415183" y="0"/>
                  </a:cubicBezTo>
                  <a:cubicBezTo>
                    <a:pt x="185883" y="0"/>
                    <a:pt x="0" y="185883"/>
                    <a:pt x="0" y="415183"/>
                  </a:cubicBezTo>
                  <a:close/>
                </a:path>
              </a:pathLst>
            </a:custGeom>
            <a:solidFill>
              <a:srgbClr val="98C723"/>
            </a:solidFill>
            <a:ln w="12701">
              <a:solidFill>
                <a:srgbClr val="98C723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8" name="Oval 28"/>
            <p:cNvSpPr>
              <a:spLocks/>
            </p:cNvSpPr>
            <p:nvPr/>
          </p:nvSpPr>
          <p:spPr bwMode="auto">
            <a:xfrm>
              <a:off x="5256181" y="1894453"/>
              <a:ext cx="602361" cy="602361"/>
            </a:xfrm>
            <a:custGeom>
              <a:avLst/>
              <a:gdLst>
                <a:gd name="T0" fmla="*/ 301181 w 602361"/>
                <a:gd name="T1" fmla="*/ 0 h 602361"/>
                <a:gd name="T2" fmla="*/ 602361 w 602361"/>
                <a:gd name="T3" fmla="*/ 301181 h 602361"/>
                <a:gd name="T4" fmla="*/ 301181 w 602361"/>
                <a:gd name="T5" fmla="*/ 602361 h 602361"/>
                <a:gd name="T6" fmla="*/ 0 w 602361"/>
                <a:gd name="T7" fmla="*/ 301181 h 602361"/>
                <a:gd name="T8" fmla="*/ 88214 w 602361"/>
                <a:gd name="T9" fmla="*/ 88214 h 602361"/>
                <a:gd name="T10" fmla="*/ 88214 w 602361"/>
                <a:gd name="T11" fmla="*/ 514147 h 602361"/>
                <a:gd name="T12" fmla="*/ 514147 w 602361"/>
                <a:gd name="T13" fmla="*/ 514147 h 602361"/>
                <a:gd name="T14" fmla="*/ 514147 w 602361"/>
                <a:gd name="T15" fmla="*/ 88214 h 60236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88214 w 602361"/>
                <a:gd name="T25" fmla="*/ 88214 h 602361"/>
                <a:gd name="T26" fmla="*/ 514147 w 602361"/>
                <a:gd name="T27" fmla="*/ 514147 h 602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2361" h="602361">
                  <a:moveTo>
                    <a:pt x="0" y="301181"/>
                  </a:moveTo>
                  <a:lnTo>
                    <a:pt x="0" y="301181"/>
                  </a:lnTo>
                  <a:cubicBezTo>
                    <a:pt x="0" y="467518"/>
                    <a:pt x="134843" y="602361"/>
                    <a:pt x="301180" y="602362"/>
                  </a:cubicBezTo>
                  <a:cubicBezTo>
                    <a:pt x="467518" y="602362"/>
                    <a:pt x="602362" y="467518"/>
                    <a:pt x="602362" y="301181"/>
                  </a:cubicBezTo>
                  <a:cubicBezTo>
                    <a:pt x="602362" y="134843"/>
                    <a:pt x="467518" y="0"/>
                    <a:pt x="301181" y="0"/>
                  </a:cubicBezTo>
                  <a:cubicBezTo>
                    <a:pt x="134843" y="0"/>
                    <a:pt x="0" y="134843"/>
                    <a:pt x="0" y="301181"/>
                  </a:cubicBezTo>
                  <a:close/>
                </a:path>
              </a:pathLst>
            </a:custGeom>
            <a:noFill/>
            <a:ln w="12701">
              <a:solidFill>
                <a:srgbClr val="98C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9" name="Oval 30"/>
            <p:cNvSpPr>
              <a:spLocks/>
            </p:cNvSpPr>
            <p:nvPr/>
          </p:nvSpPr>
          <p:spPr bwMode="auto">
            <a:xfrm>
              <a:off x="5424147" y="1811316"/>
              <a:ext cx="489588" cy="489588"/>
            </a:xfrm>
            <a:custGeom>
              <a:avLst/>
              <a:gdLst>
                <a:gd name="T0" fmla="*/ 244794 w 489588"/>
                <a:gd name="T1" fmla="*/ 0 h 489588"/>
                <a:gd name="T2" fmla="*/ 489588 w 489588"/>
                <a:gd name="T3" fmla="*/ 244794 h 489588"/>
                <a:gd name="T4" fmla="*/ 244794 w 489588"/>
                <a:gd name="T5" fmla="*/ 489588 h 489588"/>
                <a:gd name="T6" fmla="*/ 0 w 489588"/>
                <a:gd name="T7" fmla="*/ 244794 h 489588"/>
                <a:gd name="T8" fmla="*/ 71699 w 489588"/>
                <a:gd name="T9" fmla="*/ 71699 h 489588"/>
                <a:gd name="T10" fmla="*/ 71699 w 489588"/>
                <a:gd name="T11" fmla="*/ 417889 h 489588"/>
                <a:gd name="T12" fmla="*/ 417889 w 489588"/>
                <a:gd name="T13" fmla="*/ 417889 h 489588"/>
                <a:gd name="T14" fmla="*/ 417889 w 489588"/>
                <a:gd name="T15" fmla="*/ 71699 h 48958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71699 w 489588"/>
                <a:gd name="T25" fmla="*/ 71699 h 489588"/>
                <a:gd name="T26" fmla="*/ 417889 w 489588"/>
                <a:gd name="T27" fmla="*/ 417889 h 4895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9588" h="489588">
                  <a:moveTo>
                    <a:pt x="0" y="244794"/>
                  </a:moveTo>
                  <a:lnTo>
                    <a:pt x="0" y="244794"/>
                  </a:lnTo>
                  <a:cubicBezTo>
                    <a:pt x="0" y="379989"/>
                    <a:pt x="109598" y="489587"/>
                    <a:pt x="244793" y="489588"/>
                  </a:cubicBezTo>
                  <a:cubicBezTo>
                    <a:pt x="379989" y="489588"/>
                    <a:pt x="489588" y="379989"/>
                    <a:pt x="489588" y="244794"/>
                  </a:cubicBezTo>
                  <a:cubicBezTo>
                    <a:pt x="489588" y="109598"/>
                    <a:pt x="379989" y="0"/>
                    <a:pt x="244794" y="0"/>
                  </a:cubicBezTo>
                  <a:cubicBezTo>
                    <a:pt x="109598" y="0"/>
                    <a:pt x="0" y="109598"/>
                    <a:pt x="0" y="244794"/>
                  </a:cubicBezTo>
                  <a:close/>
                </a:path>
              </a:pathLst>
            </a:custGeom>
            <a:solidFill>
              <a:srgbClr val="98C723"/>
            </a:solidFill>
            <a:ln w="12701">
              <a:solidFill>
                <a:srgbClr val="98C723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10" name="Oval 27"/>
            <p:cNvSpPr>
              <a:spLocks/>
            </p:cNvSpPr>
            <p:nvPr/>
          </p:nvSpPr>
          <p:spPr bwMode="auto">
            <a:xfrm>
              <a:off x="4718761" y="2083423"/>
              <a:ext cx="256598" cy="256598"/>
            </a:xfrm>
            <a:custGeom>
              <a:avLst/>
              <a:gdLst>
                <a:gd name="T0" fmla="*/ 128299 w 256598"/>
                <a:gd name="T1" fmla="*/ 0 h 256598"/>
                <a:gd name="T2" fmla="*/ 256598 w 256598"/>
                <a:gd name="T3" fmla="*/ 128299 h 256598"/>
                <a:gd name="T4" fmla="*/ 128299 w 256598"/>
                <a:gd name="T5" fmla="*/ 256598 h 256598"/>
                <a:gd name="T6" fmla="*/ 0 w 256598"/>
                <a:gd name="T7" fmla="*/ 128299 h 256598"/>
                <a:gd name="T8" fmla="*/ 37578 w 256598"/>
                <a:gd name="T9" fmla="*/ 37578 h 256598"/>
                <a:gd name="T10" fmla="*/ 37578 w 256598"/>
                <a:gd name="T11" fmla="*/ 219020 h 256598"/>
                <a:gd name="T12" fmla="*/ 219020 w 256598"/>
                <a:gd name="T13" fmla="*/ 219020 h 256598"/>
                <a:gd name="T14" fmla="*/ 219020 w 256598"/>
                <a:gd name="T15" fmla="*/ 37578 h 2565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7578 w 256598"/>
                <a:gd name="T25" fmla="*/ 37578 h 256598"/>
                <a:gd name="T26" fmla="*/ 219020 w 256598"/>
                <a:gd name="T27" fmla="*/ 219020 h 2565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598" h="256598">
                  <a:moveTo>
                    <a:pt x="0" y="128299"/>
                  </a:moveTo>
                  <a:lnTo>
                    <a:pt x="0" y="128299"/>
                  </a:lnTo>
                  <a:cubicBezTo>
                    <a:pt x="0" y="199156"/>
                    <a:pt x="57441" y="256597"/>
                    <a:pt x="128298" y="256598"/>
                  </a:cubicBezTo>
                  <a:cubicBezTo>
                    <a:pt x="199156" y="256598"/>
                    <a:pt x="256598" y="199156"/>
                    <a:pt x="256598" y="128299"/>
                  </a:cubicBezTo>
                  <a:cubicBezTo>
                    <a:pt x="256598" y="57441"/>
                    <a:pt x="199156" y="0"/>
                    <a:pt x="128299" y="0"/>
                  </a:cubicBezTo>
                  <a:cubicBezTo>
                    <a:pt x="57441" y="0"/>
                    <a:pt x="0" y="57441"/>
                    <a:pt x="0" y="128299"/>
                  </a:cubicBezTo>
                  <a:close/>
                </a:path>
              </a:pathLst>
            </a:custGeom>
            <a:noFill/>
            <a:ln w="12701">
              <a:solidFill>
                <a:srgbClr val="98C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11" name="Oval 29"/>
            <p:cNvSpPr>
              <a:spLocks/>
            </p:cNvSpPr>
            <p:nvPr/>
          </p:nvSpPr>
          <p:spPr bwMode="auto">
            <a:xfrm>
              <a:off x="6132094" y="993074"/>
              <a:ext cx="256598" cy="256598"/>
            </a:xfrm>
            <a:custGeom>
              <a:avLst/>
              <a:gdLst>
                <a:gd name="T0" fmla="*/ 128299 w 256598"/>
                <a:gd name="T1" fmla="*/ 0 h 256598"/>
                <a:gd name="T2" fmla="*/ 256598 w 256598"/>
                <a:gd name="T3" fmla="*/ 128299 h 256598"/>
                <a:gd name="T4" fmla="*/ 128299 w 256598"/>
                <a:gd name="T5" fmla="*/ 256598 h 256598"/>
                <a:gd name="T6" fmla="*/ 0 w 256598"/>
                <a:gd name="T7" fmla="*/ 128299 h 256598"/>
                <a:gd name="T8" fmla="*/ 37578 w 256598"/>
                <a:gd name="T9" fmla="*/ 37578 h 256598"/>
                <a:gd name="T10" fmla="*/ 37578 w 256598"/>
                <a:gd name="T11" fmla="*/ 219020 h 256598"/>
                <a:gd name="T12" fmla="*/ 219020 w 256598"/>
                <a:gd name="T13" fmla="*/ 219020 h 256598"/>
                <a:gd name="T14" fmla="*/ 219020 w 256598"/>
                <a:gd name="T15" fmla="*/ 37578 h 256598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7578 w 256598"/>
                <a:gd name="T25" fmla="*/ 37578 h 256598"/>
                <a:gd name="T26" fmla="*/ 219020 w 256598"/>
                <a:gd name="T27" fmla="*/ 219020 h 2565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598" h="256598">
                  <a:moveTo>
                    <a:pt x="0" y="128299"/>
                  </a:moveTo>
                  <a:lnTo>
                    <a:pt x="0" y="128299"/>
                  </a:lnTo>
                  <a:cubicBezTo>
                    <a:pt x="0" y="199156"/>
                    <a:pt x="57441" y="256597"/>
                    <a:pt x="128298" y="256598"/>
                  </a:cubicBezTo>
                  <a:cubicBezTo>
                    <a:pt x="199156" y="256598"/>
                    <a:pt x="256598" y="199156"/>
                    <a:pt x="256598" y="128299"/>
                  </a:cubicBezTo>
                  <a:cubicBezTo>
                    <a:pt x="256598" y="57441"/>
                    <a:pt x="199156" y="0"/>
                    <a:pt x="128299" y="0"/>
                  </a:cubicBezTo>
                  <a:cubicBezTo>
                    <a:pt x="57441" y="0"/>
                    <a:pt x="0" y="57441"/>
                    <a:pt x="0" y="128299"/>
                  </a:cubicBezTo>
                  <a:close/>
                </a:path>
              </a:pathLst>
            </a:custGeom>
            <a:noFill/>
            <a:ln w="12701">
              <a:solidFill>
                <a:srgbClr val="98C7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12" name="Oval 33"/>
            <p:cNvSpPr>
              <a:spLocks/>
            </p:cNvSpPr>
            <p:nvPr/>
          </p:nvSpPr>
          <p:spPr bwMode="auto">
            <a:xfrm>
              <a:off x="5059594" y="1894453"/>
              <a:ext cx="197437" cy="197437"/>
            </a:xfrm>
            <a:custGeom>
              <a:avLst/>
              <a:gdLst>
                <a:gd name="T0" fmla="*/ 98719 w 197437"/>
                <a:gd name="T1" fmla="*/ 0 h 197437"/>
                <a:gd name="T2" fmla="*/ 197437 w 197437"/>
                <a:gd name="T3" fmla="*/ 98719 h 197437"/>
                <a:gd name="T4" fmla="*/ 98719 w 197437"/>
                <a:gd name="T5" fmla="*/ 197437 h 197437"/>
                <a:gd name="T6" fmla="*/ 0 w 197437"/>
                <a:gd name="T7" fmla="*/ 98719 h 197437"/>
                <a:gd name="T8" fmla="*/ 28914 w 197437"/>
                <a:gd name="T9" fmla="*/ 28914 h 197437"/>
                <a:gd name="T10" fmla="*/ 28914 w 197437"/>
                <a:gd name="T11" fmla="*/ 168523 h 197437"/>
                <a:gd name="T12" fmla="*/ 168523 w 197437"/>
                <a:gd name="T13" fmla="*/ 168523 h 197437"/>
                <a:gd name="T14" fmla="*/ 168523 w 197437"/>
                <a:gd name="T15" fmla="*/ 28914 h 1974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8914 w 197437"/>
                <a:gd name="T25" fmla="*/ 28914 h 197437"/>
                <a:gd name="T26" fmla="*/ 168523 w 197437"/>
                <a:gd name="T27" fmla="*/ 168523 h 197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437" h="197437">
                  <a:moveTo>
                    <a:pt x="0" y="98719"/>
                  </a:moveTo>
                  <a:lnTo>
                    <a:pt x="0" y="98719"/>
                  </a:lnTo>
                  <a:cubicBezTo>
                    <a:pt x="0" y="153239"/>
                    <a:pt x="44198" y="197437"/>
                    <a:pt x="98718" y="197438"/>
                  </a:cubicBezTo>
                  <a:cubicBezTo>
                    <a:pt x="153239" y="197438"/>
                    <a:pt x="197438" y="153239"/>
                    <a:pt x="197438" y="98719"/>
                  </a:cubicBezTo>
                  <a:cubicBezTo>
                    <a:pt x="197438" y="44198"/>
                    <a:pt x="153239" y="0"/>
                    <a:pt x="98719" y="0"/>
                  </a:cubicBezTo>
                  <a:cubicBezTo>
                    <a:pt x="44198" y="0"/>
                    <a:pt x="0" y="44198"/>
                    <a:pt x="0" y="98719"/>
                  </a:cubicBezTo>
                  <a:close/>
                </a:path>
              </a:pathLst>
            </a:custGeom>
            <a:solidFill>
              <a:srgbClr val="98C723"/>
            </a:solidFill>
            <a:ln w="12701">
              <a:solidFill>
                <a:srgbClr val="98C723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sl-SI" dirty="0"/>
            </a:p>
          </p:txBody>
        </p:sp>
        <p:sp>
          <p:nvSpPr>
            <p:cNvPr id="13" name="Oval 34"/>
            <p:cNvSpPr>
              <a:spLocks/>
            </p:cNvSpPr>
            <p:nvPr/>
          </p:nvSpPr>
          <p:spPr bwMode="auto">
            <a:xfrm>
              <a:off x="6148800" y="1060594"/>
              <a:ext cx="197437" cy="197437"/>
            </a:xfrm>
            <a:custGeom>
              <a:avLst/>
              <a:gdLst>
                <a:gd name="T0" fmla="*/ 98719 w 197437"/>
                <a:gd name="T1" fmla="*/ 0 h 197437"/>
                <a:gd name="T2" fmla="*/ 197437 w 197437"/>
                <a:gd name="T3" fmla="*/ 98719 h 197437"/>
                <a:gd name="T4" fmla="*/ 98719 w 197437"/>
                <a:gd name="T5" fmla="*/ 197437 h 197437"/>
                <a:gd name="T6" fmla="*/ 0 w 197437"/>
                <a:gd name="T7" fmla="*/ 98719 h 197437"/>
                <a:gd name="T8" fmla="*/ 28914 w 197437"/>
                <a:gd name="T9" fmla="*/ 28914 h 197437"/>
                <a:gd name="T10" fmla="*/ 28914 w 197437"/>
                <a:gd name="T11" fmla="*/ 168523 h 197437"/>
                <a:gd name="T12" fmla="*/ 168523 w 197437"/>
                <a:gd name="T13" fmla="*/ 168523 h 197437"/>
                <a:gd name="T14" fmla="*/ 168523 w 197437"/>
                <a:gd name="T15" fmla="*/ 28914 h 19743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8914 w 197437"/>
                <a:gd name="T25" fmla="*/ 28914 h 197437"/>
                <a:gd name="T26" fmla="*/ 168523 w 197437"/>
                <a:gd name="T27" fmla="*/ 168523 h 197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437" h="197437">
                  <a:moveTo>
                    <a:pt x="0" y="98719"/>
                  </a:moveTo>
                  <a:lnTo>
                    <a:pt x="0" y="98719"/>
                  </a:lnTo>
                  <a:cubicBezTo>
                    <a:pt x="0" y="153239"/>
                    <a:pt x="44198" y="197437"/>
                    <a:pt x="98718" y="197438"/>
                  </a:cubicBezTo>
                  <a:cubicBezTo>
                    <a:pt x="153239" y="197438"/>
                    <a:pt x="197438" y="153239"/>
                    <a:pt x="197438" y="98719"/>
                  </a:cubicBezTo>
                  <a:cubicBezTo>
                    <a:pt x="197438" y="44198"/>
                    <a:pt x="153239" y="0"/>
                    <a:pt x="98719" y="0"/>
                  </a:cubicBezTo>
                  <a:cubicBezTo>
                    <a:pt x="44198" y="0"/>
                    <a:pt x="0" y="44198"/>
                    <a:pt x="0" y="98719"/>
                  </a:cubicBezTo>
                  <a:close/>
                </a:path>
              </a:pathLst>
            </a:custGeom>
            <a:solidFill>
              <a:srgbClr val="98C723"/>
            </a:solidFill>
            <a:ln w="12701">
              <a:solidFill>
                <a:srgbClr val="98C723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sl-SI" dirty="0"/>
            </a:p>
          </p:txBody>
        </p:sp>
      </p:grp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1387062"/>
            <a:ext cx="3481385" cy="11132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09442" y="2500307"/>
            <a:ext cx="3481385" cy="25301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Picture Placeholder 17"/>
          <p:cNvSpPr txBox="1">
            <a:spLocks noGrp="1"/>
          </p:cNvSpPr>
          <p:nvPr>
            <p:ph type="pic" idx="4294967295"/>
          </p:nvPr>
        </p:nvSpPr>
        <p:spPr>
          <a:xfrm>
            <a:off x="4876796" y="1600200"/>
            <a:ext cx="3429000" cy="3429000"/>
          </a:xfrm>
          <a:ln w="76196">
            <a:solidFill>
              <a:srgbClr val="A4B7BB"/>
            </a:solidFill>
            <a:prstDash val="solid"/>
          </a:ln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l-SI" noProof="0" dirty="0" smtClean="0"/>
              <a:t>Kliknite ikono, če želite dodati sliko</a:t>
            </a:r>
            <a:endParaRPr lang="en-US" noProof="0" dirty="0" smtClean="0"/>
          </a:p>
        </p:txBody>
      </p:sp>
      <p:sp>
        <p:nvSpPr>
          <p:cNvPr id="14" name="Date Placeholder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E1D10-69F4-4E31-844F-852F3178C9C7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15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7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840265-CDD7-4CD0-89C8-2FABFF40AB5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327409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ECED"/>
            </a:gs>
            <a:gs pos="100000">
              <a:srgbClr val="8E979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148763" cy="6858000"/>
            <a:chOff x="-9" y="-18"/>
            <a:chExt cx="9148972" cy="6858045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35" y="419215"/>
              <a:ext cx="9073240" cy="5913937"/>
              <a:chOff x="8535" y="419215"/>
              <a:chExt cx="9073240" cy="5913937"/>
            </a:xfrm>
          </p:grpSpPr>
          <p:grpSp>
            <p:nvGrpSpPr>
              <p:cNvPr id="1115" name="Group 121"/>
              <p:cNvGrpSpPr>
                <a:grpSpLocks/>
              </p:cNvGrpSpPr>
              <p:nvPr/>
            </p:nvGrpSpPr>
            <p:grpSpPr bwMode="auto">
              <a:xfrm>
                <a:off x="8535" y="447134"/>
                <a:ext cx="1128259" cy="875912"/>
                <a:chOff x="8535" y="447134"/>
                <a:chExt cx="1128259" cy="875912"/>
              </a:xfrm>
            </p:grpSpPr>
            <p:sp>
              <p:nvSpPr>
                <p:cNvPr id="1141" name="Freeform 72"/>
                <p:cNvSpPr>
                  <a:spLocks/>
                </p:cNvSpPr>
                <p:nvPr/>
              </p:nvSpPr>
              <p:spPr bwMode="auto">
                <a:xfrm rot="2429353">
                  <a:off x="783038" y="602605"/>
                  <a:ext cx="144941" cy="215853"/>
                </a:xfrm>
                <a:custGeom>
                  <a:avLst/>
                  <a:gdLst>
                    <a:gd name="T0" fmla="*/ 72471 w 278"/>
                    <a:gd name="T1" fmla="*/ 0 h 414"/>
                    <a:gd name="T2" fmla="*/ 144941 w 278"/>
                    <a:gd name="T3" fmla="*/ 107927 h 414"/>
                    <a:gd name="T4" fmla="*/ 72471 w 278"/>
                    <a:gd name="T5" fmla="*/ 215853 h 414"/>
                    <a:gd name="T6" fmla="*/ 0 w 278"/>
                    <a:gd name="T7" fmla="*/ 107927 h 414"/>
                    <a:gd name="T8" fmla="*/ 143898 w 278"/>
                    <a:gd name="T9" fmla="*/ 215853 h 414"/>
                    <a:gd name="T10" fmla="*/ 143898 w 278"/>
                    <a:gd name="T11" fmla="*/ 215853 h 414"/>
                    <a:gd name="T12" fmla="*/ 144941 w 278"/>
                    <a:gd name="T13" fmla="*/ 215853 h 414"/>
                    <a:gd name="T14" fmla="*/ 144941 w 278"/>
                    <a:gd name="T15" fmla="*/ 214810 h 414"/>
                    <a:gd name="T16" fmla="*/ 144941 w 278"/>
                    <a:gd name="T17" fmla="*/ 214810 h 414"/>
                    <a:gd name="T18" fmla="*/ 140770 w 278"/>
                    <a:gd name="T19" fmla="*/ 206468 h 414"/>
                    <a:gd name="T20" fmla="*/ 28154 w 278"/>
                    <a:gd name="T21" fmla="*/ 31283 h 414"/>
                    <a:gd name="T22" fmla="*/ 28154 w 278"/>
                    <a:gd name="T23" fmla="*/ 31283 h 414"/>
                    <a:gd name="T24" fmla="*/ 19812 w 278"/>
                    <a:gd name="T25" fmla="*/ 16684 h 414"/>
                    <a:gd name="T26" fmla="*/ 18769 w 278"/>
                    <a:gd name="T27" fmla="*/ 14599 h 414"/>
                    <a:gd name="T28" fmla="*/ 18769 w 278"/>
                    <a:gd name="T29" fmla="*/ 14599 h 414"/>
                    <a:gd name="T30" fmla="*/ 13556 w 278"/>
                    <a:gd name="T31" fmla="*/ 7299 h 414"/>
                    <a:gd name="T32" fmla="*/ 7299 w 278"/>
                    <a:gd name="T33" fmla="*/ 2086 h 414"/>
                    <a:gd name="T34" fmla="*/ 5214 w 278"/>
                    <a:gd name="T35" fmla="*/ 1043 h 414"/>
                    <a:gd name="T36" fmla="*/ 5214 w 278"/>
                    <a:gd name="T37" fmla="*/ 1043 h 414"/>
                    <a:gd name="T38" fmla="*/ 3128 w 278"/>
                    <a:gd name="T39" fmla="*/ 0 h 414"/>
                    <a:gd name="T40" fmla="*/ 1043 w 278"/>
                    <a:gd name="T41" fmla="*/ 0 h 414"/>
                    <a:gd name="T42" fmla="*/ 0 w 278"/>
                    <a:gd name="T43" fmla="*/ 1043 h 414"/>
                    <a:gd name="T44" fmla="*/ 0 w 278"/>
                    <a:gd name="T45" fmla="*/ 3128 h 414"/>
                    <a:gd name="T46" fmla="*/ 0 w 278"/>
                    <a:gd name="T47" fmla="*/ 3128 h 414"/>
                    <a:gd name="T48" fmla="*/ 2085 w 278"/>
                    <a:gd name="T49" fmla="*/ 9385 h 414"/>
                    <a:gd name="T50" fmla="*/ 6256 w 278"/>
                    <a:gd name="T51" fmla="*/ 14599 h 414"/>
                    <a:gd name="T52" fmla="*/ 6256 w 278"/>
                    <a:gd name="T53" fmla="*/ 14599 h 414"/>
                    <a:gd name="T54" fmla="*/ 11470 w 278"/>
                    <a:gd name="T55" fmla="*/ 18770 h 414"/>
                    <a:gd name="T56" fmla="*/ 15641 w 278"/>
                    <a:gd name="T57" fmla="*/ 25026 h 414"/>
                    <a:gd name="T58" fmla="*/ 137642 w 278"/>
                    <a:gd name="T59" fmla="*/ 209596 h 414"/>
                    <a:gd name="T60" fmla="*/ 137642 w 278"/>
                    <a:gd name="T61" fmla="*/ 209596 h 414"/>
                    <a:gd name="T62" fmla="*/ 140770 w 278"/>
                    <a:gd name="T63" fmla="*/ 213767 h 414"/>
                    <a:gd name="T64" fmla="*/ 143898 w 278"/>
                    <a:gd name="T65" fmla="*/ 215853 h 414"/>
                    <a:gd name="T66" fmla="*/ 143898 w 278"/>
                    <a:gd name="T67" fmla="*/ 215853 h 414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414"/>
                    <a:gd name="T104" fmla="*/ 278 w 278"/>
                    <a:gd name="T105" fmla="*/ 414 h 4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42" name="Freeform 73"/>
                <p:cNvSpPr>
                  <a:spLocks/>
                </p:cNvSpPr>
                <p:nvPr/>
              </p:nvSpPr>
              <p:spPr bwMode="auto">
                <a:xfrm rot="2429353">
                  <a:off x="837564" y="844354"/>
                  <a:ext cx="521" cy="1042"/>
                </a:xfrm>
                <a:custGeom>
                  <a:avLst/>
                  <a:gdLst>
                    <a:gd name="T0" fmla="*/ 261 w 522"/>
                    <a:gd name="T1" fmla="*/ 0 h 1043"/>
                    <a:gd name="T2" fmla="*/ 521 w 522"/>
                    <a:gd name="T3" fmla="*/ 521 h 1043"/>
                    <a:gd name="T4" fmla="*/ 261 w 522"/>
                    <a:gd name="T5" fmla="*/ 1042 h 1043"/>
                    <a:gd name="T6" fmla="*/ 0 w 522"/>
                    <a:gd name="T7" fmla="*/ 521 h 1043"/>
                    <a:gd name="T8" fmla="*/ 0 w 522"/>
                    <a:gd name="T9" fmla="*/ 0 h 1043"/>
                    <a:gd name="T10" fmla="*/ 0 w 522"/>
                    <a:gd name="T11" fmla="*/ 0 h 1043"/>
                    <a:gd name="T12" fmla="*/ 0 w 522"/>
                    <a:gd name="T13" fmla="*/ 2 h 1043"/>
                    <a:gd name="T14" fmla="*/ 0 w 522"/>
                    <a:gd name="T15" fmla="*/ 2 h 1043"/>
                    <a:gd name="T16" fmla="*/ 0 w 522"/>
                    <a:gd name="T17" fmla="*/ 0 h 1043"/>
                    <a:gd name="T18" fmla="*/ 0 w 522"/>
                    <a:gd name="T19" fmla="*/ 0 h 1043"/>
                    <a:gd name="T20" fmla="*/ 0 w 522"/>
                    <a:gd name="T21" fmla="*/ 0 h 1043"/>
                    <a:gd name="T22" fmla="*/ 0 w 522"/>
                    <a:gd name="T23" fmla="*/ 0 h 1043"/>
                    <a:gd name="T24" fmla="*/ 0 w 522"/>
                    <a:gd name="T25" fmla="*/ 0 h 1043"/>
                    <a:gd name="T26" fmla="*/ 0 w 522"/>
                    <a:gd name="T27" fmla="*/ 0 h 1043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2"/>
                    <a:gd name="T43" fmla="*/ 0 h 1043"/>
                    <a:gd name="T44" fmla="*/ 522 w 522"/>
                    <a:gd name="T45" fmla="*/ 1043 h 10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2" h="10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43" name="Freeform 74"/>
                <p:cNvSpPr>
                  <a:spLocks/>
                </p:cNvSpPr>
                <p:nvPr/>
              </p:nvSpPr>
              <p:spPr bwMode="auto">
                <a:xfrm rot="2429353">
                  <a:off x="901077" y="703820"/>
                  <a:ext cx="145983" cy="215853"/>
                </a:xfrm>
                <a:custGeom>
                  <a:avLst/>
                  <a:gdLst>
                    <a:gd name="T0" fmla="*/ 72992 w 280"/>
                    <a:gd name="T1" fmla="*/ 0 h 414"/>
                    <a:gd name="T2" fmla="*/ 145983 w 280"/>
                    <a:gd name="T3" fmla="*/ 107927 h 414"/>
                    <a:gd name="T4" fmla="*/ 72992 w 280"/>
                    <a:gd name="T5" fmla="*/ 215853 h 414"/>
                    <a:gd name="T6" fmla="*/ 0 w 280"/>
                    <a:gd name="T7" fmla="*/ 107927 h 414"/>
                    <a:gd name="T8" fmla="*/ 2085 w 280"/>
                    <a:gd name="T9" fmla="*/ 215853 h 414"/>
                    <a:gd name="T10" fmla="*/ 2085 w 280"/>
                    <a:gd name="T11" fmla="*/ 215853 h 414"/>
                    <a:gd name="T12" fmla="*/ 4171 w 280"/>
                    <a:gd name="T13" fmla="*/ 213767 h 414"/>
                    <a:gd name="T14" fmla="*/ 8342 w 280"/>
                    <a:gd name="T15" fmla="*/ 209596 h 414"/>
                    <a:gd name="T16" fmla="*/ 129299 w 280"/>
                    <a:gd name="T17" fmla="*/ 25026 h 414"/>
                    <a:gd name="T18" fmla="*/ 129299 w 280"/>
                    <a:gd name="T19" fmla="*/ 25026 h 414"/>
                    <a:gd name="T20" fmla="*/ 134513 w 280"/>
                    <a:gd name="T21" fmla="*/ 18770 h 414"/>
                    <a:gd name="T22" fmla="*/ 138684 w 280"/>
                    <a:gd name="T23" fmla="*/ 14599 h 414"/>
                    <a:gd name="T24" fmla="*/ 138684 w 280"/>
                    <a:gd name="T25" fmla="*/ 14599 h 414"/>
                    <a:gd name="T26" fmla="*/ 142855 w 280"/>
                    <a:gd name="T27" fmla="*/ 9385 h 414"/>
                    <a:gd name="T28" fmla="*/ 145983 w 280"/>
                    <a:gd name="T29" fmla="*/ 3128 h 414"/>
                    <a:gd name="T30" fmla="*/ 145983 w 280"/>
                    <a:gd name="T31" fmla="*/ 3128 h 414"/>
                    <a:gd name="T32" fmla="*/ 145983 w 280"/>
                    <a:gd name="T33" fmla="*/ 1043 h 414"/>
                    <a:gd name="T34" fmla="*/ 144940 w 280"/>
                    <a:gd name="T35" fmla="*/ 0 h 414"/>
                    <a:gd name="T36" fmla="*/ 142855 w 280"/>
                    <a:gd name="T37" fmla="*/ 0 h 414"/>
                    <a:gd name="T38" fmla="*/ 139727 w 280"/>
                    <a:gd name="T39" fmla="*/ 1043 h 414"/>
                    <a:gd name="T40" fmla="*/ 138684 w 280"/>
                    <a:gd name="T41" fmla="*/ 2086 h 414"/>
                    <a:gd name="T42" fmla="*/ 138684 w 280"/>
                    <a:gd name="T43" fmla="*/ 2086 h 414"/>
                    <a:gd name="T44" fmla="*/ 132427 w 280"/>
                    <a:gd name="T45" fmla="*/ 7299 h 414"/>
                    <a:gd name="T46" fmla="*/ 127214 w 280"/>
                    <a:gd name="T47" fmla="*/ 14599 h 414"/>
                    <a:gd name="T48" fmla="*/ 125128 w 280"/>
                    <a:gd name="T49" fmla="*/ 16684 h 414"/>
                    <a:gd name="T50" fmla="*/ 125128 w 280"/>
                    <a:gd name="T51" fmla="*/ 16684 h 414"/>
                    <a:gd name="T52" fmla="*/ 116786 w 280"/>
                    <a:gd name="T53" fmla="*/ 31283 h 414"/>
                    <a:gd name="T54" fmla="*/ 5214 w 280"/>
                    <a:gd name="T55" fmla="*/ 206468 h 414"/>
                    <a:gd name="T56" fmla="*/ 5214 w 280"/>
                    <a:gd name="T57" fmla="*/ 206468 h 414"/>
                    <a:gd name="T58" fmla="*/ 0 w 280"/>
                    <a:gd name="T59" fmla="*/ 214810 h 414"/>
                    <a:gd name="T60" fmla="*/ 0 w 280"/>
                    <a:gd name="T61" fmla="*/ 214810 h 414"/>
                    <a:gd name="T62" fmla="*/ 0 w 280"/>
                    <a:gd name="T63" fmla="*/ 215853 h 414"/>
                    <a:gd name="T64" fmla="*/ 0 w 280"/>
                    <a:gd name="T65" fmla="*/ 215853 h 414"/>
                    <a:gd name="T66" fmla="*/ 2085 w 280"/>
                    <a:gd name="T67" fmla="*/ 215853 h 414"/>
                    <a:gd name="T68" fmla="*/ 2085 w 280"/>
                    <a:gd name="T69" fmla="*/ 215853 h 414"/>
                    <a:gd name="T70" fmla="*/ 17694720 60000 65536"/>
                    <a:gd name="T71" fmla="*/ 0 60000 65536"/>
                    <a:gd name="T72" fmla="*/ 5898240 60000 65536"/>
                    <a:gd name="T73" fmla="*/ 1179648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0"/>
                    <a:gd name="T106" fmla="*/ 0 h 414"/>
                    <a:gd name="T107" fmla="*/ 280 w 280"/>
                    <a:gd name="T108" fmla="*/ 414 h 41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44" name="Freeform 75"/>
                <p:cNvSpPr>
                  <a:spLocks/>
                </p:cNvSpPr>
                <p:nvPr/>
              </p:nvSpPr>
              <p:spPr bwMode="auto">
                <a:xfrm rot="2429353">
                  <a:off x="8535" y="447134"/>
                  <a:ext cx="1128259" cy="875912"/>
                </a:xfrm>
                <a:custGeom>
                  <a:avLst/>
                  <a:gdLst>
                    <a:gd name="T0" fmla="*/ 564130 w 2164"/>
                    <a:gd name="T1" fmla="*/ 0 h 1680"/>
                    <a:gd name="T2" fmla="*/ 1128259 w 2164"/>
                    <a:gd name="T3" fmla="*/ 437956 h 1680"/>
                    <a:gd name="T4" fmla="*/ 564130 w 2164"/>
                    <a:gd name="T5" fmla="*/ 875912 h 1680"/>
                    <a:gd name="T6" fmla="*/ 0 w 2164"/>
                    <a:gd name="T7" fmla="*/ 437956 h 1680"/>
                    <a:gd name="T8" fmla="*/ 1126173 w 2164"/>
                    <a:gd name="T9" fmla="*/ 22941 h 1680"/>
                    <a:gd name="T10" fmla="*/ 1095934 w 2164"/>
                    <a:gd name="T11" fmla="*/ 3128 h 1680"/>
                    <a:gd name="T12" fmla="*/ 913452 w 2164"/>
                    <a:gd name="T13" fmla="*/ 61522 h 1680"/>
                    <a:gd name="T14" fmla="*/ 595412 w 2164"/>
                    <a:gd name="T15" fmla="*/ 453597 h 1680"/>
                    <a:gd name="T16" fmla="*/ 587070 w 2164"/>
                    <a:gd name="T17" fmla="*/ 433785 h 1680"/>
                    <a:gd name="T18" fmla="*/ 587070 w 2164"/>
                    <a:gd name="T19" fmla="*/ 413973 h 1680"/>
                    <a:gd name="T20" fmla="*/ 573514 w 2164"/>
                    <a:gd name="T21" fmla="*/ 406673 h 1680"/>
                    <a:gd name="T22" fmla="*/ 563087 w 2164"/>
                    <a:gd name="T23" fmla="*/ 405631 h 1680"/>
                    <a:gd name="T24" fmla="*/ 556830 w 2164"/>
                    <a:gd name="T25" fmla="*/ 410844 h 1680"/>
                    <a:gd name="T26" fmla="*/ 539103 w 2164"/>
                    <a:gd name="T27" fmla="*/ 418144 h 1680"/>
                    <a:gd name="T28" fmla="*/ 533890 w 2164"/>
                    <a:gd name="T29" fmla="*/ 441084 h 1680"/>
                    <a:gd name="T30" fmla="*/ 359750 w 2164"/>
                    <a:gd name="T31" fmla="*/ 192909 h 1680"/>
                    <a:gd name="T32" fmla="*/ 61522 w 2164"/>
                    <a:gd name="T33" fmla="*/ 0 h 1680"/>
                    <a:gd name="T34" fmla="*/ 16684 w 2164"/>
                    <a:gd name="T35" fmla="*/ 9385 h 1680"/>
                    <a:gd name="T36" fmla="*/ 1043 w 2164"/>
                    <a:gd name="T37" fmla="*/ 33368 h 1680"/>
                    <a:gd name="T38" fmla="*/ 56309 w 2164"/>
                    <a:gd name="T39" fmla="*/ 357664 h 1680"/>
                    <a:gd name="T40" fmla="*/ 181439 w 2164"/>
                    <a:gd name="T41" fmla="*/ 496350 h 1680"/>
                    <a:gd name="T42" fmla="*/ 262774 w 2164"/>
                    <a:gd name="T43" fmla="*/ 531804 h 1680"/>
                    <a:gd name="T44" fmla="*/ 180396 w 2164"/>
                    <a:gd name="T45" fmla="*/ 624609 h 1680"/>
                    <a:gd name="T46" fmla="*/ 172054 w 2164"/>
                    <a:gd name="T47" fmla="*/ 669447 h 1680"/>
                    <a:gd name="T48" fmla="*/ 193952 w 2164"/>
                    <a:gd name="T49" fmla="*/ 751824 h 1680"/>
                    <a:gd name="T50" fmla="*/ 211679 w 2164"/>
                    <a:gd name="T51" fmla="*/ 769551 h 1680"/>
                    <a:gd name="T52" fmla="*/ 227320 w 2164"/>
                    <a:gd name="T53" fmla="*/ 782064 h 1680"/>
                    <a:gd name="T54" fmla="*/ 249218 w 2164"/>
                    <a:gd name="T55" fmla="*/ 808133 h 1680"/>
                    <a:gd name="T56" fmla="*/ 269030 w 2164"/>
                    <a:gd name="T57" fmla="*/ 814390 h 1680"/>
                    <a:gd name="T58" fmla="*/ 290928 w 2164"/>
                    <a:gd name="T59" fmla="*/ 838373 h 1680"/>
                    <a:gd name="T60" fmla="*/ 324296 w 2164"/>
                    <a:gd name="T61" fmla="*/ 852971 h 1680"/>
                    <a:gd name="T62" fmla="*/ 369135 w 2164"/>
                    <a:gd name="T63" fmla="*/ 873826 h 1680"/>
                    <a:gd name="T64" fmla="*/ 386861 w 2164"/>
                    <a:gd name="T65" fmla="*/ 865484 h 1680"/>
                    <a:gd name="T66" fmla="*/ 435871 w 2164"/>
                    <a:gd name="T67" fmla="*/ 837330 h 1680"/>
                    <a:gd name="T68" fmla="*/ 465068 w 2164"/>
                    <a:gd name="T69" fmla="*/ 796663 h 1680"/>
                    <a:gd name="T70" fmla="*/ 527633 w 2164"/>
                    <a:gd name="T71" fmla="*/ 619395 h 1680"/>
                    <a:gd name="T72" fmla="*/ 529719 w 2164"/>
                    <a:gd name="T73" fmla="*/ 699687 h 1680"/>
                    <a:gd name="T74" fmla="*/ 530761 w 2164"/>
                    <a:gd name="T75" fmla="*/ 778936 h 1680"/>
                    <a:gd name="T76" fmla="*/ 583942 w 2164"/>
                    <a:gd name="T77" fmla="*/ 833159 h 1680"/>
                    <a:gd name="T78" fmla="*/ 597498 w 2164"/>
                    <a:gd name="T79" fmla="*/ 745568 h 1680"/>
                    <a:gd name="T80" fmla="*/ 588113 w 2164"/>
                    <a:gd name="T81" fmla="*/ 603754 h 1680"/>
                    <a:gd name="T82" fmla="*/ 599583 w 2164"/>
                    <a:gd name="T83" fmla="*/ 613138 h 1680"/>
                    <a:gd name="T84" fmla="*/ 664234 w 2164"/>
                    <a:gd name="T85" fmla="*/ 796663 h 1680"/>
                    <a:gd name="T86" fmla="*/ 714286 w 2164"/>
                    <a:gd name="T87" fmla="*/ 858185 h 1680"/>
                    <a:gd name="T88" fmla="*/ 742440 w 2164"/>
                    <a:gd name="T89" fmla="*/ 865484 h 1680"/>
                    <a:gd name="T90" fmla="*/ 760167 w 2164"/>
                    <a:gd name="T91" fmla="*/ 873826 h 1680"/>
                    <a:gd name="T92" fmla="*/ 805005 w 2164"/>
                    <a:gd name="T93" fmla="*/ 852971 h 1680"/>
                    <a:gd name="T94" fmla="*/ 838374 w 2164"/>
                    <a:gd name="T95" fmla="*/ 838373 h 1680"/>
                    <a:gd name="T96" fmla="*/ 860271 w 2164"/>
                    <a:gd name="T97" fmla="*/ 814390 h 1680"/>
                    <a:gd name="T98" fmla="*/ 880084 w 2164"/>
                    <a:gd name="T99" fmla="*/ 808133 h 1680"/>
                    <a:gd name="T100" fmla="*/ 901982 w 2164"/>
                    <a:gd name="T101" fmla="*/ 782064 h 1680"/>
                    <a:gd name="T102" fmla="*/ 917623 w 2164"/>
                    <a:gd name="T103" fmla="*/ 769551 h 1680"/>
                    <a:gd name="T104" fmla="*/ 935350 w 2164"/>
                    <a:gd name="T105" fmla="*/ 751824 h 1680"/>
                    <a:gd name="T106" fmla="*/ 957247 w 2164"/>
                    <a:gd name="T107" fmla="*/ 669447 h 1680"/>
                    <a:gd name="T108" fmla="*/ 948905 w 2164"/>
                    <a:gd name="T109" fmla="*/ 624609 h 1680"/>
                    <a:gd name="T110" fmla="*/ 866528 w 2164"/>
                    <a:gd name="T111" fmla="*/ 531804 h 1680"/>
                    <a:gd name="T112" fmla="*/ 981231 w 2164"/>
                    <a:gd name="T113" fmla="*/ 491136 h 1680"/>
                    <a:gd name="T114" fmla="*/ 1087592 w 2164"/>
                    <a:gd name="T115" fmla="*/ 283629 h 1680"/>
                    <a:gd name="T116" fmla="*/ 561001 w 2164"/>
                    <a:gd name="T117" fmla="*/ 412930 h 1680"/>
                    <a:gd name="T118" fmla="*/ 17694720 60000 65536"/>
                    <a:gd name="T119" fmla="*/ 0 60000 65536"/>
                    <a:gd name="T120" fmla="*/ 5898240 60000 65536"/>
                    <a:gd name="T121" fmla="*/ 1179648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64"/>
                    <a:gd name="T178" fmla="*/ 0 h 1680"/>
                    <a:gd name="T179" fmla="*/ 2164 w 2164"/>
                    <a:gd name="T180" fmla="*/ 1680 h 16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116" name="Group 142"/>
              <p:cNvGrpSpPr>
                <a:grpSpLocks/>
              </p:cNvGrpSpPr>
              <p:nvPr/>
            </p:nvGrpSpPr>
            <p:grpSpPr bwMode="auto">
              <a:xfrm>
                <a:off x="353920" y="1671598"/>
                <a:ext cx="992736" cy="814145"/>
                <a:chOff x="353920" y="1671598"/>
                <a:chExt cx="992736" cy="814145"/>
              </a:xfrm>
            </p:grpSpPr>
            <p:sp>
              <p:nvSpPr>
                <p:cNvPr id="1137" name="Freeform 79"/>
                <p:cNvSpPr>
                  <a:spLocks/>
                </p:cNvSpPr>
                <p:nvPr/>
              </p:nvSpPr>
              <p:spPr bwMode="auto">
                <a:xfrm rot="-2106326">
                  <a:off x="620375" y="1849867"/>
                  <a:ext cx="110203" cy="163403"/>
                </a:xfrm>
                <a:custGeom>
                  <a:avLst/>
                  <a:gdLst>
                    <a:gd name="T0" fmla="*/ 55102 w 232"/>
                    <a:gd name="T1" fmla="*/ 0 h 344"/>
                    <a:gd name="T2" fmla="*/ 110203 w 232"/>
                    <a:gd name="T3" fmla="*/ 81702 h 344"/>
                    <a:gd name="T4" fmla="*/ 55102 w 232"/>
                    <a:gd name="T5" fmla="*/ 163403 h 344"/>
                    <a:gd name="T6" fmla="*/ 0 w 232"/>
                    <a:gd name="T7" fmla="*/ 81702 h 344"/>
                    <a:gd name="T8" fmla="*/ 109253 w 232"/>
                    <a:gd name="T9" fmla="*/ 163403 h 344"/>
                    <a:gd name="T10" fmla="*/ 109253 w 232"/>
                    <a:gd name="T11" fmla="*/ 163403 h 344"/>
                    <a:gd name="T12" fmla="*/ 110203 w 232"/>
                    <a:gd name="T13" fmla="*/ 163403 h 344"/>
                    <a:gd name="T14" fmla="*/ 110203 w 232"/>
                    <a:gd name="T15" fmla="*/ 162453 h 344"/>
                    <a:gd name="T16" fmla="*/ 110203 w 232"/>
                    <a:gd name="T17" fmla="*/ 162453 h 344"/>
                    <a:gd name="T18" fmla="*/ 106403 w 232"/>
                    <a:gd name="T19" fmla="*/ 155803 h 344"/>
                    <a:gd name="T20" fmla="*/ 22801 w 232"/>
                    <a:gd name="T21" fmla="*/ 23750 h 344"/>
                    <a:gd name="T22" fmla="*/ 22801 w 232"/>
                    <a:gd name="T23" fmla="*/ 23750 h 344"/>
                    <a:gd name="T24" fmla="*/ 14250 w 232"/>
                    <a:gd name="T25" fmla="*/ 11400 h 344"/>
                    <a:gd name="T26" fmla="*/ 14250 w 232"/>
                    <a:gd name="T27" fmla="*/ 11400 h 344"/>
                    <a:gd name="T28" fmla="*/ 10450 w 232"/>
                    <a:gd name="T29" fmla="*/ 5700 h 344"/>
                    <a:gd name="T30" fmla="*/ 4750 w 232"/>
                    <a:gd name="T31" fmla="*/ 950 h 344"/>
                    <a:gd name="T32" fmla="*/ 4750 w 232"/>
                    <a:gd name="T33" fmla="*/ 950 h 344"/>
                    <a:gd name="T34" fmla="*/ 2850 w 232"/>
                    <a:gd name="T35" fmla="*/ 0 h 344"/>
                    <a:gd name="T36" fmla="*/ 950 w 232"/>
                    <a:gd name="T37" fmla="*/ 0 h 344"/>
                    <a:gd name="T38" fmla="*/ 0 w 232"/>
                    <a:gd name="T39" fmla="*/ 0 h 344"/>
                    <a:gd name="T40" fmla="*/ 0 w 232"/>
                    <a:gd name="T41" fmla="*/ 1900 h 344"/>
                    <a:gd name="T42" fmla="*/ 0 w 232"/>
                    <a:gd name="T43" fmla="*/ 1900 h 344"/>
                    <a:gd name="T44" fmla="*/ 1900 w 232"/>
                    <a:gd name="T45" fmla="*/ 6650 h 344"/>
                    <a:gd name="T46" fmla="*/ 4750 w 232"/>
                    <a:gd name="T47" fmla="*/ 10450 h 344"/>
                    <a:gd name="T48" fmla="*/ 4750 w 232"/>
                    <a:gd name="T49" fmla="*/ 10450 h 344"/>
                    <a:gd name="T50" fmla="*/ 8550 w 232"/>
                    <a:gd name="T51" fmla="*/ 14250 h 344"/>
                    <a:gd name="T52" fmla="*/ 12350 w 232"/>
                    <a:gd name="T53" fmla="*/ 19950 h 344"/>
                    <a:gd name="T54" fmla="*/ 103553 w 232"/>
                    <a:gd name="T55" fmla="*/ 157703 h 344"/>
                    <a:gd name="T56" fmla="*/ 103553 w 232"/>
                    <a:gd name="T57" fmla="*/ 157703 h 344"/>
                    <a:gd name="T58" fmla="*/ 107353 w 232"/>
                    <a:gd name="T59" fmla="*/ 161503 h 344"/>
                    <a:gd name="T60" fmla="*/ 109253 w 232"/>
                    <a:gd name="T61" fmla="*/ 163403 h 344"/>
                    <a:gd name="T62" fmla="*/ 109253 w 232"/>
                    <a:gd name="T63" fmla="*/ 163403 h 34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2"/>
                    <a:gd name="T97" fmla="*/ 0 h 344"/>
                    <a:gd name="T98" fmla="*/ 232 w 232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8" name="Freeform 80"/>
                <p:cNvSpPr>
                  <a:spLocks/>
                </p:cNvSpPr>
                <p:nvPr/>
              </p:nvSpPr>
              <p:spPr bwMode="auto">
                <a:xfrm rot="-2106326">
                  <a:off x="771141" y="1969882"/>
                  <a:ext cx="475" cy="475"/>
                </a:xfrm>
                <a:custGeom>
                  <a:avLst/>
                  <a:gdLst>
                    <a:gd name="T0" fmla="*/ 238 w 475"/>
                    <a:gd name="T1" fmla="*/ 0 h 475"/>
                    <a:gd name="T2" fmla="*/ 475 w 475"/>
                    <a:gd name="T3" fmla="*/ 238 h 475"/>
                    <a:gd name="T4" fmla="*/ 238 w 475"/>
                    <a:gd name="T5" fmla="*/ 475 h 475"/>
                    <a:gd name="T6" fmla="*/ 0 w 475"/>
                    <a:gd name="T7" fmla="*/ 238 h 475"/>
                    <a:gd name="T8" fmla="*/ 0 w 475"/>
                    <a:gd name="T9" fmla="*/ 0 h 475"/>
                    <a:gd name="T10" fmla="*/ 0 w 475"/>
                    <a:gd name="T11" fmla="*/ 0 h 475"/>
                    <a:gd name="T12" fmla="*/ 0 w 475"/>
                    <a:gd name="T13" fmla="*/ 0 h 475"/>
                    <a:gd name="T14" fmla="*/ 0 w 475"/>
                    <a:gd name="T15" fmla="*/ 0 h 475"/>
                    <a:gd name="T16" fmla="*/ 0 w 475"/>
                    <a:gd name="T17" fmla="*/ 0 h 475"/>
                    <a:gd name="T18" fmla="*/ 0 w 475"/>
                    <a:gd name="T19" fmla="*/ 0 h 475"/>
                    <a:gd name="T20" fmla="*/ 0 w 475"/>
                    <a:gd name="T21" fmla="*/ 0 h 475"/>
                    <a:gd name="T22" fmla="*/ 0 w 475"/>
                    <a:gd name="T23" fmla="*/ 0 h 475"/>
                    <a:gd name="T24" fmla="*/ 0 w 475"/>
                    <a:gd name="T25" fmla="*/ 0 h 475"/>
                    <a:gd name="T26" fmla="*/ 0 w 475"/>
                    <a:gd name="T27" fmla="*/ 0 h 475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5"/>
                    <a:gd name="T43" fmla="*/ 0 h 475"/>
                    <a:gd name="T44" fmla="*/ 475 w 475"/>
                    <a:gd name="T45" fmla="*/ 475 h 4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5" h="47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9" name="Freeform 81"/>
                <p:cNvSpPr>
                  <a:spLocks/>
                </p:cNvSpPr>
                <p:nvPr/>
              </p:nvSpPr>
              <p:spPr bwMode="auto">
                <a:xfrm rot="-2106326">
                  <a:off x="717521" y="1781580"/>
                  <a:ext cx="110203" cy="163403"/>
                </a:xfrm>
                <a:custGeom>
                  <a:avLst/>
                  <a:gdLst>
                    <a:gd name="T0" fmla="*/ 55102 w 232"/>
                    <a:gd name="T1" fmla="*/ 0 h 344"/>
                    <a:gd name="T2" fmla="*/ 110203 w 232"/>
                    <a:gd name="T3" fmla="*/ 81702 h 344"/>
                    <a:gd name="T4" fmla="*/ 55102 w 232"/>
                    <a:gd name="T5" fmla="*/ 163403 h 344"/>
                    <a:gd name="T6" fmla="*/ 0 w 232"/>
                    <a:gd name="T7" fmla="*/ 81702 h 344"/>
                    <a:gd name="T8" fmla="*/ 950 w 232"/>
                    <a:gd name="T9" fmla="*/ 163403 h 344"/>
                    <a:gd name="T10" fmla="*/ 950 w 232"/>
                    <a:gd name="T11" fmla="*/ 163403 h 344"/>
                    <a:gd name="T12" fmla="*/ 2850 w 232"/>
                    <a:gd name="T13" fmla="*/ 161503 h 344"/>
                    <a:gd name="T14" fmla="*/ 6650 w 232"/>
                    <a:gd name="T15" fmla="*/ 157703 h 344"/>
                    <a:gd name="T16" fmla="*/ 97853 w 232"/>
                    <a:gd name="T17" fmla="*/ 19950 h 344"/>
                    <a:gd name="T18" fmla="*/ 97853 w 232"/>
                    <a:gd name="T19" fmla="*/ 19950 h 344"/>
                    <a:gd name="T20" fmla="*/ 101653 w 232"/>
                    <a:gd name="T21" fmla="*/ 14250 h 344"/>
                    <a:gd name="T22" fmla="*/ 105453 w 232"/>
                    <a:gd name="T23" fmla="*/ 10450 h 344"/>
                    <a:gd name="T24" fmla="*/ 105453 w 232"/>
                    <a:gd name="T25" fmla="*/ 10450 h 344"/>
                    <a:gd name="T26" fmla="*/ 108303 w 232"/>
                    <a:gd name="T27" fmla="*/ 6650 h 344"/>
                    <a:gd name="T28" fmla="*/ 110203 w 232"/>
                    <a:gd name="T29" fmla="*/ 1900 h 344"/>
                    <a:gd name="T30" fmla="*/ 110203 w 232"/>
                    <a:gd name="T31" fmla="*/ 1900 h 344"/>
                    <a:gd name="T32" fmla="*/ 110203 w 232"/>
                    <a:gd name="T33" fmla="*/ 0 h 344"/>
                    <a:gd name="T34" fmla="*/ 109253 w 232"/>
                    <a:gd name="T35" fmla="*/ 0 h 344"/>
                    <a:gd name="T36" fmla="*/ 107353 w 232"/>
                    <a:gd name="T37" fmla="*/ 0 h 344"/>
                    <a:gd name="T38" fmla="*/ 105453 w 232"/>
                    <a:gd name="T39" fmla="*/ 950 h 344"/>
                    <a:gd name="T40" fmla="*/ 105453 w 232"/>
                    <a:gd name="T41" fmla="*/ 950 h 344"/>
                    <a:gd name="T42" fmla="*/ 99753 w 232"/>
                    <a:gd name="T43" fmla="*/ 5700 h 344"/>
                    <a:gd name="T44" fmla="*/ 95953 w 232"/>
                    <a:gd name="T45" fmla="*/ 11400 h 344"/>
                    <a:gd name="T46" fmla="*/ 95953 w 232"/>
                    <a:gd name="T47" fmla="*/ 11400 h 344"/>
                    <a:gd name="T48" fmla="*/ 87402 w 232"/>
                    <a:gd name="T49" fmla="*/ 23750 h 344"/>
                    <a:gd name="T50" fmla="*/ 3800 w 232"/>
                    <a:gd name="T51" fmla="*/ 155803 h 344"/>
                    <a:gd name="T52" fmla="*/ 3800 w 232"/>
                    <a:gd name="T53" fmla="*/ 155803 h 344"/>
                    <a:gd name="T54" fmla="*/ 0 w 232"/>
                    <a:gd name="T55" fmla="*/ 162453 h 344"/>
                    <a:gd name="T56" fmla="*/ 0 w 232"/>
                    <a:gd name="T57" fmla="*/ 162453 h 344"/>
                    <a:gd name="T58" fmla="*/ 0 w 232"/>
                    <a:gd name="T59" fmla="*/ 163403 h 344"/>
                    <a:gd name="T60" fmla="*/ 0 w 232"/>
                    <a:gd name="T61" fmla="*/ 163403 h 344"/>
                    <a:gd name="T62" fmla="*/ 950 w 232"/>
                    <a:gd name="T63" fmla="*/ 163403 h 344"/>
                    <a:gd name="T64" fmla="*/ 950 w 232"/>
                    <a:gd name="T65" fmla="*/ 163403 h 344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2"/>
                    <a:gd name="T100" fmla="*/ 0 h 344"/>
                    <a:gd name="T101" fmla="*/ 232 w 232"/>
                    <a:gd name="T102" fmla="*/ 344 h 3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40" name="Freeform 82"/>
                <p:cNvSpPr>
                  <a:spLocks/>
                </p:cNvSpPr>
                <p:nvPr/>
              </p:nvSpPr>
              <p:spPr bwMode="auto">
                <a:xfrm rot="-2106326">
                  <a:off x="353920" y="1671598"/>
                  <a:ext cx="992736" cy="814145"/>
                </a:xfrm>
                <a:custGeom>
                  <a:avLst/>
                  <a:gdLst>
                    <a:gd name="T0" fmla="*/ 0 w 2090"/>
                    <a:gd name="T1" fmla="*/ 0 h 1714"/>
                    <a:gd name="T2" fmla="*/ 2090 w 2090"/>
                    <a:gd name="T3" fmla="*/ 1714 h 1714"/>
                  </a:gdLst>
                  <a:ahLst/>
                  <a:cxnLst/>
                  <a:rect l="T0" t="T1" r="T2" b="T3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117" name="Group 147"/>
              <p:cNvGrpSpPr>
                <a:grpSpLocks/>
              </p:cNvGrpSpPr>
              <p:nvPr/>
            </p:nvGrpSpPr>
            <p:grpSpPr bwMode="auto">
              <a:xfrm>
                <a:off x="391822" y="4560625"/>
                <a:ext cx="1094994" cy="933831"/>
                <a:chOff x="391822" y="4560625"/>
                <a:chExt cx="1094994" cy="933831"/>
              </a:xfrm>
            </p:grpSpPr>
            <p:sp>
              <p:nvSpPr>
                <p:cNvPr id="1133" name="Freeform 86"/>
                <p:cNvSpPr>
                  <a:spLocks/>
                </p:cNvSpPr>
                <p:nvPr/>
              </p:nvSpPr>
              <p:spPr bwMode="auto">
                <a:xfrm rot="-1888923">
                  <a:off x="680451" y="4746100"/>
                  <a:ext cx="132176" cy="196650"/>
                </a:xfrm>
                <a:custGeom>
                  <a:avLst/>
                  <a:gdLst>
                    <a:gd name="T0" fmla="*/ 66088 w 246"/>
                    <a:gd name="T1" fmla="*/ 0 h 366"/>
                    <a:gd name="T2" fmla="*/ 132176 w 246"/>
                    <a:gd name="T3" fmla="*/ 98325 h 366"/>
                    <a:gd name="T4" fmla="*/ 66088 w 246"/>
                    <a:gd name="T5" fmla="*/ 196650 h 366"/>
                    <a:gd name="T6" fmla="*/ 0 w 246"/>
                    <a:gd name="T7" fmla="*/ 98325 h 366"/>
                    <a:gd name="T8" fmla="*/ 130027 w 246"/>
                    <a:gd name="T9" fmla="*/ 196650 h 366"/>
                    <a:gd name="T10" fmla="*/ 130027 w 246"/>
                    <a:gd name="T11" fmla="*/ 196650 h 366"/>
                    <a:gd name="T12" fmla="*/ 131101 w 246"/>
                    <a:gd name="T13" fmla="*/ 195575 h 366"/>
                    <a:gd name="T14" fmla="*/ 132176 w 246"/>
                    <a:gd name="T15" fmla="*/ 195575 h 366"/>
                    <a:gd name="T16" fmla="*/ 132176 w 246"/>
                    <a:gd name="T17" fmla="*/ 195575 h 366"/>
                    <a:gd name="T18" fmla="*/ 126803 w 246"/>
                    <a:gd name="T19" fmla="*/ 186979 h 366"/>
                    <a:gd name="T20" fmla="*/ 26865 w 246"/>
                    <a:gd name="T21" fmla="*/ 29014 h 366"/>
                    <a:gd name="T22" fmla="*/ 26865 w 246"/>
                    <a:gd name="T23" fmla="*/ 29014 h 366"/>
                    <a:gd name="T24" fmla="*/ 17194 w 246"/>
                    <a:gd name="T25" fmla="*/ 15044 h 366"/>
                    <a:gd name="T26" fmla="*/ 17194 w 246"/>
                    <a:gd name="T27" fmla="*/ 13970 h 366"/>
                    <a:gd name="T28" fmla="*/ 17194 w 246"/>
                    <a:gd name="T29" fmla="*/ 13970 h 366"/>
                    <a:gd name="T30" fmla="*/ 11821 w 246"/>
                    <a:gd name="T31" fmla="*/ 7522 h 366"/>
                    <a:gd name="T32" fmla="*/ 5373 w 246"/>
                    <a:gd name="T33" fmla="*/ 2149 h 366"/>
                    <a:gd name="T34" fmla="*/ 5373 w 246"/>
                    <a:gd name="T35" fmla="*/ 2149 h 366"/>
                    <a:gd name="T36" fmla="*/ 3224 w 246"/>
                    <a:gd name="T37" fmla="*/ 1075 h 366"/>
                    <a:gd name="T38" fmla="*/ 1075 w 246"/>
                    <a:gd name="T39" fmla="*/ 0 h 366"/>
                    <a:gd name="T40" fmla="*/ 0 w 246"/>
                    <a:gd name="T41" fmla="*/ 1075 h 366"/>
                    <a:gd name="T42" fmla="*/ 0 w 246"/>
                    <a:gd name="T43" fmla="*/ 3224 h 366"/>
                    <a:gd name="T44" fmla="*/ 0 w 246"/>
                    <a:gd name="T45" fmla="*/ 3224 h 366"/>
                    <a:gd name="T46" fmla="*/ 2149 w 246"/>
                    <a:gd name="T47" fmla="*/ 8597 h 366"/>
                    <a:gd name="T48" fmla="*/ 5373 w 246"/>
                    <a:gd name="T49" fmla="*/ 12895 h 366"/>
                    <a:gd name="T50" fmla="*/ 5373 w 246"/>
                    <a:gd name="T51" fmla="*/ 12895 h 366"/>
                    <a:gd name="T52" fmla="*/ 10746 w 246"/>
                    <a:gd name="T53" fmla="*/ 18268 h 366"/>
                    <a:gd name="T54" fmla="*/ 15044 w 246"/>
                    <a:gd name="T55" fmla="*/ 23641 h 366"/>
                    <a:gd name="T56" fmla="*/ 124654 w 246"/>
                    <a:gd name="T57" fmla="*/ 189128 h 366"/>
                    <a:gd name="T58" fmla="*/ 124654 w 246"/>
                    <a:gd name="T59" fmla="*/ 189128 h 366"/>
                    <a:gd name="T60" fmla="*/ 127878 w 246"/>
                    <a:gd name="T61" fmla="*/ 194501 h 366"/>
                    <a:gd name="T62" fmla="*/ 130027 w 246"/>
                    <a:gd name="T63" fmla="*/ 196650 h 366"/>
                    <a:gd name="T64" fmla="*/ 130027 w 246"/>
                    <a:gd name="T65" fmla="*/ 196650 h 366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6"/>
                    <a:gd name="T100" fmla="*/ 0 h 366"/>
                    <a:gd name="T101" fmla="*/ 246 w 246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4" name="Freeform 87"/>
                <p:cNvSpPr>
                  <a:spLocks/>
                </p:cNvSpPr>
                <p:nvPr/>
              </p:nvSpPr>
              <p:spPr bwMode="auto">
                <a:xfrm rot="-1888923">
                  <a:off x="856593" y="4897249"/>
                  <a:ext cx="539" cy="539"/>
                </a:xfrm>
                <a:custGeom>
                  <a:avLst/>
                  <a:gdLst>
                    <a:gd name="T0" fmla="*/ 270 w 537"/>
                    <a:gd name="T1" fmla="*/ 0 h 537"/>
                    <a:gd name="T2" fmla="*/ 539 w 537"/>
                    <a:gd name="T3" fmla="*/ 270 h 537"/>
                    <a:gd name="T4" fmla="*/ 270 w 537"/>
                    <a:gd name="T5" fmla="*/ 539 h 537"/>
                    <a:gd name="T6" fmla="*/ 0 w 537"/>
                    <a:gd name="T7" fmla="*/ 270 h 537"/>
                    <a:gd name="T8" fmla="*/ 0 w 537"/>
                    <a:gd name="T9" fmla="*/ 0 h 537"/>
                    <a:gd name="T10" fmla="*/ 0 w 537"/>
                    <a:gd name="T11" fmla="*/ 0 h 537"/>
                    <a:gd name="T12" fmla="*/ 0 w 537"/>
                    <a:gd name="T13" fmla="*/ 0 h 537"/>
                    <a:gd name="T14" fmla="*/ 0 w 537"/>
                    <a:gd name="T15" fmla="*/ 0 h 537"/>
                    <a:gd name="T16" fmla="*/ 0 w 537"/>
                    <a:gd name="T17" fmla="*/ 0 h 537"/>
                    <a:gd name="T18" fmla="*/ 0 w 537"/>
                    <a:gd name="T19" fmla="*/ 0 h 537"/>
                    <a:gd name="T20" fmla="*/ 0 w 537"/>
                    <a:gd name="T21" fmla="*/ 0 h 537"/>
                    <a:gd name="T22" fmla="*/ 0 w 537"/>
                    <a:gd name="T23" fmla="*/ 0 h 537"/>
                    <a:gd name="T24" fmla="*/ 0 w 537"/>
                    <a:gd name="T25" fmla="*/ 0 h 537"/>
                    <a:gd name="T26" fmla="*/ 0 w 537"/>
                    <a:gd name="T27" fmla="*/ 0 h 537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7"/>
                    <a:gd name="T43" fmla="*/ 0 h 537"/>
                    <a:gd name="T44" fmla="*/ 537 w 537"/>
                    <a:gd name="T45" fmla="*/ 537 h 53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7" h="537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5" name="Freeform 88"/>
                <p:cNvSpPr>
                  <a:spLocks/>
                </p:cNvSpPr>
                <p:nvPr/>
              </p:nvSpPr>
              <p:spPr bwMode="auto">
                <a:xfrm rot="-1888923">
                  <a:off x="801491" y="4672312"/>
                  <a:ext cx="131097" cy="196650"/>
                </a:xfrm>
                <a:custGeom>
                  <a:avLst/>
                  <a:gdLst>
                    <a:gd name="T0" fmla="*/ 65549 w 244"/>
                    <a:gd name="T1" fmla="*/ 0 h 366"/>
                    <a:gd name="T2" fmla="*/ 131097 w 244"/>
                    <a:gd name="T3" fmla="*/ 98325 h 366"/>
                    <a:gd name="T4" fmla="*/ 65549 w 244"/>
                    <a:gd name="T5" fmla="*/ 196650 h 366"/>
                    <a:gd name="T6" fmla="*/ 0 w 244"/>
                    <a:gd name="T7" fmla="*/ 98325 h 366"/>
                    <a:gd name="T8" fmla="*/ 1075 w 244"/>
                    <a:gd name="T9" fmla="*/ 196650 h 366"/>
                    <a:gd name="T10" fmla="*/ 1075 w 244"/>
                    <a:gd name="T11" fmla="*/ 196650 h 366"/>
                    <a:gd name="T12" fmla="*/ 3224 w 244"/>
                    <a:gd name="T13" fmla="*/ 194501 h 366"/>
                    <a:gd name="T14" fmla="*/ 7522 w 244"/>
                    <a:gd name="T15" fmla="*/ 189128 h 366"/>
                    <a:gd name="T16" fmla="*/ 116053 w 244"/>
                    <a:gd name="T17" fmla="*/ 23641 h 366"/>
                    <a:gd name="T18" fmla="*/ 116053 w 244"/>
                    <a:gd name="T19" fmla="*/ 23641 h 366"/>
                    <a:gd name="T20" fmla="*/ 121426 w 244"/>
                    <a:gd name="T21" fmla="*/ 18268 h 366"/>
                    <a:gd name="T22" fmla="*/ 125724 w 244"/>
                    <a:gd name="T23" fmla="*/ 12895 h 366"/>
                    <a:gd name="T24" fmla="*/ 125724 w 244"/>
                    <a:gd name="T25" fmla="*/ 12895 h 366"/>
                    <a:gd name="T26" fmla="*/ 128948 w 244"/>
                    <a:gd name="T27" fmla="*/ 8597 h 366"/>
                    <a:gd name="T28" fmla="*/ 131097 w 244"/>
                    <a:gd name="T29" fmla="*/ 3224 h 366"/>
                    <a:gd name="T30" fmla="*/ 131097 w 244"/>
                    <a:gd name="T31" fmla="*/ 3224 h 366"/>
                    <a:gd name="T32" fmla="*/ 131097 w 244"/>
                    <a:gd name="T33" fmla="*/ 1075 h 366"/>
                    <a:gd name="T34" fmla="*/ 130022 w 244"/>
                    <a:gd name="T35" fmla="*/ 0 h 366"/>
                    <a:gd name="T36" fmla="*/ 127873 w 244"/>
                    <a:gd name="T37" fmla="*/ 1075 h 366"/>
                    <a:gd name="T38" fmla="*/ 125724 w 244"/>
                    <a:gd name="T39" fmla="*/ 2149 h 366"/>
                    <a:gd name="T40" fmla="*/ 125724 w 244"/>
                    <a:gd name="T41" fmla="*/ 2149 h 366"/>
                    <a:gd name="T42" fmla="*/ 119277 w 244"/>
                    <a:gd name="T43" fmla="*/ 7522 h 366"/>
                    <a:gd name="T44" fmla="*/ 113904 w 244"/>
                    <a:gd name="T45" fmla="*/ 13970 h 366"/>
                    <a:gd name="T46" fmla="*/ 113904 w 244"/>
                    <a:gd name="T47" fmla="*/ 15044 h 366"/>
                    <a:gd name="T48" fmla="*/ 113904 w 244"/>
                    <a:gd name="T49" fmla="*/ 15044 h 366"/>
                    <a:gd name="T50" fmla="*/ 104233 w 244"/>
                    <a:gd name="T51" fmla="*/ 29014 h 366"/>
                    <a:gd name="T52" fmla="*/ 4298 w 244"/>
                    <a:gd name="T53" fmla="*/ 186979 h 366"/>
                    <a:gd name="T54" fmla="*/ 4298 w 244"/>
                    <a:gd name="T55" fmla="*/ 186979 h 366"/>
                    <a:gd name="T56" fmla="*/ 0 w 244"/>
                    <a:gd name="T57" fmla="*/ 195575 h 366"/>
                    <a:gd name="T58" fmla="*/ 0 w 244"/>
                    <a:gd name="T59" fmla="*/ 195575 h 366"/>
                    <a:gd name="T60" fmla="*/ 0 w 244"/>
                    <a:gd name="T61" fmla="*/ 196650 h 366"/>
                    <a:gd name="T62" fmla="*/ 0 w 244"/>
                    <a:gd name="T63" fmla="*/ 196650 h 366"/>
                    <a:gd name="T64" fmla="*/ 1075 w 244"/>
                    <a:gd name="T65" fmla="*/ 196650 h 366"/>
                    <a:gd name="T66" fmla="*/ 1075 w 244"/>
                    <a:gd name="T67" fmla="*/ 196650 h 366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4"/>
                    <a:gd name="T103" fmla="*/ 0 h 366"/>
                    <a:gd name="T104" fmla="*/ 244 w 244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6" name="Freeform 89"/>
                <p:cNvSpPr>
                  <a:spLocks/>
                </p:cNvSpPr>
                <p:nvPr/>
              </p:nvSpPr>
              <p:spPr bwMode="auto">
                <a:xfrm rot="-1888923">
                  <a:off x="391822" y="4560625"/>
                  <a:ext cx="1094994" cy="933831"/>
                </a:xfrm>
                <a:custGeom>
                  <a:avLst/>
                  <a:gdLst>
                    <a:gd name="T0" fmla="*/ 547497 w 2038"/>
                    <a:gd name="T1" fmla="*/ 0 h 1738"/>
                    <a:gd name="T2" fmla="*/ 1094994 w 2038"/>
                    <a:gd name="T3" fmla="*/ 466916 h 1738"/>
                    <a:gd name="T4" fmla="*/ 547497 w 2038"/>
                    <a:gd name="T5" fmla="*/ 933831 h 1738"/>
                    <a:gd name="T6" fmla="*/ 0 w 2038"/>
                    <a:gd name="T7" fmla="*/ 466916 h 1738"/>
                    <a:gd name="T8" fmla="*/ 955299 w 2038"/>
                    <a:gd name="T9" fmla="*/ 4298 h 1738"/>
                    <a:gd name="T10" fmla="*/ 765099 w 2038"/>
                    <a:gd name="T11" fmla="*/ 98864 h 1738"/>
                    <a:gd name="T12" fmla="*/ 618956 w 2038"/>
                    <a:gd name="T13" fmla="*/ 276173 h 1738"/>
                    <a:gd name="T14" fmla="*/ 571675 w 2038"/>
                    <a:gd name="T15" fmla="*/ 327754 h 1738"/>
                    <a:gd name="T16" fmla="*/ 559855 w 2038"/>
                    <a:gd name="T17" fmla="*/ 308411 h 1738"/>
                    <a:gd name="T18" fmla="*/ 544811 w 2038"/>
                    <a:gd name="T19" fmla="*/ 308411 h 1738"/>
                    <a:gd name="T20" fmla="*/ 527617 w 2038"/>
                    <a:gd name="T21" fmla="*/ 314859 h 1738"/>
                    <a:gd name="T22" fmla="*/ 517946 w 2038"/>
                    <a:gd name="T23" fmla="*/ 346023 h 1738"/>
                    <a:gd name="T24" fmla="*/ 415861 w 2038"/>
                    <a:gd name="T25" fmla="*/ 188056 h 1738"/>
                    <a:gd name="T26" fmla="*/ 232109 w 2038"/>
                    <a:gd name="T27" fmla="*/ 35462 h 1738"/>
                    <a:gd name="T28" fmla="*/ 32237 w 2038"/>
                    <a:gd name="T29" fmla="*/ 7522 h 1738"/>
                    <a:gd name="T30" fmla="*/ 31163 w 2038"/>
                    <a:gd name="T31" fmla="*/ 126803 h 1738"/>
                    <a:gd name="T32" fmla="*/ 53729 w 2038"/>
                    <a:gd name="T33" fmla="*/ 160116 h 1738"/>
                    <a:gd name="T34" fmla="*/ 82742 w 2038"/>
                    <a:gd name="T35" fmla="*/ 192354 h 1738"/>
                    <a:gd name="T36" fmla="*/ 102085 w 2038"/>
                    <a:gd name="T37" fmla="*/ 246084 h 1738"/>
                    <a:gd name="T38" fmla="*/ 116054 w 2038"/>
                    <a:gd name="T39" fmla="*/ 271875 h 1738"/>
                    <a:gd name="T40" fmla="*/ 122502 w 2038"/>
                    <a:gd name="T41" fmla="*/ 311635 h 1738"/>
                    <a:gd name="T42" fmla="*/ 135397 w 2038"/>
                    <a:gd name="T43" fmla="*/ 339575 h 1738"/>
                    <a:gd name="T44" fmla="*/ 171932 w 2038"/>
                    <a:gd name="T45" fmla="*/ 397604 h 1738"/>
                    <a:gd name="T46" fmla="*/ 337417 w 2038"/>
                    <a:gd name="T47" fmla="*/ 419096 h 1738"/>
                    <a:gd name="T48" fmla="*/ 226736 w 2038"/>
                    <a:gd name="T49" fmla="*/ 503989 h 1738"/>
                    <a:gd name="T50" fmla="*/ 239631 w 2038"/>
                    <a:gd name="T51" fmla="*/ 560943 h 1738"/>
                    <a:gd name="T52" fmla="*/ 294434 w 2038"/>
                    <a:gd name="T53" fmla="*/ 630793 h 1738"/>
                    <a:gd name="T54" fmla="*/ 315926 w 2038"/>
                    <a:gd name="T55" fmla="*/ 674851 h 1738"/>
                    <a:gd name="T56" fmla="*/ 347088 w 2038"/>
                    <a:gd name="T57" fmla="*/ 701717 h 1738"/>
                    <a:gd name="T58" fmla="*/ 349238 w 2038"/>
                    <a:gd name="T59" fmla="*/ 786610 h 1738"/>
                    <a:gd name="T60" fmla="*/ 301956 w 2038"/>
                    <a:gd name="T61" fmla="*/ 848937 h 1738"/>
                    <a:gd name="T62" fmla="*/ 277241 w 2038"/>
                    <a:gd name="T63" fmla="*/ 912339 h 1738"/>
                    <a:gd name="T64" fmla="*/ 297658 w 2038"/>
                    <a:gd name="T65" fmla="*/ 931682 h 1738"/>
                    <a:gd name="T66" fmla="*/ 359983 w 2038"/>
                    <a:gd name="T67" fmla="*/ 852161 h 1738"/>
                    <a:gd name="T68" fmla="*/ 413712 w 2038"/>
                    <a:gd name="T69" fmla="*/ 793058 h 1738"/>
                    <a:gd name="T70" fmla="*/ 478187 w 2038"/>
                    <a:gd name="T71" fmla="*/ 574913 h 1738"/>
                    <a:gd name="T72" fmla="*/ 503977 w 2038"/>
                    <a:gd name="T73" fmla="*/ 512586 h 1738"/>
                    <a:gd name="T74" fmla="*/ 516872 w 2038"/>
                    <a:gd name="T75" fmla="*/ 615748 h 1738"/>
                    <a:gd name="T76" fmla="*/ 549109 w 2038"/>
                    <a:gd name="T77" fmla="*/ 709239 h 1738"/>
                    <a:gd name="T78" fmla="*/ 578122 w 2038"/>
                    <a:gd name="T79" fmla="*/ 573839 h 1738"/>
                    <a:gd name="T80" fmla="*/ 594241 w 2038"/>
                    <a:gd name="T81" fmla="*/ 514735 h 1738"/>
                    <a:gd name="T82" fmla="*/ 623255 w 2038"/>
                    <a:gd name="T83" fmla="*/ 610375 h 1738"/>
                    <a:gd name="T84" fmla="*/ 681282 w 2038"/>
                    <a:gd name="T85" fmla="*/ 793058 h 1738"/>
                    <a:gd name="T86" fmla="*/ 733936 w 2038"/>
                    <a:gd name="T87" fmla="*/ 852161 h 1738"/>
                    <a:gd name="T88" fmla="*/ 802709 w 2038"/>
                    <a:gd name="T89" fmla="*/ 933831 h 1738"/>
                    <a:gd name="T90" fmla="*/ 816679 w 2038"/>
                    <a:gd name="T91" fmla="*/ 900518 h 1738"/>
                    <a:gd name="T92" fmla="*/ 782292 w 2038"/>
                    <a:gd name="T93" fmla="*/ 837117 h 1738"/>
                    <a:gd name="T94" fmla="*/ 742533 w 2038"/>
                    <a:gd name="T95" fmla="*/ 774790 h 1738"/>
                    <a:gd name="T96" fmla="*/ 750055 w 2038"/>
                    <a:gd name="T97" fmla="*/ 698493 h 1738"/>
                    <a:gd name="T98" fmla="*/ 784441 w 2038"/>
                    <a:gd name="T99" fmla="*/ 664105 h 1738"/>
                    <a:gd name="T100" fmla="*/ 810231 w 2038"/>
                    <a:gd name="T101" fmla="*/ 626494 h 1738"/>
                    <a:gd name="T102" fmla="*/ 859662 w 2038"/>
                    <a:gd name="T103" fmla="*/ 548048 h 1738"/>
                    <a:gd name="T104" fmla="*/ 857512 w 2038"/>
                    <a:gd name="T105" fmla="*/ 493243 h 1738"/>
                    <a:gd name="T106" fmla="*/ 781218 w 2038"/>
                    <a:gd name="T107" fmla="*/ 414797 h 1738"/>
                    <a:gd name="T108" fmla="*/ 925211 w 2038"/>
                    <a:gd name="T109" fmla="*/ 394380 h 1738"/>
                    <a:gd name="T110" fmla="*/ 960672 w 2038"/>
                    <a:gd name="T111" fmla="*/ 337426 h 1738"/>
                    <a:gd name="T112" fmla="*/ 977865 w 2038"/>
                    <a:gd name="T113" fmla="*/ 301964 h 1738"/>
                    <a:gd name="T114" fmla="*/ 980014 w 2038"/>
                    <a:gd name="T115" fmla="*/ 267576 h 1738"/>
                    <a:gd name="T116" fmla="*/ 991835 w 2038"/>
                    <a:gd name="T117" fmla="*/ 242861 h 1738"/>
                    <a:gd name="T118" fmla="*/ 1012252 w 2038"/>
                    <a:gd name="T119" fmla="*/ 192354 h 1738"/>
                    <a:gd name="T120" fmla="*/ 1045563 w 2038"/>
                    <a:gd name="T121" fmla="*/ 153668 h 1738"/>
                    <a:gd name="T122" fmla="*/ 1065980 w 2038"/>
                    <a:gd name="T123" fmla="*/ 124654 h 1738"/>
                    <a:gd name="T124" fmla="*/ 544811 w 2038"/>
                    <a:gd name="T125" fmla="*/ 312710 h 1738"/>
                    <a:gd name="T126" fmla="*/ 17694720 60000 65536"/>
                    <a:gd name="T127" fmla="*/ 0 60000 65536"/>
                    <a:gd name="T128" fmla="*/ 5898240 60000 65536"/>
                    <a:gd name="T129" fmla="*/ 1179648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38"/>
                    <a:gd name="T190" fmla="*/ 0 h 1738"/>
                    <a:gd name="T191" fmla="*/ 2038 w 2038"/>
                    <a:gd name="T192" fmla="*/ 1738 h 17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118" name="Group 172"/>
              <p:cNvGrpSpPr>
                <a:grpSpLocks/>
              </p:cNvGrpSpPr>
              <p:nvPr/>
            </p:nvGrpSpPr>
            <p:grpSpPr bwMode="auto">
              <a:xfrm>
                <a:off x="7705128" y="419215"/>
                <a:ext cx="1376647" cy="1173998"/>
                <a:chOff x="7705128" y="419215"/>
                <a:chExt cx="1376647" cy="1173998"/>
              </a:xfrm>
            </p:grpSpPr>
            <p:sp>
              <p:nvSpPr>
                <p:cNvPr id="1129" name="Freeform 86"/>
                <p:cNvSpPr>
                  <a:spLocks/>
                </p:cNvSpPr>
                <p:nvPr/>
              </p:nvSpPr>
              <p:spPr bwMode="auto">
                <a:xfrm rot="-1888923">
                  <a:off x="8068014" y="652386"/>
                  <a:ext cx="166173" cy="247226"/>
                </a:xfrm>
                <a:custGeom>
                  <a:avLst/>
                  <a:gdLst>
                    <a:gd name="T0" fmla="*/ 83087 w 246"/>
                    <a:gd name="T1" fmla="*/ 0 h 366"/>
                    <a:gd name="T2" fmla="*/ 166173 w 246"/>
                    <a:gd name="T3" fmla="*/ 123613 h 366"/>
                    <a:gd name="T4" fmla="*/ 83087 w 246"/>
                    <a:gd name="T5" fmla="*/ 247226 h 366"/>
                    <a:gd name="T6" fmla="*/ 0 w 246"/>
                    <a:gd name="T7" fmla="*/ 123613 h 366"/>
                    <a:gd name="T8" fmla="*/ 163471 w 246"/>
                    <a:gd name="T9" fmla="*/ 247226 h 366"/>
                    <a:gd name="T10" fmla="*/ 163471 w 246"/>
                    <a:gd name="T11" fmla="*/ 247226 h 366"/>
                    <a:gd name="T12" fmla="*/ 164822 w 246"/>
                    <a:gd name="T13" fmla="*/ 245875 h 366"/>
                    <a:gd name="T14" fmla="*/ 166173 w 246"/>
                    <a:gd name="T15" fmla="*/ 245875 h 366"/>
                    <a:gd name="T16" fmla="*/ 166173 w 246"/>
                    <a:gd name="T17" fmla="*/ 245875 h 366"/>
                    <a:gd name="T18" fmla="*/ 159418 w 246"/>
                    <a:gd name="T19" fmla="*/ 235067 h 366"/>
                    <a:gd name="T20" fmla="*/ 33775 w 246"/>
                    <a:gd name="T21" fmla="*/ 36476 h 366"/>
                    <a:gd name="T22" fmla="*/ 33775 w 246"/>
                    <a:gd name="T23" fmla="*/ 36476 h 366"/>
                    <a:gd name="T24" fmla="*/ 21616 w 246"/>
                    <a:gd name="T25" fmla="*/ 18913 h 366"/>
                    <a:gd name="T26" fmla="*/ 21616 w 246"/>
                    <a:gd name="T27" fmla="*/ 17563 h 366"/>
                    <a:gd name="T28" fmla="*/ 21616 w 246"/>
                    <a:gd name="T29" fmla="*/ 17563 h 366"/>
                    <a:gd name="T30" fmla="*/ 14861 w 246"/>
                    <a:gd name="T31" fmla="*/ 9457 h 366"/>
                    <a:gd name="T32" fmla="*/ 6755 w 246"/>
                    <a:gd name="T33" fmla="*/ 2702 h 366"/>
                    <a:gd name="T34" fmla="*/ 6755 w 246"/>
                    <a:gd name="T35" fmla="*/ 2702 h 366"/>
                    <a:gd name="T36" fmla="*/ 4053 w 246"/>
                    <a:gd name="T37" fmla="*/ 1351 h 366"/>
                    <a:gd name="T38" fmla="*/ 1351 w 246"/>
                    <a:gd name="T39" fmla="*/ 0 h 366"/>
                    <a:gd name="T40" fmla="*/ 0 w 246"/>
                    <a:gd name="T41" fmla="*/ 1351 h 366"/>
                    <a:gd name="T42" fmla="*/ 0 w 246"/>
                    <a:gd name="T43" fmla="*/ 4053 h 366"/>
                    <a:gd name="T44" fmla="*/ 0 w 246"/>
                    <a:gd name="T45" fmla="*/ 4053 h 366"/>
                    <a:gd name="T46" fmla="*/ 2702 w 246"/>
                    <a:gd name="T47" fmla="*/ 10808 h 366"/>
                    <a:gd name="T48" fmla="*/ 6755 w 246"/>
                    <a:gd name="T49" fmla="*/ 16212 h 366"/>
                    <a:gd name="T50" fmla="*/ 6755 w 246"/>
                    <a:gd name="T51" fmla="*/ 16212 h 366"/>
                    <a:gd name="T52" fmla="*/ 13510 w 246"/>
                    <a:gd name="T53" fmla="*/ 22966 h 366"/>
                    <a:gd name="T54" fmla="*/ 18914 w 246"/>
                    <a:gd name="T55" fmla="*/ 29721 h 366"/>
                    <a:gd name="T56" fmla="*/ 156716 w 246"/>
                    <a:gd name="T57" fmla="*/ 237769 h 366"/>
                    <a:gd name="T58" fmla="*/ 156716 w 246"/>
                    <a:gd name="T59" fmla="*/ 237769 h 366"/>
                    <a:gd name="T60" fmla="*/ 160769 w 246"/>
                    <a:gd name="T61" fmla="*/ 244524 h 366"/>
                    <a:gd name="T62" fmla="*/ 163471 w 246"/>
                    <a:gd name="T63" fmla="*/ 247226 h 366"/>
                    <a:gd name="T64" fmla="*/ 163471 w 246"/>
                    <a:gd name="T65" fmla="*/ 247226 h 366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6"/>
                    <a:gd name="T100" fmla="*/ 0 h 366"/>
                    <a:gd name="T101" fmla="*/ 246 w 246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0" name="Freeform 87"/>
                <p:cNvSpPr>
                  <a:spLocks/>
                </p:cNvSpPr>
                <p:nvPr/>
              </p:nvSpPr>
              <p:spPr bwMode="auto">
                <a:xfrm rot="-1888923">
                  <a:off x="8289456" y="842418"/>
                  <a:ext cx="676" cy="676"/>
                </a:xfrm>
                <a:custGeom>
                  <a:avLst/>
                  <a:gdLst>
                    <a:gd name="T0" fmla="*/ 338 w 676"/>
                    <a:gd name="T1" fmla="*/ 0 h 676"/>
                    <a:gd name="T2" fmla="*/ 676 w 676"/>
                    <a:gd name="T3" fmla="*/ 338 h 676"/>
                    <a:gd name="T4" fmla="*/ 338 w 676"/>
                    <a:gd name="T5" fmla="*/ 676 h 676"/>
                    <a:gd name="T6" fmla="*/ 0 w 676"/>
                    <a:gd name="T7" fmla="*/ 338 h 676"/>
                    <a:gd name="T8" fmla="*/ 0 w 676"/>
                    <a:gd name="T9" fmla="*/ 0 h 676"/>
                    <a:gd name="T10" fmla="*/ 0 w 676"/>
                    <a:gd name="T11" fmla="*/ 0 h 676"/>
                    <a:gd name="T12" fmla="*/ 0 w 676"/>
                    <a:gd name="T13" fmla="*/ 0 h 676"/>
                    <a:gd name="T14" fmla="*/ 0 w 676"/>
                    <a:gd name="T15" fmla="*/ 0 h 676"/>
                    <a:gd name="T16" fmla="*/ 0 w 676"/>
                    <a:gd name="T17" fmla="*/ 0 h 676"/>
                    <a:gd name="T18" fmla="*/ 0 w 676"/>
                    <a:gd name="T19" fmla="*/ 0 h 676"/>
                    <a:gd name="T20" fmla="*/ 0 w 676"/>
                    <a:gd name="T21" fmla="*/ 0 h 676"/>
                    <a:gd name="T22" fmla="*/ 0 w 676"/>
                    <a:gd name="T23" fmla="*/ 0 h 676"/>
                    <a:gd name="T24" fmla="*/ 0 w 676"/>
                    <a:gd name="T25" fmla="*/ 0 h 676"/>
                    <a:gd name="T26" fmla="*/ 0 w 676"/>
                    <a:gd name="T27" fmla="*/ 0 h 676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76"/>
                    <a:gd name="T43" fmla="*/ 0 h 676"/>
                    <a:gd name="T44" fmla="*/ 676 w 676"/>
                    <a:gd name="T45" fmla="*/ 676 h 6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76" h="676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1" name="Freeform 88"/>
                <p:cNvSpPr>
                  <a:spLocks/>
                </p:cNvSpPr>
                <p:nvPr/>
              </p:nvSpPr>
              <p:spPr bwMode="auto">
                <a:xfrm rot="-1888923">
                  <a:off x="8220188" y="559611"/>
                  <a:ext cx="164820" cy="247226"/>
                </a:xfrm>
                <a:custGeom>
                  <a:avLst/>
                  <a:gdLst>
                    <a:gd name="T0" fmla="*/ 82410 w 244"/>
                    <a:gd name="T1" fmla="*/ 0 h 366"/>
                    <a:gd name="T2" fmla="*/ 164820 w 244"/>
                    <a:gd name="T3" fmla="*/ 123613 h 366"/>
                    <a:gd name="T4" fmla="*/ 82410 w 244"/>
                    <a:gd name="T5" fmla="*/ 247226 h 366"/>
                    <a:gd name="T6" fmla="*/ 0 w 244"/>
                    <a:gd name="T7" fmla="*/ 123613 h 366"/>
                    <a:gd name="T8" fmla="*/ 1351 w 244"/>
                    <a:gd name="T9" fmla="*/ 247226 h 366"/>
                    <a:gd name="T10" fmla="*/ 1351 w 244"/>
                    <a:gd name="T11" fmla="*/ 247226 h 366"/>
                    <a:gd name="T12" fmla="*/ 4053 w 244"/>
                    <a:gd name="T13" fmla="*/ 244524 h 366"/>
                    <a:gd name="T14" fmla="*/ 9457 w 244"/>
                    <a:gd name="T15" fmla="*/ 237769 h 366"/>
                    <a:gd name="T16" fmla="*/ 145906 w 244"/>
                    <a:gd name="T17" fmla="*/ 29721 h 366"/>
                    <a:gd name="T18" fmla="*/ 145906 w 244"/>
                    <a:gd name="T19" fmla="*/ 29721 h 366"/>
                    <a:gd name="T20" fmla="*/ 152661 w 244"/>
                    <a:gd name="T21" fmla="*/ 22966 h 366"/>
                    <a:gd name="T22" fmla="*/ 158065 w 244"/>
                    <a:gd name="T23" fmla="*/ 16212 h 366"/>
                    <a:gd name="T24" fmla="*/ 158065 w 244"/>
                    <a:gd name="T25" fmla="*/ 16212 h 366"/>
                    <a:gd name="T26" fmla="*/ 162118 w 244"/>
                    <a:gd name="T27" fmla="*/ 10808 h 366"/>
                    <a:gd name="T28" fmla="*/ 164820 w 244"/>
                    <a:gd name="T29" fmla="*/ 4053 h 366"/>
                    <a:gd name="T30" fmla="*/ 164820 w 244"/>
                    <a:gd name="T31" fmla="*/ 4053 h 366"/>
                    <a:gd name="T32" fmla="*/ 164820 w 244"/>
                    <a:gd name="T33" fmla="*/ 1351 h 366"/>
                    <a:gd name="T34" fmla="*/ 163469 w 244"/>
                    <a:gd name="T35" fmla="*/ 0 h 366"/>
                    <a:gd name="T36" fmla="*/ 160767 w 244"/>
                    <a:gd name="T37" fmla="*/ 1351 h 366"/>
                    <a:gd name="T38" fmla="*/ 158065 w 244"/>
                    <a:gd name="T39" fmla="*/ 2702 h 366"/>
                    <a:gd name="T40" fmla="*/ 158065 w 244"/>
                    <a:gd name="T41" fmla="*/ 2702 h 366"/>
                    <a:gd name="T42" fmla="*/ 149959 w 244"/>
                    <a:gd name="T43" fmla="*/ 9457 h 366"/>
                    <a:gd name="T44" fmla="*/ 143204 w 244"/>
                    <a:gd name="T45" fmla="*/ 17563 h 366"/>
                    <a:gd name="T46" fmla="*/ 143204 w 244"/>
                    <a:gd name="T47" fmla="*/ 18913 h 366"/>
                    <a:gd name="T48" fmla="*/ 143204 w 244"/>
                    <a:gd name="T49" fmla="*/ 18913 h 366"/>
                    <a:gd name="T50" fmla="*/ 131045 w 244"/>
                    <a:gd name="T51" fmla="*/ 36476 h 366"/>
                    <a:gd name="T52" fmla="*/ 5404 w 244"/>
                    <a:gd name="T53" fmla="*/ 235067 h 366"/>
                    <a:gd name="T54" fmla="*/ 5404 w 244"/>
                    <a:gd name="T55" fmla="*/ 235067 h 366"/>
                    <a:gd name="T56" fmla="*/ 0 w 244"/>
                    <a:gd name="T57" fmla="*/ 245875 h 366"/>
                    <a:gd name="T58" fmla="*/ 0 w 244"/>
                    <a:gd name="T59" fmla="*/ 245875 h 366"/>
                    <a:gd name="T60" fmla="*/ 0 w 244"/>
                    <a:gd name="T61" fmla="*/ 247226 h 366"/>
                    <a:gd name="T62" fmla="*/ 0 w 244"/>
                    <a:gd name="T63" fmla="*/ 247226 h 366"/>
                    <a:gd name="T64" fmla="*/ 1351 w 244"/>
                    <a:gd name="T65" fmla="*/ 247226 h 366"/>
                    <a:gd name="T66" fmla="*/ 1351 w 244"/>
                    <a:gd name="T67" fmla="*/ 247226 h 366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4"/>
                    <a:gd name="T103" fmla="*/ 0 h 366"/>
                    <a:gd name="T104" fmla="*/ 244 w 244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32" name="Freeform 89"/>
                <p:cNvSpPr>
                  <a:spLocks/>
                </p:cNvSpPr>
                <p:nvPr/>
              </p:nvSpPr>
              <p:spPr bwMode="auto">
                <a:xfrm rot="-1888923">
                  <a:off x="7705128" y="419215"/>
                  <a:ext cx="1376647" cy="1173998"/>
                </a:xfrm>
                <a:custGeom>
                  <a:avLst/>
                  <a:gdLst>
                    <a:gd name="T0" fmla="*/ 688324 w 2038"/>
                    <a:gd name="T1" fmla="*/ 0 h 1738"/>
                    <a:gd name="T2" fmla="*/ 1376647 w 2038"/>
                    <a:gd name="T3" fmla="*/ 586999 h 1738"/>
                    <a:gd name="T4" fmla="*/ 688324 w 2038"/>
                    <a:gd name="T5" fmla="*/ 1173998 h 1738"/>
                    <a:gd name="T6" fmla="*/ 0 w 2038"/>
                    <a:gd name="T7" fmla="*/ 586999 h 1738"/>
                    <a:gd name="T8" fmla="*/ 1201020 w 2038"/>
                    <a:gd name="T9" fmla="*/ 5404 h 1738"/>
                    <a:gd name="T10" fmla="*/ 961897 w 2038"/>
                    <a:gd name="T11" fmla="*/ 124290 h 1738"/>
                    <a:gd name="T12" fmla="*/ 778164 w 2038"/>
                    <a:gd name="T13" fmla="*/ 347201 h 1738"/>
                    <a:gd name="T14" fmla="*/ 718721 w 2038"/>
                    <a:gd name="T15" fmla="*/ 412048 h 1738"/>
                    <a:gd name="T16" fmla="*/ 703860 w 2038"/>
                    <a:gd name="T17" fmla="*/ 387730 h 1738"/>
                    <a:gd name="T18" fmla="*/ 684946 w 2038"/>
                    <a:gd name="T19" fmla="*/ 387730 h 1738"/>
                    <a:gd name="T20" fmla="*/ 663330 w 2038"/>
                    <a:gd name="T21" fmla="*/ 395836 h 1738"/>
                    <a:gd name="T22" fmla="*/ 651172 w 2038"/>
                    <a:gd name="T23" fmla="*/ 435014 h 1738"/>
                    <a:gd name="T24" fmla="*/ 522829 w 2038"/>
                    <a:gd name="T25" fmla="*/ 236421 h 1738"/>
                    <a:gd name="T26" fmla="*/ 291811 w 2038"/>
                    <a:gd name="T27" fmla="*/ 44582 h 1738"/>
                    <a:gd name="T28" fmla="*/ 40529 w 2038"/>
                    <a:gd name="T29" fmla="*/ 9457 h 1738"/>
                    <a:gd name="T30" fmla="*/ 39178 w 2038"/>
                    <a:gd name="T31" fmla="*/ 159415 h 1738"/>
                    <a:gd name="T32" fmla="*/ 67549 w 2038"/>
                    <a:gd name="T33" fmla="*/ 201295 h 1738"/>
                    <a:gd name="T34" fmla="*/ 104025 w 2038"/>
                    <a:gd name="T35" fmla="*/ 241825 h 1738"/>
                    <a:gd name="T36" fmla="*/ 128343 w 2038"/>
                    <a:gd name="T37" fmla="*/ 309373 h 1738"/>
                    <a:gd name="T38" fmla="*/ 145906 w 2038"/>
                    <a:gd name="T39" fmla="*/ 341797 h 1738"/>
                    <a:gd name="T40" fmla="*/ 154012 w 2038"/>
                    <a:gd name="T41" fmla="*/ 391783 h 1738"/>
                    <a:gd name="T42" fmla="*/ 170223 w 2038"/>
                    <a:gd name="T43" fmla="*/ 426908 h 1738"/>
                    <a:gd name="T44" fmla="*/ 216157 w 2038"/>
                    <a:gd name="T45" fmla="*/ 499861 h 1738"/>
                    <a:gd name="T46" fmla="*/ 424207 w 2038"/>
                    <a:gd name="T47" fmla="*/ 526881 h 1738"/>
                    <a:gd name="T48" fmla="*/ 285056 w 2038"/>
                    <a:gd name="T49" fmla="*/ 633608 h 1738"/>
                    <a:gd name="T50" fmla="*/ 301268 w 2038"/>
                    <a:gd name="T51" fmla="*/ 705209 h 1738"/>
                    <a:gd name="T52" fmla="*/ 370168 w 2038"/>
                    <a:gd name="T53" fmla="*/ 793023 h 1738"/>
                    <a:gd name="T54" fmla="*/ 397188 w 2038"/>
                    <a:gd name="T55" fmla="*/ 848413 h 1738"/>
                    <a:gd name="T56" fmla="*/ 436366 w 2038"/>
                    <a:gd name="T57" fmla="*/ 882187 h 1738"/>
                    <a:gd name="T58" fmla="*/ 439068 w 2038"/>
                    <a:gd name="T59" fmla="*/ 988914 h 1738"/>
                    <a:gd name="T60" fmla="*/ 379625 w 2038"/>
                    <a:gd name="T61" fmla="*/ 1067271 h 1738"/>
                    <a:gd name="T62" fmla="*/ 348552 w 2038"/>
                    <a:gd name="T63" fmla="*/ 1146978 h 1738"/>
                    <a:gd name="T64" fmla="*/ 374221 w 2038"/>
                    <a:gd name="T65" fmla="*/ 1171296 h 1738"/>
                    <a:gd name="T66" fmla="*/ 452578 w 2038"/>
                    <a:gd name="T67" fmla="*/ 1071324 h 1738"/>
                    <a:gd name="T68" fmla="*/ 520127 w 2038"/>
                    <a:gd name="T69" fmla="*/ 997020 h 1738"/>
                    <a:gd name="T70" fmla="*/ 601185 w 2038"/>
                    <a:gd name="T71" fmla="*/ 722772 h 1738"/>
                    <a:gd name="T72" fmla="*/ 633609 w 2038"/>
                    <a:gd name="T73" fmla="*/ 644415 h 1738"/>
                    <a:gd name="T74" fmla="*/ 649821 w 2038"/>
                    <a:gd name="T75" fmla="*/ 774109 h 1738"/>
                    <a:gd name="T76" fmla="*/ 690350 w 2038"/>
                    <a:gd name="T77" fmla="*/ 891644 h 1738"/>
                    <a:gd name="T78" fmla="*/ 726826 w 2038"/>
                    <a:gd name="T79" fmla="*/ 721421 h 1738"/>
                    <a:gd name="T80" fmla="*/ 747091 w 2038"/>
                    <a:gd name="T81" fmla="*/ 647117 h 1738"/>
                    <a:gd name="T82" fmla="*/ 783567 w 2038"/>
                    <a:gd name="T83" fmla="*/ 767354 h 1738"/>
                    <a:gd name="T84" fmla="*/ 856520 w 2038"/>
                    <a:gd name="T85" fmla="*/ 997020 h 1738"/>
                    <a:gd name="T86" fmla="*/ 922718 w 2038"/>
                    <a:gd name="T87" fmla="*/ 1071324 h 1738"/>
                    <a:gd name="T88" fmla="*/ 1009181 w 2038"/>
                    <a:gd name="T89" fmla="*/ 1173998 h 1738"/>
                    <a:gd name="T90" fmla="*/ 1026744 w 2038"/>
                    <a:gd name="T91" fmla="*/ 1132118 h 1738"/>
                    <a:gd name="T92" fmla="*/ 983512 w 2038"/>
                    <a:gd name="T93" fmla="*/ 1052410 h 1738"/>
                    <a:gd name="T94" fmla="*/ 933526 w 2038"/>
                    <a:gd name="T95" fmla="*/ 974054 h 1738"/>
                    <a:gd name="T96" fmla="*/ 942983 w 2038"/>
                    <a:gd name="T97" fmla="*/ 878134 h 1738"/>
                    <a:gd name="T98" fmla="*/ 986214 w 2038"/>
                    <a:gd name="T99" fmla="*/ 834903 h 1738"/>
                    <a:gd name="T100" fmla="*/ 1018638 w 2038"/>
                    <a:gd name="T101" fmla="*/ 787619 h 1738"/>
                    <a:gd name="T102" fmla="*/ 1080783 w 2038"/>
                    <a:gd name="T103" fmla="*/ 688998 h 1738"/>
                    <a:gd name="T104" fmla="*/ 1078081 w 2038"/>
                    <a:gd name="T105" fmla="*/ 620098 h 1738"/>
                    <a:gd name="T106" fmla="*/ 982161 w 2038"/>
                    <a:gd name="T107" fmla="*/ 521477 h 1738"/>
                    <a:gd name="T108" fmla="*/ 1163192 w 2038"/>
                    <a:gd name="T109" fmla="*/ 495808 h 1738"/>
                    <a:gd name="T110" fmla="*/ 1207775 w 2038"/>
                    <a:gd name="T111" fmla="*/ 424206 h 1738"/>
                    <a:gd name="T112" fmla="*/ 1229390 w 2038"/>
                    <a:gd name="T113" fmla="*/ 379624 h 1738"/>
                    <a:gd name="T114" fmla="*/ 1232092 w 2038"/>
                    <a:gd name="T115" fmla="*/ 336393 h 1738"/>
                    <a:gd name="T116" fmla="*/ 1246953 w 2038"/>
                    <a:gd name="T117" fmla="*/ 305321 h 1738"/>
                    <a:gd name="T118" fmla="*/ 1272622 w 2038"/>
                    <a:gd name="T119" fmla="*/ 241825 h 1738"/>
                    <a:gd name="T120" fmla="*/ 1314502 w 2038"/>
                    <a:gd name="T121" fmla="*/ 193190 h 1738"/>
                    <a:gd name="T122" fmla="*/ 1340171 w 2038"/>
                    <a:gd name="T123" fmla="*/ 156713 h 1738"/>
                    <a:gd name="T124" fmla="*/ 684946 w 2038"/>
                    <a:gd name="T125" fmla="*/ 393134 h 1738"/>
                    <a:gd name="T126" fmla="*/ 17694720 60000 65536"/>
                    <a:gd name="T127" fmla="*/ 0 60000 65536"/>
                    <a:gd name="T128" fmla="*/ 5898240 60000 65536"/>
                    <a:gd name="T129" fmla="*/ 1179648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38"/>
                    <a:gd name="T190" fmla="*/ 0 h 1738"/>
                    <a:gd name="T191" fmla="*/ 2038 w 2038"/>
                    <a:gd name="T192" fmla="*/ 1738 h 17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119" name="Group 177"/>
              <p:cNvGrpSpPr>
                <a:grpSpLocks/>
              </p:cNvGrpSpPr>
              <p:nvPr/>
            </p:nvGrpSpPr>
            <p:grpSpPr bwMode="auto">
              <a:xfrm>
                <a:off x="7324510" y="3846320"/>
                <a:ext cx="1472284" cy="1143000"/>
                <a:chOff x="7324510" y="3846320"/>
                <a:chExt cx="1472284" cy="1143000"/>
              </a:xfrm>
            </p:grpSpPr>
            <p:sp>
              <p:nvSpPr>
                <p:cNvPr id="1125" name="Freeform 72"/>
                <p:cNvSpPr>
                  <a:spLocks/>
                </p:cNvSpPr>
                <p:nvPr/>
              </p:nvSpPr>
              <p:spPr bwMode="auto">
                <a:xfrm rot="2429353">
                  <a:off x="8007977" y="4073890"/>
                  <a:ext cx="189134" cy="281671"/>
                </a:xfrm>
                <a:custGeom>
                  <a:avLst/>
                  <a:gdLst>
                    <a:gd name="T0" fmla="*/ 94567 w 278"/>
                    <a:gd name="T1" fmla="*/ 0 h 414"/>
                    <a:gd name="T2" fmla="*/ 189134 w 278"/>
                    <a:gd name="T3" fmla="*/ 140836 h 414"/>
                    <a:gd name="T4" fmla="*/ 94567 w 278"/>
                    <a:gd name="T5" fmla="*/ 281671 h 414"/>
                    <a:gd name="T6" fmla="*/ 0 w 278"/>
                    <a:gd name="T7" fmla="*/ 140836 h 414"/>
                    <a:gd name="T8" fmla="*/ 187773 w 278"/>
                    <a:gd name="T9" fmla="*/ 281671 h 414"/>
                    <a:gd name="T10" fmla="*/ 187773 w 278"/>
                    <a:gd name="T11" fmla="*/ 281671 h 414"/>
                    <a:gd name="T12" fmla="*/ 189134 w 278"/>
                    <a:gd name="T13" fmla="*/ 281671 h 414"/>
                    <a:gd name="T14" fmla="*/ 189134 w 278"/>
                    <a:gd name="T15" fmla="*/ 280310 h 414"/>
                    <a:gd name="T16" fmla="*/ 189134 w 278"/>
                    <a:gd name="T17" fmla="*/ 280310 h 414"/>
                    <a:gd name="T18" fmla="*/ 183691 w 278"/>
                    <a:gd name="T19" fmla="*/ 269424 h 414"/>
                    <a:gd name="T20" fmla="*/ 36738 w 278"/>
                    <a:gd name="T21" fmla="*/ 40822 h 414"/>
                    <a:gd name="T22" fmla="*/ 36738 w 278"/>
                    <a:gd name="T23" fmla="*/ 40822 h 414"/>
                    <a:gd name="T24" fmla="*/ 25853 w 278"/>
                    <a:gd name="T25" fmla="*/ 21772 h 414"/>
                    <a:gd name="T26" fmla="*/ 24492 w 278"/>
                    <a:gd name="T27" fmla="*/ 19050 h 414"/>
                    <a:gd name="T28" fmla="*/ 24492 w 278"/>
                    <a:gd name="T29" fmla="*/ 19050 h 414"/>
                    <a:gd name="T30" fmla="*/ 17689 w 278"/>
                    <a:gd name="T31" fmla="*/ 9525 h 414"/>
                    <a:gd name="T32" fmla="*/ 9525 w 278"/>
                    <a:gd name="T33" fmla="*/ 2721 h 414"/>
                    <a:gd name="T34" fmla="*/ 6803 w 278"/>
                    <a:gd name="T35" fmla="*/ 1361 h 414"/>
                    <a:gd name="T36" fmla="*/ 6803 w 278"/>
                    <a:gd name="T37" fmla="*/ 1361 h 414"/>
                    <a:gd name="T38" fmla="*/ 4082 w 278"/>
                    <a:gd name="T39" fmla="*/ 0 h 414"/>
                    <a:gd name="T40" fmla="*/ 1361 w 278"/>
                    <a:gd name="T41" fmla="*/ 0 h 414"/>
                    <a:gd name="T42" fmla="*/ 0 w 278"/>
                    <a:gd name="T43" fmla="*/ 1361 h 414"/>
                    <a:gd name="T44" fmla="*/ 0 w 278"/>
                    <a:gd name="T45" fmla="*/ 4082 h 414"/>
                    <a:gd name="T46" fmla="*/ 0 w 278"/>
                    <a:gd name="T47" fmla="*/ 4082 h 414"/>
                    <a:gd name="T48" fmla="*/ 2721 w 278"/>
                    <a:gd name="T49" fmla="*/ 12247 h 414"/>
                    <a:gd name="T50" fmla="*/ 8164 w 278"/>
                    <a:gd name="T51" fmla="*/ 19050 h 414"/>
                    <a:gd name="T52" fmla="*/ 8164 w 278"/>
                    <a:gd name="T53" fmla="*/ 19050 h 414"/>
                    <a:gd name="T54" fmla="*/ 14967 w 278"/>
                    <a:gd name="T55" fmla="*/ 24493 h 414"/>
                    <a:gd name="T56" fmla="*/ 20410 w 278"/>
                    <a:gd name="T57" fmla="*/ 32658 h 414"/>
                    <a:gd name="T58" fmla="*/ 179609 w 278"/>
                    <a:gd name="T59" fmla="*/ 273507 h 414"/>
                    <a:gd name="T60" fmla="*/ 179609 w 278"/>
                    <a:gd name="T61" fmla="*/ 273507 h 414"/>
                    <a:gd name="T62" fmla="*/ 183691 w 278"/>
                    <a:gd name="T63" fmla="*/ 278950 h 414"/>
                    <a:gd name="T64" fmla="*/ 187773 w 278"/>
                    <a:gd name="T65" fmla="*/ 281671 h 414"/>
                    <a:gd name="T66" fmla="*/ 187773 w 278"/>
                    <a:gd name="T67" fmla="*/ 281671 h 414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414"/>
                    <a:gd name="T104" fmla="*/ 278 w 278"/>
                    <a:gd name="T105" fmla="*/ 414 h 4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6" name="Freeform 73"/>
                <p:cNvSpPr>
                  <a:spLocks/>
                </p:cNvSpPr>
                <p:nvPr/>
              </p:nvSpPr>
              <p:spPr bwMode="auto">
                <a:xfrm rot="2429353">
                  <a:off x="8079114" y="4389356"/>
                  <a:ext cx="676" cy="1362"/>
                </a:xfrm>
                <a:custGeom>
                  <a:avLst/>
                  <a:gdLst>
                    <a:gd name="T0" fmla="*/ 338 w 681"/>
                    <a:gd name="T1" fmla="*/ 0 h 1361"/>
                    <a:gd name="T2" fmla="*/ 676 w 681"/>
                    <a:gd name="T3" fmla="*/ 681 h 1361"/>
                    <a:gd name="T4" fmla="*/ 338 w 681"/>
                    <a:gd name="T5" fmla="*/ 1362 h 1361"/>
                    <a:gd name="T6" fmla="*/ 0 w 681"/>
                    <a:gd name="T7" fmla="*/ 681 h 1361"/>
                    <a:gd name="T8" fmla="*/ 0 w 681"/>
                    <a:gd name="T9" fmla="*/ 0 h 1361"/>
                    <a:gd name="T10" fmla="*/ 0 w 681"/>
                    <a:gd name="T11" fmla="*/ 0 h 1361"/>
                    <a:gd name="T12" fmla="*/ 0 w 681"/>
                    <a:gd name="T13" fmla="*/ 2 h 1361"/>
                    <a:gd name="T14" fmla="*/ 0 w 681"/>
                    <a:gd name="T15" fmla="*/ 2 h 1361"/>
                    <a:gd name="T16" fmla="*/ 0 w 681"/>
                    <a:gd name="T17" fmla="*/ 0 h 1361"/>
                    <a:gd name="T18" fmla="*/ 0 w 681"/>
                    <a:gd name="T19" fmla="*/ 0 h 1361"/>
                    <a:gd name="T20" fmla="*/ 0 w 681"/>
                    <a:gd name="T21" fmla="*/ 0 h 1361"/>
                    <a:gd name="T22" fmla="*/ 0 w 681"/>
                    <a:gd name="T23" fmla="*/ 0 h 1361"/>
                    <a:gd name="T24" fmla="*/ 0 w 681"/>
                    <a:gd name="T25" fmla="*/ 0 h 1361"/>
                    <a:gd name="T26" fmla="*/ 0 w 681"/>
                    <a:gd name="T27" fmla="*/ 0 h 1361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1"/>
                    <a:gd name="T43" fmla="*/ 0 h 1361"/>
                    <a:gd name="T44" fmla="*/ 681 w 681"/>
                    <a:gd name="T45" fmla="*/ 1361 h 136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1" h="13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3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7" name="Freeform 74"/>
                <p:cNvSpPr>
                  <a:spLocks/>
                </p:cNvSpPr>
                <p:nvPr/>
              </p:nvSpPr>
              <p:spPr bwMode="auto">
                <a:xfrm rot="2429353">
                  <a:off x="8162008" y="4205972"/>
                  <a:ext cx="190496" cy="281671"/>
                </a:xfrm>
                <a:custGeom>
                  <a:avLst/>
                  <a:gdLst>
                    <a:gd name="T0" fmla="*/ 95248 w 280"/>
                    <a:gd name="T1" fmla="*/ 0 h 414"/>
                    <a:gd name="T2" fmla="*/ 190496 w 280"/>
                    <a:gd name="T3" fmla="*/ 140836 h 414"/>
                    <a:gd name="T4" fmla="*/ 95248 w 280"/>
                    <a:gd name="T5" fmla="*/ 281671 h 414"/>
                    <a:gd name="T6" fmla="*/ 0 w 280"/>
                    <a:gd name="T7" fmla="*/ 140836 h 414"/>
                    <a:gd name="T8" fmla="*/ 2721 w 280"/>
                    <a:gd name="T9" fmla="*/ 281671 h 414"/>
                    <a:gd name="T10" fmla="*/ 2721 w 280"/>
                    <a:gd name="T11" fmla="*/ 281671 h 414"/>
                    <a:gd name="T12" fmla="*/ 5443 w 280"/>
                    <a:gd name="T13" fmla="*/ 278950 h 414"/>
                    <a:gd name="T14" fmla="*/ 10885 w 280"/>
                    <a:gd name="T15" fmla="*/ 273507 h 414"/>
                    <a:gd name="T16" fmla="*/ 168725 w 280"/>
                    <a:gd name="T17" fmla="*/ 32658 h 414"/>
                    <a:gd name="T18" fmla="*/ 168725 w 280"/>
                    <a:gd name="T19" fmla="*/ 32658 h 414"/>
                    <a:gd name="T20" fmla="*/ 175528 w 280"/>
                    <a:gd name="T21" fmla="*/ 24493 h 414"/>
                    <a:gd name="T22" fmla="*/ 180971 w 280"/>
                    <a:gd name="T23" fmla="*/ 19050 h 414"/>
                    <a:gd name="T24" fmla="*/ 180971 w 280"/>
                    <a:gd name="T25" fmla="*/ 19050 h 414"/>
                    <a:gd name="T26" fmla="*/ 186414 w 280"/>
                    <a:gd name="T27" fmla="*/ 12247 h 414"/>
                    <a:gd name="T28" fmla="*/ 190496 w 280"/>
                    <a:gd name="T29" fmla="*/ 4082 h 414"/>
                    <a:gd name="T30" fmla="*/ 190496 w 280"/>
                    <a:gd name="T31" fmla="*/ 4082 h 414"/>
                    <a:gd name="T32" fmla="*/ 190496 w 280"/>
                    <a:gd name="T33" fmla="*/ 1361 h 414"/>
                    <a:gd name="T34" fmla="*/ 189135 w 280"/>
                    <a:gd name="T35" fmla="*/ 0 h 414"/>
                    <a:gd name="T36" fmla="*/ 186414 w 280"/>
                    <a:gd name="T37" fmla="*/ 0 h 414"/>
                    <a:gd name="T38" fmla="*/ 182332 w 280"/>
                    <a:gd name="T39" fmla="*/ 1361 h 414"/>
                    <a:gd name="T40" fmla="*/ 180971 w 280"/>
                    <a:gd name="T41" fmla="*/ 2721 h 414"/>
                    <a:gd name="T42" fmla="*/ 180971 w 280"/>
                    <a:gd name="T43" fmla="*/ 2721 h 414"/>
                    <a:gd name="T44" fmla="*/ 172807 w 280"/>
                    <a:gd name="T45" fmla="*/ 9525 h 414"/>
                    <a:gd name="T46" fmla="*/ 166004 w 280"/>
                    <a:gd name="T47" fmla="*/ 19050 h 414"/>
                    <a:gd name="T48" fmla="*/ 163282 w 280"/>
                    <a:gd name="T49" fmla="*/ 21772 h 414"/>
                    <a:gd name="T50" fmla="*/ 163282 w 280"/>
                    <a:gd name="T51" fmla="*/ 21772 h 414"/>
                    <a:gd name="T52" fmla="*/ 152397 w 280"/>
                    <a:gd name="T53" fmla="*/ 40822 h 414"/>
                    <a:gd name="T54" fmla="*/ 6803 w 280"/>
                    <a:gd name="T55" fmla="*/ 269424 h 414"/>
                    <a:gd name="T56" fmla="*/ 6803 w 280"/>
                    <a:gd name="T57" fmla="*/ 269424 h 414"/>
                    <a:gd name="T58" fmla="*/ 0 w 280"/>
                    <a:gd name="T59" fmla="*/ 280310 h 414"/>
                    <a:gd name="T60" fmla="*/ 0 w 280"/>
                    <a:gd name="T61" fmla="*/ 280310 h 414"/>
                    <a:gd name="T62" fmla="*/ 0 w 280"/>
                    <a:gd name="T63" fmla="*/ 281671 h 414"/>
                    <a:gd name="T64" fmla="*/ 0 w 280"/>
                    <a:gd name="T65" fmla="*/ 281671 h 414"/>
                    <a:gd name="T66" fmla="*/ 2721 w 280"/>
                    <a:gd name="T67" fmla="*/ 281671 h 414"/>
                    <a:gd name="T68" fmla="*/ 2721 w 280"/>
                    <a:gd name="T69" fmla="*/ 281671 h 414"/>
                    <a:gd name="T70" fmla="*/ 17694720 60000 65536"/>
                    <a:gd name="T71" fmla="*/ 0 60000 65536"/>
                    <a:gd name="T72" fmla="*/ 5898240 60000 65536"/>
                    <a:gd name="T73" fmla="*/ 1179648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0"/>
                    <a:gd name="T106" fmla="*/ 0 h 414"/>
                    <a:gd name="T107" fmla="*/ 280 w 280"/>
                    <a:gd name="T108" fmla="*/ 414 h 41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8" name="Freeform 75"/>
                <p:cNvSpPr>
                  <a:spLocks/>
                </p:cNvSpPr>
                <p:nvPr/>
              </p:nvSpPr>
              <p:spPr bwMode="auto">
                <a:xfrm rot="2429353">
                  <a:off x="7324510" y="3846320"/>
                  <a:ext cx="1472284" cy="1143000"/>
                </a:xfrm>
                <a:custGeom>
                  <a:avLst/>
                  <a:gdLst>
                    <a:gd name="T0" fmla="*/ 736142 w 2164"/>
                    <a:gd name="T1" fmla="*/ 0 h 1680"/>
                    <a:gd name="T2" fmla="*/ 1472284 w 2164"/>
                    <a:gd name="T3" fmla="*/ 571500 h 1680"/>
                    <a:gd name="T4" fmla="*/ 736142 w 2164"/>
                    <a:gd name="T5" fmla="*/ 1143000 h 1680"/>
                    <a:gd name="T6" fmla="*/ 0 w 2164"/>
                    <a:gd name="T7" fmla="*/ 571500 h 1680"/>
                    <a:gd name="T8" fmla="*/ 1469563 w 2164"/>
                    <a:gd name="T9" fmla="*/ 29936 h 1680"/>
                    <a:gd name="T10" fmla="*/ 1430102 w 2164"/>
                    <a:gd name="T11" fmla="*/ 4082 h 1680"/>
                    <a:gd name="T12" fmla="*/ 1191979 w 2164"/>
                    <a:gd name="T13" fmla="*/ 80282 h 1680"/>
                    <a:gd name="T14" fmla="*/ 776963 w 2164"/>
                    <a:gd name="T15" fmla="*/ 591911 h 1680"/>
                    <a:gd name="T16" fmla="*/ 766078 w 2164"/>
                    <a:gd name="T17" fmla="*/ 566057 h 1680"/>
                    <a:gd name="T18" fmla="*/ 766078 w 2164"/>
                    <a:gd name="T19" fmla="*/ 540204 h 1680"/>
                    <a:gd name="T20" fmla="*/ 748388 w 2164"/>
                    <a:gd name="T21" fmla="*/ 530679 h 1680"/>
                    <a:gd name="T22" fmla="*/ 734781 w 2164"/>
                    <a:gd name="T23" fmla="*/ 529318 h 1680"/>
                    <a:gd name="T24" fmla="*/ 726617 w 2164"/>
                    <a:gd name="T25" fmla="*/ 536121 h 1680"/>
                    <a:gd name="T26" fmla="*/ 703485 w 2164"/>
                    <a:gd name="T27" fmla="*/ 545646 h 1680"/>
                    <a:gd name="T28" fmla="*/ 696682 w 2164"/>
                    <a:gd name="T29" fmla="*/ 575582 h 1680"/>
                    <a:gd name="T30" fmla="*/ 469444 w 2164"/>
                    <a:gd name="T31" fmla="*/ 251732 h 1680"/>
                    <a:gd name="T32" fmla="*/ 80282 w 2164"/>
                    <a:gd name="T33" fmla="*/ 0 h 1680"/>
                    <a:gd name="T34" fmla="*/ 21771 w 2164"/>
                    <a:gd name="T35" fmla="*/ 12246 h 1680"/>
                    <a:gd name="T36" fmla="*/ 1361 w 2164"/>
                    <a:gd name="T37" fmla="*/ 43543 h 1680"/>
                    <a:gd name="T38" fmla="*/ 73478 w 2164"/>
                    <a:gd name="T39" fmla="*/ 466725 h 1680"/>
                    <a:gd name="T40" fmla="*/ 236763 w 2164"/>
                    <a:gd name="T41" fmla="*/ 647700 h 1680"/>
                    <a:gd name="T42" fmla="*/ 342898 w 2164"/>
                    <a:gd name="T43" fmla="*/ 693964 h 1680"/>
                    <a:gd name="T44" fmla="*/ 235402 w 2164"/>
                    <a:gd name="T45" fmla="*/ 815068 h 1680"/>
                    <a:gd name="T46" fmla="*/ 224517 w 2164"/>
                    <a:gd name="T47" fmla="*/ 873579 h 1680"/>
                    <a:gd name="T48" fmla="*/ 253091 w 2164"/>
                    <a:gd name="T49" fmla="*/ 981075 h 1680"/>
                    <a:gd name="T50" fmla="*/ 276223 w 2164"/>
                    <a:gd name="T51" fmla="*/ 1004207 h 1680"/>
                    <a:gd name="T52" fmla="*/ 296634 w 2164"/>
                    <a:gd name="T53" fmla="*/ 1020536 h 1680"/>
                    <a:gd name="T54" fmla="*/ 325209 w 2164"/>
                    <a:gd name="T55" fmla="*/ 1054554 h 1680"/>
                    <a:gd name="T56" fmla="*/ 351062 w 2164"/>
                    <a:gd name="T57" fmla="*/ 1062718 h 1680"/>
                    <a:gd name="T58" fmla="*/ 379637 w 2164"/>
                    <a:gd name="T59" fmla="*/ 1094014 h 1680"/>
                    <a:gd name="T60" fmla="*/ 423180 w 2164"/>
                    <a:gd name="T61" fmla="*/ 1113064 h 1680"/>
                    <a:gd name="T62" fmla="*/ 481690 w 2164"/>
                    <a:gd name="T63" fmla="*/ 1140279 h 1680"/>
                    <a:gd name="T64" fmla="*/ 504822 w 2164"/>
                    <a:gd name="T65" fmla="*/ 1129393 h 1680"/>
                    <a:gd name="T66" fmla="*/ 568775 w 2164"/>
                    <a:gd name="T67" fmla="*/ 1092654 h 1680"/>
                    <a:gd name="T68" fmla="*/ 606875 w 2164"/>
                    <a:gd name="T69" fmla="*/ 1039586 h 1680"/>
                    <a:gd name="T70" fmla="*/ 688517 w 2164"/>
                    <a:gd name="T71" fmla="*/ 808264 h 1680"/>
                    <a:gd name="T72" fmla="*/ 691239 w 2164"/>
                    <a:gd name="T73" fmla="*/ 913039 h 1680"/>
                    <a:gd name="T74" fmla="*/ 692599 w 2164"/>
                    <a:gd name="T75" fmla="*/ 1016454 h 1680"/>
                    <a:gd name="T76" fmla="*/ 761995 w 2164"/>
                    <a:gd name="T77" fmla="*/ 1087211 h 1680"/>
                    <a:gd name="T78" fmla="*/ 779685 w 2164"/>
                    <a:gd name="T79" fmla="*/ 972911 h 1680"/>
                    <a:gd name="T80" fmla="*/ 767438 w 2164"/>
                    <a:gd name="T81" fmla="*/ 787854 h 1680"/>
                    <a:gd name="T82" fmla="*/ 782406 w 2164"/>
                    <a:gd name="T83" fmla="*/ 800100 h 1680"/>
                    <a:gd name="T84" fmla="*/ 866770 w 2164"/>
                    <a:gd name="T85" fmla="*/ 1039586 h 1680"/>
                    <a:gd name="T86" fmla="*/ 932084 w 2164"/>
                    <a:gd name="T87" fmla="*/ 1119868 h 1680"/>
                    <a:gd name="T88" fmla="*/ 968823 w 2164"/>
                    <a:gd name="T89" fmla="*/ 1129393 h 1680"/>
                    <a:gd name="T90" fmla="*/ 991955 w 2164"/>
                    <a:gd name="T91" fmla="*/ 1140279 h 1680"/>
                    <a:gd name="T92" fmla="*/ 1050465 w 2164"/>
                    <a:gd name="T93" fmla="*/ 1113064 h 1680"/>
                    <a:gd name="T94" fmla="*/ 1094008 w 2164"/>
                    <a:gd name="T95" fmla="*/ 1094014 h 1680"/>
                    <a:gd name="T96" fmla="*/ 1122583 w 2164"/>
                    <a:gd name="T97" fmla="*/ 1062718 h 1680"/>
                    <a:gd name="T98" fmla="*/ 1148436 w 2164"/>
                    <a:gd name="T99" fmla="*/ 1054554 h 1680"/>
                    <a:gd name="T100" fmla="*/ 1177011 w 2164"/>
                    <a:gd name="T101" fmla="*/ 1020536 h 1680"/>
                    <a:gd name="T102" fmla="*/ 1197421 w 2164"/>
                    <a:gd name="T103" fmla="*/ 1004207 h 1680"/>
                    <a:gd name="T104" fmla="*/ 1220553 w 2164"/>
                    <a:gd name="T105" fmla="*/ 981075 h 1680"/>
                    <a:gd name="T106" fmla="*/ 1249128 w 2164"/>
                    <a:gd name="T107" fmla="*/ 873579 h 1680"/>
                    <a:gd name="T108" fmla="*/ 1238243 w 2164"/>
                    <a:gd name="T109" fmla="*/ 815068 h 1680"/>
                    <a:gd name="T110" fmla="*/ 1130747 w 2164"/>
                    <a:gd name="T111" fmla="*/ 693964 h 1680"/>
                    <a:gd name="T112" fmla="*/ 1280424 w 2164"/>
                    <a:gd name="T113" fmla="*/ 640896 h 1680"/>
                    <a:gd name="T114" fmla="*/ 1419216 w 2164"/>
                    <a:gd name="T115" fmla="*/ 370114 h 1680"/>
                    <a:gd name="T116" fmla="*/ 732060 w 2164"/>
                    <a:gd name="T117" fmla="*/ 538843 h 1680"/>
                    <a:gd name="T118" fmla="*/ 17694720 60000 65536"/>
                    <a:gd name="T119" fmla="*/ 0 60000 65536"/>
                    <a:gd name="T120" fmla="*/ 5898240 60000 65536"/>
                    <a:gd name="T121" fmla="*/ 1179648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64"/>
                    <a:gd name="T178" fmla="*/ 0 h 1680"/>
                    <a:gd name="T179" fmla="*/ 2164 w 2164"/>
                    <a:gd name="T180" fmla="*/ 1680 h 16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120" name="Group 182"/>
              <p:cNvGrpSpPr>
                <a:grpSpLocks/>
              </p:cNvGrpSpPr>
              <p:nvPr/>
            </p:nvGrpSpPr>
            <p:grpSpPr bwMode="auto">
              <a:xfrm>
                <a:off x="7783354" y="5358494"/>
                <a:ext cx="1188482" cy="974658"/>
                <a:chOff x="7783354" y="5358494"/>
                <a:chExt cx="1188482" cy="974658"/>
              </a:xfrm>
            </p:grpSpPr>
            <p:sp>
              <p:nvSpPr>
                <p:cNvPr id="1121" name="Freeform 79"/>
                <p:cNvSpPr>
                  <a:spLocks/>
                </p:cNvSpPr>
                <p:nvPr/>
              </p:nvSpPr>
              <p:spPr bwMode="auto">
                <a:xfrm rot="-2106326">
                  <a:off x="8102355" y="5571913"/>
                  <a:ext cx="131929" cy="195617"/>
                </a:xfrm>
                <a:custGeom>
                  <a:avLst/>
                  <a:gdLst>
                    <a:gd name="T0" fmla="*/ 65965 w 232"/>
                    <a:gd name="T1" fmla="*/ 0 h 344"/>
                    <a:gd name="T2" fmla="*/ 131929 w 232"/>
                    <a:gd name="T3" fmla="*/ 97809 h 344"/>
                    <a:gd name="T4" fmla="*/ 65965 w 232"/>
                    <a:gd name="T5" fmla="*/ 195617 h 344"/>
                    <a:gd name="T6" fmla="*/ 0 w 232"/>
                    <a:gd name="T7" fmla="*/ 97809 h 344"/>
                    <a:gd name="T8" fmla="*/ 130792 w 232"/>
                    <a:gd name="T9" fmla="*/ 195617 h 344"/>
                    <a:gd name="T10" fmla="*/ 130792 w 232"/>
                    <a:gd name="T11" fmla="*/ 195617 h 344"/>
                    <a:gd name="T12" fmla="*/ 131929 w 232"/>
                    <a:gd name="T13" fmla="*/ 195617 h 344"/>
                    <a:gd name="T14" fmla="*/ 131929 w 232"/>
                    <a:gd name="T15" fmla="*/ 194480 h 344"/>
                    <a:gd name="T16" fmla="*/ 131929 w 232"/>
                    <a:gd name="T17" fmla="*/ 194480 h 344"/>
                    <a:gd name="T18" fmla="*/ 127380 w 232"/>
                    <a:gd name="T19" fmla="*/ 186519 h 344"/>
                    <a:gd name="T20" fmla="*/ 27296 w 232"/>
                    <a:gd name="T21" fmla="*/ 28433 h 344"/>
                    <a:gd name="T22" fmla="*/ 27296 w 232"/>
                    <a:gd name="T23" fmla="*/ 28433 h 344"/>
                    <a:gd name="T24" fmla="*/ 17060 w 232"/>
                    <a:gd name="T25" fmla="*/ 13648 h 344"/>
                    <a:gd name="T26" fmla="*/ 17060 w 232"/>
                    <a:gd name="T27" fmla="*/ 13648 h 344"/>
                    <a:gd name="T28" fmla="*/ 12511 w 232"/>
                    <a:gd name="T29" fmla="*/ 6824 h 344"/>
                    <a:gd name="T30" fmla="*/ 5687 w 232"/>
                    <a:gd name="T31" fmla="*/ 1137 h 344"/>
                    <a:gd name="T32" fmla="*/ 5687 w 232"/>
                    <a:gd name="T33" fmla="*/ 1137 h 344"/>
                    <a:gd name="T34" fmla="*/ 3412 w 232"/>
                    <a:gd name="T35" fmla="*/ 0 h 344"/>
                    <a:gd name="T36" fmla="*/ 1137 w 232"/>
                    <a:gd name="T37" fmla="*/ 0 h 344"/>
                    <a:gd name="T38" fmla="*/ 0 w 232"/>
                    <a:gd name="T39" fmla="*/ 0 h 344"/>
                    <a:gd name="T40" fmla="*/ 0 w 232"/>
                    <a:gd name="T41" fmla="*/ 2275 h 344"/>
                    <a:gd name="T42" fmla="*/ 0 w 232"/>
                    <a:gd name="T43" fmla="*/ 2275 h 344"/>
                    <a:gd name="T44" fmla="*/ 2275 w 232"/>
                    <a:gd name="T45" fmla="*/ 7961 h 344"/>
                    <a:gd name="T46" fmla="*/ 5687 w 232"/>
                    <a:gd name="T47" fmla="*/ 12510 h 344"/>
                    <a:gd name="T48" fmla="*/ 5687 w 232"/>
                    <a:gd name="T49" fmla="*/ 12510 h 344"/>
                    <a:gd name="T50" fmla="*/ 10236 w 232"/>
                    <a:gd name="T51" fmla="*/ 17060 h 344"/>
                    <a:gd name="T52" fmla="*/ 14785 w 232"/>
                    <a:gd name="T53" fmla="*/ 23883 h 344"/>
                    <a:gd name="T54" fmla="*/ 123968 w 232"/>
                    <a:gd name="T55" fmla="*/ 188793 h 344"/>
                    <a:gd name="T56" fmla="*/ 123968 w 232"/>
                    <a:gd name="T57" fmla="*/ 188793 h 344"/>
                    <a:gd name="T58" fmla="*/ 128517 w 232"/>
                    <a:gd name="T59" fmla="*/ 193342 h 344"/>
                    <a:gd name="T60" fmla="*/ 130792 w 232"/>
                    <a:gd name="T61" fmla="*/ 195617 h 344"/>
                    <a:gd name="T62" fmla="*/ 130792 w 232"/>
                    <a:gd name="T63" fmla="*/ 195617 h 34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2"/>
                    <a:gd name="T97" fmla="*/ 0 h 344"/>
                    <a:gd name="T98" fmla="*/ 232 w 232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2" name="Freeform 80"/>
                <p:cNvSpPr>
                  <a:spLocks/>
                </p:cNvSpPr>
                <p:nvPr/>
              </p:nvSpPr>
              <p:spPr bwMode="auto">
                <a:xfrm rot="-2106326">
                  <a:off x="8282836" y="5715585"/>
                  <a:ext cx="566" cy="566"/>
                </a:xfrm>
                <a:custGeom>
                  <a:avLst/>
                  <a:gdLst>
                    <a:gd name="T0" fmla="*/ 283 w 569"/>
                    <a:gd name="T1" fmla="*/ 0 h 569"/>
                    <a:gd name="T2" fmla="*/ 566 w 569"/>
                    <a:gd name="T3" fmla="*/ 283 h 569"/>
                    <a:gd name="T4" fmla="*/ 283 w 569"/>
                    <a:gd name="T5" fmla="*/ 566 h 569"/>
                    <a:gd name="T6" fmla="*/ 0 w 569"/>
                    <a:gd name="T7" fmla="*/ 283 h 569"/>
                    <a:gd name="T8" fmla="*/ 0 w 569"/>
                    <a:gd name="T9" fmla="*/ 0 h 569"/>
                    <a:gd name="T10" fmla="*/ 0 w 569"/>
                    <a:gd name="T11" fmla="*/ 0 h 569"/>
                    <a:gd name="T12" fmla="*/ 0 w 569"/>
                    <a:gd name="T13" fmla="*/ 0 h 569"/>
                    <a:gd name="T14" fmla="*/ 0 w 569"/>
                    <a:gd name="T15" fmla="*/ 0 h 569"/>
                    <a:gd name="T16" fmla="*/ 0 w 569"/>
                    <a:gd name="T17" fmla="*/ 0 h 569"/>
                    <a:gd name="T18" fmla="*/ 0 w 569"/>
                    <a:gd name="T19" fmla="*/ 0 h 569"/>
                    <a:gd name="T20" fmla="*/ 0 w 569"/>
                    <a:gd name="T21" fmla="*/ 0 h 569"/>
                    <a:gd name="T22" fmla="*/ 0 w 569"/>
                    <a:gd name="T23" fmla="*/ 0 h 569"/>
                    <a:gd name="T24" fmla="*/ 0 w 569"/>
                    <a:gd name="T25" fmla="*/ 0 h 569"/>
                    <a:gd name="T26" fmla="*/ 0 w 569"/>
                    <a:gd name="T27" fmla="*/ 0 h 569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9"/>
                    <a:gd name="T43" fmla="*/ 0 h 569"/>
                    <a:gd name="T44" fmla="*/ 569 w 569"/>
                    <a:gd name="T45" fmla="*/ 569 h 5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9" h="569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3" name="Freeform 81"/>
                <p:cNvSpPr>
                  <a:spLocks/>
                </p:cNvSpPr>
                <p:nvPr/>
              </p:nvSpPr>
              <p:spPr bwMode="auto">
                <a:xfrm rot="-2106326">
                  <a:off x="8218658" y="5490157"/>
                  <a:ext cx="131929" cy="195617"/>
                </a:xfrm>
                <a:custGeom>
                  <a:avLst/>
                  <a:gdLst>
                    <a:gd name="T0" fmla="*/ 65965 w 232"/>
                    <a:gd name="T1" fmla="*/ 0 h 344"/>
                    <a:gd name="T2" fmla="*/ 131929 w 232"/>
                    <a:gd name="T3" fmla="*/ 97809 h 344"/>
                    <a:gd name="T4" fmla="*/ 65965 w 232"/>
                    <a:gd name="T5" fmla="*/ 195617 h 344"/>
                    <a:gd name="T6" fmla="*/ 0 w 232"/>
                    <a:gd name="T7" fmla="*/ 97809 h 344"/>
                    <a:gd name="T8" fmla="*/ 1137 w 232"/>
                    <a:gd name="T9" fmla="*/ 195617 h 344"/>
                    <a:gd name="T10" fmla="*/ 1137 w 232"/>
                    <a:gd name="T11" fmla="*/ 195617 h 344"/>
                    <a:gd name="T12" fmla="*/ 3412 w 232"/>
                    <a:gd name="T13" fmla="*/ 193342 h 344"/>
                    <a:gd name="T14" fmla="*/ 7961 w 232"/>
                    <a:gd name="T15" fmla="*/ 188793 h 344"/>
                    <a:gd name="T16" fmla="*/ 117144 w 232"/>
                    <a:gd name="T17" fmla="*/ 23883 h 344"/>
                    <a:gd name="T18" fmla="*/ 117144 w 232"/>
                    <a:gd name="T19" fmla="*/ 23883 h 344"/>
                    <a:gd name="T20" fmla="*/ 121693 w 232"/>
                    <a:gd name="T21" fmla="*/ 17060 h 344"/>
                    <a:gd name="T22" fmla="*/ 126242 w 232"/>
                    <a:gd name="T23" fmla="*/ 12510 h 344"/>
                    <a:gd name="T24" fmla="*/ 126242 w 232"/>
                    <a:gd name="T25" fmla="*/ 12510 h 344"/>
                    <a:gd name="T26" fmla="*/ 129654 w 232"/>
                    <a:gd name="T27" fmla="*/ 7961 h 344"/>
                    <a:gd name="T28" fmla="*/ 131929 w 232"/>
                    <a:gd name="T29" fmla="*/ 2275 h 344"/>
                    <a:gd name="T30" fmla="*/ 131929 w 232"/>
                    <a:gd name="T31" fmla="*/ 2275 h 344"/>
                    <a:gd name="T32" fmla="*/ 131929 w 232"/>
                    <a:gd name="T33" fmla="*/ 0 h 344"/>
                    <a:gd name="T34" fmla="*/ 130792 w 232"/>
                    <a:gd name="T35" fmla="*/ 0 h 344"/>
                    <a:gd name="T36" fmla="*/ 128517 w 232"/>
                    <a:gd name="T37" fmla="*/ 0 h 344"/>
                    <a:gd name="T38" fmla="*/ 126242 w 232"/>
                    <a:gd name="T39" fmla="*/ 1137 h 344"/>
                    <a:gd name="T40" fmla="*/ 126242 w 232"/>
                    <a:gd name="T41" fmla="*/ 1137 h 344"/>
                    <a:gd name="T42" fmla="*/ 119418 w 232"/>
                    <a:gd name="T43" fmla="*/ 6824 h 344"/>
                    <a:gd name="T44" fmla="*/ 114869 w 232"/>
                    <a:gd name="T45" fmla="*/ 13648 h 344"/>
                    <a:gd name="T46" fmla="*/ 114869 w 232"/>
                    <a:gd name="T47" fmla="*/ 13648 h 344"/>
                    <a:gd name="T48" fmla="*/ 104633 w 232"/>
                    <a:gd name="T49" fmla="*/ 28433 h 344"/>
                    <a:gd name="T50" fmla="*/ 4549 w 232"/>
                    <a:gd name="T51" fmla="*/ 186519 h 344"/>
                    <a:gd name="T52" fmla="*/ 4549 w 232"/>
                    <a:gd name="T53" fmla="*/ 186519 h 344"/>
                    <a:gd name="T54" fmla="*/ 0 w 232"/>
                    <a:gd name="T55" fmla="*/ 194480 h 344"/>
                    <a:gd name="T56" fmla="*/ 0 w 232"/>
                    <a:gd name="T57" fmla="*/ 194480 h 344"/>
                    <a:gd name="T58" fmla="*/ 0 w 232"/>
                    <a:gd name="T59" fmla="*/ 195617 h 344"/>
                    <a:gd name="T60" fmla="*/ 0 w 232"/>
                    <a:gd name="T61" fmla="*/ 195617 h 344"/>
                    <a:gd name="T62" fmla="*/ 1137 w 232"/>
                    <a:gd name="T63" fmla="*/ 195617 h 344"/>
                    <a:gd name="T64" fmla="*/ 1137 w 232"/>
                    <a:gd name="T65" fmla="*/ 195617 h 344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2"/>
                    <a:gd name="T100" fmla="*/ 0 h 344"/>
                    <a:gd name="T101" fmla="*/ 232 w 232"/>
                    <a:gd name="T102" fmla="*/ 344 h 3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24" name="Freeform 82"/>
                <p:cNvSpPr>
                  <a:spLocks/>
                </p:cNvSpPr>
                <p:nvPr/>
              </p:nvSpPr>
              <p:spPr bwMode="auto">
                <a:xfrm rot="-2106326">
                  <a:off x="7783354" y="5358494"/>
                  <a:ext cx="1188482" cy="974658"/>
                </a:xfrm>
                <a:custGeom>
                  <a:avLst/>
                  <a:gdLst>
                    <a:gd name="T0" fmla="*/ 0 w 2090"/>
                    <a:gd name="T1" fmla="*/ 0 h 1714"/>
                    <a:gd name="T2" fmla="*/ 2090 w 2090"/>
                    <a:gd name="T3" fmla="*/ 1714 h 1714"/>
                  </a:gdLst>
                  <a:ahLst/>
                  <a:cxnLst/>
                  <a:rect l="T0" t="T1" r="T2" b="T3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F1F4F4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7"/>
              <a:ext cx="9144008" cy="6615830"/>
              <a:chOff x="-9" y="242197"/>
              <a:chExt cx="9144008" cy="6615830"/>
            </a:xfrm>
          </p:grpSpPr>
          <p:grpSp>
            <p:nvGrpSpPr>
              <p:cNvPr id="1074" name="Group 32"/>
              <p:cNvGrpSpPr>
                <a:grpSpLocks/>
              </p:cNvGrpSpPr>
              <p:nvPr/>
            </p:nvGrpSpPr>
            <p:grpSpPr bwMode="auto">
              <a:xfrm>
                <a:off x="214282" y="242197"/>
                <a:ext cx="1611191" cy="1321335"/>
                <a:chOff x="214282" y="242197"/>
                <a:chExt cx="1611191" cy="1321335"/>
              </a:xfrm>
            </p:grpSpPr>
            <p:sp>
              <p:nvSpPr>
                <p:cNvPr id="1111" name="Freeform 79"/>
                <p:cNvSpPr>
                  <a:spLocks/>
                </p:cNvSpPr>
                <p:nvPr/>
              </p:nvSpPr>
              <p:spPr bwMode="auto">
                <a:xfrm rot="-1540232">
                  <a:off x="762511" y="592295"/>
                  <a:ext cx="199933" cy="296457"/>
                </a:xfrm>
                <a:custGeom>
                  <a:avLst/>
                  <a:gdLst>
                    <a:gd name="T0" fmla="*/ 99967 w 232"/>
                    <a:gd name="T1" fmla="*/ 0 h 344"/>
                    <a:gd name="T2" fmla="*/ 199933 w 232"/>
                    <a:gd name="T3" fmla="*/ 148229 h 344"/>
                    <a:gd name="T4" fmla="*/ 99967 w 232"/>
                    <a:gd name="T5" fmla="*/ 296457 h 344"/>
                    <a:gd name="T6" fmla="*/ 0 w 232"/>
                    <a:gd name="T7" fmla="*/ 148229 h 344"/>
                    <a:gd name="T8" fmla="*/ 198209 w 232"/>
                    <a:gd name="T9" fmla="*/ 296457 h 344"/>
                    <a:gd name="T10" fmla="*/ 198209 w 232"/>
                    <a:gd name="T11" fmla="*/ 296457 h 344"/>
                    <a:gd name="T12" fmla="*/ 199933 w 232"/>
                    <a:gd name="T13" fmla="*/ 296457 h 344"/>
                    <a:gd name="T14" fmla="*/ 199933 w 232"/>
                    <a:gd name="T15" fmla="*/ 294733 h 344"/>
                    <a:gd name="T16" fmla="*/ 199933 w 232"/>
                    <a:gd name="T17" fmla="*/ 294733 h 344"/>
                    <a:gd name="T18" fmla="*/ 193039 w 232"/>
                    <a:gd name="T19" fmla="*/ 282668 h 344"/>
                    <a:gd name="T20" fmla="*/ 41365 w 232"/>
                    <a:gd name="T21" fmla="*/ 43090 h 344"/>
                    <a:gd name="T22" fmla="*/ 41365 w 232"/>
                    <a:gd name="T23" fmla="*/ 43090 h 344"/>
                    <a:gd name="T24" fmla="*/ 25853 w 232"/>
                    <a:gd name="T25" fmla="*/ 20683 h 344"/>
                    <a:gd name="T26" fmla="*/ 25853 w 232"/>
                    <a:gd name="T27" fmla="*/ 20683 h 344"/>
                    <a:gd name="T28" fmla="*/ 18959 w 232"/>
                    <a:gd name="T29" fmla="*/ 10342 h 344"/>
                    <a:gd name="T30" fmla="*/ 8618 w 232"/>
                    <a:gd name="T31" fmla="*/ 1724 h 344"/>
                    <a:gd name="T32" fmla="*/ 8618 w 232"/>
                    <a:gd name="T33" fmla="*/ 1724 h 344"/>
                    <a:gd name="T34" fmla="*/ 5171 w 232"/>
                    <a:gd name="T35" fmla="*/ 0 h 344"/>
                    <a:gd name="T36" fmla="*/ 1724 w 232"/>
                    <a:gd name="T37" fmla="*/ 0 h 344"/>
                    <a:gd name="T38" fmla="*/ 0 w 232"/>
                    <a:gd name="T39" fmla="*/ 0 h 344"/>
                    <a:gd name="T40" fmla="*/ 0 w 232"/>
                    <a:gd name="T41" fmla="*/ 3447 h 344"/>
                    <a:gd name="T42" fmla="*/ 0 w 232"/>
                    <a:gd name="T43" fmla="*/ 3447 h 344"/>
                    <a:gd name="T44" fmla="*/ 3447 w 232"/>
                    <a:gd name="T45" fmla="*/ 12065 h 344"/>
                    <a:gd name="T46" fmla="*/ 8618 w 232"/>
                    <a:gd name="T47" fmla="*/ 18959 h 344"/>
                    <a:gd name="T48" fmla="*/ 8618 w 232"/>
                    <a:gd name="T49" fmla="*/ 18959 h 344"/>
                    <a:gd name="T50" fmla="*/ 15512 w 232"/>
                    <a:gd name="T51" fmla="*/ 25854 h 344"/>
                    <a:gd name="T52" fmla="*/ 22406 w 232"/>
                    <a:gd name="T53" fmla="*/ 36195 h 344"/>
                    <a:gd name="T54" fmla="*/ 187868 w 232"/>
                    <a:gd name="T55" fmla="*/ 286115 h 344"/>
                    <a:gd name="T56" fmla="*/ 187868 w 232"/>
                    <a:gd name="T57" fmla="*/ 286115 h 344"/>
                    <a:gd name="T58" fmla="*/ 194762 w 232"/>
                    <a:gd name="T59" fmla="*/ 293010 h 344"/>
                    <a:gd name="T60" fmla="*/ 198209 w 232"/>
                    <a:gd name="T61" fmla="*/ 296457 h 344"/>
                    <a:gd name="T62" fmla="*/ 198209 w 232"/>
                    <a:gd name="T63" fmla="*/ 296457 h 34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2"/>
                    <a:gd name="T97" fmla="*/ 0 h 344"/>
                    <a:gd name="T98" fmla="*/ 232 w 232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12" name="Freeform 80"/>
                <p:cNvSpPr>
                  <a:spLocks/>
                </p:cNvSpPr>
                <p:nvPr/>
              </p:nvSpPr>
              <p:spPr bwMode="auto">
                <a:xfrm rot="-1540232">
                  <a:off x="1022227" y="837600"/>
                  <a:ext cx="859" cy="859"/>
                </a:xfrm>
                <a:custGeom>
                  <a:avLst/>
                  <a:gdLst>
                    <a:gd name="T0" fmla="*/ 430 w 862"/>
                    <a:gd name="T1" fmla="*/ 0 h 862"/>
                    <a:gd name="T2" fmla="*/ 859 w 862"/>
                    <a:gd name="T3" fmla="*/ 430 h 862"/>
                    <a:gd name="T4" fmla="*/ 430 w 862"/>
                    <a:gd name="T5" fmla="*/ 859 h 862"/>
                    <a:gd name="T6" fmla="*/ 0 w 862"/>
                    <a:gd name="T7" fmla="*/ 430 h 862"/>
                    <a:gd name="T8" fmla="*/ 0 w 862"/>
                    <a:gd name="T9" fmla="*/ 0 h 862"/>
                    <a:gd name="T10" fmla="*/ 0 w 862"/>
                    <a:gd name="T11" fmla="*/ 0 h 862"/>
                    <a:gd name="T12" fmla="*/ 0 w 862"/>
                    <a:gd name="T13" fmla="*/ 0 h 862"/>
                    <a:gd name="T14" fmla="*/ 0 w 862"/>
                    <a:gd name="T15" fmla="*/ 0 h 862"/>
                    <a:gd name="T16" fmla="*/ 0 w 862"/>
                    <a:gd name="T17" fmla="*/ 0 h 862"/>
                    <a:gd name="T18" fmla="*/ 0 w 862"/>
                    <a:gd name="T19" fmla="*/ 0 h 862"/>
                    <a:gd name="T20" fmla="*/ 0 w 862"/>
                    <a:gd name="T21" fmla="*/ 0 h 862"/>
                    <a:gd name="T22" fmla="*/ 0 w 862"/>
                    <a:gd name="T23" fmla="*/ 0 h 862"/>
                    <a:gd name="T24" fmla="*/ 0 w 862"/>
                    <a:gd name="T25" fmla="*/ 0 h 862"/>
                    <a:gd name="T26" fmla="*/ 0 w 862"/>
                    <a:gd name="T27" fmla="*/ 0 h 862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2"/>
                    <a:gd name="T43" fmla="*/ 0 h 862"/>
                    <a:gd name="T44" fmla="*/ 862 w 862"/>
                    <a:gd name="T45" fmla="*/ 862 h 8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2" h="862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13" name="Freeform 81"/>
                <p:cNvSpPr>
                  <a:spLocks/>
                </p:cNvSpPr>
                <p:nvPr/>
              </p:nvSpPr>
              <p:spPr bwMode="auto">
                <a:xfrm rot="-1540232">
                  <a:off x="956702" y="498962"/>
                  <a:ext cx="199933" cy="296457"/>
                </a:xfrm>
                <a:custGeom>
                  <a:avLst/>
                  <a:gdLst>
                    <a:gd name="T0" fmla="*/ 99967 w 232"/>
                    <a:gd name="T1" fmla="*/ 0 h 344"/>
                    <a:gd name="T2" fmla="*/ 199933 w 232"/>
                    <a:gd name="T3" fmla="*/ 148229 h 344"/>
                    <a:gd name="T4" fmla="*/ 99967 w 232"/>
                    <a:gd name="T5" fmla="*/ 296457 h 344"/>
                    <a:gd name="T6" fmla="*/ 0 w 232"/>
                    <a:gd name="T7" fmla="*/ 148229 h 344"/>
                    <a:gd name="T8" fmla="*/ 1724 w 232"/>
                    <a:gd name="T9" fmla="*/ 296457 h 344"/>
                    <a:gd name="T10" fmla="*/ 1724 w 232"/>
                    <a:gd name="T11" fmla="*/ 296457 h 344"/>
                    <a:gd name="T12" fmla="*/ 5171 w 232"/>
                    <a:gd name="T13" fmla="*/ 293010 h 344"/>
                    <a:gd name="T14" fmla="*/ 12065 w 232"/>
                    <a:gd name="T15" fmla="*/ 286115 h 344"/>
                    <a:gd name="T16" fmla="*/ 177527 w 232"/>
                    <a:gd name="T17" fmla="*/ 36195 h 344"/>
                    <a:gd name="T18" fmla="*/ 177527 w 232"/>
                    <a:gd name="T19" fmla="*/ 36195 h 344"/>
                    <a:gd name="T20" fmla="*/ 184421 w 232"/>
                    <a:gd name="T21" fmla="*/ 25854 h 344"/>
                    <a:gd name="T22" fmla="*/ 191315 w 232"/>
                    <a:gd name="T23" fmla="*/ 18959 h 344"/>
                    <a:gd name="T24" fmla="*/ 191315 w 232"/>
                    <a:gd name="T25" fmla="*/ 18959 h 344"/>
                    <a:gd name="T26" fmla="*/ 196486 w 232"/>
                    <a:gd name="T27" fmla="*/ 12065 h 344"/>
                    <a:gd name="T28" fmla="*/ 199933 w 232"/>
                    <a:gd name="T29" fmla="*/ 3447 h 344"/>
                    <a:gd name="T30" fmla="*/ 199933 w 232"/>
                    <a:gd name="T31" fmla="*/ 3447 h 344"/>
                    <a:gd name="T32" fmla="*/ 199933 w 232"/>
                    <a:gd name="T33" fmla="*/ 0 h 344"/>
                    <a:gd name="T34" fmla="*/ 198209 w 232"/>
                    <a:gd name="T35" fmla="*/ 0 h 344"/>
                    <a:gd name="T36" fmla="*/ 194762 w 232"/>
                    <a:gd name="T37" fmla="*/ 0 h 344"/>
                    <a:gd name="T38" fmla="*/ 191315 w 232"/>
                    <a:gd name="T39" fmla="*/ 1724 h 344"/>
                    <a:gd name="T40" fmla="*/ 191315 w 232"/>
                    <a:gd name="T41" fmla="*/ 1724 h 344"/>
                    <a:gd name="T42" fmla="*/ 180974 w 232"/>
                    <a:gd name="T43" fmla="*/ 10342 h 344"/>
                    <a:gd name="T44" fmla="*/ 174080 w 232"/>
                    <a:gd name="T45" fmla="*/ 20683 h 344"/>
                    <a:gd name="T46" fmla="*/ 174080 w 232"/>
                    <a:gd name="T47" fmla="*/ 20683 h 344"/>
                    <a:gd name="T48" fmla="*/ 158568 w 232"/>
                    <a:gd name="T49" fmla="*/ 43090 h 344"/>
                    <a:gd name="T50" fmla="*/ 6894 w 232"/>
                    <a:gd name="T51" fmla="*/ 282668 h 344"/>
                    <a:gd name="T52" fmla="*/ 6894 w 232"/>
                    <a:gd name="T53" fmla="*/ 282668 h 344"/>
                    <a:gd name="T54" fmla="*/ 0 w 232"/>
                    <a:gd name="T55" fmla="*/ 294733 h 344"/>
                    <a:gd name="T56" fmla="*/ 0 w 232"/>
                    <a:gd name="T57" fmla="*/ 294733 h 344"/>
                    <a:gd name="T58" fmla="*/ 0 w 232"/>
                    <a:gd name="T59" fmla="*/ 296457 h 344"/>
                    <a:gd name="T60" fmla="*/ 0 w 232"/>
                    <a:gd name="T61" fmla="*/ 296457 h 344"/>
                    <a:gd name="T62" fmla="*/ 1724 w 232"/>
                    <a:gd name="T63" fmla="*/ 296457 h 344"/>
                    <a:gd name="T64" fmla="*/ 1724 w 232"/>
                    <a:gd name="T65" fmla="*/ 296457 h 344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2"/>
                    <a:gd name="T100" fmla="*/ 0 h 344"/>
                    <a:gd name="T101" fmla="*/ 232 w 232"/>
                    <a:gd name="T102" fmla="*/ 344 h 3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14" name="Freeform 82"/>
                <p:cNvSpPr>
                  <a:spLocks/>
                </p:cNvSpPr>
                <p:nvPr/>
              </p:nvSpPr>
              <p:spPr bwMode="auto">
                <a:xfrm rot="-889501">
                  <a:off x="214282" y="242197"/>
                  <a:ext cx="1611191" cy="1321335"/>
                </a:xfrm>
                <a:custGeom>
                  <a:avLst/>
                  <a:gdLst>
                    <a:gd name="T0" fmla="*/ 0 w 2090"/>
                    <a:gd name="T1" fmla="*/ 0 h 1714"/>
                    <a:gd name="T2" fmla="*/ 2090 w 2090"/>
                    <a:gd name="T3" fmla="*/ 1714 h 1714"/>
                  </a:gdLst>
                  <a:ahLst/>
                  <a:cxnLst/>
                  <a:rect l="T0" t="T1" r="T2" b="T3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75" name="Group 48"/>
              <p:cNvGrpSpPr>
                <a:grpSpLocks/>
              </p:cNvGrpSpPr>
              <p:nvPr/>
            </p:nvGrpSpPr>
            <p:grpSpPr bwMode="auto">
              <a:xfrm>
                <a:off x="7374132" y="629718"/>
                <a:ext cx="1046466" cy="892408"/>
                <a:chOff x="7374132" y="629718"/>
                <a:chExt cx="1046466" cy="892408"/>
              </a:xfrm>
            </p:grpSpPr>
            <p:sp>
              <p:nvSpPr>
                <p:cNvPr id="1107" name="Freeform 86"/>
                <p:cNvSpPr>
                  <a:spLocks/>
                </p:cNvSpPr>
                <p:nvPr/>
              </p:nvSpPr>
              <p:spPr bwMode="auto">
                <a:xfrm rot="1419996">
                  <a:off x="7872536" y="730780"/>
                  <a:ext cx="126315" cy="187927"/>
                </a:xfrm>
                <a:custGeom>
                  <a:avLst/>
                  <a:gdLst>
                    <a:gd name="T0" fmla="*/ 63158 w 246"/>
                    <a:gd name="T1" fmla="*/ 0 h 366"/>
                    <a:gd name="T2" fmla="*/ 126315 w 246"/>
                    <a:gd name="T3" fmla="*/ 93964 h 366"/>
                    <a:gd name="T4" fmla="*/ 63158 w 246"/>
                    <a:gd name="T5" fmla="*/ 187927 h 366"/>
                    <a:gd name="T6" fmla="*/ 0 w 246"/>
                    <a:gd name="T7" fmla="*/ 93964 h 366"/>
                    <a:gd name="T8" fmla="*/ 124261 w 246"/>
                    <a:gd name="T9" fmla="*/ 187927 h 366"/>
                    <a:gd name="T10" fmla="*/ 124261 w 246"/>
                    <a:gd name="T11" fmla="*/ 187927 h 366"/>
                    <a:gd name="T12" fmla="*/ 125288 w 246"/>
                    <a:gd name="T13" fmla="*/ 186900 h 366"/>
                    <a:gd name="T14" fmla="*/ 126315 w 246"/>
                    <a:gd name="T15" fmla="*/ 186900 h 366"/>
                    <a:gd name="T16" fmla="*/ 126315 w 246"/>
                    <a:gd name="T17" fmla="*/ 186900 h 366"/>
                    <a:gd name="T18" fmla="*/ 121180 w 246"/>
                    <a:gd name="T19" fmla="*/ 178685 h 366"/>
                    <a:gd name="T20" fmla="*/ 25674 w 246"/>
                    <a:gd name="T21" fmla="*/ 27727 h 366"/>
                    <a:gd name="T22" fmla="*/ 25674 w 246"/>
                    <a:gd name="T23" fmla="*/ 27727 h 366"/>
                    <a:gd name="T24" fmla="*/ 16431 w 246"/>
                    <a:gd name="T25" fmla="*/ 14377 h 366"/>
                    <a:gd name="T26" fmla="*/ 16431 w 246"/>
                    <a:gd name="T27" fmla="*/ 13350 h 366"/>
                    <a:gd name="T28" fmla="*/ 16431 w 246"/>
                    <a:gd name="T29" fmla="*/ 13350 h 366"/>
                    <a:gd name="T30" fmla="*/ 11296 w 246"/>
                    <a:gd name="T31" fmla="*/ 7188 h 366"/>
                    <a:gd name="T32" fmla="*/ 5135 w 246"/>
                    <a:gd name="T33" fmla="*/ 2054 h 366"/>
                    <a:gd name="T34" fmla="*/ 5135 w 246"/>
                    <a:gd name="T35" fmla="*/ 2054 h 366"/>
                    <a:gd name="T36" fmla="*/ 3081 w 246"/>
                    <a:gd name="T37" fmla="*/ 1027 h 366"/>
                    <a:gd name="T38" fmla="*/ 1027 w 246"/>
                    <a:gd name="T39" fmla="*/ 0 h 366"/>
                    <a:gd name="T40" fmla="*/ 0 w 246"/>
                    <a:gd name="T41" fmla="*/ 1027 h 366"/>
                    <a:gd name="T42" fmla="*/ 0 w 246"/>
                    <a:gd name="T43" fmla="*/ 3081 h 366"/>
                    <a:gd name="T44" fmla="*/ 0 w 246"/>
                    <a:gd name="T45" fmla="*/ 3081 h 366"/>
                    <a:gd name="T46" fmla="*/ 2054 w 246"/>
                    <a:gd name="T47" fmla="*/ 8215 h 366"/>
                    <a:gd name="T48" fmla="*/ 5135 w 246"/>
                    <a:gd name="T49" fmla="*/ 12323 h 366"/>
                    <a:gd name="T50" fmla="*/ 5135 w 246"/>
                    <a:gd name="T51" fmla="*/ 12323 h 366"/>
                    <a:gd name="T52" fmla="*/ 10270 w 246"/>
                    <a:gd name="T53" fmla="*/ 17458 h 366"/>
                    <a:gd name="T54" fmla="*/ 14377 w 246"/>
                    <a:gd name="T55" fmla="*/ 22592 h 366"/>
                    <a:gd name="T56" fmla="*/ 119126 w 246"/>
                    <a:gd name="T57" fmla="*/ 180739 h 366"/>
                    <a:gd name="T58" fmla="*/ 119126 w 246"/>
                    <a:gd name="T59" fmla="*/ 180739 h 366"/>
                    <a:gd name="T60" fmla="*/ 122207 w 246"/>
                    <a:gd name="T61" fmla="*/ 185873 h 366"/>
                    <a:gd name="T62" fmla="*/ 124261 w 246"/>
                    <a:gd name="T63" fmla="*/ 187927 h 366"/>
                    <a:gd name="T64" fmla="*/ 124261 w 246"/>
                    <a:gd name="T65" fmla="*/ 187927 h 366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6"/>
                    <a:gd name="T100" fmla="*/ 0 h 366"/>
                    <a:gd name="T101" fmla="*/ 246 w 246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8" name="Freeform 87"/>
                <p:cNvSpPr>
                  <a:spLocks/>
                </p:cNvSpPr>
                <p:nvPr/>
              </p:nvSpPr>
              <p:spPr bwMode="auto">
                <a:xfrm rot="1419996">
                  <a:off x="7954054" y="940003"/>
                  <a:ext cx="512" cy="512"/>
                </a:xfrm>
                <a:custGeom>
                  <a:avLst/>
                  <a:gdLst>
                    <a:gd name="T0" fmla="*/ 256 w 514"/>
                    <a:gd name="T1" fmla="*/ 0 h 514"/>
                    <a:gd name="T2" fmla="*/ 512 w 514"/>
                    <a:gd name="T3" fmla="*/ 256 h 514"/>
                    <a:gd name="T4" fmla="*/ 256 w 514"/>
                    <a:gd name="T5" fmla="*/ 512 h 514"/>
                    <a:gd name="T6" fmla="*/ 0 w 514"/>
                    <a:gd name="T7" fmla="*/ 256 h 514"/>
                    <a:gd name="T8" fmla="*/ 0 w 514"/>
                    <a:gd name="T9" fmla="*/ 0 h 514"/>
                    <a:gd name="T10" fmla="*/ 0 w 514"/>
                    <a:gd name="T11" fmla="*/ 0 h 514"/>
                    <a:gd name="T12" fmla="*/ 0 w 514"/>
                    <a:gd name="T13" fmla="*/ 0 h 514"/>
                    <a:gd name="T14" fmla="*/ 0 w 514"/>
                    <a:gd name="T15" fmla="*/ 0 h 514"/>
                    <a:gd name="T16" fmla="*/ 0 w 514"/>
                    <a:gd name="T17" fmla="*/ 0 h 514"/>
                    <a:gd name="T18" fmla="*/ 0 w 514"/>
                    <a:gd name="T19" fmla="*/ 0 h 514"/>
                    <a:gd name="T20" fmla="*/ 0 w 514"/>
                    <a:gd name="T21" fmla="*/ 0 h 514"/>
                    <a:gd name="T22" fmla="*/ 0 w 514"/>
                    <a:gd name="T23" fmla="*/ 0 h 514"/>
                    <a:gd name="T24" fmla="*/ 0 w 514"/>
                    <a:gd name="T25" fmla="*/ 0 h 514"/>
                    <a:gd name="T26" fmla="*/ 0 w 514"/>
                    <a:gd name="T27" fmla="*/ 0 h 514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4"/>
                    <a:gd name="T43" fmla="*/ 0 h 514"/>
                    <a:gd name="T44" fmla="*/ 514 w 514"/>
                    <a:gd name="T45" fmla="*/ 514 h 5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4" h="514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9" name="Freeform 88"/>
                <p:cNvSpPr>
                  <a:spLocks/>
                </p:cNvSpPr>
                <p:nvPr/>
              </p:nvSpPr>
              <p:spPr bwMode="auto">
                <a:xfrm rot="1419996">
                  <a:off x="7996739" y="784985"/>
                  <a:ext cx="125291" cy="187927"/>
                </a:xfrm>
                <a:custGeom>
                  <a:avLst/>
                  <a:gdLst>
                    <a:gd name="T0" fmla="*/ 62646 w 244"/>
                    <a:gd name="T1" fmla="*/ 0 h 366"/>
                    <a:gd name="T2" fmla="*/ 125291 w 244"/>
                    <a:gd name="T3" fmla="*/ 93964 h 366"/>
                    <a:gd name="T4" fmla="*/ 62646 w 244"/>
                    <a:gd name="T5" fmla="*/ 187927 h 366"/>
                    <a:gd name="T6" fmla="*/ 0 w 244"/>
                    <a:gd name="T7" fmla="*/ 93964 h 366"/>
                    <a:gd name="T8" fmla="*/ 1027 w 244"/>
                    <a:gd name="T9" fmla="*/ 187927 h 366"/>
                    <a:gd name="T10" fmla="*/ 1027 w 244"/>
                    <a:gd name="T11" fmla="*/ 187927 h 366"/>
                    <a:gd name="T12" fmla="*/ 3081 w 244"/>
                    <a:gd name="T13" fmla="*/ 185873 h 366"/>
                    <a:gd name="T14" fmla="*/ 7189 w 244"/>
                    <a:gd name="T15" fmla="*/ 180739 h 366"/>
                    <a:gd name="T16" fmla="*/ 110913 w 244"/>
                    <a:gd name="T17" fmla="*/ 22592 h 366"/>
                    <a:gd name="T18" fmla="*/ 110913 w 244"/>
                    <a:gd name="T19" fmla="*/ 22592 h 366"/>
                    <a:gd name="T20" fmla="*/ 116048 w 244"/>
                    <a:gd name="T21" fmla="*/ 17458 h 366"/>
                    <a:gd name="T22" fmla="*/ 120156 w 244"/>
                    <a:gd name="T23" fmla="*/ 12323 h 366"/>
                    <a:gd name="T24" fmla="*/ 120156 w 244"/>
                    <a:gd name="T25" fmla="*/ 12323 h 366"/>
                    <a:gd name="T26" fmla="*/ 123237 w 244"/>
                    <a:gd name="T27" fmla="*/ 8215 h 366"/>
                    <a:gd name="T28" fmla="*/ 125291 w 244"/>
                    <a:gd name="T29" fmla="*/ 3081 h 366"/>
                    <a:gd name="T30" fmla="*/ 125291 w 244"/>
                    <a:gd name="T31" fmla="*/ 3081 h 366"/>
                    <a:gd name="T32" fmla="*/ 125291 w 244"/>
                    <a:gd name="T33" fmla="*/ 1027 h 366"/>
                    <a:gd name="T34" fmla="*/ 124264 w 244"/>
                    <a:gd name="T35" fmla="*/ 0 h 366"/>
                    <a:gd name="T36" fmla="*/ 122210 w 244"/>
                    <a:gd name="T37" fmla="*/ 1027 h 366"/>
                    <a:gd name="T38" fmla="*/ 120156 w 244"/>
                    <a:gd name="T39" fmla="*/ 2054 h 366"/>
                    <a:gd name="T40" fmla="*/ 120156 w 244"/>
                    <a:gd name="T41" fmla="*/ 2054 h 366"/>
                    <a:gd name="T42" fmla="*/ 113994 w 244"/>
                    <a:gd name="T43" fmla="*/ 7188 h 366"/>
                    <a:gd name="T44" fmla="*/ 108859 w 244"/>
                    <a:gd name="T45" fmla="*/ 13350 h 366"/>
                    <a:gd name="T46" fmla="*/ 108859 w 244"/>
                    <a:gd name="T47" fmla="*/ 14377 h 366"/>
                    <a:gd name="T48" fmla="*/ 108859 w 244"/>
                    <a:gd name="T49" fmla="*/ 14377 h 366"/>
                    <a:gd name="T50" fmla="*/ 99617 w 244"/>
                    <a:gd name="T51" fmla="*/ 27727 h 366"/>
                    <a:gd name="T52" fmla="*/ 4108 w 244"/>
                    <a:gd name="T53" fmla="*/ 178685 h 366"/>
                    <a:gd name="T54" fmla="*/ 4108 w 244"/>
                    <a:gd name="T55" fmla="*/ 178685 h 366"/>
                    <a:gd name="T56" fmla="*/ 0 w 244"/>
                    <a:gd name="T57" fmla="*/ 186900 h 366"/>
                    <a:gd name="T58" fmla="*/ 0 w 244"/>
                    <a:gd name="T59" fmla="*/ 186900 h 366"/>
                    <a:gd name="T60" fmla="*/ 0 w 244"/>
                    <a:gd name="T61" fmla="*/ 187927 h 366"/>
                    <a:gd name="T62" fmla="*/ 0 w 244"/>
                    <a:gd name="T63" fmla="*/ 187927 h 366"/>
                    <a:gd name="T64" fmla="*/ 1027 w 244"/>
                    <a:gd name="T65" fmla="*/ 187927 h 366"/>
                    <a:gd name="T66" fmla="*/ 1027 w 244"/>
                    <a:gd name="T67" fmla="*/ 187927 h 366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4"/>
                    <a:gd name="T103" fmla="*/ 0 h 366"/>
                    <a:gd name="T104" fmla="*/ 244 w 244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10" name="Freeform 89"/>
                <p:cNvSpPr>
                  <a:spLocks/>
                </p:cNvSpPr>
                <p:nvPr/>
              </p:nvSpPr>
              <p:spPr bwMode="auto">
                <a:xfrm rot="1419996">
                  <a:off x="7374132" y="629718"/>
                  <a:ext cx="1046466" cy="892408"/>
                </a:xfrm>
                <a:custGeom>
                  <a:avLst/>
                  <a:gdLst>
                    <a:gd name="T0" fmla="*/ 523233 w 2038"/>
                    <a:gd name="T1" fmla="*/ 0 h 1738"/>
                    <a:gd name="T2" fmla="*/ 1046466 w 2038"/>
                    <a:gd name="T3" fmla="*/ 446204 h 1738"/>
                    <a:gd name="T4" fmla="*/ 523233 w 2038"/>
                    <a:gd name="T5" fmla="*/ 892408 h 1738"/>
                    <a:gd name="T6" fmla="*/ 0 w 2038"/>
                    <a:gd name="T7" fmla="*/ 446204 h 1738"/>
                    <a:gd name="T8" fmla="*/ 912962 w 2038"/>
                    <a:gd name="T9" fmla="*/ 4108 h 1738"/>
                    <a:gd name="T10" fmla="*/ 731191 w 2038"/>
                    <a:gd name="T11" fmla="*/ 94478 h 1738"/>
                    <a:gd name="T12" fmla="*/ 591525 w 2038"/>
                    <a:gd name="T13" fmla="*/ 263923 h 1738"/>
                    <a:gd name="T14" fmla="*/ 546339 w 2038"/>
                    <a:gd name="T15" fmla="*/ 313216 h 1738"/>
                    <a:gd name="T16" fmla="*/ 535043 w 2038"/>
                    <a:gd name="T17" fmla="*/ 294731 h 1738"/>
                    <a:gd name="T18" fmla="*/ 520666 w 2038"/>
                    <a:gd name="T19" fmla="*/ 294731 h 1738"/>
                    <a:gd name="T20" fmla="*/ 504234 w 2038"/>
                    <a:gd name="T21" fmla="*/ 300892 h 1738"/>
                    <a:gd name="T22" fmla="*/ 494992 w 2038"/>
                    <a:gd name="T23" fmla="*/ 330674 h 1738"/>
                    <a:gd name="T24" fmla="*/ 397431 w 2038"/>
                    <a:gd name="T25" fmla="*/ 179714 h 1738"/>
                    <a:gd name="T26" fmla="*/ 221822 w 2038"/>
                    <a:gd name="T27" fmla="*/ 33889 h 1738"/>
                    <a:gd name="T28" fmla="*/ 30809 w 2038"/>
                    <a:gd name="T29" fmla="*/ 7189 h 1738"/>
                    <a:gd name="T30" fmla="*/ 29782 w 2038"/>
                    <a:gd name="T31" fmla="*/ 121179 h 1738"/>
                    <a:gd name="T32" fmla="*/ 51348 w 2038"/>
                    <a:gd name="T33" fmla="*/ 153014 h 1738"/>
                    <a:gd name="T34" fmla="*/ 79075 w 2038"/>
                    <a:gd name="T35" fmla="*/ 183822 h 1738"/>
                    <a:gd name="T36" fmla="*/ 97561 w 2038"/>
                    <a:gd name="T37" fmla="*/ 235169 h 1738"/>
                    <a:gd name="T38" fmla="*/ 110911 w 2038"/>
                    <a:gd name="T39" fmla="*/ 259815 h 1738"/>
                    <a:gd name="T40" fmla="*/ 117073 w 2038"/>
                    <a:gd name="T41" fmla="*/ 297812 h 1738"/>
                    <a:gd name="T42" fmla="*/ 129396 w 2038"/>
                    <a:gd name="T43" fmla="*/ 324512 h 1738"/>
                    <a:gd name="T44" fmla="*/ 164313 w 2038"/>
                    <a:gd name="T45" fmla="*/ 379967 h 1738"/>
                    <a:gd name="T46" fmla="*/ 322464 w 2038"/>
                    <a:gd name="T47" fmla="*/ 400505 h 1738"/>
                    <a:gd name="T48" fmla="*/ 216687 w 2038"/>
                    <a:gd name="T49" fmla="*/ 481633 h 1738"/>
                    <a:gd name="T50" fmla="*/ 229011 w 2038"/>
                    <a:gd name="T51" fmla="*/ 536061 h 1738"/>
                    <a:gd name="T52" fmla="*/ 281385 w 2038"/>
                    <a:gd name="T53" fmla="*/ 602812 h 1738"/>
                    <a:gd name="T54" fmla="*/ 301924 w 2038"/>
                    <a:gd name="T55" fmla="*/ 644916 h 1738"/>
                    <a:gd name="T56" fmla="*/ 331706 w 2038"/>
                    <a:gd name="T57" fmla="*/ 670590 h 1738"/>
                    <a:gd name="T58" fmla="*/ 333760 w 2038"/>
                    <a:gd name="T59" fmla="*/ 751718 h 1738"/>
                    <a:gd name="T60" fmla="*/ 288574 w 2038"/>
                    <a:gd name="T61" fmla="*/ 811280 h 1738"/>
                    <a:gd name="T62" fmla="*/ 264954 w 2038"/>
                    <a:gd name="T63" fmla="*/ 871869 h 1738"/>
                    <a:gd name="T64" fmla="*/ 284466 w 2038"/>
                    <a:gd name="T65" fmla="*/ 890354 h 1738"/>
                    <a:gd name="T66" fmla="*/ 344030 w 2038"/>
                    <a:gd name="T67" fmla="*/ 814361 h 1738"/>
                    <a:gd name="T68" fmla="*/ 395377 w 2038"/>
                    <a:gd name="T69" fmla="*/ 757879 h 1738"/>
                    <a:gd name="T70" fmla="*/ 456994 w 2038"/>
                    <a:gd name="T71" fmla="*/ 549411 h 1738"/>
                    <a:gd name="T72" fmla="*/ 481641 w 2038"/>
                    <a:gd name="T73" fmla="*/ 489849 h 1738"/>
                    <a:gd name="T74" fmla="*/ 493965 w 2038"/>
                    <a:gd name="T75" fmla="*/ 588435 h 1738"/>
                    <a:gd name="T76" fmla="*/ 524773 w 2038"/>
                    <a:gd name="T77" fmla="*/ 677778 h 1738"/>
                    <a:gd name="T78" fmla="*/ 552501 w 2038"/>
                    <a:gd name="T79" fmla="*/ 548384 h 1738"/>
                    <a:gd name="T80" fmla="*/ 567905 w 2038"/>
                    <a:gd name="T81" fmla="*/ 491903 h 1738"/>
                    <a:gd name="T82" fmla="*/ 595633 w 2038"/>
                    <a:gd name="T83" fmla="*/ 583300 h 1738"/>
                    <a:gd name="T84" fmla="*/ 651089 w 2038"/>
                    <a:gd name="T85" fmla="*/ 757879 h 1738"/>
                    <a:gd name="T86" fmla="*/ 701409 w 2038"/>
                    <a:gd name="T87" fmla="*/ 814361 h 1738"/>
                    <a:gd name="T88" fmla="*/ 767135 w 2038"/>
                    <a:gd name="T89" fmla="*/ 892408 h 1738"/>
                    <a:gd name="T90" fmla="*/ 780485 w 2038"/>
                    <a:gd name="T91" fmla="*/ 860573 h 1738"/>
                    <a:gd name="T92" fmla="*/ 747622 w 2038"/>
                    <a:gd name="T93" fmla="*/ 799984 h 1738"/>
                    <a:gd name="T94" fmla="*/ 709625 w 2038"/>
                    <a:gd name="T95" fmla="*/ 740421 h 1738"/>
                    <a:gd name="T96" fmla="*/ 716814 w 2038"/>
                    <a:gd name="T97" fmla="*/ 667509 h 1738"/>
                    <a:gd name="T98" fmla="*/ 749676 w 2038"/>
                    <a:gd name="T99" fmla="*/ 634647 h 1738"/>
                    <a:gd name="T100" fmla="*/ 774323 w 2038"/>
                    <a:gd name="T101" fmla="*/ 598704 h 1738"/>
                    <a:gd name="T102" fmla="*/ 821563 w 2038"/>
                    <a:gd name="T103" fmla="*/ 523738 h 1738"/>
                    <a:gd name="T104" fmla="*/ 819509 w 2038"/>
                    <a:gd name="T105" fmla="*/ 471364 h 1738"/>
                    <a:gd name="T106" fmla="*/ 746595 w 2038"/>
                    <a:gd name="T107" fmla="*/ 396398 h 1738"/>
                    <a:gd name="T108" fmla="*/ 884207 w 2038"/>
                    <a:gd name="T109" fmla="*/ 376886 h 1738"/>
                    <a:gd name="T110" fmla="*/ 918097 w 2038"/>
                    <a:gd name="T111" fmla="*/ 322458 h 1738"/>
                    <a:gd name="T112" fmla="*/ 934528 w 2038"/>
                    <a:gd name="T113" fmla="*/ 288569 h 1738"/>
                    <a:gd name="T114" fmla="*/ 936582 w 2038"/>
                    <a:gd name="T115" fmla="*/ 255707 h 1738"/>
                    <a:gd name="T116" fmla="*/ 947878 w 2038"/>
                    <a:gd name="T117" fmla="*/ 232088 h 1738"/>
                    <a:gd name="T118" fmla="*/ 967391 w 2038"/>
                    <a:gd name="T119" fmla="*/ 183822 h 1738"/>
                    <a:gd name="T120" fmla="*/ 999226 w 2038"/>
                    <a:gd name="T121" fmla="*/ 146852 h 1738"/>
                    <a:gd name="T122" fmla="*/ 1018738 w 2038"/>
                    <a:gd name="T123" fmla="*/ 119125 h 1738"/>
                    <a:gd name="T124" fmla="*/ 520666 w 2038"/>
                    <a:gd name="T125" fmla="*/ 298839 h 1738"/>
                    <a:gd name="T126" fmla="*/ 17694720 60000 65536"/>
                    <a:gd name="T127" fmla="*/ 0 60000 65536"/>
                    <a:gd name="T128" fmla="*/ 5898240 60000 65536"/>
                    <a:gd name="T129" fmla="*/ 1179648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38"/>
                    <a:gd name="T190" fmla="*/ 0 h 1738"/>
                    <a:gd name="T191" fmla="*/ 2038 w 2038"/>
                    <a:gd name="T192" fmla="*/ 1738 h 17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 rot="1542483">
                <a:off x="7058062" y="3702662"/>
                <a:ext cx="877" cy="1755"/>
              </a:xfrm>
              <a:custGeom>
                <a:avLst/>
                <a:gdLst>
                  <a:gd name="T0" fmla="*/ 439 w 879"/>
                  <a:gd name="T1" fmla="*/ 0 h 1757"/>
                  <a:gd name="T2" fmla="*/ 877 w 879"/>
                  <a:gd name="T3" fmla="*/ 878 h 1757"/>
                  <a:gd name="T4" fmla="*/ 439 w 879"/>
                  <a:gd name="T5" fmla="*/ 1755 h 1757"/>
                  <a:gd name="T6" fmla="*/ 0 w 879"/>
                  <a:gd name="T7" fmla="*/ 878 h 1757"/>
                  <a:gd name="T8" fmla="*/ 0 w 879"/>
                  <a:gd name="T9" fmla="*/ 0 h 1757"/>
                  <a:gd name="T10" fmla="*/ 0 w 879"/>
                  <a:gd name="T11" fmla="*/ 0 h 1757"/>
                  <a:gd name="T12" fmla="*/ 0 w 879"/>
                  <a:gd name="T13" fmla="*/ 2 h 1757"/>
                  <a:gd name="T14" fmla="*/ 0 w 879"/>
                  <a:gd name="T15" fmla="*/ 2 h 1757"/>
                  <a:gd name="T16" fmla="*/ 0 w 879"/>
                  <a:gd name="T17" fmla="*/ 0 h 1757"/>
                  <a:gd name="T18" fmla="*/ 0 w 879"/>
                  <a:gd name="T19" fmla="*/ 0 h 1757"/>
                  <a:gd name="T20" fmla="*/ 0 w 879"/>
                  <a:gd name="T21" fmla="*/ 0 h 1757"/>
                  <a:gd name="T22" fmla="*/ 0 w 879"/>
                  <a:gd name="T23" fmla="*/ 0 h 1757"/>
                  <a:gd name="T24" fmla="*/ 0 w 879"/>
                  <a:gd name="T25" fmla="*/ 0 h 1757"/>
                  <a:gd name="T26" fmla="*/ 0 w 879"/>
                  <a:gd name="T27" fmla="*/ 0 h 1757"/>
                  <a:gd name="T28" fmla="*/ 17694720 60000 65536"/>
                  <a:gd name="T29" fmla="*/ 0 60000 65536"/>
                  <a:gd name="T30" fmla="*/ 5898240 60000 65536"/>
                  <a:gd name="T31" fmla="*/ 1179648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9"/>
                  <a:gd name="T43" fmla="*/ 0 h 1757"/>
                  <a:gd name="T44" fmla="*/ 879 w 879"/>
                  <a:gd name="T45" fmla="*/ 1757 h 17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9" h="1757">
                    <a:moveTo>
                      <a:pt x="0" y="0"/>
                    </a:moveTo>
                    <a:lnTo>
                      <a:pt x="0" y="0"/>
                    </a:lnTo>
                    <a:lnTo>
                      <a:pt x="0" y="1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4F4">
                  <a:alpha val="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grpSp>
            <p:nvGrpSpPr>
              <p:cNvPr id="1077" name="Group 63"/>
              <p:cNvGrpSpPr>
                <a:grpSpLocks/>
              </p:cNvGrpSpPr>
              <p:nvPr/>
            </p:nvGrpSpPr>
            <p:grpSpPr bwMode="auto">
              <a:xfrm>
                <a:off x="7949749" y="4369577"/>
                <a:ext cx="1118302" cy="917115"/>
                <a:chOff x="7949749" y="4369577"/>
                <a:chExt cx="1118302" cy="917115"/>
              </a:xfrm>
            </p:grpSpPr>
            <p:sp>
              <p:nvSpPr>
                <p:cNvPr id="1103" name="Freeform 79"/>
                <p:cNvSpPr>
                  <a:spLocks/>
                </p:cNvSpPr>
                <p:nvPr/>
              </p:nvSpPr>
              <p:spPr bwMode="auto">
                <a:xfrm rot="1645443">
                  <a:off x="8360341" y="4885804"/>
                  <a:ext cx="124138" cy="184068"/>
                </a:xfrm>
                <a:custGeom>
                  <a:avLst/>
                  <a:gdLst>
                    <a:gd name="T0" fmla="*/ 62069 w 232"/>
                    <a:gd name="T1" fmla="*/ 0 h 344"/>
                    <a:gd name="T2" fmla="*/ 124138 w 232"/>
                    <a:gd name="T3" fmla="*/ 92034 h 344"/>
                    <a:gd name="T4" fmla="*/ 62069 w 232"/>
                    <a:gd name="T5" fmla="*/ 184068 h 344"/>
                    <a:gd name="T6" fmla="*/ 0 w 232"/>
                    <a:gd name="T7" fmla="*/ 92034 h 344"/>
                    <a:gd name="T8" fmla="*/ 123068 w 232"/>
                    <a:gd name="T9" fmla="*/ 184068 h 344"/>
                    <a:gd name="T10" fmla="*/ 123068 w 232"/>
                    <a:gd name="T11" fmla="*/ 184068 h 344"/>
                    <a:gd name="T12" fmla="*/ 124138 w 232"/>
                    <a:gd name="T13" fmla="*/ 184068 h 344"/>
                    <a:gd name="T14" fmla="*/ 124138 w 232"/>
                    <a:gd name="T15" fmla="*/ 182998 h 344"/>
                    <a:gd name="T16" fmla="*/ 124138 w 232"/>
                    <a:gd name="T17" fmla="*/ 182998 h 344"/>
                    <a:gd name="T18" fmla="*/ 119857 w 232"/>
                    <a:gd name="T19" fmla="*/ 175507 h 344"/>
                    <a:gd name="T20" fmla="*/ 25684 w 232"/>
                    <a:gd name="T21" fmla="*/ 26754 h 344"/>
                    <a:gd name="T22" fmla="*/ 25684 w 232"/>
                    <a:gd name="T23" fmla="*/ 26754 h 344"/>
                    <a:gd name="T24" fmla="*/ 16052 w 232"/>
                    <a:gd name="T25" fmla="*/ 12842 h 344"/>
                    <a:gd name="T26" fmla="*/ 16052 w 232"/>
                    <a:gd name="T27" fmla="*/ 12842 h 344"/>
                    <a:gd name="T28" fmla="*/ 11772 w 232"/>
                    <a:gd name="T29" fmla="*/ 6421 h 344"/>
                    <a:gd name="T30" fmla="*/ 5351 w 232"/>
                    <a:gd name="T31" fmla="*/ 1070 h 344"/>
                    <a:gd name="T32" fmla="*/ 5351 w 232"/>
                    <a:gd name="T33" fmla="*/ 1070 h 344"/>
                    <a:gd name="T34" fmla="*/ 3210 w 232"/>
                    <a:gd name="T35" fmla="*/ 0 h 344"/>
                    <a:gd name="T36" fmla="*/ 1070 w 232"/>
                    <a:gd name="T37" fmla="*/ 0 h 344"/>
                    <a:gd name="T38" fmla="*/ 0 w 232"/>
                    <a:gd name="T39" fmla="*/ 0 h 344"/>
                    <a:gd name="T40" fmla="*/ 0 w 232"/>
                    <a:gd name="T41" fmla="*/ 2140 h 344"/>
                    <a:gd name="T42" fmla="*/ 0 w 232"/>
                    <a:gd name="T43" fmla="*/ 2140 h 344"/>
                    <a:gd name="T44" fmla="*/ 2140 w 232"/>
                    <a:gd name="T45" fmla="*/ 7491 h 344"/>
                    <a:gd name="T46" fmla="*/ 5351 w 232"/>
                    <a:gd name="T47" fmla="*/ 11772 h 344"/>
                    <a:gd name="T48" fmla="*/ 5351 w 232"/>
                    <a:gd name="T49" fmla="*/ 11772 h 344"/>
                    <a:gd name="T50" fmla="*/ 9631 w 232"/>
                    <a:gd name="T51" fmla="*/ 16052 h 344"/>
                    <a:gd name="T52" fmla="*/ 13912 w 232"/>
                    <a:gd name="T53" fmla="*/ 22473 h 344"/>
                    <a:gd name="T54" fmla="*/ 116647 w 232"/>
                    <a:gd name="T55" fmla="*/ 177647 h 344"/>
                    <a:gd name="T56" fmla="*/ 116647 w 232"/>
                    <a:gd name="T57" fmla="*/ 177647 h 344"/>
                    <a:gd name="T58" fmla="*/ 120928 w 232"/>
                    <a:gd name="T59" fmla="*/ 181928 h 344"/>
                    <a:gd name="T60" fmla="*/ 123068 w 232"/>
                    <a:gd name="T61" fmla="*/ 184068 h 344"/>
                    <a:gd name="T62" fmla="*/ 123068 w 232"/>
                    <a:gd name="T63" fmla="*/ 184068 h 34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2"/>
                    <a:gd name="T97" fmla="*/ 0 h 344"/>
                    <a:gd name="T98" fmla="*/ 232 w 232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auto">
                <a:xfrm rot="1645443">
                  <a:off x="8433454" y="5093447"/>
                  <a:ext cx="539" cy="539"/>
                </a:xfrm>
                <a:custGeom>
                  <a:avLst/>
                  <a:gdLst>
                    <a:gd name="T0" fmla="*/ 270 w 535"/>
                    <a:gd name="T1" fmla="*/ 0 h 535"/>
                    <a:gd name="T2" fmla="*/ 539 w 535"/>
                    <a:gd name="T3" fmla="*/ 270 h 535"/>
                    <a:gd name="T4" fmla="*/ 270 w 535"/>
                    <a:gd name="T5" fmla="*/ 539 h 535"/>
                    <a:gd name="T6" fmla="*/ 0 w 535"/>
                    <a:gd name="T7" fmla="*/ 270 h 535"/>
                    <a:gd name="T8" fmla="*/ 0 w 535"/>
                    <a:gd name="T9" fmla="*/ 0 h 535"/>
                    <a:gd name="T10" fmla="*/ 0 w 535"/>
                    <a:gd name="T11" fmla="*/ 0 h 535"/>
                    <a:gd name="T12" fmla="*/ 0 w 535"/>
                    <a:gd name="T13" fmla="*/ 0 h 535"/>
                    <a:gd name="T14" fmla="*/ 0 w 535"/>
                    <a:gd name="T15" fmla="*/ 0 h 535"/>
                    <a:gd name="T16" fmla="*/ 0 w 535"/>
                    <a:gd name="T17" fmla="*/ 0 h 535"/>
                    <a:gd name="T18" fmla="*/ 0 w 535"/>
                    <a:gd name="T19" fmla="*/ 0 h 535"/>
                    <a:gd name="T20" fmla="*/ 0 w 535"/>
                    <a:gd name="T21" fmla="*/ 0 h 535"/>
                    <a:gd name="T22" fmla="*/ 0 w 535"/>
                    <a:gd name="T23" fmla="*/ 0 h 535"/>
                    <a:gd name="T24" fmla="*/ 0 w 535"/>
                    <a:gd name="T25" fmla="*/ 0 h 535"/>
                    <a:gd name="T26" fmla="*/ 0 w 535"/>
                    <a:gd name="T27" fmla="*/ 0 h 535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5"/>
                    <a:gd name="T43" fmla="*/ 0 h 535"/>
                    <a:gd name="T44" fmla="*/ 535 w 535"/>
                    <a:gd name="T45" fmla="*/ 535 h 5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5" h="53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auto">
                <a:xfrm rot="1645443">
                  <a:off x="8479076" y="4947407"/>
                  <a:ext cx="124138" cy="184068"/>
                </a:xfrm>
                <a:custGeom>
                  <a:avLst/>
                  <a:gdLst>
                    <a:gd name="T0" fmla="*/ 62069 w 232"/>
                    <a:gd name="T1" fmla="*/ 0 h 344"/>
                    <a:gd name="T2" fmla="*/ 124138 w 232"/>
                    <a:gd name="T3" fmla="*/ 92034 h 344"/>
                    <a:gd name="T4" fmla="*/ 62069 w 232"/>
                    <a:gd name="T5" fmla="*/ 184068 h 344"/>
                    <a:gd name="T6" fmla="*/ 0 w 232"/>
                    <a:gd name="T7" fmla="*/ 92034 h 344"/>
                    <a:gd name="T8" fmla="*/ 1070 w 232"/>
                    <a:gd name="T9" fmla="*/ 184068 h 344"/>
                    <a:gd name="T10" fmla="*/ 1070 w 232"/>
                    <a:gd name="T11" fmla="*/ 184068 h 344"/>
                    <a:gd name="T12" fmla="*/ 3210 w 232"/>
                    <a:gd name="T13" fmla="*/ 181928 h 344"/>
                    <a:gd name="T14" fmla="*/ 7491 w 232"/>
                    <a:gd name="T15" fmla="*/ 177647 h 344"/>
                    <a:gd name="T16" fmla="*/ 110226 w 232"/>
                    <a:gd name="T17" fmla="*/ 22473 h 344"/>
                    <a:gd name="T18" fmla="*/ 110226 w 232"/>
                    <a:gd name="T19" fmla="*/ 22473 h 344"/>
                    <a:gd name="T20" fmla="*/ 114507 w 232"/>
                    <a:gd name="T21" fmla="*/ 16052 h 344"/>
                    <a:gd name="T22" fmla="*/ 118787 w 232"/>
                    <a:gd name="T23" fmla="*/ 11772 h 344"/>
                    <a:gd name="T24" fmla="*/ 118787 w 232"/>
                    <a:gd name="T25" fmla="*/ 11772 h 344"/>
                    <a:gd name="T26" fmla="*/ 121998 w 232"/>
                    <a:gd name="T27" fmla="*/ 7491 h 344"/>
                    <a:gd name="T28" fmla="*/ 124138 w 232"/>
                    <a:gd name="T29" fmla="*/ 2140 h 344"/>
                    <a:gd name="T30" fmla="*/ 124138 w 232"/>
                    <a:gd name="T31" fmla="*/ 2140 h 344"/>
                    <a:gd name="T32" fmla="*/ 124138 w 232"/>
                    <a:gd name="T33" fmla="*/ 0 h 344"/>
                    <a:gd name="T34" fmla="*/ 123068 w 232"/>
                    <a:gd name="T35" fmla="*/ 0 h 344"/>
                    <a:gd name="T36" fmla="*/ 120928 w 232"/>
                    <a:gd name="T37" fmla="*/ 0 h 344"/>
                    <a:gd name="T38" fmla="*/ 118787 w 232"/>
                    <a:gd name="T39" fmla="*/ 1070 h 344"/>
                    <a:gd name="T40" fmla="*/ 118787 w 232"/>
                    <a:gd name="T41" fmla="*/ 1070 h 344"/>
                    <a:gd name="T42" fmla="*/ 112366 w 232"/>
                    <a:gd name="T43" fmla="*/ 6421 h 344"/>
                    <a:gd name="T44" fmla="*/ 108086 w 232"/>
                    <a:gd name="T45" fmla="*/ 12842 h 344"/>
                    <a:gd name="T46" fmla="*/ 108086 w 232"/>
                    <a:gd name="T47" fmla="*/ 12842 h 344"/>
                    <a:gd name="T48" fmla="*/ 98454 w 232"/>
                    <a:gd name="T49" fmla="*/ 26754 h 344"/>
                    <a:gd name="T50" fmla="*/ 4281 w 232"/>
                    <a:gd name="T51" fmla="*/ 175507 h 344"/>
                    <a:gd name="T52" fmla="*/ 4281 w 232"/>
                    <a:gd name="T53" fmla="*/ 175507 h 344"/>
                    <a:gd name="T54" fmla="*/ 0 w 232"/>
                    <a:gd name="T55" fmla="*/ 182998 h 344"/>
                    <a:gd name="T56" fmla="*/ 0 w 232"/>
                    <a:gd name="T57" fmla="*/ 182998 h 344"/>
                    <a:gd name="T58" fmla="*/ 0 w 232"/>
                    <a:gd name="T59" fmla="*/ 184068 h 344"/>
                    <a:gd name="T60" fmla="*/ 0 w 232"/>
                    <a:gd name="T61" fmla="*/ 184068 h 344"/>
                    <a:gd name="T62" fmla="*/ 1070 w 232"/>
                    <a:gd name="T63" fmla="*/ 184068 h 344"/>
                    <a:gd name="T64" fmla="*/ 1070 w 232"/>
                    <a:gd name="T65" fmla="*/ 184068 h 344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2"/>
                    <a:gd name="T100" fmla="*/ 0 h 344"/>
                    <a:gd name="T101" fmla="*/ 232 w 232"/>
                    <a:gd name="T102" fmla="*/ 344 h 3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F1F4F4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auto">
                <a:xfrm rot="-1108795">
                  <a:off x="7949749" y="4369577"/>
                  <a:ext cx="1118302" cy="917115"/>
                </a:xfrm>
                <a:custGeom>
                  <a:avLst/>
                  <a:gdLst>
                    <a:gd name="T0" fmla="*/ 0 w 2090"/>
                    <a:gd name="T1" fmla="*/ 0 h 1714"/>
                    <a:gd name="T2" fmla="*/ 2090 w 2090"/>
                    <a:gd name="T3" fmla="*/ 1714 h 1714"/>
                  </a:gdLst>
                  <a:ahLst/>
                  <a:cxnLst/>
                  <a:rect l="T0" t="T1" r="T2" b="T3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F1F4F4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78" name="Group 87"/>
              <p:cNvGrpSpPr>
                <a:grpSpLocks/>
              </p:cNvGrpSpPr>
              <p:nvPr/>
            </p:nvGrpSpPr>
            <p:grpSpPr bwMode="auto">
              <a:xfrm>
                <a:off x="-9" y="5334006"/>
                <a:ext cx="1188235" cy="1524021"/>
                <a:chOff x="-9" y="5334006"/>
                <a:chExt cx="1188235" cy="1524021"/>
              </a:xfrm>
            </p:grpSpPr>
            <p:sp>
              <p:nvSpPr>
                <p:cNvPr id="1099" name="Freeform 21"/>
                <p:cNvSpPr>
                  <a:spLocks/>
                </p:cNvSpPr>
                <p:nvPr/>
              </p:nvSpPr>
              <p:spPr bwMode="auto">
                <a:xfrm>
                  <a:off x="373953" y="5703954"/>
                  <a:ext cx="22119" cy="305610"/>
                </a:xfrm>
                <a:custGeom>
                  <a:avLst/>
                  <a:gdLst>
                    <a:gd name="T0" fmla="*/ 11060 w 22"/>
                    <a:gd name="T1" fmla="*/ 0 h 304"/>
                    <a:gd name="T2" fmla="*/ 22119 w 22"/>
                    <a:gd name="T3" fmla="*/ 152805 h 304"/>
                    <a:gd name="T4" fmla="*/ 11060 w 22"/>
                    <a:gd name="T5" fmla="*/ 305610 h 304"/>
                    <a:gd name="T6" fmla="*/ 0 w 22"/>
                    <a:gd name="T7" fmla="*/ 152805 h 304"/>
                    <a:gd name="T8" fmla="*/ 20108 w 22"/>
                    <a:gd name="T9" fmla="*/ 305610 h 304"/>
                    <a:gd name="T10" fmla="*/ 20108 w 22"/>
                    <a:gd name="T11" fmla="*/ 305610 h 304"/>
                    <a:gd name="T12" fmla="*/ 22119 w 22"/>
                    <a:gd name="T13" fmla="*/ 305610 h 304"/>
                    <a:gd name="T14" fmla="*/ 22119 w 22"/>
                    <a:gd name="T15" fmla="*/ 305610 h 304"/>
                    <a:gd name="T16" fmla="*/ 22119 w 22"/>
                    <a:gd name="T17" fmla="*/ 287515 h 304"/>
                    <a:gd name="T18" fmla="*/ 14076 w 22"/>
                    <a:gd name="T19" fmla="*/ 54286 h 304"/>
                    <a:gd name="T20" fmla="*/ 14076 w 22"/>
                    <a:gd name="T21" fmla="*/ 54286 h 304"/>
                    <a:gd name="T22" fmla="*/ 14076 w 22"/>
                    <a:gd name="T23" fmla="*/ 26138 h 304"/>
                    <a:gd name="T24" fmla="*/ 14076 w 22"/>
                    <a:gd name="T25" fmla="*/ 26138 h 304"/>
                    <a:gd name="T26" fmla="*/ 12065 w 22"/>
                    <a:gd name="T27" fmla="*/ 16085 h 304"/>
                    <a:gd name="T28" fmla="*/ 8043 w 22"/>
                    <a:gd name="T29" fmla="*/ 6032 h 304"/>
                    <a:gd name="T30" fmla="*/ 8043 w 22"/>
                    <a:gd name="T31" fmla="*/ 6032 h 304"/>
                    <a:gd name="T32" fmla="*/ 4022 w 22"/>
                    <a:gd name="T33" fmla="*/ 0 h 304"/>
                    <a:gd name="T34" fmla="*/ 2011 w 22"/>
                    <a:gd name="T35" fmla="*/ 0 h 304"/>
                    <a:gd name="T36" fmla="*/ 2011 w 22"/>
                    <a:gd name="T37" fmla="*/ 2011 h 304"/>
                    <a:gd name="T38" fmla="*/ 2011 w 22"/>
                    <a:gd name="T39" fmla="*/ 2011 h 304"/>
                    <a:gd name="T40" fmla="*/ 0 w 22"/>
                    <a:gd name="T41" fmla="*/ 10053 h 304"/>
                    <a:gd name="T42" fmla="*/ 2011 w 22"/>
                    <a:gd name="T43" fmla="*/ 18095 h 304"/>
                    <a:gd name="T44" fmla="*/ 2011 w 22"/>
                    <a:gd name="T45" fmla="*/ 18095 h 304"/>
                    <a:gd name="T46" fmla="*/ 4022 w 22"/>
                    <a:gd name="T47" fmla="*/ 40212 h 304"/>
                    <a:gd name="T48" fmla="*/ 18097 w 22"/>
                    <a:gd name="T49" fmla="*/ 287515 h 304"/>
                    <a:gd name="T50" fmla="*/ 18097 w 22"/>
                    <a:gd name="T51" fmla="*/ 287515 h 304"/>
                    <a:gd name="T52" fmla="*/ 20108 w 22"/>
                    <a:gd name="T53" fmla="*/ 305610 h 304"/>
                    <a:gd name="T54" fmla="*/ 20108 w 22"/>
                    <a:gd name="T55" fmla="*/ 305610 h 304"/>
                    <a:gd name="T56" fmla="*/ 17694720 60000 65536"/>
                    <a:gd name="T57" fmla="*/ 0 60000 65536"/>
                    <a:gd name="T58" fmla="*/ 5898240 60000 65536"/>
                    <a:gd name="T59" fmla="*/ 1179648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"/>
                    <a:gd name="T85" fmla="*/ 0 h 304"/>
                    <a:gd name="T86" fmla="*/ 22 w 22"/>
                    <a:gd name="T87" fmla="*/ 304 h 3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0" name="Freeform 22"/>
                <p:cNvSpPr>
                  <a:spLocks/>
                </p:cNvSpPr>
                <p:nvPr/>
              </p:nvSpPr>
              <p:spPr bwMode="auto">
                <a:xfrm>
                  <a:off x="392049" y="6015590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1" name="Freeform 23"/>
                <p:cNvSpPr>
                  <a:spLocks/>
                </p:cNvSpPr>
                <p:nvPr/>
              </p:nvSpPr>
              <p:spPr bwMode="auto">
                <a:xfrm>
                  <a:off x="406121" y="5882892"/>
                  <a:ext cx="277456" cy="134709"/>
                </a:xfrm>
                <a:custGeom>
                  <a:avLst/>
                  <a:gdLst>
                    <a:gd name="T0" fmla="*/ 138728 w 276"/>
                    <a:gd name="T1" fmla="*/ 0 h 134"/>
                    <a:gd name="T2" fmla="*/ 277456 w 276"/>
                    <a:gd name="T3" fmla="*/ 67355 h 134"/>
                    <a:gd name="T4" fmla="*/ 138728 w 276"/>
                    <a:gd name="T5" fmla="*/ 134709 h 134"/>
                    <a:gd name="T6" fmla="*/ 0 w 276"/>
                    <a:gd name="T7" fmla="*/ 67355 h 134"/>
                    <a:gd name="T8" fmla="*/ 2011 w 276"/>
                    <a:gd name="T9" fmla="*/ 134709 h 134"/>
                    <a:gd name="T10" fmla="*/ 2011 w 276"/>
                    <a:gd name="T11" fmla="*/ 134709 h 134"/>
                    <a:gd name="T12" fmla="*/ 16084 w 276"/>
                    <a:gd name="T13" fmla="*/ 128677 h 134"/>
                    <a:gd name="T14" fmla="*/ 239256 w 276"/>
                    <a:gd name="T15" fmla="*/ 20106 h 134"/>
                    <a:gd name="T16" fmla="*/ 239256 w 276"/>
                    <a:gd name="T17" fmla="*/ 20106 h 134"/>
                    <a:gd name="T18" fmla="*/ 261372 w 276"/>
                    <a:gd name="T19" fmla="*/ 12063 h 134"/>
                    <a:gd name="T20" fmla="*/ 261372 w 276"/>
                    <a:gd name="T21" fmla="*/ 12063 h 134"/>
                    <a:gd name="T22" fmla="*/ 269414 w 276"/>
                    <a:gd name="T23" fmla="*/ 10053 h 134"/>
                    <a:gd name="T24" fmla="*/ 275445 w 276"/>
                    <a:gd name="T25" fmla="*/ 6032 h 134"/>
                    <a:gd name="T26" fmla="*/ 275445 w 276"/>
                    <a:gd name="T27" fmla="*/ 6032 h 134"/>
                    <a:gd name="T28" fmla="*/ 277456 w 276"/>
                    <a:gd name="T29" fmla="*/ 2011 h 134"/>
                    <a:gd name="T30" fmla="*/ 275445 w 276"/>
                    <a:gd name="T31" fmla="*/ 2011 h 134"/>
                    <a:gd name="T32" fmla="*/ 269414 w 276"/>
                    <a:gd name="T33" fmla="*/ 0 h 134"/>
                    <a:gd name="T34" fmla="*/ 269414 w 276"/>
                    <a:gd name="T35" fmla="*/ 0 h 134"/>
                    <a:gd name="T36" fmla="*/ 259361 w 276"/>
                    <a:gd name="T37" fmla="*/ 2011 h 134"/>
                    <a:gd name="T38" fmla="*/ 249308 w 276"/>
                    <a:gd name="T39" fmla="*/ 6032 h 134"/>
                    <a:gd name="T40" fmla="*/ 249308 w 276"/>
                    <a:gd name="T41" fmla="*/ 6032 h 134"/>
                    <a:gd name="T42" fmla="*/ 223171 w 276"/>
                    <a:gd name="T43" fmla="*/ 18095 h 134"/>
                    <a:gd name="T44" fmla="*/ 16084 w 276"/>
                    <a:gd name="T45" fmla="*/ 124656 h 134"/>
                    <a:gd name="T46" fmla="*/ 16084 w 276"/>
                    <a:gd name="T47" fmla="*/ 124656 h 134"/>
                    <a:gd name="T48" fmla="*/ 0 w 276"/>
                    <a:gd name="T49" fmla="*/ 132698 h 134"/>
                    <a:gd name="T50" fmla="*/ 0 w 276"/>
                    <a:gd name="T51" fmla="*/ 132698 h 134"/>
                    <a:gd name="T52" fmla="*/ 0 w 276"/>
                    <a:gd name="T53" fmla="*/ 134709 h 134"/>
                    <a:gd name="T54" fmla="*/ 0 w 276"/>
                    <a:gd name="T55" fmla="*/ 134709 h 134"/>
                    <a:gd name="T56" fmla="*/ 2011 w 276"/>
                    <a:gd name="T57" fmla="*/ 134709 h 134"/>
                    <a:gd name="T58" fmla="*/ 2011 w 276"/>
                    <a:gd name="T59" fmla="*/ 134709 h 134"/>
                    <a:gd name="T60" fmla="*/ 17694720 60000 65536"/>
                    <a:gd name="T61" fmla="*/ 0 60000 65536"/>
                    <a:gd name="T62" fmla="*/ 5898240 60000 65536"/>
                    <a:gd name="T63" fmla="*/ 1179648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6"/>
                    <a:gd name="T91" fmla="*/ 0 h 134"/>
                    <a:gd name="T92" fmla="*/ 276 w 276"/>
                    <a:gd name="T93" fmla="*/ 134 h 13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102" name="Freeform 24"/>
                <p:cNvSpPr>
                  <a:spLocks/>
                </p:cNvSpPr>
                <p:nvPr/>
              </p:nvSpPr>
              <p:spPr bwMode="auto">
                <a:xfrm>
                  <a:off x="-9" y="5334006"/>
                  <a:ext cx="1188235" cy="1524021"/>
                </a:xfrm>
                <a:custGeom>
                  <a:avLst/>
                  <a:gdLst>
                    <a:gd name="T0" fmla="*/ 0 w 1182"/>
                    <a:gd name="T1" fmla="*/ 0 h 1516"/>
                    <a:gd name="T2" fmla="*/ 1182 w 1182"/>
                    <a:gd name="T3" fmla="*/ 1516 h 1516"/>
                  </a:gdLst>
                  <a:ahLst/>
                  <a:cxnLst/>
                  <a:rect l="T0" t="T1" r="T2" b="T3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rgbClr val="F1F4F4">
                    <a:alpha val="5882"/>
                  </a:srgbClr>
                </a:solidFill>
                <a:ln w="9528">
                  <a:solidFill>
                    <a:srgbClr val="99A6AE">
                      <a:alpha val="9019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79" name="Group 92"/>
              <p:cNvGrpSpPr>
                <a:grpSpLocks/>
              </p:cNvGrpSpPr>
              <p:nvPr/>
            </p:nvGrpSpPr>
            <p:grpSpPr bwMode="auto">
              <a:xfrm>
                <a:off x="0" y="2846362"/>
                <a:ext cx="930493" cy="1301748"/>
                <a:chOff x="0" y="2846362"/>
                <a:chExt cx="930493" cy="1301748"/>
              </a:xfrm>
            </p:grpSpPr>
            <p:sp>
              <p:nvSpPr>
                <p:cNvPr id="1095" name="Freeform 49"/>
                <p:cNvSpPr>
                  <a:spLocks/>
                </p:cNvSpPr>
                <p:nvPr/>
              </p:nvSpPr>
              <p:spPr bwMode="auto">
                <a:xfrm>
                  <a:off x="0" y="3446455"/>
                  <a:ext cx="84591" cy="131582"/>
                </a:xfrm>
                <a:custGeom>
                  <a:avLst/>
                  <a:gdLst>
                    <a:gd name="T0" fmla="*/ 42296 w 72"/>
                    <a:gd name="T1" fmla="*/ 0 h 112"/>
                    <a:gd name="T2" fmla="*/ 84591 w 72"/>
                    <a:gd name="T3" fmla="*/ 65791 h 112"/>
                    <a:gd name="T4" fmla="*/ 42296 w 72"/>
                    <a:gd name="T5" fmla="*/ 131582 h 112"/>
                    <a:gd name="T6" fmla="*/ 0 w 72"/>
                    <a:gd name="T7" fmla="*/ 65791 h 112"/>
                    <a:gd name="T8" fmla="*/ 82241 w 72"/>
                    <a:gd name="T9" fmla="*/ 131582 h 112"/>
                    <a:gd name="T10" fmla="*/ 82241 w 72"/>
                    <a:gd name="T11" fmla="*/ 131582 h 112"/>
                    <a:gd name="T12" fmla="*/ 84591 w 72"/>
                    <a:gd name="T13" fmla="*/ 129232 h 112"/>
                    <a:gd name="T14" fmla="*/ 84591 w 72"/>
                    <a:gd name="T15" fmla="*/ 129232 h 112"/>
                    <a:gd name="T16" fmla="*/ 75192 w 72"/>
                    <a:gd name="T17" fmla="*/ 112785 h 112"/>
                    <a:gd name="T18" fmla="*/ 9399 w 72"/>
                    <a:gd name="T19" fmla="*/ 11748 h 112"/>
                    <a:gd name="T20" fmla="*/ 9399 w 72"/>
                    <a:gd name="T21" fmla="*/ 11748 h 112"/>
                    <a:gd name="T22" fmla="*/ 2350 w 72"/>
                    <a:gd name="T23" fmla="*/ 2350 h 112"/>
                    <a:gd name="T24" fmla="*/ 0 w 72"/>
                    <a:gd name="T25" fmla="*/ 0 h 112"/>
                    <a:gd name="T26" fmla="*/ 0 w 72"/>
                    <a:gd name="T27" fmla="*/ 2350 h 112"/>
                    <a:gd name="T28" fmla="*/ 0 w 72"/>
                    <a:gd name="T29" fmla="*/ 2350 h 112"/>
                    <a:gd name="T30" fmla="*/ 2350 w 72"/>
                    <a:gd name="T31" fmla="*/ 11748 h 112"/>
                    <a:gd name="T32" fmla="*/ 9399 w 72"/>
                    <a:gd name="T33" fmla="*/ 25846 h 112"/>
                    <a:gd name="T34" fmla="*/ 70493 w 72"/>
                    <a:gd name="T35" fmla="*/ 115134 h 112"/>
                    <a:gd name="T36" fmla="*/ 70493 w 72"/>
                    <a:gd name="T37" fmla="*/ 115134 h 112"/>
                    <a:gd name="T38" fmla="*/ 77542 w 72"/>
                    <a:gd name="T39" fmla="*/ 126883 h 112"/>
                    <a:gd name="T40" fmla="*/ 82241 w 72"/>
                    <a:gd name="T41" fmla="*/ 131582 h 112"/>
                    <a:gd name="T42" fmla="*/ 82241 w 72"/>
                    <a:gd name="T43" fmla="*/ 131582 h 112"/>
                    <a:gd name="T44" fmla="*/ 17694720 60000 65536"/>
                    <a:gd name="T45" fmla="*/ 0 60000 65536"/>
                    <a:gd name="T46" fmla="*/ 5898240 60000 65536"/>
                    <a:gd name="T47" fmla="*/ 1179648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2"/>
                    <a:gd name="T67" fmla="*/ 0 h 112"/>
                    <a:gd name="T68" fmla="*/ 72 w 72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6" name="Freeform 50"/>
                <p:cNvSpPr>
                  <a:spLocks/>
                </p:cNvSpPr>
                <p:nvPr/>
              </p:nvSpPr>
              <p:spPr bwMode="auto">
                <a:xfrm>
                  <a:off x="86941" y="3585088"/>
                  <a:ext cx="0" cy="2350"/>
                </a:xfrm>
                <a:custGeom>
                  <a:avLst/>
                  <a:gdLst>
                    <a:gd name="T0" fmla="*/ 0 h 2350"/>
                    <a:gd name="T1" fmla="*/ 1175 h 2350"/>
                    <a:gd name="T2" fmla="*/ 2350 h 2350"/>
                    <a:gd name="T3" fmla="*/ 1175 h 2350"/>
                    <a:gd name="T4" fmla="*/ 0 h 2350"/>
                    <a:gd name="T5" fmla="*/ 0 h 2350"/>
                    <a:gd name="T6" fmla="*/ 2350 h 2350"/>
                    <a:gd name="T7" fmla="*/ 2350 h 2350"/>
                    <a:gd name="T8" fmla="*/ 0 h 2350"/>
                    <a:gd name="T9" fmla="*/ 0 h 2350"/>
                    <a:gd name="T10" fmla="*/ 0 h 2350"/>
                    <a:gd name="T11" fmla="*/ 0 h 2350"/>
                    <a:gd name="T12" fmla="*/ 0 h 2350"/>
                    <a:gd name="T13" fmla="*/ 0 h 2350"/>
                    <a:gd name="T14" fmla="*/ 17694720 60000 65536"/>
                    <a:gd name="T15" fmla="*/ 0 60000 65536"/>
                    <a:gd name="T16" fmla="*/ 5898240 60000 65536"/>
                    <a:gd name="T17" fmla="*/ 1179648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h 2350"/>
                    <a:gd name="T29" fmla="*/ 2350 h 2350"/>
                  </a:gdLst>
                  <a:ahLst/>
                  <a:cxnLst>
                    <a:cxn ang="T14">
                      <a:pos x="0" y="T0"/>
                    </a:cxn>
                    <a:cxn ang="T15">
                      <a:pos x="0" y="T1"/>
                    </a:cxn>
                    <a:cxn ang="T16">
                      <a:pos x="0" y="T2"/>
                    </a:cxn>
                    <a:cxn ang="T17">
                      <a:pos x="0" y="T3"/>
                    </a:cxn>
                    <a:cxn ang="T18">
                      <a:pos x="0" y="T4"/>
                    </a:cxn>
                    <a:cxn ang="T19">
                      <a:pos x="0" y="T5"/>
                    </a:cxn>
                    <a:cxn ang="T20">
                      <a:pos x="0" y="T6"/>
                    </a:cxn>
                    <a:cxn ang="T21">
                      <a:pos x="0" y="T7"/>
                    </a:cxn>
                    <a:cxn ang="T22">
                      <a:pos x="0" y="T8"/>
                    </a:cxn>
                    <a:cxn ang="T23">
                      <a:pos x="0" y="T9"/>
                    </a:cxn>
                    <a:cxn ang="T24">
                      <a:pos x="0" y="T10"/>
                    </a:cxn>
                    <a:cxn ang="T25">
                      <a:pos x="0" y="T11"/>
                    </a:cxn>
                    <a:cxn ang="T26">
                      <a:pos x="0" y="T12"/>
                    </a:cxn>
                    <a:cxn ang="T27">
                      <a:pos x="0" y="T13"/>
                    </a:cxn>
                  </a:cxnLst>
                  <a:rect l="0" t="T28" r="0" b="T29"/>
                  <a:pathLst>
                    <a:path h="23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3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7" name="Freeform 51"/>
                <p:cNvSpPr>
                  <a:spLocks/>
                </p:cNvSpPr>
                <p:nvPr/>
              </p:nvSpPr>
              <p:spPr bwMode="auto">
                <a:xfrm>
                  <a:off x="101041" y="3256123"/>
                  <a:ext cx="216173" cy="321914"/>
                </a:xfrm>
                <a:custGeom>
                  <a:avLst/>
                  <a:gdLst>
                    <a:gd name="T0" fmla="*/ 108087 w 184"/>
                    <a:gd name="T1" fmla="*/ 0 h 274"/>
                    <a:gd name="T2" fmla="*/ 216173 w 184"/>
                    <a:gd name="T3" fmla="*/ 160957 h 274"/>
                    <a:gd name="T4" fmla="*/ 108087 w 184"/>
                    <a:gd name="T5" fmla="*/ 321914 h 274"/>
                    <a:gd name="T6" fmla="*/ 0 w 184"/>
                    <a:gd name="T7" fmla="*/ 160957 h 274"/>
                    <a:gd name="T8" fmla="*/ 2350 w 184"/>
                    <a:gd name="T9" fmla="*/ 321914 h 274"/>
                    <a:gd name="T10" fmla="*/ 2350 w 184"/>
                    <a:gd name="T11" fmla="*/ 321914 h 274"/>
                    <a:gd name="T12" fmla="*/ 14098 w 184"/>
                    <a:gd name="T13" fmla="*/ 305466 h 274"/>
                    <a:gd name="T14" fmla="*/ 187977 w 184"/>
                    <a:gd name="T15" fmla="*/ 42295 h 274"/>
                    <a:gd name="T16" fmla="*/ 187977 w 184"/>
                    <a:gd name="T17" fmla="*/ 42295 h 274"/>
                    <a:gd name="T18" fmla="*/ 197375 w 184"/>
                    <a:gd name="T19" fmla="*/ 30547 h 274"/>
                    <a:gd name="T20" fmla="*/ 206774 w 184"/>
                    <a:gd name="T21" fmla="*/ 21148 h 274"/>
                    <a:gd name="T22" fmla="*/ 206774 w 184"/>
                    <a:gd name="T23" fmla="*/ 21148 h 274"/>
                    <a:gd name="T24" fmla="*/ 213823 w 184"/>
                    <a:gd name="T25" fmla="*/ 14098 h 274"/>
                    <a:gd name="T26" fmla="*/ 216173 w 184"/>
                    <a:gd name="T27" fmla="*/ 4699 h 274"/>
                    <a:gd name="T28" fmla="*/ 216173 w 184"/>
                    <a:gd name="T29" fmla="*/ 4699 h 274"/>
                    <a:gd name="T30" fmla="*/ 216173 w 184"/>
                    <a:gd name="T31" fmla="*/ 2350 h 274"/>
                    <a:gd name="T32" fmla="*/ 213823 w 184"/>
                    <a:gd name="T33" fmla="*/ 0 h 274"/>
                    <a:gd name="T34" fmla="*/ 211474 w 184"/>
                    <a:gd name="T35" fmla="*/ 0 h 274"/>
                    <a:gd name="T36" fmla="*/ 206774 w 184"/>
                    <a:gd name="T37" fmla="*/ 2350 h 274"/>
                    <a:gd name="T38" fmla="*/ 206774 w 184"/>
                    <a:gd name="T39" fmla="*/ 2350 h 274"/>
                    <a:gd name="T40" fmla="*/ 197375 w 184"/>
                    <a:gd name="T41" fmla="*/ 11749 h 274"/>
                    <a:gd name="T42" fmla="*/ 187977 w 184"/>
                    <a:gd name="T43" fmla="*/ 23497 h 274"/>
                    <a:gd name="T44" fmla="*/ 187977 w 184"/>
                    <a:gd name="T45" fmla="*/ 23497 h 274"/>
                    <a:gd name="T46" fmla="*/ 169179 w 184"/>
                    <a:gd name="T47" fmla="*/ 51694 h 274"/>
                    <a:gd name="T48" fmla="*/ 9399 w 184"/>
                    <a:gd name="T49" fmla="*/ 303116 h 274"/>
                    <a:gd name="T50" fmla="*/ 9399 w 184"/>
                    <a:gd name="T51" fmla="*/ 303116 h 274"/>
                    <a:gd name="T52" fmla="*/ 0 w 184"/>
                    <a:gd name="T53" fmla="*/ 319564 h 274"/>
                    <a:gd name="T54" fmla="*/ 0 w 184"/>
                    <a:gd name="T55" fmla="*/ 319564 h 274"/>
                    <a:gd name="T56" fmla="*/ 0 w 184"/>
                    <a:gd name="T57" fmla="*/ 321914 h 274"/>
                    <a:gd name="T58" fmla="*/ 0 w 184"/>
                    <a:gd name="T59" fmla="*/ 321914 h 274"/>
                    <a:gd name="T60" fmla="*/ 2350 w 184"/>
                    <a:gd name="T61" fmla="*/ 321914 h 274"/>
                    <a:gd name="T62" fmla="*/ 2350 w 184"/>
                    <a:gd name="T63" fmla="*/ 321914 h 27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4"/>
                    <a:gd name="T97" fmla="*/ 0 h 274"/>
                    <a:gd name="T98" fmla="*/ 184 w 184"/>
                    <a:gd name="T99" fmla="*/ 274 h 2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8" name="Freeform 52"/>
                <p:cNvSpPr>
                  <a:spLocks/>
                </p:cNvSpPr>
                <p:nvPr/>
              </p:nvSpPr>
              <p:spPr bwMode="auto">
                <a:xfrm>
                  <a:off x="0" y="2846362"/>
                  <a:ext cx="930493" cy="1301748"/>
                </a:xfrm>
                <a:custGeom>
                  <a:avLst/>
                  <a:gdLst>
                    <a:gd name="T0" fmla="*/ 465247 w 792"/>
                    <a:gd name="T1" fmla="*/ 0 h 1108"/>
                    <a:gd name="T2" fmla="*/ 930493 w 792"/>
                    <a:gd name="T3" fmla="*/ 650874 h 1108"/>
                    <a:gd name="T4" fmla="*/ 465247 w 792"/>
                    <a:gd name="T5" fmla="*/ 1301748 h 1108"/>
                    <a:gd name="T6" fmla="*/ 0 w 792"/>
                    <a:gd name="T7" fmla="*/ 650874 h 1108"/>
                    <a:gd name="T8" fmla="*/ 916395 w 792"/>
                    <a:gd name="T9" fmla="*/ 18798 h 1108"/>
                    <a:gd name="T10" fmla="*/ 883498 w 792"/>
                    <a:gd name="T11" fmla="*/ 4699 h 1108"/>
                    <a:gd name="T12" fmla="*/ 730766 w 792"/>
                    <a:gd name="T13" fmla="*/ 30546 h 1108"/>
                    <a:gd name="T14" fmla="*/ 270219 w 792"/>
                    <a:gd name="T15" fmla="*/ 448798 h 1108"/>
                    <a:gd name="T16" fmla="*/ 138634 w 792"/>
                    <a:gd name="T17" fmla="*/ 676721 h 1108"/>
                    <a:gd name="T18" fmla="*/ 124536 w 792"/>
                    <a:gd name="T19" fmla="*/ 646175 h 1108"/>
                    <a:gd name="T20" fmla="*/ 131585 w 792"/>
                    <a:gd name="T21" fmla="*/ 632076 h 1108"/>
                    <a:gd name="T22" fmla="*/ 110437 w 792"/>
                    <a:gd name="T23" fmla="*/ 610929 h 1108"/>
                    <a:gd name="T24" fmla="*/ 105738 w 792"/>
                    <a:gd name="T25" fmla="*/ 606229 h 1108"/>
                    <a:gd name="T26" fmla="*/ 93989 w 792"/>
                    <a:gd name="T27" fmla="*/ 601530 h 1108"/>
                    <a:gd name="T28" fmla="*/ 84590 w 792"/>
                    <a:gd name="T29" fmla="*/ 606229 h 1108"/>
                    <a:gd name="T30" fmla="*/ 79891 w 792"/>
                    <a:gd name="T31" fmla="*/ 613278 h 1108"/>
                    <a:gd name="T32" fmla="*/ 65792 w 792"/>
                    <a:gd name="T33" fmla="*/ 613278 h 1108"/>
                    <a:gd name="T34" fmla="*/ 51694 w 792"/>
                    <a:gd name="T35" fmla="*/ 632076 h 1108"/>
                    <a:gd name="T36" fmla="*/ 46995 w 792"/>
                    <a:gd name="T37" fmla="*/ 657923 h 1108"/>
                    <a:gd name="T38" fmla="*/ 0 w 792"/>
                    <a:gd name="T39" fmla="*/ 1057377 h 1108"/>
                    <a:gd name="T40" fmla="*/ 54044 w 792"/>
                    <a:gd name="T41" fmla="*/ 867049 h 1108"/>
                    <a:gd name="T42" fmla="*/ 37596 w 792"/>
                    <a:gd name="T43" fmla="*/ 1003333 h 1108"/>
                    <a:gd name="T44" fmla="*/ 46995 w 792"/>
                    <a:gd name="T45" fmla="*/ 1116120 h 1108"/>
                    <a:gd name="T46" fmla="*/ 37596 w 792"/>
                    <a:gd name="T47" fmla="*/ 1205409 h 1108"/>
                    <a:gd name="T48" fmla="*/ 93989 w 792"/>
                    <a:gd name="T49" fmla="*/ 1266502 h 1108"/>
                    <a:gd name="T50" fmla="*/ 140984 w 792"/>
                    <a:gd name="T51" fmla="*/ 1132568 h 1108"/>
                    <a:gd name="T52" fmla="*/ 140984 w 792"/>
                    <a:gd name="T53" fmla="*/ 1052677 h 1108"/>
                    <a:gd name="T54" fmla="*/ 133935 w 792"/>
                    <a:gd name="T55" fmla="*/ 956338 h 1108"/>
                    <a:gd name="T56" fmla="*/ 126885 w 792"/>
                    <a:gd name="T57" fmla="*/ 860000 h 1108"/>
                    <a:gd name="T58" fmla="*/ 183279 w 792"/>
                    <a:gd name="T59" fmla="*/ 1057377 h 1108"/>
                    <a:gd name="T60" fmla="*/ 239672 w 792"/>
                    <a:gd name="T61" fmla="*/ 1186611 h 1108"/>
                    <a:gd name="T62" fmla="*/ 284317 w 792"/>
                    <a:gd name="T63" fmla="*/ 1250054 h 1108"/>
                    <a:gd name="T64" fmla="*/ 345410 w 792"/>
                    <a:gd name="T65" fmla="*/ 1294699 h 1108"/>
                    <a:gd name="T66" fmla="*/ 371257 w 792"/>
                    <a:gd name="T67" fmla="*/ 1297049 h 1108"/>
                    <a:gd name="T68" fmla="*/ 430001 w 792"/>
                    <a:gd name="T69" fmla="*/ 1287650 h 1108"/>
                    <a:gd name="T70" fmla="*/ 479345 w 792"/>
                    <a:gd name="T71" fmla="*/ 1259453 h 1108"/>
                    <a:gd name="T72" fmla="*/ 507542 w 792"/>
                    <a:gd name="T73" fmla="*/ 1243005 h 1108"/>
                    <a:gd name="T74" fmla="*/ 533389 w 792"/>
                    <a:gd name="T75" fmla="*/ 1214808 h 1108"/>
                    <a:gd name="T76" fmla="*/ 552187 w 792"/>
                    <a:gd name="T77" fmla="*/ 1210109 h 1108"/>
                    <a:gd name="T78" fmla="*/ 589782 w 792"/>
                    <a:gd name="T79" fmla="*/ 1177213 h 1108"/>
                    <a:gd name="T80" fmla="*/ 596831 w 792"/>
                    <a:gd name="T81" fmla="*/ 1160764 h 1108"/>
                    <a:gd name="T82" fmla="*/ 627378 w 792"/>
                    <a:gd name="T83" fmla="*/ 1144316 h 1108"/>
                    <a:gd name="T84" fmla="*/ 646176 w 792"/>
                    <a:gd name="T85" fmla="*/ 1118469 h 1108"/>
                    <a:gd name="T86" fmla="*/ 676722 w 792"/>
                    <a:gd name="T87" fmla="*/ 1010382 h 1108"/>
                    <a:gd name="T88" fmla="*/ 681422 w 792"/>
                    <a:gd name="T89" fmla="*/ 977486 h 1108"/>
                    <a:gd name="T90" fmla="*/ 615629 w 792"/>
                    <a:gd name="T91" fmla="*/ 852950 h 1108"/>
                    <a:gd name="T92" fmla="*/ 540438 w 792"/>
                    <a:gd name="T93" fmla="*/ 791858 h 1108"/>
                    <a:gd name="T94" fmla="*/ 662624 w 792"/>
                    <a:gd name="T95" fmla="*/ 740164 h 1108"/>
                    <a:gd name="T96" fmla="*/ 815356 w 792"/>
                    <a:gd name="T97" fmla="*/ 629726 h 1108"/>
                    <a:gd name="T98" fmla="*/ 888198 w 792"/>
                    <a:gd name="T99" fmla="*/ 352459 h 1108"/>
                    <a:gd name="T100" fmla="*/ 86940 w 792"/>
                    <a:gd name="T101" fmla="*/ 613278 h 1108"/>
                    <a:gd name="T102" fmla="*/ 86940 w 792"/>
                    <a:gd name="T103" fmla="*/ 613278 h 1108"/>
                    <a:gd name="T104" fmla="*/ 17694720 60000 65536"/>
                    <a:gd name="T105" fmla="*/ 0 60000 65536"/>
                    <a:gd name="T106" fmla="*/ 5898240 60000 65536"/>
                    <a:gd name="T107" fmla="*/ 1179648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92"/>
                    <a:gd name="T157" fmla="*/ 0 h 1108"/>
                    <a:gd name="T158" fmla="*/ 792 w 792"/>
                    <a:gd name="T159" fmla="*/ 1108 h 11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rgbClr val="F1F4F4">
                    <a:alpha val="14117"/>
                  </a:srgbClr>
                </a:solidFill>
                <a:ln w="9528">
                  <a:solidFill>
                    <a:srgbClr val="99A6AE">
                      <a:alpha val="16078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80" name="Group 97"/>
              <p:cNvGrpSpPr>
                <a:grpSpLocks/>
              </p:cNvGrpSpPr>
              <p:nvPr/>
            </p:nvGrpSpPr>
            <p:grpSpPr bwMode="auto">
              <a:xfrm>
                <a:off x="4876751" y="5704502"/>
                <a:ext cx="1752575" cy="1153497"/>
                <a:chOff x="4876751" y="5704502"/>
                <a:chExt cx="1752575" cy="1153497"/>
              </a:xfrm>
            </p:grpSpPr>
            <p:sp>
              <p:nvSpPr>
                <p:cNvPr id="1091" name="Freeform 28"/>
                <p:cNvSpPr>
                  <a:spLocks/>
                </p:cNvSpPr>
                <p:nvPr/>
              </p:nvSpPr>
              <p:spPr bwMode="auto">
                <a:xfrm>
                  <a:off x="5598788" y="6247720"/>
                  <a:ext cx="15645" cy="384496"/>
                </a:xfrm>
                <a:custGeom>
                  <a:avLst/>
                  <a:gdLst>
                    <a:gd name="T0" fmla="*/ 7823 w 14"/>
                    <a:gd name="T1" fmla="*/ 0 h 344"/>
                    <a:gd name="T2" fmla="*/ 15645 w 14"/>
                    <a:gd name="T3" fmla="*/ 192248 h 344"/>
                    <a:gd name="T4" fmla="*/ 7823 w 14"/>
                    <a:gd name="T5" fmla="*/ 384496 h 344"/>
                    <a:gd name="T6" fmla="*/ 0 w 14"/>
                    <a:gd name="T7" fmla="*/ 192248 h 344"/>
                    <a:gd name="T8" fmla="*/ 13410 w 14"/>
                    <a:gd name="T9" fmla="*/ 384496 h 344"/>
                    <a:gd name="T10" fmla="*/ 13410 w 14"/>
                    <a:gd name="T11" fmla="*/ 384496 h 344"/>
                    <a:gd name="T12" fmla="*/ 15645 w 14"/>
                    <a:gd name="T13" fmla="*/ 384496 h 344"/>
                    <a:gd name="T14" fmla="*/ 15645 w 14"/>
                    <a:gd name="T15" fmla="*/ 384496 h 344"/>
                    <a:gd name="T16" fmla="*/ 15645 w 14"/>
                    <a:gd name="T17" fmla="*/ 364377 h 344"/>
                    <a:gd name="T18" fmla="*/ 15645 w 14"/>
                    <a:gd name="T19" fmla="*/ 64828 h 344"/>
                    <a:gd name="T20" fmla="*/ 15645 w 14"/>
                    <a:gd name="T21" fmla="*/ 64828 h 344"/>
                    <a:gd name="T22" fmla="*/ 15645 w 14"/>
                    <a:gd name="T23" fmla="*/ 33532 h 344"/>
                    <a:gd name="T24" fmla="*/ 15645 w 14"/>
                    <a:gd name="T25" fmla="*/ 33532 h 344"/>
                    <a:gd name="T26" fmla="*/ 13410 w 14"/>
                    <a:gd name="T27" fmla="*/ 17884 h 344"/>
                    <a:gd name="T28" fmla="*/ 8940 w 14"/>
                    <a:gd name="T29" fmla="*/ 4471 h 344"/>
                    <a:gd name="T30" fmla="*/ 8940 w 14"/>
                    <a:gd name="T31" fmla="*/ 4471 h 344"/>
                    <a:gd name="T32" fmla="*/ 6705 w 14"/>
                    <a:gd name="T33" fmla="*/ 2235 h 344"/>
                    <a:gd name="T34" fmla="*/ 4470 w 14"/>
                    <a:gd name="T35" fmla="*/ 0 h 344"/>
                    <a:gd name="T36" fmla="*/ 2235 w 14"/>
                    <a:gd name="T37" fmla="*/ 0 h 344"/>
                    <a:gd name="T38" fmla="*/ 0 w 14"/>
                    <a:gd name="T39" fmla="*/ 2235 h 344"/>
                    <a:gd name="T40" fmla="*/ 0 w 14"/>
                    <a:gd name="T41" fmla="*/ 2235 h 344"/>
                    <a:gd name="T42" fmla="*/ 0 w 14"/>
                    <a:gd name="T43" fmla="*/ 11177 h 344"/>
                    <a:gd name="T44" fmla="*/ 0 w 14"/>
                    <a:gd name="T45" fmla="*/ 20119 h 344"/>
                    <a:gd name="T46" fmla="*/ 0 w 14"/>
                    <a:gd name="T47" fmla="*/ 20119 h 344"/>
                    <a:gd name="T48" fmla="*/ 2235 w 14"/>
                    <a:gd name="T49" fmla="*/ 33532 h 344"/>
                    <a:gd name="T50" fmla="*/ 4470 w 14"/>
                    <a:gd name="T51" fmla="*/ 49180 h 344"/>
                    <a:gd name="T52" fmla="*/ 11175 w 14"/>
                    <a:gd name="T53" fmla="*/ 364377 h 344"/>
                    <a:gd name="T54" fmla="*/ 11175 w 14"/>
                    <a:gd name="T55" fmla="*/ 364377 h 344"/>
                    <a:gd name="T56" fmla="*/ 11175 w 14"/>
                    <a:gd name="T57" fmla="*/ 377790 h 344"/>
                    <a:gd name="T58" fmla="*/ 13410 w 14"/>
                    <a:gd name="T59" fmla="*/ 384496 h 344"/>
                    <a:gd name="T60" fmla="*/ 13410 w 14"/>
                    <a:gd name="T61" fmla="*/ 384496 h 344"/>
                    <a:gd name="T62" fmla="*/ 17694720 60000 65536"/>
                    <a:gd name="T63" fmla="*/ 0 60000 65536"/>
                    <a:gd name="T64" fmla="*/ 5898240 60000 65536"/>
                    <a:gd name="T65" fmla="*/ 1179648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4"/>
                    <a:gd name="T94" fmla="*/ 0 h 344"/>
                    <a:gd name="T95" fmla="*/ 14 w 14"/>
                    <a:gd name="T96" fmla="*/ 344 h 3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2" name="Freeform 29"/>
                <p:cNvSpPr>
                  <a:spLocks/>
                </p:cNvSpPr>
                <p:nvPr/>
              </p:nvSpPr>
              <p:spPr bwMode="auto">
                <a:xfrm>
                  <a:off x="5609972" y="6641159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3" name="Freeform 30"/>
                <p:cNvSpPr>
                  <a:spLocks/>
                </p:cNvSpPr>
                <p:nvPr/>
              </p:nvSpPr>
              <p:spPr bwMode="auto">
                <a:xfrm>
                  <a:off x="5627857" y="6482437"/>
                  <a:ext cx="353196" cy="160952"/>
                </a:xfrm>
                <a:custGeom>
                  <a:avLst/>
                  <a:gdLst>
                    <a:gd name="T0" fmla="*/ 176598 w 316"/>
                    <a:gd name="T1" fmla="*/ 0 h 144"/>
                    <a:gd name="T2" fmla="*/ 353196 w 316"/>
                    <a:gd name="T3" fmla="*/ 80476 h 144"/>
                    <a:gd name="T4" fmla="*/ 176598 w 316"/>
                    <a:gd name="T5" fmla="*/ 160952 h 144"/>
                    <a:gd name="T6" fmla="*/ 0 w 316"/>
                    <a:gd name="T7" fmla="*/ 80476 h 144"/>
                    <a:gd name="T8" fmla="*/ 2235 w 316"/>
                    <a:gd name="T9" fmla="*/ 160952 h 144"/>
                    <a:gd name="T10" fmla="*/ 2235 w 316"/>
                    <a:gd name="T11" fmla="*/ 160952 h 144"/>
                    <a:gd name="T12" fmla="*/ 20119 w 316"/>
                    <a:gd name="T13" fmla="*/ 154246 h 144"/>
                    <a:gd name="T14" fmla="*/ 308488 w 316"/>
                    <a:gd name="T15" fmla="*/ 22354 h 144"/>
                    <a:gd name="T16" fmla="*/ 308488 w 316"/>
                    <a:gd name="T17" fmla="*/ 22354 h 144"/>
                    <a:gd name="T18" fmla="*/ 321900 w 316"/>
                    <a:gd name="T19" fmla="*/ 17884 h 144"/>
                    <a:gd name="T20" fmla="*/ 333077 w 316"/>
                    <a:gd name="T21" fmla="*/ 13413 h 144"/>
                    <a:gd name="T22" fmla="*/ 333077 w 316"/>
                    <a:gd name="T23" fmla="*/ 13413 h 144"/>
                    <a:gd name="T24" fmla="*/ 342019 w 316"/>
                    <a:gd name="T25" fmla="*/ 11177 h 144"/>
                    <a:gd name="T26" fmla="*/ 350961 w 316"/>
                    <a:gd name="T27" fmla="*/ 6706 h 144"/>
                    <a:gd name="T28" fmla="*/ 350961 w 316"/>
                    <a:gd name="T29" fmla="*/ 6706 h 144"/>
                    <a:gd name="T30" fmla="*/ 353196 w 316"/>
                    <a:gd name="T31" fmla="*/ 2235 h 144"/>
                    <a:gd name="T32" fmla="*/ 350961 w 316"/>
                    <a:gd name="T33" fmla="*/ 0 h 144"/>
                    <a:gd name="T34" fmla="*/ 348725 w 316"/>
                    <a:gd name="T35" fmla="*/ 0 h 144"/>
                    <a:gd name="T36" fmla="*/ 344254 w 316"/>
                    <a:gd name="T37" fmla="*/ 0 h 144"/>
                    <a:gd name="T38" fmla="*/ 344254 w 316"/>
                    <a:gd name="T39" fmla="*/ 0 h 144"/>
                    <a:gd name="T40" fmla="*/ 330842 w 316"/>
                    <a:gd name="T41" fmla="*/ 2235 h 144"/>
                    <a:gd name="T42" fmla="*/ 317429 w 316"/>
                    <a:gd name="T43" fmla="*/ 6706 h 144"/>
                    <a:gd name="T44" fmla="*/ 317429 w 316"/>
                    <a:gd name="T45" fmla="*/ 6706 h 144"/>
                    <a:gd name="T46" fmla="*/ 288369 w 316"/>
                    <a:gd name="T47" fmla="*/ 20119 h 144"/>
                    <a:gd name="T48" fmla="*/ 17883 w 316"/>
                    <a:gd name="T49" fmla="*/ 147539 h 144"/>
                    <a:gd name="T50" fmla="*/ 17883 w 316"/>
                    <a:gd name="T51" fmla="*/ 147539 h 144"/>
                    <a:gd name="T52" fmla="*/ 0 w 316"/>
                    <a:gd name="T53" fmla="*/ 156481 h 144"/>
                    <a:gd name="T54" fmla="*/ 0 w 316"/>
                    <a:gd name="T55" fmla="*/ 156481 h 144"/>
                    <a:gd name="T56" fmla="*/ 0 w 316"/>
                    <a:gd name="T57" fmla="*/ 158717 h 144"/>
                    <a:gd name="T58" fmla="*/ 0 w 316"/>
                    <a:gd name="T59" fmla="*/ 158717 h 144"/>
                    <a:gd name="T60" fmla="*/ 2235 w 316"/>
                    <a:gd name="T61" fmla="*/ 160952 h 144"/>
                    <a:gd name="T62" fmla="*/ 2235 w 316"/>
                    <a:gd name="T63" fmla="*/ 160952 h 144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6"/>
                    <a:gd name="T97" fmla="*/ 0 h 144"/>
                    <a:gd name="T98" fmla="*/ 316 w 316"/>
                    <a:gd name="T99" fmla="*/ 144 h 1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4" name="Freeform 31"/>
                <p:cNvSpPr>
                  <a:spLocks/>
                </p:cNvSpPr>
                <p:nvPr/>
              </p:nvSpPr>
              <p:spPr bwMode="auto">
                <a:xfrm>
                  <a:off x="4876751" y="5704502"/>
                  <a:ext cx="1752575" cy="1153497"/>
                </a:xfrm>
                <a:custGeom>
                  <a:avLst/>
                  <a:gdLst>
                    <a:gd name="T0" fmla="*/ 876288 w 1568"/>
                    <a:gd name="T1" fmla="*/ 0 h 1032"/>
                    <a:gd name="T2" fmla="*/ 1752575 w 1568"/>
                    <a:gd name="T3" fmla="*/ 576749 h 1032"/>
                    <a:gd name="T4" fmla="*/ 876288 w 1568"/>
                    <a:gd name="T5" fmla="*/ 1153497 h 1032"/>
                    <a:gd name="T6" fmla="*/ 0 w 1568"/>
                    <a:gd name="T7" fmla="*/ 576749 h 1032"/>
                    <a:gd name="T8" fmla="*/ 1748104 w 1568"/>
                    <a:gd name="T9" fmla="*/ 865123 h 1032"/>
                    <a:gd name="T10" fmla="*/ 1732456 w 1568"/>
                    <a:gd name="T11" fmla="*/ 845004 h 1032"/>
                    <a:gd name="T12" fmla="*/ 1692218 w 1568"/>
                    <a:gd name="T13" fmla="*/ 813707 h 1032"/>
                    <a:gd name="T14" fmla="*/ 1303254 w 1568"/>
                    <a:gd name="T15" fmla="*/ 793588 h 1032"/>
                    <a:gd name="T16" fmla="*/ 851698 w 1568"/>
                    <a:gd name="T17" fmla="*/ 954541 h 1032"/>
                    <a:gd name="T18" fmla="*/ 744397 w 1568"/>
                    <a:gd name="T19" fmla="*/ 1014899 h 1032"/>
                    <a:gd name="T20" fmla="*/ 751104 w 1568"/>
                    <a:gd name="T21" fmla="*/ 999250 h 1032"/>
                    <a:gd name="T22" fmla="*/ 757810 w 1568"/>
                    <a:gd name="T23" fmla="*/ 979131 h 1032"/>
                    <a:gd name="T24" fmla="*/ 766752 w 1568"/>
                    <a:gd name="T25" fmla="*/ 965718 h 1032"/>
                    <a:gd name="T26" fmla="*/ 755574 w 1568"/>
                    <a:gd name="T27" fmla="*/ 945599 h 1032"/>
                    <a:gd name="T28" fmla="*/ 760045 w 1568"/>
                    <a:gd name="T29" fmla="*/ 941128 h 1032"/>
                    <a:gd name="T30" fmla="*/ 751104 w 1568"/>
                    <a:gd name="T31" fmla="*/ 936657 h 1032"/>
                    <a:gd name="T32" fmla="*/ 746633 w 1568"/>
                    <a:gd name="T33" fmla="*/ 927716 h 1032"/>
                    <a:gd name="T34" fmla="*/ 737691 w 1568"/>
                    <a:gd name="T35" fmla="*/ 927716 h 1032"/>
                    <a:gd name="T36" fmla="*/ 730985 w 1568"/>
                    <a:gd name="T37" fmla="*/ 929951 h 1032"/>
                    <a:gd name="T38" fmla="*/ 724278 w 1568"/>
                    <a:gd name="T39" fmla="*/ 925480 h 1032"/>
                    <a:gd name="T40" fmla="*/ 708630 w 1568"/>
                    <a:gd name="T41" fmla="*/ 923245 h 1032"/>
                    <a:gd name="T42" fmla="*/ 695218 w 1568"/>
                    <a:gd name="T43" fmla="*/ 932187 h 1032"/>
                    <a:gd name="T44" fmla="*/ 692982 w 1568"/>
                    <a:gd name="T45" fmla="*/ 943364 h 1032"/>
                    <a:gd name="T46" fmla="*/ 670628 w 1568"/>
                    <a:gd name="T47" fmla="*/ 936657 h 1032"/>
                    <a:gd name="T48" fmla="*/ 652745 w 1568"/>
                    <a:gd name="T49" fmla="*/ 500743 h 1032"/>
                    <a:gd name="T50" fmla="*/ 509677 w 1568"/>
                    <a:gd name="T51" fmla="*/ 107302 h 1032"/>
                    <a:gd name="T52" fmla="*/ 420260 w 1568"/>
                    <a:gd name="T53" fmla="*/ 15648 h 1032"/>
                    <a:gd name="T54" fmla="*/ 346491 w 1568"/>
                    <a:gd name="T55" fmla="*/ 0 h 1032"/>
                    <a:gd name="T56" fmla="*/ 330843 w 1568"/>
                    <a:gd name="T57" fmla="*/ 11177 h 1032"/>
                    <a:gd name="T58" fmla="*/ 268251 w 1568"/>
                    <a:gd name="T59" fmla="*/ 125186 h 1032"/>
                    <a:gd name="T60" fmla="*/ 140832 w 1568"/>
                    <a:gd name="T61" fmla="*/ 467211 h 1032"/>
                    <a:gd name="T62" fmla="*/ 120713 w 1568"/>
                    <a:gd name="T63" fmla="*/ 628164 h 1032"/>
                    <a:gd name="T64" fmla="*/ 190011 w 1568"/>
                    <a:gd name="T65" fmla="*/ 739937 h 1032"/>
                    <a:gd name="T66" fmla="*/ 357668 w 1568"/>
                    <a:gd name="T67" fmla="*/ 871829 h 1032"/>
                    <a:gd name="T68" fmla="*/ 248132 w 1568"/>
                    <a:gd name="T69" fmla="*/ 849475 h 1032"/>
                    <a:gd name="T70" fmla="*/ 87182 w 1568"/>
                    <a:gd name="T71" fmla="*/ 900890 h 1032"/>
                    <a:gd name="T72" fmla="*/ 58121 w 1568"/>
                    <a:gd name="T73" fmla="*/ 923245 h 1032"/>
                    <a:gd name="T74" fmla="*/ 44709 w 1568"/>
                    <a:gd name="T75" fmla="*/ 941128 h 1032"/>
                    <a:gd name="T76" fmla="*/ 17883 w 1568"/>
                    <a:gd name="T77" fmla="*/ 992544 h 1032"/>
                    <a:gd name="T78" fmla="*/ 2235 w 1568"/>
                    <a:gd name="T79" fmla="*/ 1070785 h 1032"/>
                    <a:gd name="T80" fmla="*/ 2235 w 1568"/>
                    <a:gd name="T81" fmla="*/ 1095375 h 1032"/>
                    <a:gd name="T82" fmla="*/ 11177 w 1568"/>
                    <a:gd name="T83" fmla="*/ 1108788 h 1032"/>
                    <a:gd name="T84" fmla="*/ 20119 w 1568"/>
                    <a:gd name="T85" fmla="*/ 1135613 h 1032"/>
                    <a:gd name="T86" fmla="*/ 20119 w 1568"/>
                    <a:gd name="T87" fmla="*/ 1153497 h 1032"/>
                    <a:gd name="T88" fmla="*/ 572269 w 1568"/>
                    <a:gd name="T89" fmla="*/ 1133378 h 1032"/>
                    <a:gd name="T90" fmla="*/ 1551387 w 1568"/>
                    <a:gd name="T91" fmla="*/ 1140084 h 1032"/>
                    <a:gd name="T92" fmla="*/ 1745869 w 1568"/>
                    <a:gd name="T93" fmla="*/ 912067 h 1032"/>
                    <a:gd name="T94" fmla="*/ 1752575 w 1568"/>
                    <a:gd name="T95" fmla="*/ 900890 h 1032"/>
                    <a:gd name="T96" fmla="*/ 733220 w 1568"/>
                    <a:gd name="T97" fmla="*/ 936657 h 1032"/>
                    <a:gd name="T98" fmla="*/ 733220 w 1568"/>
                    <a:gd name="T99" fmla="*/ 936657 h 1032"/>
                    <a:gd name="T100" fmla="*/ 17694720 60000 65536"/>
                    <a:gd name="T101" fmla="*/ 0 60000 65536"/>
                    <a:gd name="T102" fmla="*/ 5898240 60000 65536"/>
                    <a:gd name="T103" fmla="*/ 1179648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68"/>
                    <a:gd name="T151" fmla="*/ 0 h 1032"/>
                    <a:gd name="T152" fmla="*/ 1568 w 1568"/>
                    <a:gd name="T153" fmla="*/ 1032 h 103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rgbClr val="F1F4F4">
                    <a:alpha val="9019"/>
                  </a:srgbClr>
                </a:solidFill>
                <a:ln w="9528">
                  <a:solidFill>
                    <a:srgbClr val="FEFFFF">
                      <a:alpha val="12157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81" name="Group 102"/>
              <p:cNvGrpSpPr>
                <a:grpSpLocks/>
              </p:cNvGrpSpPr>
              <p:nvPr/>
            </p:nvGrpSpPr>
            <p:grpSpPr bwMode="auto">
              <a:xfrm>
                <a:off x="7848596" y="1524003"/>
                <a:ext cx="1295403" cy="1685577"/>
                <a:chOff x="7848596" y="1524003"/>
                <a:chExt cx="1295403" cy="1685577"/>
              </a:xfrm>
            </p:grpSpPr>
            <p:sp>
              <p:nvSpPr>
                <p:cNvPr id="1087" name="Freeform 70"/>
                <p:cNvSpPr>
                  <a:spLocks/>
                </p:cNvSpPr>
                <p:nvPr/>
              </p:nvSpPr>
              <p:spPr bwMode="auto">
                <a:xfrm>
                  <a:off x="8457276" y="1992221"/>
                  <a:ext cx="296539" cy="195087"/>
                </a:xfrm>
                <a:custGeom>
                  <a:avLst/>
                  <a:gdLst>
                    <a:gd name="T0" fmla="*/ 148270 w 152"/>
                    <a:gd name="T1" fmla="*/ 0 h 100"/>
                    <a:gd name="T2" fmla="*/ 296539 w 152"/>
                    <a:gd name="T3" fmla="*/ 97544 h 100"/>
                    <a:gd name="T4" fmla="*/ 148270 w 152"/>
                    <a:gd name="T5" fmla="*/ 195087 h 100"/>
                    <a:gd name="T6" fmla="*/ 0 w 152"/>
                    <a:gd name="T7" fmla="*/ 97544 h 100"/>
                    <a:gd name="T8" fmla="*/ 296539 w 152"/>
                    <a:gd name="T9" fmla="*/ 195087 h 100"/>
                    <a:gd name="T10" fmla="*/ 296539 w 152"/>
                    <a:gd name="T11" fmla="*/ 195087 h 100"/>
                    <a:gd name="T12" fmla="*/ 296539 w 152"/>
                    <a:gd name="T13" fmla="*/ 195087 h 100"/>
                    <a:gd name="T14" fmla="*/ 296539 w 152"/>
                    <a:gd name="T15" fmla="*/ 195087 h 100"/>
                    <a:gd name="T16" fmla="*/ 269226 w 152"/>
                    <a:gd name="T17" fmla="*/ 175578 h 100"/>
                    <a:gd name="T18" fmla="*/ 66331 w 152"/>
                    <a:gd name="T19" fmla="*/ 35116 h 100"/>
                    <a:gd name="T20" fmla="*/ 66331 w 152"/>
                    <a:gd name="T21" fmla="*/ 35116 h 100"/>
                    <a:gd name="T22" fmla="*/ 31215 w 152"/>
                    <a:gd name="T23" fmla="*/ 11705 h 100"/>
                    <a:gd name="T24" fmla="*/ 31215 w 152"/>
                    <a:gd name="T25" fmla="*/ 11705 h 100"/>
                    <a:gd name="T26" fmla="*/ 19509 w 152"/>
                    <a:gd name="T27" fmla="*/ 3902 h 100"/>
                    <a:gd name="T28" fmla="*/ 7804 w 152"/>
                    <a:gd name="T29" fmla="*/ 0 h 100"/>
                    <a:gd name="T30" fmla="*/ 7804 w 152"/>
                    <a:gd name="T31" fmla="*/ 0 h 100"/>
                    <a:gd name="T32" fmla="*/ 0 w 152"/>
                    <a:gd name="T33" fmla="*/ 0 h 100"/>
                    <a:gd name="T34" fmla="*/ 0 w 152"/>
                    <a:gd name="T35" fmla="*/ 3902 h 100"/>
                    <a:gd name="T36" fmla="*/ 0 w 152"/>
                    <a:gd name="T37" fmla="*/ 3902 h 100"/>
                    <a:gd name="T38" fmla="*/ 7804 w 152"/>
                    <a:gd name="T39" fmla="*/ 11705 h 100"/>
                    <a:gd name="T40" fmla="*/ 15607 w 152"/>
                    <a:gd name="T41" fmla="*/ 15607 h 100"/>
                    <a:gd name="T42" fmla="*/ 15607 w 152"/>
                    <a:gd name="T43" fmla="*/ 15607 h 100"/>
                    <a:gd name="T44" fmla="*/ 46822 w 152"/>
                    <a:gd name="T45" fmla="*/ 35116 h 100"/>
                    <a:gd name="T46" fmla="*/ 269226 w 152"/>
                    <a:gd name="T47" fmla="*/ 179480 h 100"/>
                    <a:gd name="T48" fmla="*/ 269226 w 152"/>
                    <a:gd name="T49" fmla="*/ 179480 h 100"/>
                    <a:gd name="T50" fmla="*/ 296539 w 152"/>
                    <a:gd name="T51" fmla="*/ 195087 h 100"/>
                    <a:gd name="T52" fmla="*/ 296539 w 152"/>
                    <a:gd name="T53" fmla="*/ 195087 h 100"/>
                    <a:gd name="T54" fmla="*/ 17694720 60000 65536"/>
                    <a:gd name="T55" fmla="*/ 0 60000 65536"/>
                    <a:gd name="T56" fmla="*/ 5898240 60000 65536"/>
                    <a:gd name="T57" fmla="*/ 1179648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2"/>
                    <a:gd name="T82" fmla="*/ 0 h 100"/>
                    <a:gd name="T83" fmla="*/ 152 w 152"/>
                    <a:gd name="T84" fmla="*/ 100 h 10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88" name="Freeform 71"/>
                <p:cNvSpPr>
                  <a:spLocks/>
                </p:cNvSpPr>
                <p:nvPr/>
              </p:nvSpPr>
              <p:spPr bwMode="auto">
                <a:xfrm>
                  <a:off x="8757711" y="2195117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89" name="Freeform 72"/>
                <p:cNvSpPr>
                  <a:spLocks/>
                </p:cNvSpPr>
                <p:nvPr/>
              </p:nvSpPr>
              <p:spPr bwMode="auto">
                <a:xfrm>
                  <a:off x="8769416" y="1832247"/>
                  <a:ext cx="66330" cy="351166"/>
                </a:xfrm>
                <a:custGeom>
                  <a:avLst/>
                  <a:gdLst>
                    <a:gd name="T0" fmla="*/ 33165 w 34"/>
                    <a:gd name="T1" fmla="*/ 0 h 180"/>
                    <a:gd name="T2" fmla="*/ 66330 w 34"/>
                    <a:gd name="T3" fmla="*/ 175583 h 180"/>
                    <a:gd name="T4" fmla="*/ 33165 w 34"/>
                    <a:gd name="T5" fmla="*/ 351166 h 180"/>
                    <a:gd name="T6" fmla="*/ 0 w 34"/>
                    <a:gd name="T7" fmla="*/ 175583 h 180"/>
                    <a:gd name="T8" fmla="*/ 0 w 34"/>
                    <a:gd name="T9" fmla="*/ 347264 h 180"/>
                    <a:gd name="T10" fmla="*/ 0 w 34"/>
                    <a:gd name="T11" fmla="*/ 347264 h 180"/>
                    <a:gd name="T12" fmla="*/ 7804 w 34"/>
                    <a:gd name="T13" fmla="*/ 316049 h 180"/>
                    <a:gd name="T14" fmla="*/ 54625 w 34"/>
                    <a:gd name="T15" fmla="*/ 58528 h 180"/>
                    <a:gd name="T16" fmla="*/ 54625 w 34"/>
                    <a:gd name="T17" fmla="*/ 58528 h 180"/>
                    <a:gd name="T18" fmla="*/ 66330 w 34"/>
                    <a:gd name="T19" fmla="*/ 19509 h 180"/>
                    <a:gd name="T20" fmla="*/ 66330 w 34"/>
                    <a:gd name="T21" fmla="*/ 19509 h 180"/>
                    <a:gd name="T22" fmla="*/ 66330 w 34"/>
                    <a:gd name="T23" fmla="*/ 11706 h 180"/>
                    <a:gd name="T24" fmla="*/ 66330 w 34"/>
                    <a:gd name="T25" fmla="*/ 3902 h 180"/>
                    <a:gd name="T26" fmla="*/ 66330 w 34"/>
                    <a:gd name="T27" fmla="*/ 3902 h 180"/>
                    <a:gd name="T28" fmla="*/ 62428 w 34"/>
                    <a:gd name="T29" fmla="*/ 0 h 180"/>
                    <a:gd name="T30" fmla="*/ 58526 w 34"/>
                    <a:gd name="T31" fmla="*/ 3902 h 180"/>
                    <a:gd name="T32" fmla="*/ 58526 w 34"/>
                    <a:gd name="T33" fmla="*/ 3902 h 180"/>
                    <a:gd name="T34" fmla="*/ 54625 w 34"/>
                    <a:gd name="T35" fmla="*/ 15607 h 180"/>
                    <a:gd name="T36" fmla="*/ 50723 w 34"/>
                    <a:gd name="T37" fmla="*/ 27313 h 180"/>
                    <a:gd name="T38" fmla="*/ 50723 w 34"/>
                    <a:gd name="T39" fmla="*/ 27313 h 180"/>
                    <a:gd name="T40" fmla="*/ 42919 w 34"/>
                    <a:gd name="T41" fmla="*/ 74135 h 180"/>
                    <a:gd name="T42" fmla="*/ 3902 w 34"/>
                    <a:gd name="T43" fmla="*/ 316049 h 180"/>
                    <a:gd name="T44" fmla="*/ 3902 w 34"/>
                    <a:gd name="T45" fmla="*/ 316049 h 180"/>
                    <a:gd name="T46" fmla="*/ 0 w 34"/>
                    <a:gd name="T47" fmla="*/ 347264 h 180"/>
                    <a:gd name="T48" fmla="*/ 0 w 34"/>
                    <a:gd name="T49" fmla="*/ 347264 h 180"/>
                    <a:gd name="T50" fmla="*/ 0 w 34"/>
                    <a:gd name="T51" fmla="*/ 351166 h 180"/>
                    <a:gd name="T52" fmla="*/ 0 w 34"/>
                    <a:gd name="T53" fmla="*/ 351166 h 180"/>
                    <a:gd name="T54" fmla="*/ 0 w 34"/>
                    <a:gd name="T55" fmla="*/ 347264 h 180"/>
                    <a:gd name="T56" fmla="*/ 0 w 34"/>
                    <a:gd name="T57" fmla="*/ 347264 h 180"/>
                    <a:gd name="T58" fmla="*/ 17694720 60000 65536"/>
                    <a:gd name="T59" fmla="*/ 0 60000 65536"/>
                    <a:gd name="T60" fmla="*/ 5898240 60000 65536"/>
                    <a:gd name="T61" fmla="*/ 1179648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"/>
                    <a:gd name="T88" fmla="*/ 0 h 180"/>
                    <a:gd name="T89" fmla="*/ 34 w 34"/>
                    <a:gd name="T90" fmla="*/ 180 h 1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90" name="Freeform 73"/>
                <p:cNvSpPr>
                  <a:spLocks/>
                </p:cNvSpPr>
                <p:nvPr/>
              </p:nvSpPr>
              <p:spPr bwMode="auto">
                <a:xfrm>
                  <a:off x="7848596" y="1524003"/>
                  <a:ext cx="1295403" cy="1685577"/>
                </a:xfrm>
                <a:custGeom>
                  <a:avLst/>
                  <a:gdLst>
                    <a:gd name="T0" fmla="*/ 647702 w 664"/>
                    <a:gd name="T1" fmla="*/ 0 h 864"/>
                    <a:gd name="T2" fmla="*/ 1295403 w 664"/>
                    <a:gd name="T3" fmla="*/ 842789 h 864"/>
                    <a:gd name="T4" fmla="*/ 647702 w 664"/>
                    <a:gd name="T5" fmla="*/ 1685577 h 864"/>
                    <a:gd name="T6" fmla="*/ 0 w 664"/>
                    <a:gd name="T7" fmla="*/ 842789 h 864"/>
                    <a:gd name="T8" fmla="*/ 1135429 w 664"/>
                    <a:gd name="T9" fmla="*/ 952039 h 864"/>
                    <a:gd name="T10" fmla="*/ 1295403 w 664"/>
                    <a:gd name="T11" fmla="*/ 694520 h 864"/>
                    <a:gd name="T12" fmla="*/ 1295403 w 664"/>
                    <a:gd name="T13" fmla="*/ 0 h 864"/>
                    <a:gd name="T14" fmla="*/ 1186152 w 664"/>
                    <a:gd name="T15" fmla="*/ 97545 h 864"/>
                    <a:gd name="T16" fmla="*/ 1069098 w 664"/>
                    <a:gd name="T17" fmla="*/ 284831 h 864"/>
                    <a:gd name="T18" fmla="*/ 991061 w 664"/>
                    <a:gd name="T19" fmla="*/ 573564 h 864"/>
                    <a:gd name="T20" fmla="*/ 971552 w 664"/>
                    <a:gd name="T21" fmla="*/ 698422 h 864"/>
                    <a:gd name="T22" fmla="*/ 955945 w 664"/>
                    <a:gd name="T23" fmla="*/ 667208 h 864"/>
                    <a:gd name="T24" fmla="*/ 928632 w 664"/>
                    <a:gd name="T25" fmla="*/ 659404 h 864"/>
                    <a:gd name="T26" fmla="*/ 920829 w 664"/>
                    <a:gd name="T27" fmla="*/ 659404 h 864"/>
                    <a:gd name="T28" fmla="*/ 905221 w 664"/>
                    <a:gd name="T29" fmla="*/ 659404 h 864"/>
                    <a:gd name="T30" fmla="*/ 905221 w 664"/>
                    <a:gd name="T31" fmla="*/ 671109 h 864"/>
                    <a:gd name="T32" fmla="*/ 885712 w 664"/>
                    <a:gd name="T33" fmla="*/ 682815 h 864"/>
                    <a:gd name="T34" fmla="*/ 893516 w 664"/>
                    <a:gd name="T35" fmla="*/ 706226 h 864"/>
                    <a:gd name="T36" fmla="*/ 889614 w 664"/>
                    <a:gd name="T37" fmla="*/ 733538 h 864"/>
                    <a:gd name="T38" fmla="*/ 655505 w 664"/>
                    <a:gd name="T39" fmla="*/ 573564 h 864"/>
                    <a:gd name="T40" fmla="*/ 397985 w 664"/>
                    <a:gd name="T41" fmla="*/ 479921 h 864"/>
                    <a:gd name="T42" fmla="*/ 226305 w 664"/>
                    <a:gd name="T43" fmla="*/ 472118 h 864"/>
                    <a:gd name="T44" fmla="*/ 15607 w 664"/>
                    <a:gd name="T45" fmla="*/ 550154 h 864"/>
                    <a:gd name="T46" fmla="*/ 54625 w 664"/>
                    <a:gd name="T47" fmla="*/ 698422 h 864"/>
                    <a:gd name="T48" fmla="*/ 89742 w 664"/>
                    <a:gd name="T49" fmla="*/ 717931 h 864"/>
                    <a:gd name="T50" fmla="*/ 124858 w 664"/>
                    <a:gd name="T51" fmla="*/ 741342 h 864"/>
                    <a:gd name="T52" fmla="*/ 179484 w 664"/>
                    <a:gd name="T53" fmla="*/ 760851 h 864"/>
                    <a:gd name="T54" fmla="*/ 218502 w 664"/>
                    <a:gd name="T55" fmla="*/ 792065 h 864"/>
                    <a:gd name="T56" fmla="*/ 253618 w 664"/>
                    <a:gd name="T57" fmla="*/ 838887 h 864"/>
                    <a:gd name="T58" fmla="*/ 277029 w 664"/>
                    <a:gd name="T59" fmla="*/ 854494 h 864"/>
                    <a:gd name="T60" fmla="*/ 296538 w 664"/>
                    <a:gd name="T61" fmla="*/ 889610 h 864"/>
                    <a:gd name="T62" fmla="*/ 331654 w 664"/>
                    <a:gd name="T63" fmla="*/ 924726 h 864"/>
                    <a:gd name="T64" fmla="*/ 362869 w 664"/>
                    <a:gd name="T65" fmla="*/ 955941 h 864"/>
                    <a:gd name="T66" fmla="*/ 437003 w 664"/>
                    <a:gd name="T67" fmla="*/ 1006664 h 864"/>
                    <a:gd name="T68" fmla="*/ 522843 w 664"/>
                    <a:gd name="T69" fmla="*/ 998860 h 864"/>
                    <a:gd name="T70" fmla="*/ 682818 w 664"/>
                    <a:gd name="T71" fmla="*/ 940333 h 864"/>
                    <a:gd name="T72" fmla="*/ 589174 w 664"/>
                    <a:gd name="T73" fmla="*/ 1104209 h 864"/>
                    <a:gd name="T74" fmla="*/ 589174 w 664"/>
                    <a:gd name="T75" fmla="*/ 1143227 h 864"/>
                    <a:gd name="T76" fmla="*/ 671112 w 664"/>
                    <a:gd name="T77" fmla="*/ 1229067 h 864"/>
                    <a:gd name="T78" fmla="*/ 749149 w 664"/>
                    <a:gd name="T79" fmla="*/ 1260281 h 864"/>
                    <a:gd name="T80" fmla="*/ 788167 w 664"/>
                    <a:gd name="T81" fmla="*/ 1291495 h 864"/>
                    <a:gd name="T82" fmla="*/ 846694 w 664"/>
                    <a:gd name="T83" fmla="*/ 1318808 h 864"/>
                    <a:gd name="T84" fmla="*/ 897418 w 664"/>
                    <a:gd name="T85" fmla="*/ 1373433 h 864"/>
                    <a:gd name="T86" fmla="*/ 920829 w 664"/>
                    <a:gd name="T87" fmla="*/ 1443665 h 864"/>
                    <a:gd name="T88" fmla="*/ 897418 w 664"/>
                    <a:gd name="T89" fmla="*/ 1537309 h 864"/>
                    <a:gd name="T90" fmla="*/ 881810 w 664"/>
                    <a:gd name="T91" fmla="*/ 1607541 h 864"/>
                    <a:gd name="T92" fmla="*/ 909123 w 664"/>
                    <a:gd name="T93" fmla="*/ 1685577 h 864"/>
                    <a:gd name="T94" fmla="*/ 928632 w 664"/>
                    <a:gd name="T95" fmla="*/ 1677773 h 864"/>
                    <a:gd name="T96" fmla="*/ 959847 w 664"/>
                    <a:gd name="T97" fmla="*/ 1545112 h 864"/>
                    <a:gd name="T98" fmla="*/ 987160 w 664"/>
                    <a:gd name="T99" fmla="*/ 1502192 h 864"/>
                    <a:gd name="T100" fmla="*/ 1014472 w 664"/>
                    <a:gd name="T101" fmla="*/ 1416353 h 864"/>
                    <a:gd name="T102" fmla="*/ 983258 w 664"/>
                    <a:gd name="T103" fmla="*/ 1127620 h 864"/>
                    <a:gd name="T104" fmla="*/ 963749 w 664"/>
                    <a:gd name="T105" fmla="*/ 979351 h 864"/>
                    <a:gd name="T106" fmla="*/ 1010570 w 664"/>
                    <a:gd name="T107" fmla="*/ 991057 h 864"/>
                    <a:gd name="T108" fmla="*/ 1057392 w 664"/>
                    <a:gd name="T109" fmla="*/ 1108111 h 864"/>
                    <a:gd name="T110" fmla="*/ 1112018 w 664"/>
                    <a:gd name="T111" fmla="*/ 1209558 h 864"/>
                    <a:gd name="T112" fmla="*/ 1166643 w 664"/>
                    <a:gd name="T113" fmla="*/ 1151031 h 864"/>
                    <a:gd name="T114" fmla="*/ 1135429 w 664"/>
                    <a:gd name="T115" fmla="*/ 1069093 h 864"/>
                    <a:gd name="T116" fmla="*/ 1072999 w 664"/>
                    <a:gd name="T117" fmla="*/ 944235 h 864"/>
                    <a:gd name="T118" fmla="*/ 1104214 w 664"/>
                    <a:gd name="T119" fmla="*/ 920824 h 864"/>
                    <a:gd name="T120" fmla="*/ 909123 w 664"/>
                    <a:gd name="T121" fmla="*/ 671109 h 864"/>
                    <a:gd name="T122" fmla="*/ 17694720 60000 65536"/>
                    <a:gd name="T123" fmla="*/ 0 60000 65536"/>
                    <a:gd name="T124" fmla="*/ 5898240 60000 65536"/>
                    <a:gd name="T125" fmla="*/ 1179648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64"/>
                    <a:gd name="T184" fmla="*/ 0 h 864"/>
                    <a:gd name="T185" fmla="*/ 664 w 664"/>
                    <a:gd name="T186" fmla="*/ 864 h 8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F1F4F4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82" name="Group 112"/>
              <p:cNvGrpSpPr>
                <a:grpSpLocks/>
              </p:cNvGrpSpPr>
              <p:nvPr/>
            </p:nvGrpSpPr>
            <p:grpSpPr bwMode="auto">
              <a:xfrm>
                <a:off x="7679515" y="5943600"/>
                <a:ext cx="1331677" cy="914400"/>
                <a:chOff x="7679515" y="5943600"/>
                <a:chExt cx="1331677" cy="914400"/>
              </a:xfrm>
            </p:grpSpPr>
            <p:sp>
              <p:nvSpPr>
                <p:cNvPr id="1083" name="Freeform 35"/>
                <p:cNvSpPr>
                  <a:spLocks/>
                </p:cNvSpPr>
                <p:nvPr/>
              </p:nvSpPr>
              <p:spPr bwMode="auto">
                <a:xfrm>
                  <a:off x="7679515" y="6346036"/>
                  <a:ext cx="202402" cy="95253"/>
                </a:xfrm>
                <a:custGeom>
                  <a:avLst/>
                  <a:gdLst>
                    <a:gd name="T0" fmla="*/ 101201 w 170"/>
                    <a:gd name="T1" fmla="*/ 0 h 80"/>
                    <a:gd name="T2" fmla="*/ 202402 w 170"/>
                    <a:gd name="T3" fmla="*/ 47627 h 80"/>
                    <a:gd name="T4" fmla="*/ 101201 w 170"/>
                    <a:gd name="T5" fmla="*/ 95253 h 80"/>
                    <a:gd name="T6" fmla="*/ 0 w 170"/>
                    <a:gd name="T7" fmla="*/ 47627 h 80"/>
                    <a:gd name="T8" fmla="*/ 202402 w 170"/>
                    <a:gd name="T9" fmla="*/ 95253 h 80"/>
                    <a:gd name="T10" fmla="*/ 202402 w 170"/>
                    <a:gd name="T11" fmla="*/ 95253 h 80"/>
                    <a:gd name="T12" fmla="*/ 202402 w 170"/>
                    <a:gd name="T13" fmla="*/ 95253 h 80"/>
                    <a:gd name="T14" fmla="*/ 202402 w 170"/>
                    <a:gd name="T15" fmla="*/ 95253 h 80"/>
                    <a:gd name="T16" fmla="*/ 183352 w 170"/>
                    <a:gd name="T17" fmla="*/ 85728 h 80"/>
                    <a:gd name="T18" fmla="*/ 45243 w 170"/>
                    <a:gd name="T19" fmla="*/ 16669 h 80"/>
                    <a:gd name="T20" fmla="*/ 45243 w 170"/>
                    <a:gd name="T21" fmla="*/ 16669 h 80"/>
                    <a:gd name="T22" fmla="*/ 21431 w 170"/>
                    <a:gd name="T23" fmla="*/ 4763 h 80"/>
                    <a:gd name="T24" fmla="*/ 21431 w 170"/>
                    <a:gd name="T25" fmla="*/ 4763 h 80"/>
                    <a:gd name="T26" fmla="*/ 14287 w 170"/>
                    <a:gd name="T27" fmla="*/ 2381 h 80"/>
                    <a:gd name="T28" fmla="*/ 4762 w 170"/>
                    <a:gd name="T29" fmla="*/ 0 h 80"/>
                    <a:gd name="T30" fmla="*/ 4762 w 170"/>
                    <a:gd name="T31" fmla="*/ 0 h 80"/>
                    <a:gd name="T32" fmla="*/ 0 w 170"/>
                    <a:gd name="T33" fmla="*/ 0 h 80"/>
                    <a:gd name="T34" fmla="*/ 2381 w 170"/>
                    <a:gd name="T35" fmla="*/ 4763 h 80"/>
                    <a:gd name="T36" fmla="*/ 2381 w 170"/>
                    <a:gd name="T37" fmla="*/ 4763 h 80"/>
                    <a:gd name="T38" fmla="*/ 4762 w 170"/>
                    <a:gd name="T39" fmla="*/ 7144 h 80"/>
                    <a:gd name="T40" fmla="*/ 11906 w 170"/>
                    <a:gd name="T41" fmla="*/ 9525 h 80"/>
                    <a:gd name="T42" fmla="*/ 11906 w 170"/>
                    <a:gd name="T43" fmla="*/ 9525 h 80"/>
                    <a:gd name="T44" fmla="*/ 33337 w 170"/>
                    <a:gd name="T45" fmla="*/ 19051 h 80"/>
                    <a:gd name="T46" fmla="*/ 183352 w 170"/>
                    <a:gd name="T47" fmla="*/ 88109 h 80"/>
                    <a:gd name="T48" fmla="*/ 183352 w 170"/>
                    <a:gd name="T49" fmla="*/ 88109 h 80"/>
                    <a:gd name="T50" fmla="*/ 202402 w 170"/>
                    <a:gd name="T51" fmla="*/ 95253 h 80"/>
                    <a:gd name="T52" fmla="*/ 202402 w 170"/>
                    <a:gd name="T53" fmla="*/ 95253 h 80"/>
                    <a:gd name="T54" fmla="*/ 17694720 60000 65536"/>
                    <a:gd name="T55" fmla="*/ 0 60000 65536"/>
                    <a:gd name="T56" fmla="*/ 5898240 60000 65536"/>
                    <a:gd name="T57" fmla="*/ 1179648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80"/>
                    <a:gd name="T83" fmla="*/ 170 w 170"/>
                    <a:gd name="T84" fmla="*/ 80 h 8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84" name="Freeform 36"/>
                <p:cNvSpPr>
                  <a:spLocks/>
                </p:cNvSpPr>
                <p:nvPr/>
              </p:nvSpPr>
              <p:spPr bwMode="auto">
                <a:xfrm>
                  <a:off x="7884304" y="6446044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85" name="Freeform 37"/>
                <p:cNvSpPr>
                  <a:spLocks/>
                </p:cNvSpPr>
                <p:nvPr/>
              </p:nvSpPr>
              <p:spPr bwMode="auto">
                <a:xfrm>
                  <a:off x="7889068" y="6215067"/>
                  <a:ext cx="14282" cy="221458"/>
                </a:xfrm>
                <a:custGeom>
                  <a:avLst/>
                  <a:gdLst>
                    <a:gd name="T0" fmla="*/ 7141 w 12"/>
                    <a:gd name="T1" fmla="*/ 0 h 186"/>
                    <a:gd name="T2" fmla="*/ 14282 w 12"/>
                    <a:gd name="T3" fmla="*/ 110729 h 186"/>
                    <a:gd name="T4" fmla="*/ 7141 w 12"/>
                    <a:gd name="T5" fmla="*/ 221458 h 186"/>
                    <a:gd name="T6" fmla="*/ 0 w 12"/>
                    <a:gd name="T7" fmla="*/ 110729 h 186"/>
                    <a:gd name="T8" fmla="*/ 2380 w 12"/>
                    <a:gd name="T9" fmla="*/ 221458 h 186"/>
                    <a:gd name="T10" fmla="*/ 2380 w 12"/>
                    <a:gd name="T11" fmla="*/ 221458 h 186"/>
                    <a:gd name="T12" fmla="*/ 4761 w 12"/>
                    <a:gd name="T13" fmla="*/ 200027 h 186"/>
                    <a:gd name="T14" fmla="*/ 9521 w 12"/>
                    <a:gd name="T15" fmla="*/ 35719 h 186"/>
                    <a:gd name="T16" fmla="*/ 9521 w 12"/>
                    <a:gd name="T17" fmla="*/ 35719 h 186"/>
                    <a:gd name="T18" fmla="*/ 11902 w 12"/>
                    <a:gd name="T19" fmla="*/ 11906 h 186"/>
                    <a:gd name="T20" fmla="*/ 11902 w 12"/>
                    <a:gd name="T21" fmla="*/ 11906 h 186"/>
                    <a:gd name="T22" fmla="*/ 14282 w 12"/>
                    <a:gd name="T23" fmla="*/ 7144 h 186"/>
                    <a:gd name="T24" fmla="*/ 11902 w 12"/>
                    <a:gd name="T25" fmla="*/ 0 h 186"/>
                    <a:gd name="T26" fmla="*/ 11902 w 12"/>
                    <a:gd name="T27" fmla="*/ 0 h 186"/>
                    <a:gd name="T28" fmla="*/ 9521 w 12"/>
                    <a:gd name="T29" fmla="*/ 0 h 186"/>
                    <a:gd name="T30" fmla="*/ 7141 w 12"/>
                    <a:gd name="T31" fmla="*/ 2381 h 186"/>
                    <a:gd name="T32" fmla="*/ 7141 w 12"/>
                    <a:gd name="T33" fmla="*/ 2381 h 186"/>
                    <a:gd name="T34" fmla="*/ 4761 w 12"/>
                    <a:gd name="T35" fmla="*/ 9525 h 186"/>
                    <a:gd name="T36" fmla="*/ 4761 w 12"/>
                    <a:gd name="T37" fmla="*/ 19050 h 186"/>
                    <a:gd name="T38" fmla="*/ 4761 w 12"/>
                    <a:gd name="T39" fmla="*/ 19050 h 186"/>
                    <a:gd name="T40" fmla="*/ 4761 w 12"/>
                    <a:gd name="T41" fmla="*/ 45244 h 186"/>
                    <a:gd name="T42" fmla="*/ 0 w 12"/>
                    <a:gd name="T43" fmla="*/ 200027 h 186"/>
                    <a:gd name="T44" fmla="*/ 0 w 12"/>
                    <a:gd name="T45" fmla="*/ 200027 h 186"/>
                    <a:gd name="T46" fmla="*/ 0 w 12"/>
                    <a:gd name="T47" fmla="*/ 221458 h 186"/>
                    <a:gd name="T48" fmla="*/ 0 w 12"/>
                    <a:gd name="T49" fmla="*/ 221458 h 186"/>
                    <a:gd name="T50" fmla="*/ 0 w 12"/>
                    <a:gd name="T51" fmla="*/ 221458 h 186"/>
                    <a:gd name="T52" fmla="*/ 0 w 12"/>
                    <a:gd name="T53" fmla="*/ 221458 h 186"/>
                    <a:gd name="T54" fmla="*/ 2380 w 12"/>
                    <a:gd name="T55" fmla="*/ 221458 h 186"/>
                    <a:gd name="T56" fmla="*/ 2380 w 12"/>
                    <a:gd name="T57" fmla="*/ 221458 h 186"/>
                    <a:gd name="T58" fmla="*/ 17694720 60000 65536"/>
                    <a:gd name="T59" fmla="*/ 0 60000 65536"/>
                    <a:gd name="T60" fmla="*/ 5898240 60000 65536"/>
                    <a:gd name="T61" fmla="*/ 1179648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"/>
                    <a:gd name="T88" fmla="*/ 0 h 186"/>
                    <a:gd name="T89" fmla="*/ 12 w 12"/>
                    <a:gd name="T90" fmla="*/ 186 h 1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86" name="Freeform 38"/>
                <p:cNvSpPr>
                  <a:spLocks/>
                </p:cNvSpPr>
                <p:nvPr/>
              </p:nvSpPr>
              <p:spPr bwMode="auto">
                <a:xfrm>
                  <a:off x="7920578" y="5943600"/>
                  <a:ext cx="1090614" cy="914400"/>
                </a:xfrm>
                <a:custGeom>
                  <a:avLst/>
                  <a:gdLst>
                    <a:gd name="T0" fmla="*/ 0 w 916"/>
                    <a:gd name="T1" fmla="*/ 0 h 768"/>
                    <a:gd name="T2" fmla="*/ 916 w 916"/>
                    <a:gd name="T3" fmla="*/ 768 h 768"/>
                  </a:gdLst>
                  <a:ahLst/>
                  <a:cxnLst/>
                  <a:rect l="T0" t="T1" r="T2" b="T3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solidFill>
                  <a:srgbClr val="F3F6F6">
                    <a:alpha val="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0" y="-18"/>
              <a:ext cx="9148963" cy="6750703"/>
              <a:chOff x="0" y="-18"/>
              <a:chExt cx="9148963" cy="6750703"/>
            </a:xfrm>
          </p:grpSpPr>
          <p:grpSp>
            <p:nvGrpSpPr>
              <p:cNvPr id="1035" name="Group 129"/>
              <p:cNvGrpSpPr>
                <a:grpSpLocks/>
              </p:cNvGrpSpPr>
              <p:nvPr/>
            </p:nvGrpSpPr>
            <p:grpSpPr bwMode="auto">
              <a:xfrm>
                <a:off x="7817736" y="2975313"/>
                <a:ext cx="1189040" cy="3197599"/>
                <a:chOff x="7817736" y="2975313"/>
                <a:chExt cx="1189040" cy="3197599"/>
              </a:xfrm>
            </p:grpSpPr>
            <p:sp>
              <p:nvSpPr>
                <p:cNvPr id="1069" name="Freeform 86"/>
                <p:cNvSpPr>
                  <a:spLocks/>
                </p:cNvSpPr>
                <p:nvPr/>
              </p:nvSpPr>
              <p:spPr bwMode="auto">
                <a:xfrm rot="-1480759">
                  <a:off x="8079081" y="3112764"/>
                  <a:ext cx="110825" cy="164884"/>
                </a:xfrm>
                <a:custGeom>
                  <a:avLst/>
                  <a:gdLst>
                    <a:gd name="T0" fmla="*/ 55413 w 246"/>
                    <a:gd name="T1" fmla="*/ 0 h 366"/>
                    <a:gd name="T2" fmla="*/ 110825 w 246"/>
                    <a:gd name="T3" fmla="*/ 82442 h 366"/>
                    <a:gd name="T4" fmla="*/ 55413 w 246"/>
                    <a:gd name="T5" fmla="*/ 164884 h 366"/>
                    <a:gd name="T6" fmla="*/ 0 w 246"/>
                    <a:gd name="T7" fmla="*/ 82442 h 366"/>
                    <a:gd name="T8" fmla="*/ 109023 w 246"/>
                    <a:gd name="T9" fmla="*/ 164884 h 366"/>
                    <a:gd name="T10" fmla="*/ 109023 w 246"/>
                    <a:gd name="T11" fmla="*/ 164884 h 366"/>
                    <a:gd name="T12" fmla="*/ 109924 w 246"/>
                    <a:gd name="T13" fmla="*/ 163983 h 366"/>
                    <a:gd name="T14" fmla="*/ 110825 w 246"/>
                    <a:gd name="T15" fmla="*/ 163983 h 366"/>
                    <a:gd name="T16" fmla="*/ 110825 w 246"/>
                    <a:gd name="T17" fmla="*/ 163983 h 366"/>
                    <a:gd name="T18" fmla="*/ 106320 w 246"/>
                    <a:gd name="T19" fmla="*/ 156775 h 366"/>
                    <a:gd name="T20" fmla="*/ 22525 w 246"/>
                    <a:gd name="T21" fmla="*/ 24327 h 366"/>
                    <a:gd name="T22" fmla="*/ 22525 w 246"/>
                    <a:gd name="T23" fmla="*/ 24327 h 366"/>
                    <a:gd name="T24" fmla="*/ 14416 w 246"/>
                    <a:gd name="T25" fmla="*/ 12614 h 366"/>
                    <a:gd name="T26" fmla="*/ 14416 w 246"/>
                    <a:gd name="T27" fmla="*/ 11713 h 366"/>
                    <a:gd name="T28" fmla="*/ 14416 w 246"/>
                    <a:gd name="T29" fmla="*/ 11713 h 366"/>
                    <a:gd name="T30" fmla="*/ 9911 w 246"/>
                    <a:gd name="T31" fmla="*/ 6307 h 366"/>
                    <a:gd name="T32" fmla="*/ 4505 w 246"/>
                    <a:gd name="T33" fmla="*/ 1802 h 366"/>
                    <a:gd name="T34" fmla="*/ 4505 w 246"/>
                    <a:gd name="T35" fmla="*/ 1802 h 366"/>
                    <a:gd name="T36" fmla="*/ 2703 w 246"/>
                    <a:gd name="T37" fmla="*/ 901 h 366"/>
                    <a:gd name="T38" fmla="*/ 901 w 246"/>
                    <a:gd name="T39" fmla="*/ 0 h 366"/>
                    <a:gd name="T40" fmla="*/ 0 w 246"/>
                    <a:gd name="T41" fmla="*/ 901 h 366"/>
                    <a:gd name="T42" fmla="*/ 0 w 246"/>
                    <a:gd name="T43" fmla="*/ 2703 h 366"/>
                    <a:gd name="T44" fmla="*/ 0 w 246"/>
                    <a:gd name="T45" fmla="*/ 2703 h 366"/>
                    <a:gd name="T46" fmla="*/ 1802 w 246"/>
                    <a:gd name="T47" fmla="*/ 7208 h 366"/>
                    <a:gd name="T48" fmla="*/ 4505 w 246"/>
                    <a:gd name="T49" fmla="*/ 10812 h 366"/>
                    <a:gd name="T50" fmla="*/ 4505 w 246"/>
                    <a:gd name="T51" fmla="*/ 10812 h 366"/>
                    <a:gd name="T52" fmla="*/ 9010 w 246"/>
                    <a:gd name="T53" fmla="*/ 15317 h 366"/>
                    <a:gd name="T54" fmla="*/ 12614 w 246"/>
                    <a:gd name="T55" fmla="*/ 19822 h 366"/>
                    <a:gd name="T56" fmla="*/ 104518 w 246"/>
                    <a:gd name="T57" fmla="*/ 158577 h 366"/>
                    <a:gd name="T58" fmla="*/ 104518 w 246"/>
                    <a:gd name="T59" fmla="*/ 158577 h 366"/>
                    <a:gd name="T60" fmla="*/ 107221 w 246"/>
                    <a:gd name="T61" fmla="*/ 163082 h 366"/>
                    <a:gd name="T62" fmla="*/ 109023 w 246"/>
                    <a:gd name="T63" fmla="*/ 164884 h 366"/>
                    <a:gd name="T64" fmla="*/ 109023 w 246"/>
                    <a:gd name="T65" fmla="*/ 164884 h 366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6"/>
                    <a:gd name="T100" fmla="*/ 0 h 366"/>
                    <a:gd name="T101" fmla="*/ 246 w 246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70" name="Freeform 87"/>
                <p:cNvSpPr>
                  <a:spLocks/>
                </p:cNvSpPr>
                <p:nvPr/>
              </p:nvSpPr>
              <p:spPr bwMode="auto">
                <a:xfrm rot="-1480759">
                  <a:off x="8220839" y="3250136"/>
                  <a:ext cx="448" cy="448"/>
                </a:xfrm>
                <a:custGeom>
                  <a:avLst/>
                  <a:gdLst>
                    <a:gd name="T0" fmla="*/ 224 w 451"/>
                    <a:gd name="T1" fmla="*/ 0 h 451"/>
                    <a:gd name="T2" fmla="*/ 448 w 451"/>
                    <a:gd name="T3" fmla="*/ 224 h 451"/>
                    <a:gd name="T4" fmla="*/ 224 w 451"/>
                    <a:gd name="T5" fmla="*/ 448 h 451"/>
                    <a:gd name="T6" fmla="*/ 0 w 451"/>
                    <a:gd name="T7" fmla="*/ 224 h 451"/>
                    <a:gd name="T8" fmla="*/ 0 w 451"/>
                    <a:gd name="T9" fmla="*/ 0 h 451"/>
                    <a:gd name="T10" fmla="*/ 0 w 451"/>
                    <a:gd name="T11" fmla="*/ 0 h 451"/>
                    <a:gd name="T12" fmla="*/ 0 w 451"/>
                    <a:gd name="T13" fmla="*/ 0 h 451"/>
                    <a:gd name="T14" fmla="*/ 0 w 451"/>
                    <a:gd name="T15" fmla="*/ 0 h 451"/>
                    <a:gd name="T16" fmla="*/ 0 w 451"/>
                    <a:gd name="T17" fmla="*/ 0 h 451"/>
                    <a:gd name="T18" fmla="*/ 0 w 451"/>
                    <a:gd name="T19" fmla="*/ 0 h 451"/>
                    <a:gd name="T20" fmla="*/ 0 w 451"/>
                    <a:gd name="T21" fmla="*/ 0 h 451"/>
                    <a:gd name="T22" fmla="*/ 0 w 451"/>
                    <a:gd name="T23" fmla="*/ 0 h 451"/>
                    <a:gd name="T24" fmla="*/ 0 w 451"/>
                    <a:gd name="T25" fmla="*/ 0 h 451"/>
                    <a:gd name="T26" fmla="*/ 0 w 451"/>
                    <a:gd name="T27" fmla="*/ 0 h 451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1"/>
                    <a:gd name="T43" fmla="*/ 0 h 451"/>
                    <a:gd name="T44" fmla="*/ 451 w 451"/>
                    <a:gd name="T45" fmla="*/ 451 h 4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1" h="45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71" name="Freeform 88"/>
                <p:cNvSpPr>
                  <a:spLocks/>
                </p:cNvSpPr>
                <p:nvPr/>
              </p:nvSpPr>
              <p:spPr bwMode="auto">
                <a:xfrm rot="-1480759">
                  <a:off x="8187182" y="3063297"/>
                  <a:ext cx="109920" cy="164884"/>
                </a:xfrm>
                <a:custGeom>
                  <a:avLst/>
                  <a:gdLst>
                    <a:gd name="T0" fmla="*/ 54960 w 244"/>
                    <a:gd name="T1" fmla="*/ 0 h 366"/>
                    <a:gd name="T2" fmla="*/ 109920 w 244"/>
                    <a:gd name="T3" fmla="*/ 82442 h 366"/>
                    <a:gd name="T4" fmla="*/ 54960 w 244"/>
                    <a:gd name="T5" fmla="*/ 164884 h 366"/>
                    <a:gd name="T6" fmla="*/ 0 w 244"/>
                    <a:gd name="T7" fmla="*/ 82442 h 366"/>
                    <a:gd name="T8" fmla="*/ 901 w 244"/>
                    <a:gd name="T9" fmla="*/ 164884 h 366"/>
                    <a:gd name="T10" fmla="*/ 901 w 244"/>
                    <a:gd name="T11" fmla="*/ 164884 h 366"/>
                    <a:gd name="T12" fmla="*/ 2703 w 244"/>
                    <a:gd name="T13" fmla="*/ 163082 h 366"/>
                    <a:gd name="T14" fmla="*/ 6307 w 244"/>
                    <a:gd name="T15" fmla="*/ 158577 h 366"/>
                    <a:gd name="T16" fmla="*/ 97306 w 244"/>
                    <a:gd name="T17" fmla="*/ 19822 h 366"/>
                    <a:gd name="T18" fmla="*/ 97306 w 244"/>
                    <a:gd name="T19" fmla="*/ 19822 h 366"/>
                    <a:gd name="T20" fmla="*/ 101811 w 244"/>
                    <a:gd name="T21" fmla="*/ 15317 h 366"/>
                    <a:gd name="T22" fmla="*/ 105415 w 244"/>
                    <a:gd name="T23" fmla="*/ 10812 h 366"/>
                    <a:gd name="T24" fmla="*/ 105415 w 244"/>
                    <a:gd name="T25" fmla="*/ 10812 h 366"/>
                    <a:gd name="T26" fmla="*/ 108118 w 244"/>
                    <a:gd name="T27" fmla="*/ 7208 h 366"/>
                    <a:gd name="T28" fmla="*/ 109920 w 244"/>
                    <a:gd name="T29" fmla="*/ 2703 h 366"/>
                    <a:gd name="T30" fmla="*/ 109920 w 244"/>
                    <a:gd name="T31" fmla="*/ 2703 h 366"/>
                    <a:gd name="T32" fmla="*/ 109920 w 244"/>
                    <a:gd name="T33" fmla="*/ 901 h 366"/>
                    <a:gd name="T34" fmla="*/ 109019 w 244"/>
                    <a:gd name="T35" fmla="*/ 0 h 366"/>
                    <a:gd name="T36" fmla="*/ 107217 w 244"/>
                    <a:gd name="T37" fmla="*/ 901 h 366"/>
                    <a:gd name="T38" fmla="*/ 105415 w 244"/>
                    <a:gd name="T39" fmla="*/ 1802 h 366"/>
                    <a:gd name="T40" fmla="*/ 105415 w 244"/>
                    <a:gd name="T41" fmla="*/ 1802 h 366"/>
                    <a:gd name="T42" fmla="*/ 100009 w 244"/>
                    <a:gd name="T43" fmla="*/ 6307 h 366"/>
                    <a:gd name="T44" fmla="*/ 95504 w 244"/>
                    <a:gd name="T45" fmla="*/ 11713 h 366"/>
                    <a:gd name="T46" fmla="*/ 95504 w 244"/>
                    <a:gd name="T47" fmla="*/ 12614 h 366"/>
                    <a:gd name="T48" fmla="*/ 95504 w 244"/>
                    <a:gd name="T49" fmla="*/ 12614 h 366"/>
                    <a:gd name="T50" fmla="*/ 87395 w 244"/>
                    <a:gd name="T51" fmla="*/ 24327 h 366"/>
                    <a:gd name="T52" fmla="*/ 3604 w 244"/>
                    <a:gd name="T53" fmla="*/ 156775 h 366"/>
                    <a:gd name="T54" fmla="*/ 3604 w 244"/>
                    <a:gd name="T55" fmla="*/ 156775 h 366"/>
                    <a:gd name="T56" fmla="*/ 0 w 244"/>
                    <a:gd name="T57" fmla="*/ 163983 h 366"/>
                    <a:gd name="T58" fmla="*/ 0 w 244"/>
                    <a:gd name="T59" fmla="*/ 163983 h 366"/>
                    <a:gd name="T60" fmla="*/ 0 w 244"/>
                    <a:gd name="T61" fmla="*/ 164884 h 366"/>
                    <a:gd name="T62" fmla="*/ 0 w 244"/>
                    <a:gd name="T63" fmla="*/ 164884 h 366"/>
                    <a:gd name="T64" fmla="*/ 901 w 244"/>
                    <a:gd name="T65" fmla="*/ 164884 h 366"/>
                    <a:gd name="T66" fmla="*/ 901 w 244"/>
                    <a:gd name="T67" fmla="*/ 164884 h 366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4"/>
                    <a:gd name="T103" fmla="*/ 0 h 366"/>
                    <a:gd name="T104" fmla="*/ 244 w 244"/>
                    <a:gd name="T105" fmla="*/ 366 h 3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72" name="Freeform 89"/>
                <p:cNvSpPr>
                  <a:spLocks/>
                </p:cNvSpPr>
                <p:nvPr/>
              </p:nvSpPr>
              <p:spPr bwMode="auto">
                <a:xfrm rot="-1480759">
                  <a:off x="7817736" y="2975313"/>
                  <a:ext cx="918121" cy="782964"/>
                </a:xfrm>
                <a:custGeom>
                  <a:avLst/>
                  <a:gdLst>
                    <a:gd name="T0" fmla="*/ 459061 w 2038"/>
                    <a:gd name="T1" fmla="*/ 0 h 1738"/>
                    <a:gd name="T2" fmla="*/ 918121 w 2038"/>
                    <a:gd name="T3" fmla="*/ 391482 h 1738"/>
                    <a:gd name="T4" fmla="*/ 459061 w 2038"/>
                    <a:gd name="T5" fmla="*/ 782964 h 1738"/>
                    <a:gd name="T6" fmla="*/ 0 w 2038"/>
                    <a:gd name="T7" fmla="*/ 391482 h 1738"/>
                    <a:gd name="T8" fmla="*/ 800991 w 2038"/>
                    <a:gd name="T9" fmla="*/ 3604 h 1738"/>
                    <a:gd name="T10" fmla="*/ 641513 w 2038"/>
                    <a:gd name="T11" fmla="*/ 82891 h 1738"/>
                    <a:gd name="T12" fmla="*/ 518977 w 2038"/>
                    <a:gd name="T13" fmla="*/ 231556 h 1738"/>
                    <a:gd name="T14" fmla="*/ 479333 w 2038"/>
                    <a:gd name="T15" fmla="*/ 274803 h 1738"/>
                    <a:gd name="T16" fmla="*/ 469422 w 2038"/>
                    <a:gd name="T17" fmla="*/ 258585 h 1738"/>
                    <a:gd name="T18" fmla="*/ 456808 w 2038"/>
                    <a:gd name="T19" fmla="*/ 258585 h 1738"/>
                    <a:gd name="T20" fmla="*/ 442392 w 2038"/>
                    <a:gd name="T21" fmla="*/ 263991 h 1738"/>
                    <a:gd name="T22" fmla="*/ 434283 w 2038"/>
                    <a:gd name="T23" fmla="*/ 290120 h 1738"/>
                    <a:gd name="T24" fmla="*/ 348688 w 2038"/>
                    <a:gd name="T25" fmla="*/ 157674 h 1738"/>
                    <a:gd name="T26" fmla="*/ 194616 w 2038"/>
                    <a:gd name="T27" fmla="*/ 29733 h 1738"/>
                    <a:gd name="T28" fmla="*/ 27030 w 2038"/>
                    <a:gd name="T29" fmla="*/ 6307 h 1738"/>
                    <a:gd name="T30" fmla="*/ 26129 w 2038"/>
                    <a:gd name="T31" fmla="*/ 106317 h 1738"/>
                    <a:gd name="T32" fmla="*/ 45050 w 2038"/>
                    <a:gd name="T33" fmla="*/ 134248 h 1738"/>
                    <a:gd name="T34" fmla="*/ 69377 w 2038"/>
                    <a:gd name="T35" fmla="*/ 161278 h 1738"/>
                    <a:gd name="T36" fmla="*/ 85595 w 2038"/>
                    <a:gd name="T37" fmla="*/ 206328 h 1738"/>
                    <a:gd name="T38" fmla="*/ 97308 w 2038"/>
                    <a:gd name="T39" fmla="*/ 227952 h 1738"/>
                    <a:gd name="T40" fmla="*/ 102714 w 2038"/>
                    <a:gd name="T41" fmla="*/ 261288 h 1738"/>
                    <a:gd name="T42" fmla="*/ 113526 w 2038"/>
                    <a:gd name="T43" fmla="*/ 284714 h 1738"/>
                    <a:gd name="T44" fmla="*/ 144160 w 2038"/>
                    <a:gd name="T45" fmla="*/ 333368 h 1738"/>
                    <a:gd name="T46" fmla="*/ 282915 w 2038"/>
                    <a:gd name="T47" fmla="*/ 351388 h 1738"/>
                    <a:gd name="T48" fmla="*/ 190111 w 2038"/>
                    <a:gd name="T49" fmla="*/ 422566 h 1738"/>
                    <a:gd name="T50" fmla="*/ 200923 w 2038"/>
                    <a:gd name="T51" fmla="*/ 470319 h 1738"/>
                    <a:gd name="T52" fmla="*/ 246875 w 2038"/>
                    <a:gd name="T53" fmla="*/ 528884 h 1738"/>
                    <a:gd name="T54" fmla="*/ 264895 w 2038"/>
                    <a:gd name="T55" fmla="*/ 565824 h 1738"/>
                    <a:gd name="T56" fmla="*/ 291024 w 2038"/>
                    <a:gd name="T57" fmla="*/ 588349 h 1738"/>
                    <a:gd name="T58" fmla="*/ 292826 w 2038"/>
                    <a:gd name="T59" fmla="*/ 659528 h 1738"/>
                    <a:gd name="T60" fmla="*/ 253182 w 2038"/>
                    <a:gd name="T61" fmla="*/ 711785 h 1738"/>
                    <a:gd name="T62" fmla="*/ 232459 w 2038"/>
                    <a:gd name="T63" fmla="*/ 764944 h 1738"/>
                    <a:gd name="T64" fmla="*/ 249578 w 2038"/>
                    <a:gd name="T65" fmla="*/ 781162 h 1738"/>
                    <a:gd name="T66" fmla="*/ 301836 w 2038"/>
                    <a:gd name="T67" fmla="*/ 714488 h 1738"/>
                    <a:gd name="T68" fmla="*/ 346886 w 2038"/>
                    <a:gd name="T69" fmla="*/ 664934 h 1738"/>
                    <a:gd name="T70" fmla="*/ 400946 w 2038"/>
                    <a:gd name="T71" fmla="*/ 482032 h 1738"/>
                    <a:gd name="T72" fmla="*/ 422570 w 2038"/>
                    <a:gd name="T73" fmla="*/ 429774 h 1738"/>
                    <a:gd name="T74" fmla="*/ 433382 w 2038"/>
                    <a:gd name="T75" fmla="*/ 516270 h 1738"/>
                    <a:gd name="T76" fmla="*/ 460412 w 2038"/>
                    <a:gd name="T77" fmla="*/ 594656 h 1738"/>
                    <a:gd name="T78" fmla="*/ 484739 w 2038"/>
                    <a:gd name="T79" fmla="*/ 481131 h 1738"/>
                    <a:gd name="T80" fmla="*/ 498254 w 2038"/>
                    <a:gd name="T81" fmla="*/ 431576 h 1738"/>
                    <a:gd name="T82" fmla="*/ 522581 w 2038"/>
                    <a:gd name="T83" fmla="*/ 511765 h 1738"/>
                    <a:gd name="T84" fmla="*/ 571235 w 2038"/>
                    <a:gd name="T85" fmla="*/ 664934 h 1738"/>
                    <a:gd name="T86" fmla="*/ 615384 w 2038"/>
                    <a:gd name="T87" fmla="*/ 714488 h 1738"/>
                    <a:gd name="T88" fmla="*/ 673048 w 2038"/>
                    <a:gd name="T89" fmla="*/ 782964 h 1738"/>
                    <a:gd name="T90" fmla="*/ 684761 w 2038"/>
                    <a:gd name="T91" fmla="*/ 755033 h 1738"/>
                    <a:gd name="T92" fmla="*/ 655929 w 2038"/>
                    <a:gd name="T93" fmla="*/ 701875 h 1738"/>
                    <a:gd name="T94" fmla="*/ 622592 w 2038"/>
                    <a:gd name="T95" fmla="*/ 649617 h 1738"/>
                    <a:gd name="T96" fmla="*/ 628899 w 2038"/>
                    <a:gd name="T97" fmla="*/ 585646 h 1738"/>
                    <a:gd name="T98" fmla="*/ 657731 w 2038"/>
                    <a:gd name="T99" fmla="*/ 556814 h 1738"/>
                    <a:gd name="T100" fmla="*/ 679355 w 2038"/>
                    <a:gd name="T101" fmla="*/ 525280 h 1738"/>
                    <a:gd name="T102" fmla="*/ 720802 w 2038"/>
                    <a:gd name="T103" fmla="*/ 459507 h 1738"/>
                    <a:gd name="T104" fmla="*/ 719000 w 2038"/>
                    <a:gd name="T105" fmla="*/ 413556 h 1738"/>
                    <a:gd name="T106" fmla="*/ 655028 w 2038"/>
                    <a:gd name="T107" fmla="*/ 347784 h 1738"/>
                    <a:gd name="T108" fmla="*/ 775763 w 2038"/>
                    <a:gd name="T109" fmla="*/ 330665 h 1738"/>
                    <a:gd name="T110" fmla="*/ 805496 w 2038"/>
                    <a:gd name="T111" fmla="*/ 282912 h 1738"/>
                    <a:gd name="T112" fmla="*/ 819912 w 2038"/>
                    <a:gd name="T113" fmla="*/ 253179 h 1738"/>
                    <a:gd name="T114" fmla="*/ 821714 w 2038"/>
                    <a:gd name="T115" fmla="*/ 224348 h 1738"/>
                    <a:gd name="T116" fmla="*/ 831625 w 2038"/>
                    <a:gd name="T117" fmla="*/ 203625 h 1738"/>
                    <a:gd name="T118" fmla="*/ 848744 w 2038"/>
                    <a:gd name="T119" fmla="*/ 161278 h 1738"/>
                    <a:gd name="T120" fmla="*/ 876675 w 2038"/>
                    <a:gd name="T121" fmla="*/ 128842 h 1738"/>
                    <a:gd name="T122" fmla="*/ 893794 w 2038"/>
                    <a:gd name="T123" fmla="*/ 104515 h 1738"/>
                    <a:gd name="T124" fmla="*/ 456808 w 2038"/>
                    <a:gd name="T125" fmla="*/ 262189 h 1738"/>
                    <a:gd name="T126" fmla="*/ 17694720 60000 65536"/>
                    <a:gd name="T127" fmla="*/ 0 60000 65536"/>
                    <a:gd name="T128" fmla="*/ 5898240 60000 65536"/>
                    <a:gd name="T129" fmla="*/ 1179648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38"/>
                    <a:gd name="T190" fmla="*/ 0 h 1738"/>
                    <a:gd name="T191" fmla="*/ 2038 w 2038"/>
                    <a:gd name="T192" fmla="*/ 1738 h 17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F1F4F4">
                    <a:alpha val="2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73" name="Freeform 89"/>
                <p:cNvSpPr>
                  <a:spLocks/>
                </p:cNvSpPr>
                <p:nvPr/>
              </p:nvSpPr>
              <p:spPr bwMode="auto">
                <a:xfrm rot="822893">
                  <a:off x="7924977" y="5250365"/>
                  <a:ext cx="1081799" cy="922547"/>
                </a:xfrm>
                <a:custGeom>
                  <a:avLst/>
                  <a:gdLst>
                    <a:gd name="T0" fmla="*/ 540900 w 2038"/>
                    <a:gd name="T1" fmla="*/ 0 h 1738"/>
                    <a:gd name="T2" fmla="*/ 1081799 w 2038"/>
                    <a:gd name="T3" fmla="*/ 461274 h 1738"/>
                    <a:gd name="T4" fmla="*/ 540900 w 2038"/>
                    <a:gd name="T5" fmla="*/ 922547 h 1738"/>
                    <a:gd name="T6" fmla="*/ 0 w 2038"/>
                    <a:gd name="T7" fmla="*/ 461274 h 1738"/>
                    <a:gd name="T8" fmla="*/ 943787 w 2038"/>
                    <a:gd name="T9" fmla="*/ 4246 h 1738"/>
                    <a:gd name="T10" fmla="*/ 755879 w 2038"/>
                    <a:gd name="T11" fmla="*/ 97669 h 1738"/>
                    <a:gd name="T12" fmla="*/ 611498 w 2038"/>
                    <a:gd name="T13" fmla="*/ 272836 h 1738"/>
                    <a:gd name="T14" fmla="*/ 564786 w 2038"/>
                    <a:gd name="T15" fmla="*/ 323794 h 1738"/>
                    <a:gd name="T16" fmla="*/ 553108 w 2038"/>
                    <a:gd name="T17" fmla="*/ 304685 h 1738"/>
                    <a:gd name="T18" fmla="*/ 538245 w 2038"/>
                    <a:gd name="T19" fmla="*/ 304685 h 1738"/>
                    <a:gd name="T20" fmla="*/ 521259 w 2038"/>
                    <a:gd name="T21" fmla="*/ 311054 h 1738"/>
                    <a:gd name="T22" fmla="*/ 511705 w 2038"/>
                    <a:gd name="T23" fmla="*/ 341841 h 1738"/>
                    <a:gd name="T24" fmla="*/ 410850 w 2038"/>
                    <a:gd name="T25" fmla="*/ 185783 h 1738"/>
                    <a:gd name="T26" fmla="*/ 229312 w 2038"/>
                    <a:gd name="T27" fmla="*/ 35033 h 1738"/>
                    <a:gd name="T28" fmla="*/ 31849 w 2038"/>
                    <a:gd name="T29" fmla="*/ 7431 h 1738"/>
                    <a:gd name="T30" fmla="*/ 30787 w 2038"/>
                    <a:gd name="T31" fmla="*/ 125271 h 1738"/>
                    <a:gd name="T32" fmla="*/ 53081 w 2038"/>
                    <a:gd name="T33" fmla="*/ 158181 h 1738"/>
                    <a:gd name="T34" fmla="*/ 81745 w 2038"/>
                    <a:gd name="T35" fmla="*/ 190030 h 1738"/>
                    <a:gd name="T36" fmla="*/ 100855 w 2038"/>
                    <a:gd name="T37" fmla="*/ 243111 h 1738"/>
                    <a:gd name="T38" fmla="*/ 114656 w 2038"/>
                    <a:gd name="T39" fmla="*/ 268590 h 1738"/>
                    <a:gd name="T40" fmla="*/ 121026 w 2038"/>
                    <a:gd name="T41" fmla="*/ 307870 h 1738"/>
                    <a:gd name="T42" fmla="*/ 133765 w 2038"/>
                    <a:gd name="T43" fmla="*/ 335472 h 1738"/>
                    <a:gd name="T44" fmla="*/ 169860 w 2038"/>
                    <a:gd name="T45" fmla="*/ 392799 h 1738"/>
                    <a:gd name="T46" fmla="*/ 333351 w 2038"/>
                    <a:gd name="T47" fmla="*/ 414031 h 1738"/>
                    <a:gd name="T48" fmla="*/ 224004 w 2038"/>
                    <a:gd name="T49" fmla="*/ 497899 h 1738"/>
                    <a:gd name="T50" fmla="*/ 236743 w 2038"/>
                    <a:gd name="T51" fmla="*/ 554165 h 1738"/>
                    <a:gd name="T52" fmla="*/ 290886 w 2038"/>
                    <a:gd name="T53" fmla="*/ 623170 h 1738"/>
                    <a:gd name="T54" fmla="*/ 312119 w 2038"/>
                    <a:gd name="T55" fmla="*/ 666697 h 1738"/>
                    <a:gd name="T56" fmla="*/ 342906 w 2038"/>
                    <a:gd name="T57" fmla="*/ 693237 h 1738"/>
                    <a:gd name="T58" fmla="*/ 345029 w 2038"/>
                    <a:gd name="T59" fmla="*/ 777105 h 1738"/>
                    <a:gd name="T60" fmla="*/ 298317 w 2038"/>
                    <a:gd name="T61" fmla="*/ 838679 h 1738"/>
                    <a:gd name="T62" fmla="*/ 273900 w 2038"/>
                    <a:gd name="T63" fmla="*/ 901315 h 1738"/>
                    <a:gd name="T64" fmla="*/ 294071 w 2038"/>
                    <a:gd name="T65" fmla="*/ 920424 h 1738"/>
                    <a:gd name="T66" fmla="*/ 355645 w 2038"/>
                    <a:gd name="T67" fmla="*/ 841864 h 1738"/>
                    <a:gd name="T68" fmla="*/ 408727 w 2038"/>
                    <a:gd name="T69" fmla="*/ 783475 h 1738"/>
                    <a:gd name="T70" fmla="*/ 472424 w 2038"/>
                    <a:gd name="T71" fmla="*/ 567966 h 1738"/>
                    <a:gd name="T72" fmla="*/ 497904 w 2038"/>
                    <a:gd name="T73" fmla="*/ 506392 h 1738"/>
                    <a:gd name="T74" fmla="*/ 510643 w 2038"/>
                    <a:gd name="T75" fmla="*/ 608308 h 1738"/>
                    <a:gd name="T76" fmla="*/ 542492 w 2038"/>
                    <a:gd name="T77" fmla="*/ 700669 h 1738"/>
                    <a:gd name="T78" fmla="*/ 571156 w 2038"/>
                    <a:gd name="T79" fmla="*/ 566905 h 1738"/>
                    <a:gd name="T80" fmla="*/ 587080 w 2038"/>
                    <a:gd name="T81" fmla="*/ 508516 h 1738"/>
                    <a:gd name="T82" fmla="*/ 615744 w 2038"/>
                    <a:gd name="T83" fmla="*/ 603000 h 1738"/>
                    <a:gd name="T84" fmla="*/ 673072 w 2038"/>
                    <a:gd name="T85" fmla="*/ 783475 h 1738"/>
                    <a:gd name="T86" fmla="*/ 725092 w 2038"/>
                    <a:gd name="T87" fmla="*/ 841864 h 1738"/>
                    <a:gd name="T88" fmla="*/ 793036 w 2038"/>
                    <a:gd name="T89" fmla="*/ 922547 h 1738"/>
                    <a:gd name="T90" fmla="*/ 806837 w 2038"/>
                    <a:gd name="T91" fmla="*/ 889637 h 1738"/>
                    <a:gd name="T92" fmla="*/ 772865 w 2038"/>
                    <a:gd name="T93" fmla="*/ 827001 h 1738"/>
                    <a:gd name="T94" fmla="*/ 733585 w 2038"/>
                    <a:gd name="T95" fmla="*/ 765427 h 1738"/>
                    <a:gd name="T96" fmla="*/ 741016 w 2038"/>
                    <a:gd name="T97" fmla="*/ 690052 h 1738"/>
                    <a:gd name="T98" fmla="*/ 774988 w 2038"/>
                    <a:gd name="T99" fmla="*/ 656081 h 1738"/>
                    <a:gd name="T100" fmla="*/ 800468 w 2038"/>
                    <a:gd name="T101" fmla="*/ 618924 h 1738"/>
                    <a:gd name="T102" fmla="*/ 849302 w 2038"/>
                    <a:gd name="T103" fmla="*/ 541426 h 1738"/>
                    <a:gd name="T104" fmla="*/ 847179 w 2038"/>
                    <a:gd name="T105" fmla="*/ 487283 h 1738"/>
                    <a:gd name="T106" fmla="*/ 771804 w 2038"/>
                    <a:gd name="T107" fmla="*/ 409785 h 1738"/>
                    <a:gd name="T108" fmla="*/ 914062 w 2038"/>
                    <a:gd name="T109" fmla="*/ 389614 h 1738"/>
                    <a:gd name="T110" fmla="*/ 949095 w 2038"/>
                    <a:gd name="T111" fmla="*/ 333348 h 1738"/>
                    <a:gd name="T112" fmla="*/ 966082 w 2038"/>
                    <a:gd name="T113" fmla="*/ 298315 h 1738"/>
                    <a:gd name="T114" fmla="*/ 968205 w 2038"/>
                    <a:gd name="T115" fmla="*/ 264343 h 1738"/>
                    <a:gd name="T116" fmla="*/ 979883 w 2038"/>
                    <a:gd name="T117" fmla="*/ 239926 h 1738"/>
                    <a:gd name="T118" fmla="*/ 1000054 w 2038"/>
                    <a:gd name="T119" fmla="*/ 190030 h 1738"/>
                    <a:gd name="T120" fmla="*/ 1032964 w 2038"/>
                    <a:gd name="T121" fmla="*/ 151812 h 1738"/>
                    <a:gd name="T122" fmla="*/ 1053135 w 2038"/>
                    <a:gd name="T123" fmla="*/ 123148 h 1738"/>
                    <a:gd name="T124" fmla="*/ 538245 w 2038"/>
                    <a:gd name="T125" fmla="*/ 308931 h 1738"/>
                    <a:gd name="T126" fmla="*/ 17694720 60000 65536"/>
                    <a:gd name="T127" fmla="*/ 0 60000 65536"/>
                    <a:gd name="T128" fmla="*/ 5898240 60000 65536"/>
                    <a:gd name="T129" fmla="*/ 1179648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38"/>
                    <a:gd name="T190" fmla="*/ 0 h 1738"/>
                    <a:gd name="T191" fmla="*/ 2038 w 2038"/>
                    <a:gd name="T192" fmla="*/ 1738 h 17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36" name="Group 134"/>
              <p:cNvGrpSpPr>
                <a:grpSpLocks/>
              </p:cNvGrpSpPr>
              <p:nvPr/>
            </p:nvGrpSpPr>
            <p:grpSpPr bwMode="auto">
              <a:xfrm>
                <a:off x="6917133" y="5524979"/>
                <a:ext cx="986820" cy="1225706"/>
                <a:chOff x="6917133" y="5524979"/>
                <a:chExt cx="986820" cy="1225706"/>
              </a:xfrm>
            </p:grpSpPr>
            <p:sp>
              <p:nvSpPr>
                <p:cNvPr id="1067" name="Freeform 80"/>
                <p:cNvSpPr>
                  <a:spLocks/>
                </p:cNvSpPr>
                <p:nvPr/>
              </p:nvSpPr>
              <p:spPr bwMode="auto">
                <a:xfrm rot="1992346">
                  <a:off x="7715871" y="5524979"/>
                  <a:ext cx="475" cy="475"/>
                </a:xfrm>
                <a:custGeom>
                  <a:avLst/>
                  <a:gdLst>
                    <a:gd name="T0" fmla="*/ 238 w 472"/>
                    <a:gd name="T1" fmla="*/ 0 h 472"/>
                    <a:gd name="T2" fmla="*/ 475 w 472"/>
                    <a:gd name="T3" fmla="*/ 238 h 472"/>
                    <a:gd name="T4" fmla="*/ 238 w 472"/>
                    <a:gd name="T5" fmla="*/ 475 h 472"/>
                    <a:gd name="T6" fmla="*/ 0 w 472"/>
                    <a:gd name="T7" fmla="*/ 238 h 472"/>
                    <a:gd name="T8" fmla="*/ 0 w 472"/>
                    <a:gd name="T9" fmla="*/ 0 h 472"/>
                    <a:gd name="T10" fmla="*/ 0 w 472"/>
                    <a:gd name="T11" fmla="*/ 0 h 472"/>
                    <a:gd name="T12" fmla="*/ 0 w 472"/>
                    <a:gd name="T13" fmla="*/ 0 h 472"/>
                    <a:gd name="T14" fmla="*/ 0 w 472"/>
                    <a:gd name="T15" fmla="*/ 0 h 472"/>
                    <a:gd name="T16" fmla="*/ 0 w 472"/>
                    <a:gd name="T17" fmla="*/ 0 h 472"/>
                    <a:gd name="T18" fmla="*/ 0 w 472"/>
                    <a:gd name="T19" fmla="*/ 0 h 472"/>
                    <a:gd name="T20" fmla="*/ 0 w 472"/>
                    <a:gd name="T21" fmla="*/ 0 h 472"/>
                    <a:gd name="T22" fmla="*/ 0 w 472"/>
                    <a:gd name="T23" fmla="*/ 0 h 472"/>
                    <a:gd name="T24" fmla="*/ 0 w 472"/>
                    <a:gd name="T25" fmla="*/ 0 h 472"/>
                    <a:gd name="T26" fmla="*/ 0 w 472"/>
                    <a:gd name="T27" fmla="*/ 0 h 472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2"/>
                    <a:gd name="T43" fmla="*/ 0 h 472"/>
                    <a:gd name="T44" fmla="*/ 472 w 472"/>
                    <a:gd name="T45" fmla="*/ 472 h 4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2" h="472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8" name="Freeform 82"/>
                <p:cNvSpPr>
                  <a:spLocks/>
                </p:cNvSpPr>
                <p:nvPr/>
              </p:nvSpPr>
              <p:spPr bwMode="auto">
                <a:xfrm rot="592977">
                  <a:off x="6917133" y="5941396"/>
                  <a:ext cx="986820" cy="809289"/>
                </a:xfrm>
                <a:custGeom>
                  <a:avLst/>
                  <a:gdLst>
                    <a:gd name="T0" fmla="*/ 0 w 2090"/>
                    <a:gd name="T1" fmla="*/ 0 h 1714"/>
                    <a:gd name="T2" fmla="*/ 2090 w 2090"/>
                    <a:gd name="T3" fmla="*/ 1714 h 1714"/>
                  </a:gdLst>
                  <a:ahLst/>
                  <a:cxnLst/>
                  <a:rect l="T0" t="T1" r="T2" b="T3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99A6AE">
                    <a:alpha val="10196"/>
                  </a:srgbClr>
                </a:solidFill>
                <a:ln w="9528">
                  <a:solidFill>
                    <a:srgbClr val="99A6AE">
                      <a:alpha val="9019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37" name="Group 154"/>
              <p:cNvGrpSpPr>
                <a:grpSpLocks/>
              </p:cNvGrpSpPr>
              <p:nvPr/>
            </p:nvGrpSpPr>
            <p:grpSpPr bwMode="auto">
              <a:xfrm>
                <a:off x="6509443" y="1366514"/>
                <a:ext cx="1457105" cy="1131213"/>
                <a:chOff x="6509443" y="1366514"/>
                <a:chExt cx="1457105" cy="1131213"/>
              </a:xfrm>
            </p:grpSpPr>
            <p:sp>
              <p:nvSpPr>
                <p:cNvPr id="1063" name="Freeform 72"/>
                <p:cNvSpPr>
                  <a:spLocks/>
                </p:cNvSpPr>
                <p:nvPr/>
              </p:nvSpPr>
              <p:spPr bwMode="auto">
                <a:xfrm rot="2047763">
                  <a:off x="7163338" y="1588383"/>
                  <a:ext cx="187186" cy="278763"/>
                </a:xfrm>
                <a:custGeom>
                  <a:avLst/>
                  <a:gdLst>
                    <a:gd name="T0" fmla="*/ 93593 w 278"/>
                    <a:gd name="T1" fmla="*/ 0 h 414"/>
                    <a:gd name="T2" fmla="*/ 187186 w 278"/>
                    <a:gd name="T3" fmla="*/ 139382 h 414"/>
                    <a:gd name="T4" fmla="*/ 93593 w 278"/>
                    <a:gd name="T5" fmla="*/ 278763 h 414"/>
                    <a:gd name="T6" fmla="*/ 0 w 278"/>
                    <a:gd name="T7" fmla="*/ 139382 h 414"/>
                    <a:gd name="T8" fmla="*/ 185839 w 278"/>
                    <a:gd name="T9" fmla="*/ 278763 h 414"/>
                    <a:gd name="T10" fmla="*/ 185839 w 278"/>
                    <a:gd name="T11" fmla="*/ 278763 h 414"/>
                    <a:gd name="T12" fmla="*/ 187186 w 278"/>
                    <a:gd name="T13" fmla="*/ 278763 h 414"/>
                    <a:gd name="T14" fmla="*/ 187186 w 278"/>
                    <a:gd name="T15" fmla="*/ 277416 h 414"/>
                    <a:gd name="T16" fmla="*/ 187186 w 278"/>
                    <a:gd name="T17" fmla="*/ 277416 h 414"/>
                    <a:gd name="T18" fmla="*/ 181799 w 278"/>
                    <a:gd name="T19" fmla="*/ 266643 h 414"/>
                    <a:gd name="T20" fmla="*/ 36360 w 278"/>
                    <a:gd name="T21" fmla="*/ 40400 h 414"/>
                    <a:gd name="T22" fmla="*/ 36360 w 278"/>
                    <a:gd name="T23" fmla="*/ 40400 h 414"/>
                    <a:gd name="T24" fmla="*/ 25587 w 278"/>
                    <a:gd name="T25" fmla="*/ 21547 h 414"/>
                    <a:gd name="T26" fmla="*/ 24240 w 278"/>
                    <a:gd name="T27" fmla="*/ 18854 h 414"/>
                    <a:gd name="T28" fmla="*/ 24240 w 278"/>
                    <a:gd name="T29" fmla="*/ 18854 h 414"/>
                    <a:gd name="T30" fmla="*/ 17507 w 278"/>
                    <a:gd name="T31" fmla="*/ 9427 h 414"/>
                    <a:gd name="T32" fmla="*/ 9427 w 278"/>
                    <a:gd name="T33" fmla="*/ 2693 h 414"/>
                    <a:gd name="T34" fmla="*/ 6733 w 278"/>
                    <a:gd name="T35" fmla="*/ 1347 h 414"/>
                    <a:gd name="T36" fmla="*/ 6733 w 278"/>
                    <a:gd name="T37" fmla="*/ 1347 h 414"/>
                    <a:gd name="T38" fmla="*/ 4040 w 278"/>
                    <a:gd name="T39" fmla="*/ 0 h 414"/>
                    <a:gd name="T40" fmla="*/ 1347 w 278"/>
                    <a:gd name="T41" fmla="*/ 0 h 414"/>
                    <a:gd name="T42" fmla="*/ 0 w 278"/>
                    <a:gd name="T43" fmla="*/ 1347 h 414"/>
                    <a:gd name="T44" fmla="*/ 0 w 278"/>
                    <a:gd name="T45" fmla="*/ 4040 h 414"/>
                    <a:gd name="T46" fmla="*/ 0 w 278"/>
                    <a:gd name="T47" fmla="*/ 4040 h 414"/>
                    <a:gd name="T48" fmla="*/ 2693 w 278"/>
                    <a:gd name="T49" fmla="*/ 12120 h 414"/>
                    <a:gd name="T50" fmla="*/ 8080 w 278"/>
                    <a:gd name="T51" fmla="*/ 18854 h 414"/>
                    <a:gd name="T52" fmla="*/ 8080 w 278"/>
                    <a:gd name="T53" fmla="*/ 18854 h 414"/>
                    <a:gd name="T54" fmla="*/ 14813 w 278"/>
                    <a:gd name="T55" fmla="*/ 24240 h 414"/>
                    <a:gd name="T56" fmla="*/ 20200 w 278"/>
                    <a:gd name="T57" fmla="*/ 32320 h 414"/>
                    <a:gd name="T58" fmla="*/ 177759 w 278"/>
                    <a:gd name="T59" fmla="*/ 270683 h 414"/>
                    <a:gd name="T60" fmla="*/ 177759 w 278"/>
                    <a:gd name="T61" fmla="*/ 270683 h 414"/>
                    <a:gd name="T62" fmla="*/ 181799 w 278"/>
                    <a:gd name="T63" fmla="*/ 276070 h 414"/>
                    <a:gd name="T64" fmla="*/ 185839 w 278"/>
                    <a:gd name="T65" fmla="*/ 278763 h 414"/>
                    <a:gd name="T66" fmla="*/ 185839 w 278"/>
                    <a:gd name="T67" fmla="*/ 278763 h 414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414"/>
                    <a:gd name="T104" fmla="*/ 278 w 278"/>
                    <a:gd name="T105" fmla="*/ 414 h 4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4" name="Freeform 73"/>
                <p:cNvSpPr>
                  <a:spLocks/>
                </p:cNvSpPr>
                <p:nvPr/>
              </p:nvSpPr>
              <p:spPr bwMode="auto">
                <a:xfrm rot="2047763">
                  <a:off x="7253114" y="1902063"/>
                  <a:ext cx="676" cy="1344"/>
                </a:xfrm>
                <a:custGeom>
                  <a:avLst/>
                  <a:gdLst>
                    <a:gd name="T0" fmla="*/ 338 w 674"/>
                    <a:gd name="T1" fmla="*/ 0 h 1347"/>
                    <a:gd name="T2" fmla="*/ 676 w 674"/>
                    <a:gd name="T3" fmla="*/ 672 h 1347"/>
                    <a:gd name="T4" fmla="*/ 338 w 674"/>
                    <a:gd name="T5" fmla="*/ 1344 h 1347"/>
                    <a:gd name="T6" fmla="*/ 0 w 674"/>
                    <a:gd name="T7" fmla="*/ 672 h 1347"/>
                    <a:gd name="T8" fmla="*/ 0 w 674"/>
                    <a:gd name="T9" fmla="*/ 0 h 1347"/>
                    <a:gd name="T10" fmla="*/ 0 w 674"/>
                    <a:gd name="T11" fmla="*/ 0 h 1347"/>
                    <a:gd name="T12" fmla="*/ 0 w 674"/>
                    <a:gd name="T13" fmla="*/ 2 h 1347"/>
                    <a:gd name="T14" fmla="*/ 0 w 674"/>
                    <a:gd name="T15" fmla="*/ 2 h 1347"/>
                    <a:gd name="T16" fmla="*/ 0 w 674"/>
                    <a:gd name="T17" fmla="*/ 0 h 1347"/>
                    <a:gd name="T18" fmla="*/ 0 w 674"/>
                    <a:gd name="T19" fmla="*/ 0 h 1347"/>
                    <a:gd name="T20" fmla="*/ 0 w 674"/>
                    <a:gd name="T21" fmla="*/ 0 h 1347"/>
                    <a:gd name="T22" fmla="*/ 0 w 674"/>
                    <a:gd name="T23" fmla="*/ 0 h 1347"/>
                    <a:gd name="T24" fmla="*/ 0 w 674"/>
                    <a:gd name="T25" fmla="*/ 0 h 1347"/>
                    <a:gd name="T26" fmla="*/ 0 w 674"/>
                    <a:gd name="T27" fmla="*/ 0 h 1347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74"/>
                    <a:gd name="T43" fmla="*/ 0 h 1347"/>
                    <a:gd name="T44" fmla="*/ 674 w 674"/>
                    <a:gd name="T45" fmla="*/ 1347 h 13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74" h="13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5" name="Freeform 74"/>
                <p:cNvSpPr>
                  <a:spLocks/>
                </p:cNvSpPr>
                <p:nvPr/>
              </p:nvSpPr>
              <p:spPr bwMode="auto">
                <a:xfrm rot="2047763">
                  <a:off x="7329327" y="1701351"/>
                  <a:ext cx="188530" cy="278763"/>
                </a:xfrm>
                <a:custGeom>
                  <a:avLst/>
                  <a:gdLst>
                    <a:gd name="T0" fmla="*/ 94265 w 280"/>
                    <a:gd name="T1" fmla="*/ 0 h 414"/>
                    <a:gd name="T2" fmla="*/ 188530 w 280"/>
                    <a:gd name="T3" fmla="*/ 139382 h 414"/>
                    <a:gd name="T4" fmla="*/ 94265 w 280"/>
                    <a:gd name="T5" fmla="*/ 278763 h 414"/>
                    <a:gd name="T6" fmla="*/ 0 w 280"/>
                    <a:gd name="T7" fmla="*/ 139382 h 414"/>
                    <a:gd name="T8" fmla="*/ 2693 w 280"/>
                    <a:gd name="T9" fmla="*/ 278763 h 414"/>
                    <a:gd name="T10" fmla="*/ 2693 w 280"/>
                    <a:gd name="T11" fmla="*/ 278763 h 414"/>
                    <a:gd name="T12" fmla="*/ 5387 w 280"/>
                    <a:gd name="T13" fmla="*/ 276070 h 414"/>
                    <a:gd name="T14" fmla="*/ 10773 w 280"/>
                    <a:gd name="T15" fmla="*/ 270683 h 414"/>
                    <a:gd name="T16" fmla="*/ 166984 w 280"/>
                    <a:gd name="T17" fmla="*/ 32320 h 414"/>
                    <a:gd name="T18" fmla="*/ 166984 w 280"/>
                    <a:gd name="T19" fmla="*/ 32320 h 414"/>
                    <a:gd name="T20" fmla="*/ 173717 w 280"/>
                    <a:gd name="T21" fmla="*/ 24240 h 414"/>
                    <a:gd name="T22" fmla="*/ 179104 w 280"/>
                    <a:gd name="T23" fmla="*/ 18854 h 414"/>
                    <a:gd name="T24" fmla="*/ 179104 w 280"/>
                    <a:gd name="T25" fmla="*/ 18854 h 414"/>
                    <a:gd name="T26" fmla="*/ 184490 w 280"/>
                    <a:gd name="T27" fmla="*/ 12120 h 414"/>
                    <a:gd name="T28" fmla="*/ 188530 w 280"/>
                    <a:gd name="T29" fmla="*/ 4040 h 414"/>
                    <a:gd name="T30" fmla="*/ 188530 w 280"/>
                    <a:gd name="T31" fmla="*/ 4040 h 414"/>
                    <a:gd name="T32" fmla="*/ 188530 w 280"/>
                    <a:gd name="T33" fmla="*/ 1347 h 414"/>
                    <a:gd name="T34" fmla="*/ 187183 w 280"/>
                    <a:gd name="T35" fmla="*/ 0 h 414"/>
                    <a:gd name="T36" fmla="*/ 184490 w 280"/>
                    <a:gd name="T37" fmla="*/ 0 h 414"/>
                    <a:gd name="T38" fmla="*/ 180450 w 280"/>
                    <a:gd name="T39" fmla="*/ 1347 h 414"/>
                    <a:gd name="T40" fmla="*/ 179104 w 280"/>
                    <a:gd name="T41" fmla="*/ 2693 h 414"/>
                    <a:gd name="T42" fmla="*/ 179104 w 280"/>
                    <a:gd name="T43" fmla="*/ 2693 h 414"/>
                    <a:gd name="T44" fmla="*/ 171024 w 280"/>
                    <a:gd name="T45" fmla="*/ 9427 h 414"/>
                    <a:gd name="T46" fmla="*/ 164290 w 280"/>
                    <a:gd name="T47" fmla="*/ 18854 h 414"/>
                    <a:gd name="T48" fmla="*/ 161597 w 280"/>
                    <a:gd name="T49" fmla="*/ 21547 h 414"/>
                    <a:gd name="T50" fmla="*/ 161597 w 280"/>
                    <a:gd name="T51" fmla="*/ 21547 h 414"/>
                    <a:gd name="T52" fmla="*/ 150824 w 280"/>
                    <a:gd name="T53" fmla="*/ 40400 h 414"/>
                    <a:gd name="T54" fmla="*/ 6733 w 280"/>
                    <a:gd name="T55" fmla="*/ 266643 h 414"/>
                    <a:gd name="T56" fmla="*/ 6733 w 280"/>
                    <a:gd name="T57" fmla="*/ 266643 h 414"/>
                    <a:gd name="T58" fmla="*/ 0 w 280"/>
                    <a:gd name="T59" fmla="*/ 277416 h 414"/>
                    <a:gd name="T60" fmla="*/ 0 w 280"/>
                    <a:gd name="T61" fmla="*/ 277416 h 414"/>
                    <a:gd name="T62" fmla="*/ 0 w 280"/>
                    <a:gd name="T63" fmla="*/ 278763 h 414"/>
                    <a:gd name="T64" fmla="*/ 0 w 280"/>
                    <a:gd name="T65" fmla="*/ 278763 h 414"/>
                    <a:gd name="T66" fmla="*/ 2693 w 280"/>
                    <a:gd name="T67" fmla="*/ 278763 h 414"/>
                    <a:gd name="T68" fmla="*/ 2693 w 280"/>
                    <a:gd name="T69" fmla="*/ 278763 h 414"/>
                    <a:gd name="T70" fmla="*/ 17694720 60000 65536"/>
                    <a:gd name="T71" fmla="*/ 0 60000 65536"/>
                    <a:gd name="T72" fmla="*/ 5898240 60000 65536"/>
                    <a:gd name="T73" fmla="*/ 1179648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0"/>
                    <a:gd name="T106" fmla="*/ 0 h 414"/>
                    <a:gd name="T107" fmla="*/ 280 w 280"/>
                    <a:gd name="T108" fmla="*/ 414 h 41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6" name="Freeform 75"/>
                <p:cNvSpPr>
                  <a:spLocks/>
                </p:cNvSpPr>
                <p:nvPr/>
              </p:nvSpPr>
              <p:spPr bwMode="auto">
                <a:xfrm rot="2047763">
                  <a:off x="6509443" y="1366514"/>
                  <a:ext cx="1457105" cy="1131213"/>
                </a:xfrm>
                <a:custGeom>
                  <a:avLst/>
                  <a:gdLst>
                    <a:gd name="T0" fmla="*/ 728553 w 2164"/>
                    <a:gd name="T1" fmla="*/ 0 h 1680"/>
                    <a:gd name="T2" fmla="*/ 1457105 w 2164"/>
                    <a:gd name="T3" fmla="*/ 565607 h 1680"/>
                    <a:gd name="T4" fmla="*/ 728553 w 2164"/>
                    <a:gd name="T5" fmla="*/ 1131213 h 1680"/>
                    <a:gd name="T6" fmla="*/ 0 w 2164"/>
                    <a:gd name="T7" fmla="*/ 565607 h 1680"/>
                    <a:gd name="T8" fmla="*/ 1454412 w 2164"/>
                    <a:gd name="T9" fmla="*/ 29627 h 1680"/>
                    <a:gd name="T10" fmla="*/ 1415358 w 2164"/>
                    <a:gd name="T11" fmla="*/ 4040 h 1680"/>
                    <a:gd name="T12" fmla="*/ 1179689 w 2164"/>
                    <a:gd name="T13" fmla="*/ 79454 h 1680"/>
                    <a:gd name="T14" fmla="*/ 768953 w 2164"/>
                    <a:gd name="T15" fmla="*/ 585807 h 1680"/>
                    <a:gd name="T16" fmla="*/ 758179 w 2164"/>
                    <a:gd name="T17" fmla="*/ 560220 h 1680"/>
                    <a:gd name="T18" fmla="*/ 758179 w 2164"/>
                    <a:gd name="T19" fmla="*/ 534633 h 1680"/>
                    <a:gd name="T20" fmla="*/ 740673 w 2164"/>
                    <a:gd name="T21" fmla="*/ 525206 h 1680"/>
                    <a:gd name="T22" fmla="*/ 727206 w 2164"/>
                    <a:gd name="T23" fmla="*/ 523859 h 1680"/>
                    <a:gd name="T24" fmla="*/ 719126 w 2164"/>
                    <a:gd name="T25" fmla="*/ 530593 h 1680"/>
                    <a:gd name="T26" fmla="*/ 696232 w 2164"/>
                    <a:gd name="T27" fmla="*/ 540020 h 1680"/>
                    <a:gd name="T28" fmla="*/ 689499 w 2164"/>
                    <a:gd name="T29" fmla="*/ 569647 h 1680"/>
                    <a:gd name="T30" fmla="*/ 464604 w 2164"/>
                    <a:gd name="T31" fmla="*/ 249136 h 1680"/>
                    <a:gd name="T32" fmla="*/ 79454 w 2164"/>
                    <a:gd name="T33" fmla="*/ 0 h 1680"/>
                    <a:gd name="T34" fmla="*/ 21547 w 2164"/>
                    <a:gd name="T35" fmla="*/ 12120 h 1680"/>
                    <a:gd name="T36" fmla="*/ 1347 w 2164"/>
                    <a:gd name="T37" fmla="*/ 43094 h 1680"/>
                    <a:gd name="T38" fmla="*/ 72721 w 2164"/>
                    <a:gd name="T39" fmla="*/ 461912 h 1680"/>
                    <a:gd name="T40" fmla="*/ 234322 w 2164"/>
                    <a:gd name="T41" fmla="*/ 641021 h 1680"/>
                    <a:gd name="T42" fmla="*/ 339363 w 2164"/>
                    <a:gd name="T43" fmla="*/ 686808 h 1680"/>
                    <a:gd name="T44" fmla="*/ 232975 w 2164"/>
                    <a:gd name="T45" fmla="*/ 806663 h 1680"/>
                    <a:gd name="T46" fmla="*/ 222202 w 2164"/>
                    <a:gd name="T47" fmla="*/ 864570 h 1680"/>
                    <a:gd name="T48" fmla="*/ 250482 w 2164"/>
                    <a:gd name="T49" fmla="*/ 970958 h 1680"/>
                    <a:gd name="T50" fmla="*/ 273376 w 2164"/>
                    <a:gd name="T51" fmla="*/ 993851 h 1680"/>
                    <a:gd name="T52" fmla="*/ 293576 w 2164"/>
                    <a:gd name="T53" fmla="*/ 1010012 h 1680"/>
                    <a:gd name="T54" fmla="*/ 321856 w 2164"/>
                    <a:gd name="T55" fmla="*/ 1043679 h 1680"/>
                    <a:gd name="T56" fmla="*/ 347443 w 2164"/>
                    <a:gd name="T57" fmla="*/ 1051759 h 1680"/>
                    <a:gd name="T58" fmla="*/ 375723 w 2164"/>
                    <a:gd name="T59" fmla="*/ 1082732 h 1680"/>
                    <a:gd name="T60" fmla="*/ 418817 w 2164"/>
                    <a:gd name="T61" fmla="*/ 1101586 h 1680"/>
                    <a:gd name="T62" fmla="*/ 476724 w 2164"/>
                    <a:gd name="T63" fmla="*/ 1128520 h 1680"/>
                    <a:gd name="T64" fmla="*/ 499617 w 2164"/>
                    <a:gd name="T65" fmla="*/ 1117746 h 1680"/>
                    <a:gd name="T66" fmla="*/ 562911 w 2164"/>
                    <a:gd name="T67" fmla="*/ 1081386 h 1680"/>
                    <a:gd name="T68" fmla="*/ 600618 w 2164"/>
                    <a:gd name="T69" fmla="*/ 1028865 h 1680"/>
                    <a:gd name="T70" fmla="*/ 681419 w 2164"/>
                    <a:gd name="T71" fmla="*/ 799929 h 1680"/>
                    <a:gd name="T72" fmla="*/ 684112 w 2164"/>
                    <a:gd name="T73" fmla="*/ 903624 h 1680"/>
                    <a:gd name="T74" fmla="*/ 685459 w 2164"/>
                    <a:gd name="T75" fmla="*/ 1005972 h 1680"/>
                    <a:gd name="T76" fmla="*/ 754139 w 2164"/>
                    <a:gd name="T77" fmla="*/ 1075999 h 1680"/>
                    <a:gd name="T78" fmla="*/ 771646 w 2164"/>
                    <a:gd name="T79" fmla="*/ 962878 h 1680"/>
                    <a:gd name="T80" fmla="*/ 759526 w 2164"/>
                    <a:gd name="T81" fmla="*/ 779729 h 1680"/>
                    <a:gd name="T82" fmla="*/ 774340 w 2164"/>
                    <a:gd name="T83" fmla="*/ 791849 h 1680"/>
                    <a:gd name="T84" fmla="*/ 857834 w 2164"/>
                    <a:gd name="T85" fmla="*/ 1028865 h 1680"/>
                    <a:gd name="T86" fmla="*/ 922474 w 2164"/>
                    <a:gd name="T87" fmla="*/ 1108319 h 1680"/>
                    <a:gd name="T88" fmla="*/ 958834 w 2164"/>
                    <a:gd name="T89" fmla="*/ 1117746 h 1680"/>
                    <a:gd name="T90" fmla="*/ 981728 w 2164"/>
                    <a:gd name="T91" fmla="*/ 1128520 h 1680"/>
                    <a:gd name="T92" fmla="*/ 1039635 w 2164"/>
                    <a:gd name="T93" fmla="*/ 1101586 h 1680"/>
                    <a:gd name="T94" fmla="*/ 1082729 w 2164"/>
                    <a:gd name="T95" fmla="*/ 1082732 h 1680"/>
                    <a:gd name="T96" fmla="*/ 1111009 w 2164"/>
                    <a:gd name="T97" fmla="*/ 1051759 h 1680"/>
                    <a:gd name="T98" fmla="*/ 1136596 w 2164"/>
                    <a:gd name="T99" fmla="*/ 1043679 h 1680"/>
                    <a:gd name="T100" fmla="*/ 1164876 w 2164"/>
                    <a:gd name="T101" fmla="*/ 1010012 h 1680"/>
                    <a:gd name="T102" fmla="*/ 1185076 w 2164"/>
                    <a:gd name="T103" fmla="*/ 993851 h 1680"/>
                    <a:gd name="T104" fmla="*/ 1207970 w 2164"/>
                    <a:gd name="T105" fmla="*/ 970958 h 1680"/>
                    <a:gd name="T106" fmla="*/ 1236250 w 2164"/>
                    <a:gd name="T107" fmla="*/ 864570 h 1680"/>
                    <a:gd name="T108" fmla="*/ 1225476 w 2164"/>
                    <a:gd name="T109" fmla="*/ 806663 h 1680"/>
                    <a:gd name="T110" fmla="*/ 1119089 w 2164"/>
                    <a:gd name="T111" fmla="*/ 686808 h 1680"/>
                    <a:gd name="T112" fmla="*/ 1267223 w 2164"/>
                    <a:gd name="T113" fmla="*/ 634287 h 1680"/>
                    <a:gd name="T114" fmla="*/ 1404585 w 2164"/>
                    <a:gd name="T115" fmla="*/ 366298 h 1680"/>
                    <a:gd name="T116" fmla="*/ 724512 w 2164"/>
                    <a:gd name="T117" fmla="*/ 533286 h 1680"/>
                    <a:gd name="T118" fmla="*/ 17694720 60000 65536"/>
                    <a:gd name="T119" fmla="*/ 0 60000 65536"/>
                    <a:gd name="T120" fmla="*/ 5898240 60000 65536"/>
                    <a:gd name="T121" fmla="*/ 1179648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64"/>
                    <a:gd name="T178" fmla="*/ 0 h 1680"/>
                    <a:gd name="T179" fmla="*/ 2164 w 2164"/>
                    <a:gd name="T180" fmla="*/ 1680 h 16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 w="9528">
                  <a:solidFill>
                    <a:srgbClr val="F1F4F4">
                      <a:alpha val="18823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38" name="Group 164"/>
              <p:cNvGrpSpPr>
                <a:grpSpLocks/>
              </p:cNvGrpSpPr>
              <p:nvPr/>
            </p:nvGrpSpPr>
            <p:grpSpPr bwMode="auto">
              <a:xfrm>
                <a:off x="8188926" y="3823919"/>
                <a:ext cx="960037" cy="745318"/>
                <a:chOff x="8188926" y="3823919"/>
                <a:chExt cx="960037" cy="745318"/>
              </a:xfrm>
            </p:grpSpPr>
            <p:sp>
              <p:nvSpPr>
                <p:cNvPr id="1059" name="Freeform 72"/>
                <p:cNvSpPr>
                  <a:spLocks/>
                </p:cNvSpPr>
                <p:nvPr/>
              </p:nvSpPr>
              <p:spPr bwMode="auto">
                <a:xfrm rot="-1479968">
                  <a:off x="8498580" y="4024320"/>
                  <a:ext cx="123334" cy="183666"/>
                </a:xfrm>
                <a:custGeom>
                  <a:avLst/>
                  <a:gdLst>
                    <a:gd name="T0" fmla="*/ 61667 w 278"/>
                    <a:gd name="T1" fmla="*/ 0 h 414"/>
                    <a:gd name="T2" fmla="*/ 123334 w 278"/>
                    <a:gd name="T3" fmla="*/ 91833 h 414"/>
                    <a:gd name="T4" fmla="*/ 61667 w 278"/>
                    <a:gd name="T5" fmla="*/ 183666 h 414"/>
                    <a:gd name="T6" fmla="*/ 0 w 278"/>
                    <a:gd name="T7" fmla="*/ 91833 h 414"/>
                    <a:gd name="T8" fmla="*/ 122447 w 278"/>
                    <a:gd name="T9" fmla="*/ 183666 h 414"/>
                    <a:gd name="T10" fmla="*/ 122447 w 278"/>
                    <a:gd name="T11" fmla="*/ 183666 h 414"/>
                    <a:gd name="T12" fmla="*/ 123334 w 278"/>
                    <a:gd name="T13" fmla="*/ 183666 h 414"/>
                    <a:gd name="T14" fmla="*/ 123334 w 278"/>
                    <a:gd name="T15" fmla="*/ 182779 h 414"/>
                    <a:gd name="T16" fmla="*/ 123334 w 278"/>
                    <a:gd name="T17" fmla="*/ 182779 h 414"/>
                    <a:gd name="T18" fmla="*/ 119785 w 278"/>
                    <a:gd name="T19" fmla="*/ 175681 h 414"/>
                    <a:gd name="T20" fmla="*/ 23957 w 278"/>
                    <a:gd name="T21" fmla="*/ 26618 h 414"/>
                    <a:gd name="T22" fmla="*/ 23957 w 278"/>
                    <a:gd name="T23" fmla="*/ 26618 h 414"/>
                    <a:gd name="T24" fmla="*/ 16859 w 278"/>
                    <a:gd name="T25" fmla="*/ 14196 h 414"/>
                    <a:gd name="T26" fmla="*/ 15971 w 278"/>
                    <a:gd name="T27" fmla="*/ 12422 h 414"/>
                    <a:gd name="T28" fmla="*/ 15971 w 278"/>
                    <a:gd name="T29" fmla="*/ 12422 h 414"/>
                    <a:gd name="T30" fmla="*/ 11535 w 278"/>
                    <a:gd name="T31" fmla="*/ 6211 h 414"/>
                    <a:gd name="T32" fmla="*/ 6211 w 278"/>
                    <a:gd name="T33" fmla="*/ 1775 h 414"/>
                    <a:gd name="T34" fmla="*/ 4436 w 278"/>
                    <a:gd name="T35" fmla="*/ 887 h 414"/>
                    <a:gd name="T36" fmla="*/ 4436 w 278"/>
                    <a:gd name="T37" fmla="*/ 887 h 414"/>
                    <a:gd name="T38" fmla="*/ 2662 w 278"/>
                    <a:gd name="T39" fmla="*/ 0 h 414"/>
                    <a:gd name="T40" fmla="*/ 887 w 278"/>
                    <a:gd name="T41" fmla="*/ 0 h 414"/>
                    <a:gd name="T42" fmla="*/ 0 w 278"/>
                    <a:gd name="T43" fmla="*/ 887 h 414"/>
                    <a:gd name="T44" fmla="*/ 0 w 278"/>
                    <a:gd name="T45" fmla="*/ 2662 h 414"/>
                    <a:gd name="T46" fmla="*/ 0 w 278"/>
                    <a:gd name="T47" fmla="*/ 2662 h 414"/>
                    <a:gd name="T48" fmla="*/ 1775 w 278"/>
                    <a:gd name="T49" fmla="*/ 7985 h 414"/>
                    <a:gd name="T50" fmla="*/ 5324 w 278"/>
                    <a:gd name="T51" fmla="*/ 12422 h 414"/>
                    <a:gd name="T52" fmla="*/ 5324 w 278"/>
                    <a:gd name="T53" fmla="*/ 12422 h 414"/>
                    <a:gd name="T54" fmla="*/ 9760 w 278"/>
                    <a:gd name="T55" fmla="*/ 15971 h 414"/>
                    <a:gd name="T56" fmla="*/ 13309 w 278"/>
                    <a:gd name="T57" fmla="*/ 21295 h 414"/>
                    <a:gd name="T58" fmla="*/ 117123 w 278"/>
                    <a:gd name="T59" fmla="*/ 178342 h 414"/>
                    <a:gd name="T60" fmla="*/ 117123 w 278"/>
                    <a:gd name="T61" fmla="*/ 178342 h 414"/>
                    <a:gd name="T62" fmla="*/ 119785 w 278"/>
                    <a:gd name="T63" fmla="*/ 181891 h 414"/>
                    <a:gd name="T64" fmla="*/ 122447 w 278"/>
                    <a:gd name="T65" fmla="*/ 183666 h 414"/>
                    <a:gd name="T66" fmla="*/ 122447 w 278"/>
                    <a:gd name="T67" fmla="*/ 183666 h 414"/>
                    <a:gd name="T68" fmla="*/ 17694720 60000 65536"/>
                    <a:gd name="T69" fmla="*/ 0 60000 65536"/>
                    <a:gd name="T70" fmla="*/ 5898240 60000 65536"/>
                    <a:gd name="T71" fmla="*/ 1179648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8"/>
                    <a:gd name="T103" fmla="*/ 0 h 414"/>
                    <a:gd name="T104" fmla="*/ 278 w 278"/>
                    <a:gd name="T105" fmla="*/ 414 h 4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0" name="Freeform 73"/>
                <p:cNvSpPr>
                  <a:spLocks/>
                </p:cNvSpPr>
                <p:nvPr/>
              </p:nvSpPr>
              <p:spPr bwMode="auto">
                <a:xfrm rot="-1479968">
                  <a:off x="8657430" y="4177406"/>
                  <a:ext cx="448" cy="886"/>
                </a:xfrm>
                <a:custGeom>
                  <a:avLst/>
                  <a:gdLst>
                    <a:gd name="T0" fmla="*/ 224 w 444"/>
                    <a:gd name="T1" fmla="*/ 0 h 887"/>
                    <a:gd name="T2" fmla="*/ 448 w 444"/>
                    <a:gd name="T3" fmla="*/ 443 h 887"/>
                    <a:gd name="T4" fmla="*/ 224 w 444"/>
                    <a:gd name="T5" fmla="*/ 886 h 887"/>
                    <a:gd name="T6" fmla="*/ 0 w 444"/>
                    <a:gd name="T7" fmla="*/ 443 h 887"/>
                    <a:gd name="T8" fmla="*/ 0 w 444"/>
                    <a:gd name="T9" fmla="*/ 0 h 887"/>
                    <a:gd name="T10" fmla="*/ 0 w 444"/>
                    <a:gd name="T11" fmla="*/ 0 h 887"/>
                    <a:gd name="T12" fmla="*/ 0 w 444"/>
                    <a:gd name="T13" fmla="*/ 2 h 887"/>
                    <a:gd name="T14" fmla="*/ 0 w 444"/>
                    <a:gd name="T15" fmla="*/ 2 h 887"/>
                    <a:gd name="T16" fmla="*/ 0 w 444"/>
                    <a:gd name="T17" fmla="*/ 0 h 887"/>
                    <a:gd name="T18" fmla="*/ 0 w 444"/>
                    <a:gd name="T19" fmla="*/ 0 h 887"/>
                    <a:gd name="T20" fmla="*/ 0 w 444"/>
                    <a:gd name="T21" fmla="*/ 0 h 887"/>
                    <a:gd name="T22" fmla="*/ 0 w 444"/>
                    <a:gd name="T23" fmla="*/ 0 h 887"/>
                    <a:gd name="T24" fmla="*/ 0 w 444"/>
                    <a:gd name="T25" fmla="*/ 0 h 887"/>
                    <a:gd name="T26" fmla="*/ 0 w 444"/>
                    <a:gd name="T27" fmla="*/ 0 h 887"/>
                    <a:gd name="T28" fmla="*/ 17694720 60000 65536"/>
                    <a:gd name="T29" fmla="*/ 0 60000 65536"/>
                    <a:gd name="T30" fmla="*/ 5898240 60000 65536"/>
                    <a:gd name="T31" fmla="*/ 1179648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44"/>
                    <a:gd name="T43" fmla="*/ 0 h 887"/>
                    <a:gd name="T44" fmla="*/ 444 w 444"/>
                    <a:gd name="T45" fmla="*/ 887 h 88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44" h="88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1" name="Freeform 74"/>
                <p:cNvSpPr>
                  <a:spLocks/>
                </p:cNvSpPr>
                <p:nvPr/>
              </p:nvSpPr>
              <p:spPr bwMode="auto">
                <a:xfrm rot="-1479968">
                  <a:off x="8618685" y="3968960"/>
                  <a:ext cx="124221" cy="183666"/>
                </a:xfrm>
                <a:custGeom>
                  <a:avLst/>
                  <a:gdLst>
                    <a:gd name="T0" fmla="*/ 62111 w 280"/>
                    <a:gd name="T1" fmla="*/ 0 h 414"/>
                    <a:gd name="T2" fmla="*/ 124221 w 280"/>
                    <a:gd name="T3" fmla="*/ 91833 h 414"/>
                    <a:gd name="T4" fmla="*/ 62111 w 280"/>
                    <a:gd name="T5" fmla="*/ 183666 h 414"/>
                    <a:gd name="T6" fmla="*/ 0 w 280"/>
                    <a:gd name="T7" fmla="*/ 91833 h 414"/>
                    <a:gd name="T8" fmla="*/ 1775 w 280"/>
                    <a:gd name="T9" fmla="*/ 183666 h 414"/>
                    <a:gd name="T10" fmla="*/ 1775 w 280"/>
                    <a:gd name="T11" fmla="*/ 183666 h 414"/>
                    <a:gd name="T12" fmla="*/ 3549 w 280"/>
                    <a:gd name="T13" fmla="*/ 181891 h 414"/>
                    <a:gd name="T14" fmla="*/ 7098 w 280"/>
                    <a:gd name="T15" fmla="*/ 178342 h 414"/>
                    <a:gd name="T16" fmla="*/ 110024 w 280"/>
                    <a:gd name="T17" fmla="*/ 21295 h 414"/>
                    <a:gd name="T18" fmla="*/ 110024 w 280"/>
                    <a:gd name="T19" fmla="*/ 21295 h 414"/>
                    <a:gd name="T20" fmla="*/ 114461 w 280"/>
                    <a:gd name="T21" fmla="*/ 15971 h 414"/>
                    <a:gd name="T22" fmla="*/ 118010 w 280"/>
                    <a:gd name="T23" fmla="*/ 12422 h 414"/>
                    <a:gd name="T24" fmla="*/ 118010 w 280"/>
                    <a:gd name="T25" fmla="*/ 12422 h 414"/>
                    <a:gd name="T26" fmla="*/ 121559 w 280"/>
                    <a:gd name="T27" fmla="*/ 7985 h 414"/>
                    <a:gd name="T28" fmla="*/ 124221 w 280"/>
                    <a:gd name="T29" fmla="*/ 2662 h 414"/>
                    <a:gd name="T30" fmla="*/ 124221 w 280"/>
                    <a:gd name="T31" fmla="*/ 2662 h 414"/>
                    <a:gd name="T32" fmla="*/ 124221 w 280"/>
                    <a:gd name="T33" fmla="*/ 887 h 414"/>
                    <a:gd name="T34" fmla="*/ 123334 w 280"/>
                    <a:gd name="T35" fmla="*/ 0 h 414"/>
                    <a:gd name="T36" fmla="*/ 121559 w 280"/>
                    <a:gd name="T37" fmla="*/ 0 h 414"/>
                    <a:gd name="T38" fmla="*/ 118897 w 280"/>
                    <a:gd name="T39" fmla="*/ 887 h 414"/>
                    <a:gd name="T40" fmla="*/ 118010 w 280"/>
                    <a:gd name="T41" fmla="*/ 1775 h 414"/>
                    <a:gd name="T42" fmla="*/ 118010 w 280"/>
                    <a:gd name="T43" fmla="*/ 1775 h 414"/>
                    <a:gd name="T44" fmla="*/ 112686 w 280"/>
                    <a:gd name="T45" fmla="*/ 6211 h 414"/>
                    <a:gd name="T46" fmla="*/ 108250 w 280"/>
                    <a:gd name="T47" fmla="*/ 12422 h 414"/>
                    <a:gd name="T48" fmla="*/ 106475 w 280"/>
                    <a:gd name="T49" fmla="*/ 14196 h 414"/>
                    <a:gd name="T50" fmla="*/ 106475 w 280"/>
                    <a:gd name="T51" fmla="*/ 14196 h 414"/>
                    <a:gd name="T52" fmla="*/ 99377 w 280"/>
                    <a:gd name="T53" fmla="*/ 26618 h 414"/>
                    <a:gd name="T54" fmla="*/ 4436 w 280"/>
                    <a:gd name="T55" fmla="*/ 175681 h 414"/>
                    <a:gd name="T56" fmla="*/ 4436 w 280"/>
                    <a:gd name="T57" fmla="*/ 175681 h 414"/>
                    <a:gd name="T58" fmla="*/ 0 w 280"/>
                    <a:gd name="T59" fmla="*/ 182779 h 414"/>
                    <a:gd name="T60" fmla="*/ 0 w 280"/>
                    <a:gd name="T61" fmla="*/ 182779 h 414"/>
                    <a:gd name="T62" fmla="*/ 0 w 280"/>
                    <a:gd name="T63" fmla="*/ 183666 h 414"/>
                    <a:gd name="T64" fmla="*/ 0 w 280"/>
                    <a:gd name="T65" fmla="*/ 183666 h 414"/>
                    <a:gd name="T66" fmla="*/ 1775 w 280"/>
                    <a:gd name="T67" fmla="*/ 183666 h 414"/>
                    <a:gd name="T68" fmla="*/ 1775 w 280"/>
                    <a:gd name="T69" fmla="*/ 183666 h 414"/>
                    <a:gd name="T70" fmla="*/ 17694720 60000 65536"/>
                    <a:gd name="T71" fmla="*/ 0 60000 65536"/>
                    <a:gd name="T72" fmla="*/ 5898240 60000 65536"/>
                    <a:gd name="T73" fmla="*/ 1179648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0"/>
                    <a:gd name="T106" fmla="*/ 0 h 414"/>
                    <a:gd name="T107" fmla="*/ 280 w 280"/>
                    <a:gd name="T108" fmla="*/ 414 h 41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F1F4F4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62" name="Freeform 75"/>
                <p:cNvSpPr>
                  <a:spLocks/>
                </p:cNvSpPr>
                <p:nvPr/>
              </p:nvSpPr>
              <p:spPr bwMode="auto">
                <a:xfrm rot="-666666">
                  <a:off x="8188926" y="3823919"/>
                  <a:ext cx="960037" cy="745318"/>
                </a:xfrm>
                <a:custGeom>
                  <a:avLst/>
                  <a:gdLst>
                    <a:gd name="T0" fmla="*/ 480019 w 2164"/>
                    <a:gd name="T1" fmla="*/ 0 h 1680"/>
                    <a:gd name="T2" fmla="*/ 960037 w 2164"/>
                    <a:gd name="T3" fmla="*/ 372659 h 1680"/>
                    <a:gd name="T4" fmla="*/ 480019 w 2164"/>
                    <a:gd name="T5" fmla="*/ 745318 h 1680"/>
                    <a:gd name="T6" fmla="*/ 0 w 2164"/>
                    <a:gd name="T7" fmla="*/ 372659 h 1680"/>
                    <a:gd name="T8" fmla="*/ 958262 w 2164"/>
                    <a:gd name="T9" fmla="*/ 19520 h 1680"/>
                    <a:gd name="T10" fmla="*/ 932531 w 2164"/>
                    <a:gd name="T11" fmla="*/ 2662 h 1680"/>
                    <a:gd name="T12" fmla="*/ 777257 w 2164"/>
                    <a:gd name="T13" fmla="*/ 52350 h 1680"/>
                    <a:gd name="T14" fmla="*/ 506637 w 2164"/>
                    <a:gd name="T15" fmla="*/ 385968 h 1680"/>
                    <a:gd name="T16" fmla="*/ 499539 w 2164"/>
                    <a:gd name="T17" fmla="*/ 369110 h 1680"/>
                    <a:gd name="T18" fmla="*/ 499539 w 2164"/>
                    <a:gd name="T19" fmla="*/ 352251 h 1680"/>
                    <a:gd name="T20" fmla="*/ 488004 w 2164"/>
                    <a:gd name="T21" fmla="*/ 346041 h 1680"/>
                    <a:gd name="T22" fmla="*/ 479131 w 2164"/>
                    <a:gd name="T23" fmla="*/ 345153 h 1680"/>
                    <a:gd name="T24" fmla="*/ 473808 w 2164"/>
                    <a:gd name="T25" fmla="*/ 349590 h 1680"/>
                    <a:gd name="T26" fmla="*/ 458724 w 2164"/>
                    <a:gd name="T27" fmla="*/ 355801 h 1680"/>
                    <a:gd name="T28" fmla="*/ 454287 w 2164"/>
                    <a:gd name="T29" fmla="*/ 375321 h 1680"/>
                    <a:gd name="T30" fmla="*/ 306112 w 2164"/>
                    <a:gd name="T31" fmla="*/ 164147 h 1680"/>
                    <a:gd name="T32" fmla="*/ 52350 w 2164"/>
                    <a:gd name="T33" fmla="*/ 0 h 1680"/>
                    <a:gd name="T34" fmla="*/ 14196 w 2164"/>
                    <a:gd name="T35" fmla="*/ 7986 h 1680"/>
                    <a:gd name="T36" fmla="*/ 887 w 2164"/>
                    <a:gd name="T37" fmla="*/ 28393 h 1680"/>
                    <a:gd name="T38" fmla="*/ 47913 w 2164"/>
                    <a:gd name="T39" fmla="*/ 304338 h 1680"/>
                    <a:gd name="T40" fmla="*/ 154387 w 2164"/>
                    <a:gd name="T41" fmla="*/ 422347 h 1680"/>
                    <a:gd name="T42" fmla="*/ 223595 w 2164"/>
                    <a:gd name="T43" fmla="*/ 452515 h 1680"/>
                    <a:gd name="T44" fmla="*/ 153499 w 2164"/>
                    <a:gd name="T45" fmla="*/ 531483 h 1680"/>
                    <a:gd name="T46" fmla="*/ 146401 w 2164"/>
                    <a:gd name="T47" fmla="*/ 569636 h 1680"/>
                    <a:gd name="T48" fmla="*/ 165034 w 2164"/>
                    <a:gd name="T49" fmla="*/ 639731 h 1680"/>
                    <a:gd name="T50" fmla="*/ 180118 w 2164"/>
                    <a:gd name="T51" fmla="*/ 654815 h 1680"/>
                    <a:gd name="T52" fmla="*/ 193427 w 2164"/>
                    <a:gd name="T53" fmla="*/ 665463 h 1680"/>
                    <a:gd name="T54" fmla="*/ 212060 w 2164"/>
                    <a:gd name="T55" fmla="*/ 687645 h 1680"/>
                    <a:gd name="T56" fmla="*/ 228918 w 2164"/>
                    <a:gd name="T57" fmla="*/ 692968 h 1680"/>
                    <a:gd name="T58" fmla="*/ 247551 w 2164"/>
                    <a:gd name="T59" fmla="*/ 713376 h 1680"/>
                    <a:gd name="T60" fmla="*/ 275944 w 2164"/>
                    <a:gd name="T61" fmla="*/ 725798 h 1680"/>
                    <a:gd name="T62" fmla="*/ 314097 w 2164"/>
                    <a:gd name="T63" fmla="*/ 743543 h 1680"/>
                    <a:gd name="T64" fmla="*/ 329181 w 2164"/>
                    <a:gd name="T65" fmla="*/ 736445 h 1680"/>
                    <a:gd name="T66" fmla="*/ 370883 w 2164"/>
                    <a:gd name="T67" fmla="*/ 712489 h 1680"/>
                    <a:gd name="T68" fmla="*/ 395727 w 2164"/>
                    <a:gd name="T69" fmla="*/ 677884 h 1680"/>
                    <a:gd name="T70" fmla="*/ 448964 w 2164"/>
                    <a:gd name="T71" fmla="*/ 527046 h 1680"/>
                    <a:gd name="T72" fmla="*/ 450738 w 2164"/>
                    <a:gd name="T73" fmla="*/ 595367 h 1680"/>
                    <a:gd name="T74" fmla="*/ 451626 w 2164"/>
                    <a:gd name="T75" fmla="*/ 662801 h 1680"/>
                    <a:gd name="T76" fmla="*/ 496877 w 2164"/>
                    <a:gd name="T77" fmla="*/ 708939 h 1680"/>
                    <a:gd name="T78" fmla="*/ 508411 w 2164"/>
                    <a:gd name="T79" fmla="*/ 634408 h 1680"/>
                    <a:gd name="T80" fmla="*/ 500426 w 2164"/>
                    <a:gd name="T81" fmla="*/ 513737 h 1680"/>
                    <a:gd name="T82" fmla="*/ 510186 w 2164"/>
                    <a:gd name="T83" fmla="*/ 521723 h 1680"/>
                    <a:gd name="T84" fmla="*/ 565197 w 2164"/>
                    <a:gd name="T85" fmla="*/ 677884 h 1680"/>
                    <a:gd name="T86" fmla="*/ 607787 w 2164"/>
                    <a:gd name="T87" fmla="*/ 730234 h 1680"/>
                    <a:gd name="T88" fmla="*/ 631743 w 2164"/>
                    <a:gd name="T89" fmla="*/ 736445 h 1680"/>
                    <a:gd name="T90" fmla="*/ 646827 w 2164"/>
                    <a:gd name="T91" fmla="*/ 743543 h 1680"/>
                    <a:gd name="T92" fmla="*/ 684980 w 2164"/>
                    <a:gd name="T93" fmla="*/ 725798 h 1680"/>
                    <a:gd name="T94" fmla="*/ 713373 w 2164"/>
                    <a:gd name="T95" fmla="*/ 713376 h 1680"/>
                    <a:gd name="T96" fmla="*/ 732006 w 2164"/>
                    <a:gd name="T97" fmla="*/ 692968 h 1680"/>
                    <a:gd name="T98" fmla="*/ 748864 w 2164"/>
                    <a:gd name="T99" fmla="*/ 687645 h 1680"/>
                    <a:gd name="T100" fmla="*/ 767497 w 2164"/>
                    <a:gd name="T101" fmla="*/ 665463 h 1680"/>
                    <a:gd name="T102" fmla="*/ 780806 w 2164"/>
                    <a:gd name="T103" fmla="*/ 654815 h 1680"/>
                    <a:gd name="T104" fmla="*/ 795890 w 2164"/>
                    <a:gd name="T105" fmla="*/ 639731 h 1680"/>
                    <a:gd name="T106" fmla="*/ 814523 w 2164"/>
                    <a:gd name="T107" fmla="*/ 569636 h 1680"/>
                    <a:gd name="T108" fmla="*/ 807425 w 2164"/>
                    <a:gd name="T109" fmla="*/ 531483 h 1680"/>
                    <a:gd name="T110" fmla="*/ 737330 w 2164"/>
                    <a:gd name="T111" fmla="*/ 452515 h 1680"/>
                    <a:gd name="T112" fmla="*/ 834931 w 2164"/>
                    <a:gd name="T113" fmla="*/ 417910 h 1680"/>
                    <a:gd name="T114" fmla="*/ 925433 w 2164"/>
                    <a:gd name="T115" fmla="*/ 241341 h 1680"/>
                    <a:gd name="T116" fmla="*/ 477357 w 2164"/>
                    <a:gd name="T117" fmla="*/ 351364 h 1680"/>
                    <a:gd name="T118" fmla="*/ 17694720 60000 65536"/>
                    <a:gd name="T119" fmla="*/ 0 60000 65536"/>
                    <a:gd name="T120" fmla="*/ 5898240 60000 65536"/>
                    <a:gd name="T121" fmla="*/ 1179648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64"/>
                    <a:gd name="T178" fmla="*/ 0 h 1680"/>
                    <a:gd name="T179" fmla="*/ 2164 w 2164"/>
                    <a:gd name="T180" fmla="*/ 1680 h 16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39" name="Group 48"/>
              <p:cNvGrpSpPr>
                <a:grpSpLocks/>
              </p:cNvGrpSpPr>
              <p:nvPr/>
            </p:nvGrpSpPr>
            <p:grpSpPr bwMode="auto">
              <a:xfrm>
                <a:off x="0" y="685790"/>
                <a:ext cx="1312804" cy="1509326"/>
                <a:chOff x="0" y="685790"/>
                <a:chExt cx="1312804" cy="1509326"/>
              </a:xfrm>
            </p:grpSpPr>
            <p:sp>
              <p:nvSpPr>
                <p:cNvPr id="1055" name="Freeform 42"/>
                <p:cNvSpPr>
                  <a:spLocks/>
                </p:cNvSpPr>
                <p:nvPr/>
              </p:nvSpPr>
              <p:spPr bwMode="auto">
                <a:xfrm>
                  <a:off x="388107" y="1443846"/>
                  <a:ext cx="356332" cy="192920"/>
                </a:xfrm>
                <a:custGeom>
                  <a:avLst/>
                  <a:gdLst>
                    <a:gd name="T0" fmla="*/ 178166 w 314"/>
                    <a:gd name="T1" fmla="*/ 0 h 170"/>
                    <a:gd name="T2" fmla="*/ 356332 w 314"/>
                    <a:gd name="T3" fmla="*/ 96460 h 170"/>
                    <a:gd name="T4" fmla="*/ 178166 w 314"/>
                    <a:gd name="T5" fmla="*/ 192920 h 170"/>
                    <a:gd name="T6" fmla="*/ 0 w 314"/>
                    <a:gd name="T7" fmla="*/ 96460 h 170"/>
                    <a:gd name="T8" fmla="*/ 356332 w 314"/>
                    <a:gd name="T9" fmla="*/ 192920 h 170"/>
                    <a:gd name="T10" fmla="*/ 356332 w 314"/>
                    <a:gd name="T11" fmla="*/ 192920 h 170"/>
                    <a:gd name="T12" fmla="*/ 356332 w 314"/>
                    <a:gd name="T13" fmla="*/ 190650 h 170"/>
                    <a:gd name="T14" fmla="*/ 356332 w 314"/>
                    <a:gd name="T15" fmla="*/ 188381 h 170"/>
                    <a:gd name="T16" fmla="*/ 356332 w 314"/>
                    <a:gd name="T17" fmla="*/ 188381 h 170"/>
                    <a:gd name="T18" fmla="*/ 340445 w 314"/>
                    <a:gd name="T19" fmla="*/ 179302 h 170"/>
                    <a:gd name="T20" fmla="*/ 65819 w 314"/>
                    <a:gd name="T21" fmla="*/ 24966 h 170"/>
                    <a:gd name="T22" fmla="*/ 65819 w 314"/>
                    <a:gd name="T23" fmla="*/ 24966 h 170"/>
                    <a:gd name="T24" fmla="*/ 38584 w 314"/>
                    <a:gd name="T25" fmla="*/ 9079 h 170"/>
                    <a:gd name="T26" fmla="*/ 38584 w 314"/>
                    <a:gd name="T27" fmla="*/ 9079 h 170"/>
                    <a:gd name="T28" fmla="*/ 24966 w 314"/>
                    <a:gd name="T29" fmla="*/ 2270 h 170"/>
                    <a:gd name="T30" fmla="*/ 9079 w 314"/>
                    <a:gd name="T31" fmla="*/ 0 h 170"/>
                    <a:gd name="T32" fmla="*/ 9079 w 314"/>
                    <a:gd name="T33" fmla="*/ 0 h 170"/>
                    <a:gd name="T34" fmla="*/ 4539 w 314"/>
                    <a:gd name="T35" fmla="*/ 0 h 170"/>
                    <a:gd name="T36" fmla="*/ 2270 w 314"/>
                    <a:gd name="T37" fmla="*/ 2270 h 170"/>
                    <a:gd name="T38" fmla="*/ 0 w 314"/>
                    <a:gd name="T39" fmla="*/ 4539 h 170"/>
                    <a:gd name="T40" fmla="*/ 2270 w 314"/>
                    <a:gd name="T41" fmla="*/ 6809 h 170"/>
                    <a:gd name="T42" fmla="*/ 2270 w 314"/>
                    <a:gd name="T43" fmla="*/ 6809 h 170"/>
                    <a:gd name="T44" fmla="*/ 9079 w 314"/>
                    <a:gd name="T45" fmla="*/ 13618 h 170"/>
                    <a:gd name="T46" fmla="*/ 18157 w 314"/>
                    <a:gd name="T47" fmla="*/ 15888 h 170"/>
                    <a:gd name="T48" fmla="*/ 18157 w 314"/>
                    <a:gd name="T49" fmla="*/ 15888 h 170"/>
                    <a:gd name="T50" fmla="*/ 31775 w 314"/>
                    <a:gd name="T51" fmla="*/ 20427 h 170"/>
                    <a:gd name="T52" fmla="*/ 45393 w 314"/>
                    <a:gd name="T53" fmla="*/ 27236 h 170"/>
                    <a:gd name="T54" fmla="*/ 338175 w 314"/>
                    <a:gd name="T55" fmla="*/ 183841 h 170"/>
                    <a:gd name="T56" fmla="*/ 338175 w 314"/>
                    <a:gd name="T57" fmla="*/ 183841 h 170"/>
                    <a:gd name="T58" fmla="*/ 349523 w 314"/>
                    <a:gd name="T59" fmla="*/ 190650 h 170"/>
                    <a:gd name="T60" fmla="*/ 356332 w 314"/>
                    <a:gd name="T61" fmla="*/ 192920 h 170"/>
                    <a:gd name="T62" fmla="*/ 356332 w 314"/>
                    <a:gd name="T63" fmla="*/ 192920 h 170"/>
                    <a:gd name="T64" fmla="*/ 17694720 60000 65536"/>
                    <a:gd name="T65" fmla="*/ 0 60000 65536"/>
                    <a:gd name="T66" fmla="*/ 5898240 60000 65536"/>
                    <a:gd name="T67" fmla="*/ 1179648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4"/>
                    <a:gd name="T97" fmla="*/ 0 h 170"/>
                    <a:gd name="T98" fmla="*/ 314 w 314"/>
                    <a:gd name="T99" fmla="*/ 170 h 1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6" name="Freeform 43"/>
                <p:cNvSpPr>
                  <a:spLocks/>
                </p:cNvSpPr>
                <p:nvPr/>
              </p:nvSpPr>
              <p:spPr bwMode="auto">
                <a:xfrm>
                  <a:off x="751252" y="1641302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7" name="Freeform 44"/>
                <p:cNvSpPr>
                  <a:spLocks/>
                </p:cNvSpPr>
                <p:nvPr/>
              </p:nvSpPr>
              <p:spPr bwMode="auto">
                <a:xfrm>
                  <a:off x="760332" y="1225963"/>
                  <a:ext cx="43123" cy="401723"/>
                </a:xfrm>
                <a:custGeom>
                  <a:avLst/>
                  <a:gdLst>
                    <a:gd name="T0" fmla="*/ 21562 w 38"/>
                    <a:gd name="T1" fmla="*/ 0 h 354"/>
                    <a:gd name="T2" fmla="*/ 43123 w 38"/>
                    <a:gd name="T3" fmla="*/ 200862 h 354"/>
                    <a:gd name="T4" fmla="*/ 21562 w 38"/>
                    <a:gd name="T5" fmla="*/ 401723 h 354"/>
                    <a:gd name="T6" fmla="*/ 0 w 38"/>
                    <a:gd name="T7" fmla="*/ 200862 h 354"/>
                    <a:gd name="T8" fmla="*/ 2270 w 38"/>
                    <a:gd name="T9" fmla="*/ 399453 h 354"/>
                    <a:gd name="T10" fmla="*/ 2270 w 38"/>
                    <a:gd name="T11" fmla="*/ 399453 h 354"/>
                    <a:gd name="T12" fmla="*/ 4539 w 38"/>
                    <a:gd name="T13" fmla="*/ 392645 h 354"/>
                    <a:gd name="T14" fmla="*/ 6809 w 38"/>
                    <a:gd name="T15" fmla="*/ 381296 h 354"/>
                    <a:gd name="T16" fmla="*/ 36314 w 38"/>
                    <a:gd name="T17" fmla="*/ 49932 h 354"/>
                    <a:gd name="T18" fmla="*/ 36314 w 38"/>
                    <a:gd name="T19" fmla="*/ 49932 h 354"/>
                    <a:gd name="T20" fmla="*/ 38584 w 38"/>
                    <a:gd name="T21" fmla="*/ 34044 h 354"/>
                    <a:gd name="T22" fmla="*/ 40853 w 38"/>
                    <a:gd name="T23" fmla="*/ 22696 h 354"/>
                    <a:gd name="T24" fmla="*/ 40853 w 38"/>
                    <a:gd name="T25" fmla="*/ 22696 h 354"/>
                    <a:gd name="T26" fmla="*/ 43123 w 38"/>
                    <a:gd name="T27" fmla="*/ 11348 h 354"/>
                    <a:gd name="T28" fmla="*/ 43123 w 38"/>
                    <a:gd name="T29" fmla="*/ 2270 h 354"/>
                    <a:gd name="T30" fmla="*/ 43123 w 38"/>
                    <a:gd name="T31" fmla="*/ 2270 h 354"/>
                    <a:gd name="T32" fmla="*/ 40853 w 38"/>
                    <a:gd name="T33" fmla="*/ 0 h 354"/>
                    <a:gd name="T34" fmla="*/ 38584 w 38"/>
                    <a:gd name="T35" fmla="*/ 0 h 354"/>
                    <a:gd name="T36" fmla="*/ 36314 w 38"/>
                    <a:gd name="T37" fmla="*/ 0 h 354"/>
                    <a:gd name="T38" fmla="*/ 31775 w 38"/>
                    <a:gd name="T39" fmla="*/ 4539 h 354"/>
                    <a:gd name="T40" fmla="*/ 31775 w 38"/>
                    <a:gd name="T41" fmla="*/ 4539 h 354"/>
                    <a:gd name="T42" fmla="*/ 27236 w 38"/>
                    <a:gd name="T43" fmla="*/ 18157 h 354"/>
                    <a:gd name="T44" fmla="*/ 24966 w 38"/>
                    <a:gd name="T45" fmla="*/ 34044 h 354"/>
                    <a:gd name="T46" fmla="*/ 24966 w 38"/>
                    <a:gd name="T47" fmla="*/ 34044 h 354"/>
                    <a:gd name="T48" fmla="*/ 22696 w 38"/>
                    <a:gd name="T49" fmla="*/ 65819 h 354"/>
                    <a:gd name="T50" fmla="*/ 0 w 38"/>
                    <a:gd name="T51" fmla="*/ 379027 h 354"/>
                    <a:gd name="T52" fmla="*/ 0 w 38"/>
                    <a:gd name="T53" fmla="*/ 379027 h 354"/>
                    <a:gd name="T54" fmla="*/ 0 w 38"/>
                    <a:gd name="T55" fmla="*/ 399453 h 354"/>
                    <a:gd name="T56" fmla="*/ 0 w 38"/>
                    <a:gd name="T57" fmla="*/ 399453 h 354"/>
                    <a:gd name="T58" fmla="*/ 0 w 38"/>
                    <a:gd name="T59" fmla="*/ 401723 h 354"/>
                    <a:gd name="T60" fmla="*/ 0 w 38"/>
                    <a:gd name="T61" fmla="*/ 401723 h 354"/>
                    <a:gd name="T62" fmla="*/ 2270 w 38"/>
                    <a:gd name="T63" fmla="*/ 399453 h 354"/>
                    <a:gd name="T64" fmla="*/ 2270 w 38"/>
                    <a:gd name="T65" fmla="*/ 399453 h 354"/>
                    <a:gd name="T66" fmla="*/ 17694720 60000 65536"/>
                    <a:gd name="T67" fmla="*/ 0 60000 65536"/>
                    <a:gd name="T68" fmla="*/ 5898240 60000 65536"/>
                    <a:gd name="T69" fmla="*/ 1179648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54"/>
                    <a:gd name="T101" fmla="*/ 38 w 38"/>
                    <a:gd name="T102" fmla="*/ 354 h 3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8" name="Freeform 45"/>
                <p:cNvSpPr>
                  <a:spLocks/>
                </p:cNvSpPr>
                <p:nvPr/>
              </p:nvSpPr>
              <p:spPr bwMode="auto">
                <a:xfrm>
                  <a:off x="0" y="685790"/>
                  <a:ext cx="1312804" cy="1509326"/>
                </a:xfrm>
                <a:custGeom>
                  <a:avLst/>
                  <a:gdLst>
                    <a:gd name="T0" fmla="*/ 656402 w 1336"/>
                    <a:gd name="T1" fmla="*/ 0 h 1536"/>
                    <a:gd name="T2" fmla="*/ 1312804 w 1336"/>
                    <a:gd name="T3" fmla="*/ 754663 h 1536"/>
                    <a:gd name="T4" fmla="*/ 656402 w 1336"/>
                    <a:gd name="T5" fmla="*/ 1509326 h 1536"/>
                    <a:gd name="T6" fmla="*/ 0 w 1336"/>
                    <a:gd name="T7" fmla="*/ 754663 h 1536"/>
                    <a:gd name="T8" fmla="*/ 1301012 w 1336"/>
                    <a:gd name="T9" fmla="*/ 951190 h 1536"/>
                    <a:gd name="T10" fmla="*/ 1283325 w 1336"/>
                    <a:gd name="T11" fmla="*/ 870614 h 1536"/>
                    <a:gd name="T12" fmla="*/ 1245985 w 1336"/>
                    <a:gd name="T13" fmla="*/ 831308 h 1536"/>
                    <a:gd name="T14" fmla="*/ 1088763 w 1336"/>
                    <a:gd name="T15" fmla="*/ 774316 h 1536"/>
                    <a:gd name="T16" fmla="*/ 1198818 w 1336"/>
                    <a:gd name="T17" fmla="*/ 652469 h 1536"/>
                    <a:gd name="T18" fmla="*/ 1224367 w 1336"/>
                    <a:gd name="T19" fmla="*/ 434324 h 1536"/>
                    <a:gd name="T20" fmla="*/ 1082867 w 1336"/>
                    <a:gd name="T21" fmla="*/ 19653 h 1536"/>
                    <a:gd name="T22" fmla="*/ 1065179 w 1336"/>
                    <a:gd name="T23" fmla="*/ 0 h 1536"/>
                    <a:gd name="T24" fmla="*/ 982638 w 1336"/>
                    <a:gd name="T25" fmla="*/ 17687 h 1536"/>
                    <a:gd name="T26" fmla="*/ 727152 w 1336"/>
                    <a:gd name="T27" fmla="*/ 617094 h 1536"/>
                    <a:gd name="T28" fmla="*/ 715360 w 1336"/>
                    <a:gd name="T29" fmla="*/ 848996 h 1536"/>
                    <a:gd name="T30" fmla="*/ 695708 w 1336"/>
                    <a:gd name="T31" fmla="*/ 829343 h 1536"/>
                    <a:gd name="T32" fmla="*/ 676055 w 1336"/>
                    <a:gd name="T33" fmla="*/ 811656 h 1536"/>
                    <a:gd name="T34" fmla="*/ 662298 w 1336"/>
                    <a:gd name="T35" fmla="*/ 813621 h 1536"/>
                    <a:gd name="T36" fmla="*/ 650506 w 1336"/>
                    <a:gd name="T37" fmla="*/ 813621 h 1536"/>
                    <a:gd name="T38" fmla="*/ 638715 w 1336"/>
                    <a:gd name="T39" fmla="*/ 825413 h 1536"/>
                    <a:gd name="T40" fmla="*/ 638715 w 1336"/>
                    <a:gd name="T41" fmla="*/ 831308 h 1536"/>
                    <a:gd name="T42" fmla="*/ 630853 w 1336"/>
                    <a:gd name="T43" fmla="*/ 854892 h 1536"/>
                    <a:gd name="T44" fmla="*/ 638715 w 1336"/>
                    <a:gd name="T45" fmla="*/ 888301 h 1536"/>
                    <a:gd name="T46" fmla="*/ 155257 w 1336"/>
                    <a:gd name="T47" fmla="*/ 658365 h 1536"/>
                    <a:gd name="T48" fmla="*/ 43236 w 1336"/>
                    <a:gd name="T49" fmla="*/ 1110377 h 1536"/>
                    <a:gd name="T50" fmla="*/ 253521 w 1336"/>
                    <a:gd name="T51" fmla="*/ 1169335 h 1536"/>
                    <a:gd name="T52" fmla="*/ 373402 w 1336"/>
                    <a:gd name="T53" fmla="*/ 1159508 h 1536"/>
                    <a:gd name="T54" fmla="*/ 334097 w 1336"/>
                    <a:gd name="T55" fmla="*/ 1322626 h 1536"/>
                    <a:gd name="T56" fmla="*/ 347854 w 1336"/>
                    <a:gd name="T57" fmla="*/ 1373722 h 1536"/>
                    <a:gd name="T58" fmla="*/ 430395 w 1336"/>
                    <a:gd name="T59" fmla="*/ 1462160 h 1536"/>
                    <a:gd name="T60" fmla="*/ 455944 w 1336"/>
                    <a:gd name="T61" fmla="*/ 1475916 h 1536"/>
                    <a:gd name="T62" fmla="*/ 489354 w 1336"/>
                    <a:gd name="T63" fmla="*/ 1477882 h 1536"/>
                    <a:gd name="T64" fmla="*/ 514902 w 1336"/>
                    <a:gd name="T65" fmla="*/ 1493604 h 1536"/>
                    <a:gd name="T66" fmla="*/ 552242 w 1336"/>
                    <a:gd name="T67" fmla="*/ 1493604 h 1536"/>
                    <a:gd name="T68" fmla="*/ 583687 w 1336"/>
                    <a:gd name="T69" fmla="*/ 1499500 h 1536"/>
                    <a:gd name="T70" fmla="*/ 622992 w 1336"/>
                    <a:gd name="T71" fmla="*/ 1503430 h 1536"/>
                    <a:gd name="T72" fmla="*/ 699638 w 1336"/>
                    <a:gd name="T73" fmla="*/ 1509326 h 1536"/>
                    <a:gd name="T74" fmla="*/ 725187 w 1336"/>
                    <a:gd name="T75" fmla="*/ 1487708 h 1536"/>
                    <a:gd name="T76" fmla="*/ 744839 w 1336"/>
                    <a:gd name="T77" fmla="*/ 1473951 h 1536"/>
                    <a:gd name="T78" fmla="*/ 778249 w 1336"/>
                    <a:gd name="T79" fmla="*/ 1395340 h 1536"/>
                    <a:gd name="T80" fmla="*/ 776284 w 1336"/>
                    <a:gd name="T81" fmla="*/ 1263667 h 1536"/>
                    <a:gd name="T82" fmla="*/ 733048 w 1336"/>
                    <a:gd name="T83" fmla="*/ 1043557 h 1536"/>
                    <a:gd name="T84" fmla="*/ 797902 w 1336"/>
                    <a:gd name="T85" fmla="*/ 1188987 h 1536"/>
                    <a:gd name="T86" fmla="*/ 835242 w 1336"/>
                    <a:gd name="T87" fmla="*/ 1259737 h 1536"/>
                    <a:gd name="T88" fmla="*/ 921714 w 1336"/>
                    <a:gd name="T89" fmla="*/ 1324591 h 1536"/>
                    <a:gd name="T90" fmla="*/ 915818 w 1336"/>
                    <a:gd name="T91" fmla="*/ 1216501 h 1536"/>
                    <a:gd name="T92" fmla="*/ 876513 w 1336"/>
                    <a:gd name="T93" fmla="*/ 1145751 h 1536"/>
                    <a:gd name="T94" fmla="*/ 790041 w 1336"/>
                    <a:gd name="T95" fmla="*/ 1012113 h 1536"/>
                    <a:gd name="T96" fmla="*/ 868652 w 1336"/>
                    <a:gd name="T97" fmla="*/ 1084828 h 1536"/>
                    <a:gd name="T98" fmla="*/ 1018013 w 1336"/>
                    <a:gd name="T99" fmla="*/ 1216501 h 1536"/>
                    <a:gd name="T100" fmla="*/ 1118242 w 1336"/>
                    <a:gd name="T101" fmla="*/ 1259737 h 1536"/>
                    <a:gd name="T102" fmla="*/ 1153617 w 1336"/>
                    <a:gd name="T103" fmla="*/ 1251876 h 1536"/>
                    <a:gd name="T104" fmla="*/ 1175235 w 1336"/>
                    <a:gd name="T105" fmla="*/ 1249911 h 1536"/>
                    <a:gd name="T106" fmla="*/ 1222401 w 1336"/>
                    <a:gd name="T107" fmla="*/ 1194883 h 1536"/>
                    <a:gd name="T108" fmla="*/ 1245985 w 1336"/>
                    <a:gd name="T109" fmla="*/ 1163439 h 1536"/>
                    <a:gd name="T110" fmla="*/ 1259742 w 1336"/>
                    <a:gd name="T111" fmla="*/ 1124133 h 1536"/>
                    <a:gd name="T112" fmla="*/ 1273498 w 1336"/>
                    <a:gd name="T113" fmla="*/ 1104481 h 1536"/>
                    <a:gd name="T114" fmla="*/ 1291186 w 1336"/>
                    <a:gd name="T115" fmla="*/ 1059280 h 1536"/>
                    <a:gd name="T116" fmla="*/ 1293151 w 1336"/>
                    <a:gd name="T117" fmla="*/ 1035696 h 1536"/>
                    <a:gd name="T118" fmla="*/ 1312804 w 1336"/>
                    <a:gd name="T119" fmla="*/ 1002287 h 1536"/>
                    <a:gd name="T120" fmla="*/ 650506 w 1336"/>
                    <a:gd name="T121" fmla="*/ 827378 h 1536"/>
                    <a:gd name="T122" fmla="*/ 17694720 60000 65536"/>
                    <a:gd name="T123" fmla="*/ 0 60000 65536"/>
                    <a:gd name="T124" fmla="*/ 5898240 60000 65536"/>
                    <a:gd name="T125" fmla="*/ 1179648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6"/>
                    <a:gd name="T184" fmla="*/ 0 h 1536"/>
                    <a:gd name="T185" fmla="*/ 1336 w 1336"/>
                    <a:gd name="T186" fmla="*/ 1536 h 1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/>
            </p:nvGrpSpPr>
            <p:grpSpPr bwMode="auto">
              <a:xfrm>
                <a:off x="73" y="4273548"/>
                <a:ext cx="1192642" cy="1365254"/>
                <a:chOff x="73" y="4273548"/>
                <a:chExt cx="1192642" cy="1365254"/>
              </a:xfrm>
            </p:grpSpPr>
            <p:sp>
              <p:nvSpPr>
                <p:cNvPr id="1051" name="Freeform 56"/>
                <p:cNvSpPr>
                  <a:spLocks/>
                </p:cNvSpPr>
                <p:nvPr/>
              </p:nvSpPr>
              <p:spPr bwMode="auto">
                <a:xfrm>
                  <a:off x="400013" y="4638906"/>
                  <a:ext cx="13798" cy="360968"/>
                </a:xfrm>
                <a:custGeom>
                  <a:avLst/>
                  <a:gdLst>
                    <a:gd name="T0" fmla="*/ 6899 w 12"/>
                    <a:gd name="T1" fmla="*/ 0 h 314"/>
                    <a:gd name="T2" fmla="*/ 13798 w 12"/>
                    <a:gd name="T3" fmla="*/ 180484 h 314"/>
                    <a:gd name="T4" fmla="*/ 6899 w 12"/>
                    <a:gd name="T5" fmla="*/ 360968 h 314"/>
                    <a:gd name="T6" fmla="*/ 0 w 12"/>
                    <a:gd name="T7" fmla="*/ 180484 h 314"/>
                    <a:gd name="T8" fmla="*/ 2300 w 12"/>
                    <a:gd name="T9" fmla="*/ 360968 h 314"/>
                    <a:gd name="T10" fmla="*/ 2300 w 12"/>
                    <a:gd name="T11" fmla="*/ 360968 h 314"/>
                    <a:gd name="T12" fmla="*/ 4599 w 12"/>
                    <a:gd name="T13" fmla="*/ 360968 h 314"/>
                    <a:gd name="T14" fmla="*/ 4599 w 12"/>
                    <a:gd name="T15" fmla="*/ 360968 h 314"/>
                    <a:gd name="T16" fmla="*/ 4599 w 12"/>
                    <a:gd name="T17" fmla="*/ 340276 h 314"/>
                    <a:gd name="T18" fmla="*/ 13798 w 12"/>
                    <a:gd name="T19" fmla="*/ 64376 h 314"/>
                    <a:gd name="T20" fmla="*/ 13798 w 12"/>
                    <a:gd name="T21" fmla="*/ 64376 h 314"/>
                    <a:gd name="T22" fmla="*/ 13798 w 12"/>
                    <a:gd name="T23" fmla="*/ 32188 h 314"/>
                    <a:gd name="T24" fmla="*/ 13798 w 12"/>
                    <a:gd name="T25" fmla="*/ 32188 h 314"/>
                    <a:gd name="T26" fmla="*/ 13798 w 12"/>
                    <a:gd name="T27" fmla="*/ 18393 h 314"/>
                    <a:gd name="T28" fmla="*/ 11498 w 12"/>
                    <a:gd name="T29" fmla="*/ 6897 h 314"/>
                    <a:gd name="T30" fmla="*/ 11498 w 12"/>
                    <a:gd name="T31" fmla="*/ 6897 h 314"/>
                    <a:gd name="T32" fmla="*/ 6899 w 12"/>
                    <a:gd name="T33" fmla="*/ 0 h 314"/>
                    <a:gd name="T34" fmla="*/ 4599 w 12"/>
                    <a:gd name="T35" fmla="*/ 0 h 314"/>
                    <a:gd name="T36" fmla="*/ 2300 w 12"/>
                    <a:gd name="T37" fmla="*/ 2299 h 314"/>
                    <a:gd name="T38" fmla="*/ 2300 w 12"/>
                    <a:gd name="T39" fmla="*/ 2299 h 314"/>
                    <a:gd name="T40" fmla="*/ 0 w 12"/>
                    <a:gd name="T41" fmla="*/ 11496 h 314"/>
                    <a:gd name="T42" fmla="*/ 0 w 12"/>
                    <a:gd name="T43" fmla="*/ 20692 h 314"/>
                    <a:gd name="T44" fmla="*/ 0 w 12"/>
                    <a:gd name="T45" fmla="*/ 20692 h 314"/>
                    <a:gd name="T46" fmla="*/ 2300 w 12"/>
                    <a:gd name="T47" fmla="*/ 32188 h 314"/>
                    <a:gd name="T48" fmla="*/ 2300 w 12"/>
                    <a:gd name="T49" fmla="*/ 48282 h 314"/>
                    <a:gd name="T50" fmla="*/ 0 w 12"/>
                    <a:gd name="T51" fmla="*/ 342575 h 314"/>
                    <a:gd name="T52" fmla="*/ 0 w 12"/>
                    <a:gd name="T53" fmla="*/ 342575 h 314"/>
                    <a:gd name="T54" fmla="*/ 0 w 12"/>
                    <a:gd name="T55" fmla="*/ 356370 h 314"/>
                    <a:gd name="T56" fmla="*/ 2300 w 12"/>
                    <a:gd name="T57" fmla="*/ 360968 h 314"/>
                    <a:gd name="T58" fmla="*/ 2300 w 12"/>
                    <a:gd name="T59" fmla="*/ 360968 h 314"/>
                    <a:gd name="T60" fmla="*/ 17694720 60000 65536"/>
                    <a:gd name="T61" fmla="*/ 0 60000 65536"/>
                    <a:gd name="T62" fmla="*/ 5898240 60000 65536"/>
                    <a:gd name="T63" fmla="*/ 1179648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"/>
                    <a:gd name="T91" fmla="*/ 0 h 314"/>
                    <a:gd name="T92" fmla="*/ 12 w 12"/>
                    <a:gd name="T93" fmla="*/ 314 h 31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2" name="Freeform 57"/>
                <p:cNvSpPr>
                  <a:spLocks/>
                </p:cNvSpPr>
                <p:nvPr/>
              </p:nvSpPr>
              <p:spPr bwMode="auto">
                <a:xfrm>
                  <a:off x="439213" y="4930664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3" name="Freeform 58"/>
                <p:cNvSpPr>
                  <a:spLocks/>
                </p:cNvSpPr>
                <p:nvPr/>
              </p:nvSpPr>
              <p:spPr bwMode="auto">
                <a:xfrm>
                  <a:off x="416106" y="4871118"/>
                  <a:ext cx="335676" cy="140250"/>
                </a:xfrm>
                <a:custGeom>
                  <a:avLst/>
                  <a:gdLst>
                    <a:gd name="T0" fmla="*/ 167838 w 292"/>
                    <a:gd name="T1" fmla="*/ 0 h 122"/>
                    <a:gd name="T2" fmla="*/ 335676 w 292"/>
                    <a:gd name="T3" fmla="*/ 70125 h 122"/>
                    <a:gd name="T4" fmla="*/ 167838 w 292"/>
                    <a:gd name="T5" fmla="*/ 140250 h 122"/>
                    <a:gd name="T6" fmla="*/ 0 w 292"/>
                    <a:gd name="T7" fmla="*/ 70125 h 122"/>
                    <a:gd name="T8" fmla="*/ 0 w 292"/>
                    <a:gd name="T9" fmla="*/ 140250 h 122"/>
                    <a:gd name="T10" fmla="*/ 0 w 292"/>
                    <a:gd name="T11" fmla="*/ 140250 h 122"/>
                    <a:gd name="T12" fmla="*/ 20692 w 292"/>
                    <a:gd name="T13" fmla="*/ 133352 h 122"/>
                    <a:gd name="T14" fmla="*/ 291992 w 292"/>
                    <a:gd name="T15" fmla="*/ 22992 h 122"/>
                    <a:gd name="T16" fmla="*/ 291992 w 292"/>
                    <a:gd name="T17" fmla="*/ 22992 h 122"/>
                    <a:gd name="T18" fmla="*/ 308086 w 292"/>
                    <a:gd name="T19" fmla="*/ 16094 h 122"/>
                    <a:gd name="T20" fmla="*/ 319582 w 292"/>
                    <a:gd name="T21" fmla="*/ 13795 h 122"/>
                    <a:gd name="T22" fmla="*/ 319582 w 292"/>
                    <a:gd name="T23" fmla="*/ 13795 h 122"/>
                    <a:gd name="T24" fmla="*/ 326479 w 292"/>
                    <a:gd name="T25" fmla="*/ 11496 h 122"/>
                    <a:gd name="T26" fmla="*/ 335676 w 292"/>
                    <a:gd name="T27" fmla="*/ 6898 h 122"/>
                    <a:gd name="T28" fmla="*/ 335676 w 292"/>
                    <a:gd name="T29" fmla="*/ 6898 h 122"/>
                    <a:gd name="T30" fmla="*/ 335676 w 292"/>
                    <a:gd name="T31" fmla="*/ 4598 h 122"/>
                    <a:gd name="T32" fmla="*/ 335676 w 292"/>
                    <a:gd name="T33" fmla="*/ 2299 h 122"/>
                    <a:gd name="T34" fmla="*/ 328779 w 292"/>
                    <a:gd name="T35" fmla="*/ 0 h 122"/>
                    <a:gd name="T36" fmla="*/ 328779 w 292"/>
                    <a:gd name="T37" fmla="*/ 0 h 122"/>
                    <a:gd name="T38" fmla="*/ 314984 w 292"/>
                    <a:gd name="T39" fmla="*/ 2299 h 122"/>
                    <a:gd name="T40" fmla="*/ 303488 w 292"/>
                    <a:gd name="T41" fmla="*/ 6898 h 122"/>
                    <a:gd name="T42" fmla="*/ 303488 w 292"/>
                    <a:gd name="T43" fmla="*/ 6898 h 122"/>
                    <a:gd name="T44" fmla="*/ 273599 w 292"/>
                    <a:gd name="T45" fmla="*/ 18393 h 122"/>
                    <a:gd name="T46" fmla="*/ 18393 w 292"/>
                    <a:gd name="T47" fmla="*/ 128754 h 122"/>
                    <a:gd name="T48" fmla="*/ 18393 w 292"/>
                    <a:gd name="T49" fmla="*/ 128754 h 122"/>
                    <a:gd name="T50" fmla="*/ 0 w 292"/>
                    <a:gd name="T51" fmla="*/ 137951 h 122"/>
                    <a:gd name="T52" fmla="*/ 0 w 292"/>
                    <a:gd name="T53" fmla="*/ 137951 h 122"/>
                    <a:gd name="T54" fmla="*/ 0 w 292"/>
                    <a:gd name="T55" fmla="*/ 137951 h 122"/>
                    <a:gd name="T56" fmla="*/ 0 w 292"/>
                    <a:gd name="T57" fmla="*/ 137951 h 122"/>
                    <a:gd name="T58" fmla="*/ 0 w 292"/>
                    <a:gd name="T59" fmla="*/ 140250 h 122"/>
                    <a:gd name="T60" fmla="*/ 0 w 292"/>
                    <a:gd name="T61" fmla="*/ 140250 h 122"/>
                    <a:gd name="T62" fmla="*/ 17694720 60000 65536"/>
                    <a:gd name="T63" fmla="*/ 0 60000 65536"/>
                    <a:gd name="T64" fmla="*/ 5898240 60000 65536"/>
                    <a:gd name="T65" fmla="*/ 1179648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2"/>
                    <a:gd name="T94" fmla="*/ 0 h 122"/>
                    <a:gd name="T95" fmla="*/ 292 w 292"/>
                    <a:gd name="T96" fmla="*/ 122 h 1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4" name="Freeform 59"/>
                <p:cNvSpPr>
                  <a:spLocks/>
                </p:cNvSpPr>
                <p:nvPr/>
              </p:nvSpPr>
              <p:spPr bwMode="auto">
                <a:xfrm>
                  <a:off x="73" y="4273548"/>
                  <a:ext cx="1192642" cy="1365254"/>
                </a:xfrm>
                <a:custGeom>
                  <a:avLst/>
                  <a:gdLst>
                    <a:gd name="T0" fmla="*/ 596321 w 1216"/>
                    <a:gd name="T1" fmla="*/ 0 h 1392"/>
                    <a:gd name="T2" fmla="*/ 1192642 w 1216"/>
                    <a:gd name="T3" fmla="*/ 682627 h 1392"/>
                    <a:gd name="T4" fmla="*/ 596321 w 1216"/>
                    <a:gd name="T5" fmla="*/ 1365254 h 1392"/>
                    <a:gd name="T6" fmla="*/ 0 w 1216"/>
                    <a:gd name="T7" fmla="*/ 682627 h 1392"/>
                    <a:gd name="T8" fmla="*/ 1188719 w 1216"/>
                    <a:gd name="T9" fmla="*/ 733628 h 1392"/>
                    <a:gd name="T10" fmla="*/ 1151449 w 1216"/>
                    <a:gd name="T11" fmla="*/ 694396 h 1392"/>
                    <a:gd name="T12" fmla="*/ 833672 w 1216"/>
                    <a:gd name="T13" fmla="*/ 661050 h 1392"/>
                    <a:gd name="T14" fmla="*/ 402124 w 1216"/>
                    <a:gd name="T15" fmla="*/ 814052 h 1392"/>
                    <a:gd name="T16" fmla="*/ 384470 w 1216"/>
                    <a:gd name="T17" fmla="*/ 819937 h 1392"/>
                    <a:gd name="T18" fmla="*/ 392316 w 1216"/>
                    <a:gd name="T19" fmla="*/ 796398 h 1392"/>
                    <a:gd name="T20" fmla="*/ 400163 w 1216"/>
                    <a:gd name="T21" fmla="*/ 780706 h 1392"/>
                    <a:gd name="T22" fmla="*/ 390355 w 1216"/>
                    <a:gd name="T23" fmla="*/ 768936 h 1392"/>
                    <a:gd name="T24" fmla="*/ 388393 w 1216"/>
                    <a:gd name="T25" fmla="*/ 761090 h 1392"/>
                    <a:gd name="T26" fmla="*/ 382509 w 1216"/>
                    <a:gd name="T27" fmla="*/ 755205 h 1392"/>
                    <a:gd name="T28" fmla="*/ 372701 w 1216"/>
                    <a:gd name="T29" fmla="*/ 751282 h 1392"/>
                    <a:gd name="T30" fmla="*/ 366816 w 1216"/>
                    <a:gd name="T31" fmla="*/ 753244 h 1392"/>
                    <a:gd name="T32" fmla="*/ 349162 w 1216"/>
                    <a:gd name="T33" fmla="*/ 753244 h 1392"/>
                    <a:gd name="T34" fmla="*/ 341315 w 1216"/>
                    <a:gd name="T35" fmla="*/ 766975 h 1392"/>
                    <a:gd name="T36" fmla="*/ 323661 w 1216"/>
                    <a:gd name="T37" fmla="*/ 759128 h 1392"/>
                    <a:gd name="T38" fmla="*/ 304045 w 1216"/>
                    <a:gd name="T39" fmla="*/ 302082 h 1392"/>
                    <a:gd name="T40" fmla="*/ 160850 w 1216"/>
                    <a:gd name="T41" fmla="*/ 21577 h 1392"/>
                    <a:gd name="T42" fmla="*/ 88271 w 1216"/>
                    <a:gd name="T43" fmla="*/ 0 h 1392"/>
                    <a:gd name="T44" fmla="*/ 74540 w 1216"/>
                    <a:gd name="T45" fmla="*/ 13731 h 1392"/>
                    <a:gd name="T46" fmla="*/ 0 w 1216"/>
                    <a:gd name="T47" fmla="*/ 637511 h 1392"/>
                    <a:gd name="T48" fmla="*/ 0 w 1216"/>
                    <a:gd name="T49" fmla="*/ 678704 h 1392"/>
                    <a:gd name="T50" fmla="*/ 21577 w 1216"/>
                    <a:gd name="T51" fmla="*/ 1074941 h 1392"/>
                    <a:gd name="T52" fmla="*/ 117695 w 1216"/>
                    <a:gd name="T53" fmla="*/ 1016094 h 1392"/>
                    <a:gd name="T54" fmla="*/ 223620 w 1216"/>
                    <a:gd name="T55" fmla="*/ 933708 h 1392"/>
                    <a:gd name="T56" fmla="*/ 151042 w 1216"/>
                    <a:gd name="T57" fmla="*/ 1023941 h 1392"/>
                    <a:gd name="T58" fmla="*/ 119657 w 1216"/>
                    <a:gd name="T59" fmla="*/ 1080826 h 1392"/>
                    <a:gd name="T60" fmla="*/ 74540 w 1216"/>
                    <a:gd name="T61" fmla="*/ 1165174 h 1392"/>
                    <a:gd name="T62" fmla="*/ 115733 w 1216"/>
                    <a:gd name="T63" fmla="*/ 1192636 h 1392"/>
                    <a:gd name="T64" fmla="*/ 174581 w 1216"/>
                    <a:gd name="T65" fmla="*/ 1120058 h 1392"/>
                    <a:gd name="T66" fmla="*/ 217736 w 1216"/>
                    <a:gd name="T67" fmla="*/ 1069057 h 1392"/>
                    <a:gd name="T68" fmla="*/ 272660 w 1216"/>
                    <a:gd name="T69" fmla="*/ 969016 h 1392"/>
                    <a:gd name="T70" fmla="*/ 290314 w 1216"/>
                    <a:gd name="T71" fmla="*/ 941554 h 1392"/>
                    <a:gd name="T72" fmla="*/ 239313 w 1216"/>
                    <a:gd name="T73" fmla="*/ 1098480 h 1392"/>
                    <a:gd name="T74" fmla="*/ 219697 w 1216"/>
                    <a:gd name="T75" fmla="*/ 1210290 h 1392"/>
                    <a:gd name="T76" fmla="*/ 227544 w 1216"/>
                    <a:gd name="T77" fmla="*/ 1304445 h 1392"/>
                    <a:gd name="T78" fmla="*/ 243236 w 1216"/>
                    <a:gd name="T79" fmla="*/ 1327984 h 1392"/>
                    <a:gd name="T80" fmla="*/ 256967 w 1216"/>
                    <a:gd name="T81" fmla="*/ 1341715 h 1392"/>
                    <a:gd name="T82" fmla="*/ 276583 w 1216"/>
                    <a:gd name="T83" fmla="*/ 1363292 h 1392"/>
                    <a:gd name="T84" fmla="*/ 331507 w 1216"/>
                    <a:gd name="T85" fmla="*/ 1361331 h 1392"/>
                    <a:gd name="T86" fmla="*/ 380547 w 1216"/>
                    <a:gd name="T87" fmla="*/ 1363292 h 1392"/>
                    <a:gd name="T88" fmla="*/ 404086 w 1216"/>
                    <a:gd name="T89" fmla="*/ 1359369 h 1392"/>
                    <a:gd name="T90" fmla="*/ 419779 w 1216"/>
                    <a:gd name="T91" fmla="*/ 1365254 h 1392"/>
                    <a:gd name="T92" fmla="*/ 441356 w 1216"/>
                    <a:gd name="T93" fmla="*/ 1365254 h 1392"/>
                    <a:gd name="T94" fmla="*/ 464895 w 1216"/>
                    <a:gd name="T95" fmla="*/ 1353485 h 1392"/>
                    <a:gd name="T96" fmla="*/ 486472 w 1216"/>
                    <a:gd name="T97" fmla="*/ 1353485 h 1392"/>
                    <a:gd name="T98" fmla="*/ 515896 w 1216"/>
                    <a:gd name="T99" fmla="*/ 1347600 h 1392"/>
                    <a:gd name="T100" fmla="*/ 586513 w 1216"/>
                    <a:gd name="T101" fmla="*/ 1288753 h 1392"/>
                    <a:gd name="T102" fmla="*/ 604167 w 1216"/>
                    <a:gd name="T103" fmla="*/ 1267175 h 1392"/>
                    <a:gd name="T104" fmla="*/ 617898 w 1216"/>
                    <a:gd name="T105" fmla="*/ 1155366 h 1392"/>
                    <a:gd name="T106" fmla="*/ 596321 w 1216"/>
                    <a:gd name="T107" fmla="*/ 1082788 h 1392"/>
                    <a:gd name="T108" fmla="*/ 700285 w 1216"/>
                    <a:gd name="T109" fmla="*/ 1102403 h 1392"/>
                    <a:gd name="T110" fmla="*/ 849365 w 1216"/>
                    <a:gd name="T111" fmla="*/ 1098480 h 1392"/>
                    <a:gd name="T112" fmla="*/ 1023946 w 1216"/>
                    <a:gd name="T113" fmla="*/ 947439 h 1392"/>
                    <a:gd name="T114" fmla="*/ 1186757 w 1216"/>
                    <a:gd name="T115" fmla="*/ 768936 h 1392"/>
                    <a:gd name="T116" fmla="*/ 374662 w 1216"/>
                    <a:gd name="T117" fmla="*/ 761090 h 1392"/>
                    <a:gd name="T118" fmla="*/ 374662 w 1216"/>
                    <a:gd name="T119" fmla="*/ 761090 h 1392"/>
                    <a:gd name="T120" fmla="*/ 17694720 60000 65536"/>
                    <a:gd name="T121" fmla="*/ 0 60000 65536"/>
                    <a:gd name="T122" fmla="*/ 5898240 60000 65536"/>
                    <a:gd name="T123" fmla="*/ 1179648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16"/>
                    <a:gd name="T181" fmla="*/ 0 h 1392"/>
                    <a:gd name="T182" fmla="*/ 1216 w 1216"/>
                    <a:gd name="T183" fmla="*/ 1392 h 139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41" name="Group 58"/>
              <p:cNvGrpSpPr>
                <a:grpSpLocks/>
              </p:cNvGrpSpPr>
              <p:nvPr/>
            </p:nvGrpSpPr>
            <p:grpSpPr bwMode="auto">
              <a:xfrm>
                <a:off x="7366653" y="-18"/>
                <a:ext cx="1266626" cy="990596"/>
                <a:chOff x="7366653" y="-18"/>
                <a:chExt cx="1266626" cy="990596"/>
              </a:xfrm>
            </p:grpSpPr>
            <p:sp>
              <p:nvSpPr>
                <p:cNvPr id="1047" name="Freeform 63"/>
                <p:cNvSpPr>
                  <a:spLocks/>
                </p:cNvSpPr>
                <p:nvPr/>
              </p:nvSpPr>
              <p:spPr bwMode="auto">
                <a:xfrm>
                  <a:off x="7699394" y="-18"/>
                  <a:ext cx="185742" cy="188320"/>
                </a:xfrm>
                <a:custGeom>
                  <a:avLst/>
                  <a:gdLst>
                    <a:gd name="T0" fmla="*/ 92871 w 144"/>
                    <a:gd name="T1" fmla="*/ 0 h 146"/>
                    <a:gd name="T2" fmla="*/ 185742 w 144"/>
                    <a:gd name="T3" fmla="*/ 94160 h 146"/>
                    <a:gd name="T4" fmla="*/ 92871 w 144"/>
                    <a:gd name="T5" fmla="*/ 188320 h 146"/>
                    <a:gd name="T6" fmla="*/ 0 w 144"/>
                    <a:gd name="T7" fmla="*/ 94160 h 146"/>
                    <a:gd name="T8" fmla="*/ 185742 w 144"/>
                    <a:gd name="T9" fmla="*/ 188320 h 146"/>
                    <a:gd name="T10" fmla="*/ 185742 w 144"/>
                    <a:gd name="T11" fmla="*/ 188320 h 146"/>
                    <a:gd name="T12" fmla="*/ 185742 w 144"/>
                    <a:gd name="T13" fmla="*/ 188320 h 146"/>
                    <a:gd name="T14" fmla="*/ 185742 w 144"/>
                    <a:gd name="T15" fmla="*/ 188320 h 146"/>
                    <a:gd name="T16" fmla="*/ 170264 w 144"/>
                    <a:gd name="T17" fmla="*/ 170262 h 146"/>
                    <a:gd name="T18" fmla="*/ 41276 w 144"/>
                    <a:gd name="T19" fmla="*/ 28377 h 146"/>
                    <a:gd name="T20" fmla="*/ 41276 w 144"/>
                    <a:gd name="T21" fmla="*/ 28377 h 146"/>
                    <a:gd name="T22" fmla="*/ 23218 w 144"/>
                    <a:gd name="T23" fmla="*/ 5159 h 146"/>
                    <a:gd name="T24" fmla="*/ 23218 w 144"/>
                    <a:gd name="T25" fmla="*/ 5159 h 146"/>
                    <a:gd name="T26" fmla="*/ 15479 w 144"/>
                    <a:gd name="T27" fmla="*/ 2580 h 146"/>
                    <a:gd name="T28" fmla="*/ 10319 w 144"/>
                    <a:gd name="T29" fmla="*/ 0 h 146"/>
                    <a:gd name="T30" fmla="*/ 10319 w 144"/>
                    <a:gd name="T31" fmla="*/ 0 h 146"/>
                    <a:gd name="T32" fmla="*/ 0 w 144"/>
                    <a:gd name="T33" fmla="*/ 0 h 146"/>
                    <a:gd name="T34" fmla="*/ 0 w 144"/>
                    <a:gd name="T35" fmla="*/ 0 h 146"/>
                    <a:gd name="T36" fmla="*/ 7739 w 144"/>
                    <a:gd name="T37" fmla="*/ 5159 h 146"/>
                    <a:gd name="T38" fmla="*/ 7739 w 144"/>
                    <a:gd name="T39" fmla="*/ 5159 h 146"/>
                    <a:gd name="T40" fmla="*/ 28377 w 144"/>
                    <a:gd name="T41" fmla="*/ 23218 h 146"/>
                    <a:gd name="T42" fmla="*/ 167684 w 144"/>
                    <a:gd name="T43" fmla="*/ 175421 h 146"/>
                    <a:gd name="T44" fmla="*/ 167684 w 144"/>
                    <a:gd name="T45" fmla="*/ 175421 h 146"/>
                    <a:gd name="T46" fmla="*/ 185742 w 144"/>
                    <a:gd name="T47" fmla="*/ 188320 h 146"/>
                    <a:gd name="T48" fmla="*/ 185742 w 144"/>
                    <a:gd name="T49" fmla="*/ 188320 h 146"/>
                    <a:gd name="T50" fmla="*/ 17694720 60000 65536"/>
                    <a:gd name="T51" fmla="*/ 0 60000 65536"/>
                    <a:gd name="T52" fmla="*/ 5898240 60000 65536"/>
                    <a:gd name="T53" fmla="*/ 1179648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4"/>
                    <a:gd name="T76" fmla="*/ 0 h 146"/>
                    <a:gd name="T77" fmla="*/ 144 w 144"/>
                    <a:gd name="T78" fmla="*/ 146 h 14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8" name="Freeform 64"/>
                <p:cNvSpPr>
                  <a:spLocks/>
                </p:cNvSpPr>
                <p:nvPr/>
              </p:nvSpPr>
              <p:spPr bwMode="auto">
                <a:xfrm>
                  <a:off x="7887714" y="193459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9" name="Freeform 65"/>
                <p:cNvSpPr>
                  <a:spLocks/>
                </p:cNvSpPr>
                <p:nvPr/>
              </p:nvSpPr>
              <p:spPr bwMode="auto">
                <a:xfrm>
                  <a:off x="7895450" y="-18"/>
                  <a:ext cx="85130" cy="185732"/>
                </a:xfrm>
                <a:custGeom>
                  <a:avLst/>
                  <a:gdLst>
                    <a:gd name="T0" fmla="*/ 42565 w 66"/>
                    <a:gd name="T1" fmla="*/ 0 h 144"/>
                    <a:gd name="T2" fmla="*/ 85130 w 66"/>
                    <a:gd name="T3" fmla="*/ 92866 h 144"/>
                    <a:gd name="T4" fmla="*/ 42565 w 66"/>
                    <a:gd name="T5" fmla="*/ 185732 h 144"/>
                    <a:gd name="T6" fmla="*/ 0 w 66"/>
                    <a:gd name="T7" fmla="*/ 92866 h 144"/>
                    <a:gd name="T8" fmla="*/ 2580 w 66"/>
                    <a:gd name="T9" fmla="*/ 185732 h 144"/>
                    <a:gd name="T10" fmla="*/ 2580 w 66"/>
                    <a:gd name="T11" fmla="*/ 185732 h 144"/>
                    <a:gd name="T12" fmla="*/ 12898 w 66"/>
                    <a:gd name="T13" fmla="*/ 167675 h 144"/>
                    <a:gd name="T14" fmla="*/ 79971 w 66"/>
                    <a:gd name="T15" fmla="*/ 18057 h 144"/>
                    <a:gd name="T16" fmla="*/ 79971 w 66"/>
                    <a:gd name="T17" fmla="*/ 18057 h 144"/>
                    <a:gd name="T18" fmla="*/ 85130 w 66"/>
                    <a:gd name="T19" fmla="*/ 5159 h 144"/>
                    <a:gd name="T20" fmla="*/ 85130 w 66"/>
                    <a:gd name="T21" fmla="*/ 2580 h 144"/>
                    <a:gd name="T22" fmla="*/ 85130 w 66"/>
                    <a:gd name="T23" fmla="*/ 0 h 144"/>
                    <a:gd name="T24" fmla="*/ 85130 w 66"/>
                    <a:gd name="T25" fmla="*/ 0 h 144"/>
                    <a:gd name="T26" fmla="*/ 79971 w 66"/>
                    <a:gd name="T27" fmla="*/ 5159 h 144"/>
                    <a:gd name="T28" fmla="*/ 72232 w 66"/>
                    <a:gd name="T29" fmla="*/ 18057 h 144"/>
                    <a:gd name="T30" fmla="*/ 7739 w 66"/>
                    <a:gd name="T31" fmla="*/ 165095 h 144"/>
                    <a:gd name="T32" fmla="*/ 7739 w 66"/>
                    <a:gd name="T33" fmla="*/ 165095 h 144"/>
                    <a:gd name="T34" fmla="*/ 0 w 66"/>
                    <a:gd name="T35" fmla="*/ 185732 h 144"/>
                    <a:gd name="T36" fmla="*/ 0 w 66"/>
                    <a:gd name="T37" fmla="*/ 185732 h 144"/>
                    <a:gd name="T38" fmla="*/ 0 w 66"/>
                    <a:gd name="T39" fmla="*/ 185732 h 144"/>
                    <a:gd name="T40" fmla="*/ 0 w 66"/>
                    <a:gd name="T41" fmla="*/ 185732 h 144"/>
                    <a:gd name="T42" fmla="*/ 2580 w 66"/>
                    <a:gd name="T43" fmla="*/ 185732 h 144"/>
                    <a:gd name="T44" fmla="*/ 2580 w 66"/>
                    <a:gd name="T45" fmla="*/ 185732 h 144"/>
                    <a:gd name="T46" fmla="*/ 17694720 60000 65536"/>
                    <a:gd name="T47" fmla="*/ 0 60000 65536"/>
                    <a:gd name="T48" fmla="*/ 5898240 60000 65536"/>
                    <a:gd name="T49" fmla="*/ 1179648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"/>
                    <a:gd name="T70" fmla="*/ 0 h 144"/>
                    <a:gd name="T71" fmla="*/ 66 w 66"/>
                    <a:gd name="T72" fmla="*/ 144 h 1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50" name="Freeform 66"/>
                <p:cNvSpPr>
                  <a:spLocks/>
                </p:cNvSpPr>
                <p:nvPr/>
              </p:nvSpPr>
              <p:spPr bwMode="auto">
                <a:xfrm>
                  <a:off x="7366653" y="-18"/>
                  <a:ext cx="1266626" cy="990596"/>
                </a:xfrm>
                <a:custGeom>
                  <a:avLst/>
                  <a:gdLst>
                    <a:gd name="T0" fmla="*/ 633313 w 982"/>
                    <a:gd name="T1" fmla="*/ 0 h 768"/>
                    <a:gd name="T2" fmla="*/ 1266626 w 982"/>
                    <a:gd name="T3" fmla="*/ 495298 h 768"/>
                    <a:gd name="T4" fmla="*/ 633313 w 982"/>
                    <a:gd name="T5" fmla="*/ 990596 h 768"/>
                    <a:gd name="T6" fmla="*/ 0 w 982"/>
                    <a:gd name="T7" fmla="*/ 495298 h 768"/>
                    <a:gd name="T8" fmla="*/ 779065 w 982"/>
                    <a:gd name="T9" fmla="*/ 188316 h 768"/>
                    <a:gd name="T10" fmla="*/ 758428 w 982"/>
                    <a:gd name="T11" fmla="*/ 201215 h 768"/>
                    <a:gd name="T12" fmla="*/ 737790 w 982"/>
                    <a:gd name="T13" fmla="*/ 185737 h 768"/>
                    <a:gd name="T14" fmla="*/ 722312 w 982"/>
                    <a:gd name="T15" fmla="*/ 188316 h 768"/>
                    <a:gd name="T16" fmla="*/ 709414 w 982"/>
                    <a:gd name="T17" fmla="*/ 196055 h 768"/>
                    <a:gd name="T18" fmla="*/ 699095 w 982"/>
                    <a:gd name="T19" fmla="*/ 234751 h 768"/>
                    <a:gd name="T20" fmla="*/ 446286 w 982"/>
                    <a:gd name="T21" fmla="*/ 0 h 768"/>
                    <a:gd name="T22" fmla="*/ 56753 w 982"/>
                    <a:gd name="T23" fmla="*/ 79970 h 768"/>
                    <a:gd name="T24" fmla="*/ 98028 w 982"/>
                    <a:gd name="T25" fmla="*/ 118665 h 768"/>
                    <a:gd name="T26" fmla="*/ 141883 w 982"/>
                    <a:gd name="T27" fmla="*/ 159940 h 768"/>
                    <a:gd name="T28" fmla="*/ 162520 w 982"/>
                    <a:gd name="T29" fmla="*/ 206374 h 768"/>
                    <a:gd name="T30" fmla="*/ 188317 w 982"/>
                    <a:gd name="T31" fmla="*/ 242490 h 768"/>
                    <a:gd name="T32" fmla="*/ 214114 w 982"/>
                    <a:gd name="T33" fmla="*/ 283764 h 768"/>
                    <a:gd name="T34" fmla="*/ 265708 w 982"/>
                    <a:gd name="T35" fmla="*/ 348256 h 768"/>
                    <a:gd name="T36" fmla="*/ 415330 w 982"/>
                    <a:gd name="T37" fmla="*/ 361155 h 768"/>
                    <a:gd name="T38" fmla="*/ 379214 w 982"/>
                    <a:gd name="T39" fmla="*/ 448864 h 768"/>
                    <a:gd name="T40" fmla="*/ 330200 w 982"/>
                    <a:gd name="T41" fmla="*/ 624282 h 768"/>
                    <a:gd name="T42" fmla="*/ 363736 w 982"/>
                    <a:gd name="T43" fmla="*/ 662977 h 768"/>
                    <a:gd name="T44" fmla="*/ 402431 w 982"/>
                    <a:gd name="T45" fmla="*/ 709411 h 768"/>
                    <a:gd name="T46" fmla="*/ 425648 w 982"/>
                    <a:gd name="T47" fmla="*/ 735208 h 768"/>
                    <a:gd name="T48" fmla="*/ 451445 w 982"/>
                    <a:gd name="T49" fmla="*/ 771323 h 768"/>
                    <a:gd name="T50" fmla="*/ 487561 w 982"/>
                    <a:gd name="T51" fmla="*/ 794541 h 768"/>
                    <a:gd name="T52" fmla="*/ 456604 w 982"/>
                    <a:gd name="T53" fmla="*/ 882250 h 768"/>
                    <a:gd name="T54" fmla="*/ 435967 w 982"/>
                    <a:gd name="T55" fmla="*/ 972538 h 768"/>
                    <a:gd name="T56" fmla="*/ 487561 w 982"/>
                    <a:gd name="T57" fmla="*/ 977698 h 768"/>
                    <a:gd name="T58" fmla="*/ 533995 w 982"/>
                    <a:gd name="T59" fmla="*/ 851293 h 768"/>
                    <a:gd name="T60" fmla="*/ 588168 w 982"/>
                    <a:gd name="T61" fmla="*/ 853873 h 768"/>
                    <a:gd name="T62" fmla="*/ 611386 w 982"/>
                    <a:gd name="T63" fmla="*/ 840975 h 768"/>
                    <a:gd name="T64" fmla="*/ 650081 w 982"/>
                    <a:gd name="T65" fmla="*/ 840975 h 768"/>
                    <a:gd name="T66" fmla="*/ 683617 w 982"/>
                    <a:gd name="T67" fmla="*/ 750686 h 768"/>
                    <a:gd name="T68" fmla="*/ 722312 w 982"/>
                    <a:gd name="T69" fmla="*/ 428226 h 768"/>
                    <a:gd name="T70" fmla="*/ 732631 w 982"/>
                    <a:gd name="T71" fmla="*/ 394691 h 768"/>
                    <a:gd name="T72" fmla="*/ 755848 w 982"/>
                    <a:gd name="T73" fmla="*/ 552051 h 768"/>
                    <a:gd name="T74" fmla="*/ 820340 w 982"/>
                    <a:gd name="T75" fmla="*/ 624282 h 768"/>
                    <a:gd name="T76" fmla="*/ 810022 w 982"/>
                    <a:gd name="T77" fmla="*/ 484979 h 768"/>
                    <a:gd name="T78" fmla="*/ 789384 w 982"/>
                    <a:gd name="T79" fmla="*/ 371474 h 768"/>
                    <a:gd name="T80" fmla="*/ 874514 w 982"/>
                    <a:gd name="T81" fmla="*/ 585587 h 768"/>
                    <a:gd name="T82" fmla="*/ 982861 w 982"/>
                    <a:gd name="T83" fmla="*/ 763584 h 768"/>
                    <a:gd name="T84" fmla="*/ 1018976 w 982"/>
                    <a:gd name="T85" fmla="*/ 776483 h 768"/>
                    <a:gd name="T86" fmla="*/ 1057671 w 982"/>
                    <a:gd name="T87" fmla="*/ 771323 h 768"/>
                    <a:gd name="T88" fmla="*/ 1086048 w 982"/>
                    <a:gd name="T89" fmla="*/ 761005 h 768"/>
                    <a:gd name="T90" fmla="*/ 1142801 w 982"/>
                    <a:gd name="T91" fmla="*/ 771323 h 768"/>
                    <a:gd name="T92" fmla="*/ 1235670 w 982"/>
                    <a:gd name="T93" fmla="*/ 861612 h 768"/>
                    <a:gd name="T94" fmla="*/ 1243409 w 982"/>
                    <a:gd name="T95" fmla="*/ 794541 h 768"/>
                    <a:gd name="T96" fmla="*/ 1186656 w 982"/>
                    <a:gd name="T97" fmla="*/ 742947 h 768"/>
                    <a:gd name="T98" fmla="*/ 1153120 w 982"/>
                    <a:gd name="T99" fmla="*/ 665557 h 768"/>
                    <a:gd name="T100" fmla="*/ 1186656 w 982"/>
                    <a:gd name="T101" fmla="*/ 644919 h 768"/>
                    <a:gd name="T102" fmla="*/ 1186656 w 982"/>
                    <a:gd name="T103" fmla="*/ 593326 h 768"/>
                    <a:gd name="T104" fmla="*/ 1225351 w 982"/>
                    <a:gd name="T105" fmla="*/ 562370 h 768"/>
                    <a:gd name="T106" fmla="*/ 1233090 w 982"/>
                    <a:gd name="T107" fmla="*/ 500457 h 768"/>
                    <a:gd name="T108" fmla="*/ 1204714 w 982"/>
                    <a:gd name="T109" fmla="*/ 410169 h 768"/>
                    <a:gd name="T110" fmla="*/ 1117004 w 982"/>
                    <a:gd name="T111" fmla="*/ 306982 h 768"/>
                    <a:gd name="T112" fmla="*/ 1178917 w 982"/>
                    <a:gd name="T113" fmla="*/ 229591 h 768"/>
                    <a:gd name="T114" fmla="*/ 1235670 w 982"/>
                    <a:gd name="T115" fmla="*/ 152201 h 768"/>
                    <a:gd name="T116" fmla="*/ 1251148 w 982"/>
                    <a:gd name="T117" fmla="*/ 100607 h 768"/>
                    <a:gd name="T118" fmla="*/ 1251148 w 982"/>
                    <a:gd name="T119" fmla="*/ 49014 h 768"/>
                    <a:gd name="T120" fmla="*/ 1261467 w 982"/>
                    <a:gd name="T121" fmla="*/ 18058 h 768"/>
                    <a:gd name="T122" fmla="*/ 724892 w 982"/>
                    <a:gd name="T123" fmla="*/ 193476 h 768"/>
                    <a:gd name="T124" fmla="*/ 17694720 60000 65536"/>
                    <a:gd name="T125" fmla="*/ 0 60000 65536"/>
                    <a:gd name="T126" fmla="*/ 5898240 60000 65536"/>
                    <a:gd name="T127" fmla="*/ 1179648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82"/>
                    <a:gd name="T187" fmla="*/ 0 h 768"/>
                    <a:gd name="T188" fmla="*/ 982 w 982"/>
                    <a:gd name="T189" fmla="*/ 768 h 76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  <p:grpSp>
            <p:nvGrpSpPr>
              <p:cNvPr id="1042" name="Group 63"/>
              <p:cNvGrpSpPr>
                <a:grpSpLocks/>
              </p:cNvGrpSpPr>
              <p:nvPr/>
            </p:nvGrpSpPr>
            <p:grpSpPr bwMode="auto">
              <a:xfrm>
                <a:off x="8324139" y="990587"/>
                <a:ext cx="819851" cy="1066793"/>
                <a:chOff x="8324139" y="990587"/>
                <a:chExt cx="819851" cy="1066793"/>
              </a:xfrm>
            </p:grpSpPr>
            <p:sp>
              <p:nvSpPr>
                <p:cNvPr id="1043" name="Freeform 70"/>
                <p:cNvSpPr>
                  <a:spLocks/>
                </p:cNvSpPr>
                <p:nvPr/>
              </p:nvSpPr>
              <p:spPr bwMode="auto">
                <a:xfrm>
                  <a:off x="8709367" y="1286917"/>
                  <a:ext cx="187680" cy="123471"/>
                </a:xfrm>
                <a:custGeom>
                  <a:avLst/>
                  <a:gdLst>
                    <a:gd name="T0" fmla="*/ 93840 w 152"/>
                    <a:gd name="T1" fmla="*/ 0 h 100"/>
                    <a:gd name="T2" fmla="*/ 187680 w 152"/>
                    <a:gd name="T3" fmla="*/ 61736 h 100"/>
                    <a:gd name="T4" fmla="*/ 93840 w 152"/>
                    <a:gd name="T5" fmla="*/ 123471 h 100"/>
                    <a:gd name="T6" fmla="*/ 0 w 152"/>
                    <a:gd name="T7" fmla="*/ 61736 h 100"/>
                    <a:gd name="T8" fmla="*/ 187680 w 152"/>
                    <a:gd name="T9" fmla="*/ 123471 h 100"/>
                    <a:gd name="T10" fmla="*/ 187680 w 152"/>
                    <a:gd name="T11" fmla="*/ 123471 h 100"/>
                    <a:gd name="T12" fmla="*/ 187680 w 152"/>
                    <a:gd name="T13" fmla="*/ 123471 h 100"/>
                    <a:gd name="T14" fmla="*/ 187680 w 152"/>
                    <a:gd name="T15" fmla="*/ 123471 h 100"/>
                    <a:gd name="T16" fmla="*/ 170394 w 152"/>
                    <a:gd name="T17" fmla="*/ 111124 h 100"/>
                    <a:gd name="T18" fmla="*/ 41981 w 152"/>
                    <a:gd name="T19" fmla="*/ 22225 h 100"/>
                    <a:gd name="T20" fmla="*/ 41981 w 152"/>
                    <a:gd name="T21" fmla="*/ 22225 h 100"/>
                    <a:gd name="T22" fmla="*/ 19756 w 152"/>
                    <a:gd name="T23" fmla="*/ 7408 h 100"/>
                    <a:gd name="T24" fmla="*/ 19756 w 152"/>
                    <a:gd name="T25" fmla="*/ 7408 h 100"/>
                    <a:gd name="T26" fmla="*/ 12347 w 152"/>
                    <a:gd name="T27" fmla="*/ 2469 h 100"/>
                    <a:gd name="T28" fmla="*/ 4939 w 152"/>
                    <a:gd name="T29" fmla="*/ 0 h 100"/>
                    <a:gd name="T30" fmla="*/ 4939 w 152"/>
                    <a:gd name="T31" fmla="*/ 0 h 100"/>
                    <a:gd name="T32" fmla="*/ 0 w 152"/>
                    <a:gd name="T33" fmla="*/ 0 h 100"/>
                    <a:gd name="T34" fmla="*/ 0 w 152"/>
                    <a:gd name="T35" fmla="*/ 2469 h 100"/>
                    <a:gd name="T36" fmla="*/ 0 w 152"/>
                    <a:gd name="T37" fmla="*/ 2469 h 100"/>
                    <a:gd name="T38" fmla="*/ 4939 w 152"/>
                    <a:gd name="T39" fmla="*/ 7408 h 100"/>
                    <a:gd name="T40" fmla="*/ 9878 w 152"/>
                    <a:gd name="T41" fmla="*/ 9878 h 100"/>
                    <a:gd name="T42" fmla="*/ 9878 w 152"/>
                    <a:gd name="T43" fmla="*/ 9878 h 100"/>
                    <a:gd name="T44" fmla="*/ 29634 w 152"/>
                    <a:gd name="T45" fmla="*/ 22225 h 100"/>
                    <a:gd name="T46" fmla="*/ 170394 w 152"/>
                    <a:gd name="T47" fmla="*/ 113593 h 100"/>
                    <a:gd name="T48" fmla="*/ 170394 w 152"/>
                    <a:gd name="T49" fmla="*/ 113593 h 100"/>
                    <a:gd name="T50" fmla="*/ 187680 w 152"/>
                    <a:gd name="T51" fmla="*/ 123471 h 100"/>
                    <a:gd name="T52" fmla="*/ 187680 w 152"/>
                    <a:gd name="T53" fmla="*/ 123471 h 100"/>
                    <a:gd name="T54" fmla="*/ 17694720 60000 65536"/>
                    <a:gd name="T55" fmla="*/ 0 60000 65536"/>
                    <a:gd name="T56" fmla="*/ 5898240 60000 65536"/>
                    <a:gd name="T57" fmla="*/ 1179648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2"/>
                    <a:gd name="T82" fmla="*/ 0 h 100"/>
                    <a:gd name="T83" fmla="*/ 152 w 152"/>
                    <a:gd name="T84" fmla="*/ 100 h 10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4" name="Freeform 71"/>
                <p:cNvSpPr>
                  <a:spLocks/>
                </p:cNvSpPr>
                <p:nvPr/>
              </p:nvSpPr>
              <p:spPr bwMode="auto">
                <a:xfrm>
                  <a:off x="8899516" y="1415335"/>
                  <a:ext cx="0" cy="0"/>
                </a:xfrm>
                <a:custGeom>
                  <a:avLst/>
                  <a:gdLst>
                    <a:gd name="T0" fmla="*/ 17694720 60000 65536"/>
                    <a:gd name="T1" fmla="*/ 0 60000 65536"/>
                    <a:gd name="T2" fmla="*/ 5898240 60000 65536"/>
                    <a:gd name="T3" fmla="*/ 11796480 60000 6553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  <a:cxn ang="T3">
                      <a:pos x="0" y="0"/>
                    </a:cxn>
                    <a:cxn ang="T4">
                      <a:pos x="0" y="0"/>
                    </a:cxn>
                    <a:cxn ang="T5">
                      <a:pos x="0" y="0"/>
                    </a:cxn>
                    <a:cxn ang="T6">
                      <a:pos x="0" y="0"/>
                    </a:cxn>
                    <a:cxn ang="T7">
                      <a:pos x="0" y="0"/>
                    </a:cxn>
                    <a:cxn ang="T8">
                      <a:pos x="0" y="0"/>
                    </a:cxn>
                    <a:cxn ang="T9">
                      <a:pos x="0" y="0"/>
                    </a:cxn>
                    <a:cxn ang="T10">
                      <a:pos x="0" y="0"/>
                    </a:cxn>
                    <a:cxn ang="T11">
                      <a:pos x="0" y="0"/>
                    </a:cxn>
                    <a:cxn ang="T12">
                      <a:pos x="0" y="0"/>
                    </a:cxn>
                    <a:cxn ang="T13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5" name="Freeform 72"/>
                <p:cNvSpPr>
                  <a:spLocks/>
                </p:cNvSpPr>
                <p:nvPr/>
              </p:nvSpPr>
              <p:spPr bwMode="auto">
                <a:xfrm>
                  <a:off x="8906923" y="1185675"/>
                  <a:ext cx="41980" cy="222254"/>
                </a:xfrm>
                <a:custGeom>
                  <a:avLst/>
                  <a:gdLst>
                    <a:gd name="T0" fmla="*/ 20990 w 34"/>
                    <a:gd name="T1" fmla="*/ 0 h 180"/>
                    <a:gd name="T2" fmla="*/ 41980 w 34"/>
                    <a:gd name="T3" fmla="*/ 111127 h 180"/>
                    <a:gd name="T4" fmla="*/ 20990 w 34"/>
                    <a:gd name="T5" fmla="*/ 222254 h 180"/>
                    <a:gd name="T6" fmla="*/ 0 w 34"/>
                    <a:gd name="T7" fmla="*/ 111127 h 180"/>
                    <a:gd name="T8" fmla="*/ 0 w 34"/>
                    <a:gd name="T9" fmla="*/ 219785 h 180"/>
                    <a:gd name="T10" fmla="*/ 0 w 34"/>
                    <a:gd name="T11" fmla="*/ 219785 h 180"/>
                    <a:gd name="T12" fmla="*/ 4939 w 34"/>
                    <a:gd name="T13" fmla="*/ 200029 h 180"/>
                    <a:gd name="T14" fmla="*/ 34572 w 34"/>
                    <a:gd name="T15" fmla="*/ 37042 h 180"/>
                    <a:gd name="T16" fmla="*/ 34572 w 34"/>
                    <a:gd name="T17" fmla="*/ 37042 h 180"/>
                    <a:gd name="T18" fmla="*/ 41980 w 34"/>
                    <a:gd name="T19" fmla="*/ 12347 h 180"/>
                    <a:gd name="T20" fmla="*/ 41980 w 34"/>
                    <a:gd name="T21" fmla="*/ 12347 h 180"/>
                    <a:gd name="T22" fmla="*/ 41980 w 34"/>
                    <a:gd name="T23" fmla="*/ 7408 h 180"/>
                    <a:gd name="T24" fmla="*/ 41980 w 34"/>
                    <a:gd name="T25" fmla="*/ 2469 h 180"/>
                    <a:gd name="T26" fmla="*/ 41980 w 34"/>
                    <a:gd name="T27" fmla="*/ 2469 h 180"/>
                    <a:gd name="T28" fmla="*/ 39511 w 34"/>
                    <a:gd name="T29" fmla="*/ 0 h 180"/>
                    <a:gd name="T30" fmla="*/ 37041 w 34"/>
                    <a:gd name="T31" fmla="*/ 2469 h 180"/>
                    <a:gd name="T32" fmla="*/ 37041 w 34"/>
                    <a:gd name="T33" fmla="*/ 2469 h 180"/>
                    <a:gd name="T34" fmla="*/ 34572 w 34"/>
                    <a:gd name="T35" fmla="*/ 9878 h 180"/>
                    <a:gd name="T36" fmla="*/ 32102 w 34"/>
                    <a:gd name="T37" fmla="*/ 17286 h 180"/>
                    <a:gd name="T38" fmla="*/ 32102 w 34"/>
                    <a:gd name="T39" fmla="*/ 17286 h 180"/>
                    <a:gd name="T40" fmla="*/ 27164 w 34"/>
                    <a:gd name="T41" fmla="*/ 46920 h 180"/>
                    <a:gd name="T42" fmla="*/ 2469 w 34"/>
                    <a:gd name="T43" fmla="*/ 200029 h 180"/>
                    <a:gd name="T44" fmla="*/ 2469 w 34"/>
                    <a:gd name="T45" fmla="*/ 200029 h 180"/>
                    <a:gd name="T46" fmla="*/ 0 w 34"/>
                    <a:gd name="T47" fmla="*/ 219785 h 180"/>
                    <a:gd name="T48" fmla="*/ 0 w 34"/>
                    <a:gd name="T49" fmla="*/ 219785 h 180"/>
                    <a:gd name="T50" fmla="*/ 0 w 34"/>
                    <a:gd name="T51" fmla="*/ 222254 h 180"/>
                    <a:gd name="T52" fmla="*/ 0 w 34"/>
                    <a:gd name="T53" fmla="*/ 222254 h 180"/>
                    <a:gd name="T54" fmla="*/ 0 w 34"/>
                    <a:gd name="T55" fmla="*/ 219785 h 180"/>
                    <a:gd name="T56" fmla="*/ 0 w 34"/>
                    <a:gd name="T57" fmla="*/ 219785 h 180"/>
                    <a:gd name="T58" fmla="*/ 17694720 60000 65536"/>
                    <a:gd name="T59" fmla="*/ 0 60000 65536"/>
                    <a:gd name="T60" fmla="*/ 5898240 60000 65536"/>
                    <a:gd name="T61" fmla="*/ 1179648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"/>
                    <a:gd name="T88" fmla="*/ 0 h 180"/>
                    <a:gd name="T89" fmla="*/ 34 w 34"/>
                    <a:gd name="T90" fmla="*/ 180 h 1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F3F6F6">
                    <a:alpha val="1803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6" name="Freeform 73"/>
                <p:cNvSpPr>
                  <a:spLocks/>
                </p:cNvSpPr>
                <p:nvPr/>
              </p:nvSpPr>
              <p:spPr bwMode="auto">
                <a:xfrm>
                  <a:off x="8324139" y="990587"/>
                  <a:ext cx="819851" cy="1066793"/>
                </a:xfrm>
                <a:custGeom>
                  <a:avLst/>
                  <a:gdLst>
                    <a:gd name="T0" fmla="*/ 409926 w 664"/>
                    <a:gd name="T1" fmla="*/ 0 h 864"/>
                    <a:gd name="T2" fmla="*/ 819851 w 664"/>
                    <a:gd name="T3" fmla="*/ 533397 h 864"/>
                    <a:gd name="T4" fmla="*/ 409926 w 664"/>
                    <a:gd name="T5" fmla="*/ 1066793 h 864"/>
                    <a:gd name="T6" fmla="*/ 0 w 664"/>
                    <a:gd name="T7" fmla="*/ 533397 h 864"/>
                    <a:gd name="T8" fmla="*/ 718604 w 664"/>
                    <a:gd name="T9" fmla="*/ 602540 h 864"/>
                    <a:gd name="T10" fmla="*/ 819851 w 664"/>
                    <a:gd name="T11" fmla="*/ 439558 h 864"/>
                    <a:gd name="T12" fmla="*/ 819851 w 664"/>
                    <a:gd name="T13" fmla="*/ 0 h 864"/>
                    <a:gd name="T14" fmla="*/ 750707 w 664"/>
                    <a:gd name="T15" fmla="*/ 61736 h 864"/>
                    <a:gd name="T16" fmla="*/ 676624 w 664"/>
                    <a:gd name="T17" fmla="*/ 180268 h 864"/>
                    <a:gd name="T18" fmla="*/ 627235 w 664"/>
                    <a:gd name="T19" fmla="*/ 363006 h 864"/>
                    <a:gd name="T20" fmla="*/ 614888 w 664"/>
                    <a:gd name="T21" fmla="*/ 442028 h 864"/>
                    <a:gd name="T22" fmla="*/ 605011 w 664"/>
                    <a:gd name="T23" fmla="*/ 422272 h 864"/>
                    <a:gd name="T24" fmla="*/ 587725 w 664"/>
                    <a:gd name="T25" fmla="*/ 417333 h 864"/>
                    <a:gd name="T26" fmla="*/ 582786 w 664"/>
                    <a:gd name="T27" fmla="*/ 417333 h 864"/>
                    <a:gd name="T28" fmla="*/ 572908 w 664"/>
                    <a:gd name="T29" fmla="*/ 417333 h 864"/>
                    <a:gd name="T30" fmla="*/ 572908 w 664"/>
                    <a:gd name="T31" fmla="*/ 424742 h 864"/>
                    <a:gd name="T32" fmla="*/ 560561 w 664"/>
                    <a:gd name="T33" fmla="*/ 432150 h 864"/>
                    <a:gd name="T34" fmla="*/ 565500 w 664"/>
                    <a:gd name="T35" fmla="*/ 446967 h 864"/>
                    <a:gd name="T36" fmla="*/ 563030 w 664"/>
                    <a:gd name="T37" fmla="*/ 464253 h 864"/>
                    <a:gd name="T38" fmla="*/ 414864 w 664"/>
                    <a:gd name="T39" fmla="*/ 363006 h 864"/>
                    <a:gd name="T40" fmla="*/ 251882 w 664"/>
                    <a:gd name="T41" fmla="*/ 303740 h 864"/>
                    <a:gd name="T42" fmla="*/ 143227 w 664"/>
                    <a:gd name="T43" fmla="*/ 298801 h 864"/>
                    <a:gd name="T44" fmla="*/ 9878 w 664"/>
                    <a:gd name="T45" fmla="*/ 348189 h 864"/>
                    <a:gd name="T46" fmla="*/ 34572 w 664"/>
                    <a:gd name="T47" fmla="*/ 442028 h 864"/>
                    <a:gd name="T48" fmla="*/ 56797 w 664"/>
                    <a:gd name="T49" fmla="*/ 454375 h 864"/>
                    <a:gd name="T50" fmla="*/ 79022 w 664"/>
                    <a:gd name="T51" fmla="*/ 469191 h 864"/>
                    <a:gd name="T52" fmla="*/ 113594 w 664"/>
                    <a:gd name="T53" fmla="*/ 481539 h 864"/>
                    <a:gd name="T54" fmla="*/ 138288 w 664"/>
                    <a:gd name="T55" fmla="*/ 501294 h 864"/>
                    <a:gd name="T56" fmla="*/ 160513 w 664"/>
                    <a:gd name="T57" fmla="*/ 530927 h 864"/>
                    <a:gd name="T58" fmla="*/ 175330 w 664"/>
                    <a:gd name="T59" fmla="*/ 540805 h 864"/>
                    <a:gd name="T60" fmla="*/ 187677 w 664"/>
                    <a:gd name="T61" fmla="*/ 563030 h 864"/>
                    <a:gd name="T62" fmla="*/ 209902 w 664"/>
                    <a:gd name="T63" fmla="*/ 585254 h 864"/>
                    <a:gd name="T64" fmla="*/ 229657 w 664"/>
                    <a:gd name="T65" fmla="*/ 605010 h 864"/>
                    <a:gd name="T66" fmla="*/ 276576 w 664"/>
                    <a:gd name="T67" fmla="*/ 637112 h 864"/>
                    <a:gd name="T68" fmla="*/ 330904 w 664"/>
                    <a:gd name="T69" fmla="*/ 632174 h 864"/>
                    <a:gd name="T70" fmla="*/ 432150 w 664"/>
                    <a:gd name="T71" fmla="*/ 595132 h 864"/>
                    <a:gd name="T72" fmla="*/ 372884 w 664"/>
                    <a:gd name="T73" fmla="*/ 698848 h 864"/>
                    <a:gd name="T74" fmla="*/ 372884 w 664"/>
                    <a:gd name="T75" fmla="*/ 723542 h 864"/>
                    <a:gd name="T76" fmla="*/ 424742 w 664"/>
                    <a:gd name="T77" fmla="*/ 777870 h 864"/>
                    <a:gd name="T78" fmla="*/ 474131 w 664"/>
                    <a:gd name="T79" fmla="*/ 797625 h 864"/>
                    <a:gd name="T80" fmla="*/ 498825 w 664"/>
                    <a:gd name="T81" fmla="*/ 817381 h 864"/>
                    <a:gd name="T82" fmla="*/ 535866 w 664"/>
                    <a:gd name="T83" fmla="*/ 834667 h 864"/>
                    <a:gd name="T84" fmla="*/ 567969 w 664"/>
                    <a:gd name="T85" fmla="*/ 869239 h 864"/>
                    <a:gd name="T86" fmla="*/ 582786 w 664"/>
                    <a:gd name="T87" fmla="*/ 913688 h 864"/>
                    <a:gd name="T88" fmla="*/ 567969 w 664"/>
                    <a:gd name="T89" fmla="*/ 972955 h 864"/>
                    <a:gd name="T90" fmla="*/ 558091 w 664"/>
                    <a:gd name="T91" fmla="*/ 1017404 h 864"/>
                    <a:gd name="T92" fmla="*/ 575377 w 664"/>
                    <a:gd name="T93" fmla="*/ 1066793 h 864"/>
                    <a:gd name="T94" fmla="*/ 587725 w 664"/>
                    <a:gd name="T95" fmla="*/ 1061854 h 864"/>
                    <a:gd name="T96" fmla="*/ 607480 w 664"/>
                    <a:gd name="T97" fmla="*/ 977894 h 864"/>
                    <a:gd name="T98" fmla="*/ 624766 w 664"/>
                    <a:gd name="T99" fmla="*/ 950730 h 864"/>
                    <a:gd name="T100" fmla="*/ 642052 w 664"/>
                    <a:gd name="T101" fmla="*/ 896402 h 864"/>
                    <a:gd name="T102" fmla="*/ 622297 w 664"/>
                    <a:gd name="T103" fmla="*/ 713665 h 864"/>
                    <a:gd name="T104" fmla="*/ 609949 w 664"/>
                    <a:gd name="T105" fmla="*/ 619826 h 864"/>
                    <a:gd name="T106" fmla="*/ 639583 w 664"/>
                    <a:gd name="T107" fmla="*/ 627235 h 864"/>
                    <a:gd name="T108" fmla="*/ 669216 w 664"/>
                    <a:gd name="T109" fmla="*/ 701318 h 864"/>
                    <a:gd name="T110" fmla="*/ 703788 w 664"/>
                    <a:gd name="T111" fmla="*/ 765523 h 864"/>
                    <a:gd name="T112" fmla="*/ 738360 w 664"/>
                    <a:gd name="T113" fmla="*/ 728481 h 864"/>
                    <a:gd name="T114" fmla="*/ 718604 w 664"/>
                    <a:gd name="T115" fmla="*/ 676623 h 864"/>
                    <a:gd name="T116" fmla="*/ 679093 w 664"/>
                    <a:gd name="T117" fmla="*/ 597602 h 864"/>
                    <a:gd name="T118" fmla="*/ 698849 w 664"/>
                    <a:gd name="T119" fmla="*/ 582785 h 864"/>
                    <a:gd name="T120" fmla="*/ 575377 w 664"/>
                    <a:gd name="T121" fmla="*/ 424742 h 864"/>
                    <a:gd name="T122" fmla="*/ 17694720 60000 65536"/>
                    <a:gd name="T123" fmla="*/ 0 60000 65536"/>
                    <a:gd name="T124" fmla="*/ 5898240 60000 65536"/>
                    <a:gd name="T125" fmla="*/ 1179648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64"/>
                    <a:gd name="T184" fmla="*/ 0 h 864"/>
                    <a:gd name="T185" fmla="*/ 664 w 664"/>
                    <a:gd name="T186" fmla="*/ 864 h 8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F1F4F4">
                    <a:alpha val="7215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</p:grpSp>
      </p:grpSp>
      <p:sp>
        <p:nvSpPr>
          <p:cNvPr id="1027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11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900" b="0" i="0" u="none" strike="noStrike" kern="1200" cap="none" spc="0" baseline="0" smtClean="0">
                <a:solidFill>
                  <a:srgbClr val="404040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E68B934F-E222-4BE1-9044-78D4476DECA3}" type="datetime1">
              <a:rPr lang="sl-SI"/>
              <a:pPr>
                <a:defRPr/>
              </a:pPr>
              <a:t>8. 02. 2021</a:t>
            </a:fld>
            <a:endParaRPr dirty="0"/>
          </a:p>
        </p:txBody>
      </p:sp>
      <p:sp>
        <p:nvSpPr>
          <p:cNvPr id="11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900" b="0" i="0" u="none" strike="noStrike" kern="1200" cap="none" spc="0" baseline="0" smtClean="0">
                <a:solidFill>
                  <a:srgbClr val="404040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800" b="0" i="0" u="none" strike="noStrike" kern="1200" cap="none" spc="0" baseline="0" smtClean="0">
                <a:solidFill>
                  <a:srgbClr val="404040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D9D0B7D1-209E-4628-AB2D-02D30C5867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transition spd="slow"/>
  <p:txStyles>
    <p:titleStyle>
      <a:lvl1pPr algn="l" defTabSz="457200" rtl="0" eaLnBrk="0" fontAlgn="base">
        <a:spcBef>
          <a:spcPct val="0"/>
        </a:spcBef>
        <a:spcAft>
          <a:spcPct val="0"/>
        </a:spcAft>
        <a:defRPr lang="sl-SI" sz="3200" kern="1200">
          <a:solidFill>
            <a:srgbClr val="404040"/>
          </a:solidFill>
          <a:latin typeface="Verdana"/>
          <a:ea typeface="Trebuchet MS" pitchFamily="34" charset="0"/>
          <a:cs typeface="Trebuchet MS"/>
        </a:defRPr>
      </a:lvl1pPr>
      <a:lvl2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eaLnBrk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>
        <a:spcBef>
          <a:spcPts val="4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kern="1200">
          <a:solidFill>
            <a:srgbClr val="404040"/>
          </a:solidFill>
          <a:latin typeface="Verdana"/>
        </a:defRPr>
      </a:lvl1pPr>
      <a:lvl2pPr marL="742950" lvl="1" indent="-285750" algn="l" defTabSz="457200" rtl="0" eaLnBrk="0" fontAlgn="base">
        <a:spcBef>
          <a:spcPts val="4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600" kern="1200">
          <a:solidFill>
            <a:srgbClr val="404040"/>
          </a:solidFill>
          <a:latin typeface="Verdana"/>
        </a:defRPr>
      </a:lvl2pPr>
      <a:lvl3pPr marL="1143000" lvl="2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400" kern="1200">
          <a:solidFill>
            <a:srgbClr val="404040"/>
          </a:solidFill>
          <a:latin typeface="Verdana"/>
        </a:defRPr>
      </a:lvl3pPr>
      <a:lvl4pPr marL="1600200" lvl="3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4pPr>
      <a:lvl5pPr marL="2057400" lvl="4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5pPr>
      <a:lvl6pPr marL="25146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6pPr>
      <a:lvl7pPr marL="29718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7pPr>
      <a:lvl8pPr marL="34290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8pPr>
      <a:lvl9pPr marL="3886200" indent="-228600" algn="l" defTabSz="457200" rtl="0" eaLnBrk="0" fontAlgn="base">
        <a:spcBef>
          <a:spcPts val="300"/>
        </a:spcBef>
        <a:spcAft>
          <a:spcPts val="600"/>
        </a:spcAft>
        <a:buClr>
          <a:srgbClr val="404040"/>
        </a:buClr>
        <a:buSzPct val="100000"/>
        <a:buFont typeface="Wingdings 2" pitchFamily="18" charset="2"/>
        <a:buChar char=""/>
        <a:defRPr lang="sl-SI" sz="1200" kern="1200">
          <a:solidFill>
            <a:srgbClr val="404040"/>
          </a:solidFill>
          <a:latin typeface="Verdan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ingapps.org/watch?v=p4wewbapn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learningapps.org/watch?v=ppzf2go43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jv5w9x5c2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learningapps.org/watch?v=p869fcn0n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learningapps.org/watch?v=pi1oa8usn21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slov 2"/>
          <p:cNvSpPr txBox="1">
            <a:spLocks noGrp="1"/>
          </p:cNvSpPr>
          <p:nvPr>
            <p:ph type="subTitle" idx="1"/>
          </p:nvPr>
        </p:nvSpPr>
        <p:spPr>
          <a:xfrm>
            <a:off x="3419872" y="6237312"/>
            <a:ext cx="2554238" cy="360362"/>
          </a:xfrm>
        </p:spPr>
        <p:txBody>
          <a:bodyPr/>
          <a:lstStyle/>
          <a:p>
            <a:pPr algn="ctr" eaLnBrk="1">
              <a:spcBef>
                <a:spcPts val="200"/>
              </a:spcBef>
            </a:pPr>
            <a:r>
              <a:rPr altLang="sl-SI" sz="800" dirty="0" smtClean="0">
                <a:latin typeface="Verdana" pitchFamily="34" charset="0"/>
              </a:rPr>
              <a:t>http://sl.wikipedia.org/wiki/Glasba</a:t>
            </a:r>
          </a:p>
          <a:p>
            <a:pPr eaLnBrk="1">
              <a:spcBef>
                <a:spcPts val="200"/>
              </a:spcBef>
            </a:pPr>
            <a:endParaRPr altLang="sl-SI" sz="800" dirty="0" smtClean="0">
              <a:latin typeface="Verdana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750137"/>
            <a:ext cx="4536504" cy="23566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67544" y="764704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ZAPISOVANJE GLASBE</a:t>
            </a:r>
          </a:p>
          <a:p>
            <a:pPr algn="ctr"/>
            <a:r>
              <a:rPr lang="sl-SI" sz="4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PONAVLJANJE IN UTRJEVANJE ZNANJA</a:t>
            </a:r>
          </a:p>
          <a:p>
            <a:pPr algn="ctr"/>
            <a:endParaRPr lang="sl-SI" sz="1600" dirty="0" smtClean="0">
              <a:latin typeface="Candara" panose="020E0502030303020204" pitchFamily="34" charset="0"/>
            </a:endParaRPr>
          </a:p>
          <a:p>
            <a:pPr algn="ctr"/>
            <a:r>
              <a:rPr lang="sl-SI" sz="2800" dirty="0" smtClean="0">
                <a:latin typeface="Candara" panose="020E0502030303020204" pitchFamily="34" charset="0"/>
              </a:rPr>
              <a:t>5. razred</a:t>
            </a:r>
            <a:endParaRPr lang="sl-SI" sz="2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"/>
          <a:stretch/>
        </p:blipFill>
        <p:spPr>
          <a:xfrm>
            <a:off x="165212" y="1268760"/>
            <a:ext cx="8962764" cy="4169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Raven povezovalnik 15"/>
          <p:cNvCxnSpPr/>
          <p:nvPr/>
        </p:nvCxnSpPr>
        <p:spPr>
          <a:xfrm>
            <a:off x="6588224" y="364502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971600" y="620688"/>
            <a:ext cx="7124700" cy="881063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VAJA</a:t>
            </a:r>
          </a:p>
        </p:txBody>
      </p:sp>
    </p:spTree>
  </p:cSld>
  <p:clrMapOvr>
    <a:masterClrMapping/>
  </p:clrMapOvr>
  <p:transition spd="slow" advTm="18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 txBox="1">
            <a:spLocks noGrp="1"/>
          </p:cNvSpPr>
          <p:nvPr>
            <p:ph type="title"/>
          </p:nvPr>
        </p:nvSpPr>
        <p:spPr>
          <a:xfrm>
            <a:off x="1045369" y="332656"/>
            <a:ext cx="7124700" cy="881063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VAJA</a:t>
            </a:r>
          </a:p>
        </p:txBody>
      </p:sp>
      <p:pic>
        <p:nvPicPr>
          <p:cNvPr id="13315" name="Picture 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16" y="1484784"/>
            <a:ext cx="9152816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Pravokotnik 5168"/>
          <p:cNvSpPr>
            <a:spLocks noChangeArrowheads="1"/>
          </p:cNvSpPr>
          <p:nvPr/>
        </p:nvSpPr>
        <p:spPr bwMode="auto">
          <a:xfrm>
            <a:off x="395288" y="5300663"/>
            <a:ext cx="842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sl-SI" altLang="sl-SI" dirty="0">
                <a:latin typeface="Arial" charset="0"/>
                <a:cs typeface="Times New Roman" pitchFamily="18" charset="0"/>
              </a:rPr>
              <a:t>.</a:t>
            </a:r>
            <a:endParaRPr lang="sl-SI" altLang="sl-SI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l-SI" altLang="sl-SI" dirty="0">
                <a:latin typeface="Arial" charset="0"/>
                <a:cs typeface="Times New Roman" pitchFamily="18" charset="0"/>
              </a:rPr>
              <a:t> </a:t>
            </a:r>
            <a:endParaRPr lang="sl-SI" altLang="sl-SI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8713787" cy="4176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1045369" y="332656"/>
            <a:ext cx="7124700" cy="881063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VAJA</a:t>
            </a:r>
          </a:p>
        </p:txBody>
      </p:sp>
    </p:spTree>
  </p:cSld>
  <p:clrMapOvr>
    <a:masterClrMapping/>
  </p:clrMapOvr>
  <p:transition spd="slow" advTm="30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INTERAKTIVNE NALOGE ZA PONAVLJANJE IN UTRJEVANJE ZNANJA</a:t>
            </a:r>
            <a:endParaRPr lang="sl-SI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2060848"/>
            <a:ext cx="50531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andara" panose="020E0502030303020204" pitchFamily="34" charset="0"/>
              </a:rPr>
              <a:t>1. naloga: </a:t>
            </a:r>
            <a:r>
              <a:rPr lang="sl-SI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GLASBENI ZNAKI </a:t>
            </a:r>
          </a:p>
          <a:p>
            <a:endParaRPr lang="sl-SI" sz="2000" dirty="0">
              <a:latin typeface="Candara" panose="020E0502030303020204" pitchFamily="34" charset="0"/>
            </a:endParaRPr>
          </a:p>
          <a:p>
            <a:r>
              <a:rPr lang="sl-SI" u="sng" dirty="0">
                <a:hlinkClick r:id="rId2"/>
              </a:rPr>
              <a:t>https://learningapps.org/watch?v=p4wewbapn21</a:t>
            </a:r>
            <a:endParaRPr lang="sl-SI" dirty="0"/>
          </a:p>
          <a:p>
            <a:r>
              <a:rPr lang="sl-SI" sz="2400" dirty="0" smtClean="0">
                <a:latin typeface="Candara" panose="020E0502030303020204" pitchFamily="34" charset="0"/>
              </a:rPr>
              <a:t> </a:t>
            </a:r>
            <a:endParaRPr lang="sl-SI" sz="2400" dirty="0">
              <a:latin typeface="Candara" panose="020E0502030303020204" pitchFamily="34" charset="0"/>
            </a:endParaRPr>
          </a:p>
        </p:txBody>
      </p:sp>
      <p:pic>
        <p:nvPicPr>
          <p:cNvPr id="7" name="Slika 6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62454"/>
            <a:ext cx="3299782" cy="181416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95536" y="4653136"/>
            <a:ext cx="50531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ndara" panose="020E0502030303020204" pitchFamily="34" charset="0"/>
              </a:rPr>
              <a:t>2</a:t>
            </a:r>
            <a:r>
              <a:rPr lang="sl-SI" sz="2400" dirty="0" smtClean="0">
                <a:latin typeface="Candara" panose="020E0502030303020204" pitchFamily="34" charset="0"/>
              </a:rPr>
              <a:t>. naloga: </a:t>
            </a:r>
            <a:r>
              <a:rPr lang="sl-SI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SOLMIZACIJSKI ZLOGI</a:t>
            </a:r>
          </a:p>
          <a:p>
            <a:endParaRPr lang="sl-SI" sz="2000" dirty="0">
              <a:latin typeface="Candara" panose="020E0502030303020204" pitchFamily="34" charset="0"/>
            </a:endParaRPr>
          </a:p>
          <a:p>
            <a:r>
              <a:rPr lang="sl-SI" u="sng" dirty="0">
                <a:hlinkClick r:id="rId4"/>
              </a:rPr>
              <a:t>https://learningapps.org/watch?v=ppzf2go4321</a:t>
            </a:r>
            <a:endParaRPr lang="sl-SI" dirty="0"/>
          </a:p>
          <a:p>
            <a:endParaRPr lang="sl-SI" dirty="0"/>
          </a:p>
          <a:p>
            <a:r>
              <a:rPr lang="sl-SI" sz="2400" dirty="0" smtClean="0">
                <a:latin typeface="Candara" panose="020E0502030303020204" pitchFamily="34" charset="0"/>
              </a:rPr>
              <a:t> </a:t>
            </a:r>
            <a:endParaRPr lang="sl-SI" sz="2400" dirty="0">
              <a:latin typeface="Candara" panose="020E0502030303020204" pitchFamily="34" charset="0"/>
            </a:endParaRPr>
          </a:p>
        </p:txBody>
      </p:sp>
      <p:pic>
        <p:nvPicPr>
          <p:cNvPr id="9" name="Slika 8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299782" cy="1800200"/>
          </a:xfrm>
          <a:prstGeom prst="rect">
            <a:avLst/>
          </a:prstGeom>
        </p:spPr>
      </p:pic>
    </p:spTree>
  </p:cSld>
  <p:clrMapOvr>
    <a:masterClrMapping/>
  </p:clrMapOvr>
  <p:transition spd="slow" advTm="36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67544" y="980728"/>
            <a:ext cx="50531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ndara" panose="020E0502030303020204" pitchFamily="34" charset="0"/>
              </a:rPr>
              <a:t>3</a:t>
            </a:r>
            <a:r>
              <a:rPr lang="sl-SI" sz="2400" dirty="0" smtClean="0">
                <a:latin typeface="Candara" panose="020E0502030303020204" pitchFamily="34" charset="0"/>
              </a:rPr>
              <a:t>. naloga: </a:t>
            </a:r>
            <a:r>
              <a:rPr lang="sl-SI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GLASBENA ABECEDA </a:t>
            </a:r>
          </a:p>
          <a:p>
            <a:endParaRPr lang="sl-SI" sz="2000" dirty="0">
              <a:latin typeface="Candara" panose="020E0502030303020204" pitchFamily="34" charset="0"/>
            </a:endParaRPr>
          </a:p>
          <a:p>
            <a:r>
              <a:rPr lang="sl-SI" u="sng" dirty="0">
                <a:hlinkClick r:id="rId2"/>
              </a:rPr>
              <a:t>https://learningapps.org/watch?v=p869fcn0n21</a:t>
            </a:r>
            <a:endParaRPr lang="sl-SI" dirty="0"/>
          </a:p>
          <a:p>
            <a:r>
              <a:rPr lang="sl-SI" sz="2400" dirty="0" smtClean="0">
                <a:latin typeface="Candara" panose="020E0502030303020204" pitchFamily="34" charset="0"/>
              </a:rPr>
              <a:t> </a:t>
            </a:r>
            <a:endParaRPr lang="sl-SI" sz="2400" dirty="0">
              <a:latin typeface="Candara" panose="020E0502030303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7544" y="2900557"/>
            <a:ext cx="50531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ndara" panose="020E0502030303020204" pitchFamily="34" charset="0"/>
              </a:rPr>
              <a:t>4</a:t>
            </a:r>
            <a:r>
              <a:rPr lang="sl-SI" sz="2400" dirty="0" smtClean="0">
                <a:latin typeface="Candara" panose="020E0502030303020204" pitchFamily="34" charset="0"/>
              </a:rPr>
              <a:t>. naloga: </a:t>
            </a:r>
            <a:r>
              <a:rPr lang="sl-SI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UREJANJE NOTNIH VREDNOSTI 1</a:t>
            </a:r>
          </a:p>
          <a:p>
            <a:endParaRPr lang="sl-SI" sz="2000" dirty="0">
              <a:latin typeface="Candara" panose="020E0502030303020204" pitchFamily="34" charset="0"/>
            </a:endParaRPr>
          </a:p>
          <a:p>
            <a:r>
              <a:rPr lang="sl-SI" u="sng" dirty="0">
                <a:hlinkClick r:id="rId3"/>
              </a:rPr>
              <a:t>https://learningapps.org/watch?v=pjv5w9x5c21</a:t>
            </a:r>
            <a:endParaRPr lang="sl-SI" dirty="0"/>
          </a:p>
          <a:p>
            <a:r>
              <a:rPr lang="sl-SI" sz="2400" dirty="0" smtClean="0">
                <a:latin typeface="Candara" panose="020E0502030303020204" pitchFamily="34" charset="0"/>
              </a:rPr>
              <a:t> </a:t>
            </a:r>
            <a:endParaRPr lang="sl-SI" sz="2400" dirty="0"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rId2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12247"/>
          <a:stretch/>
        </p:blipFill>
        <p:spPr>
          <a:xfrm>
            <a:off x="4860032" y="624796"/>
            <a:ext cx="4053825" cy="10081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87388" y="4814656"/>
            <a:ext cx="50531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andara" panose="020E0502030303020204" pitchFamily="34" charset="0"/>
              </a:rPr>
              <a:t>5. naloga: </a:t>
            </a:r>
            <a:r>
              <a:rPr lang="sl-SI" sz="24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UREJANJE NOTNIH VREDNOSTI </a:t>
            </a:r>
            <a:r>
              <a:rPr lang="sl-SI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</a:t>
            </a:r>
          </a:p>
          <a:p>
            <a:endParaRPr lang="sl-SI" sz="2000" dirty="0">
              <a:latin typeface="Candara" panose="020E0502030303020204" pitchFamily="34" charset="0"/>
            </a:endParaRPr>
          </a:p>
          <a:p>
            <a:r>
              <a:rPr lang="sl-SI" u="sng" dirty="0">
                <a:hlinkClick r:id="rId5"/>
              </a:rPr>
              <a:t>https://learningapps.org/watch?v=pi1oa8usn21</a:t>
            </a:r>
            <a:endParaRPr lang="sl-SI" dirty="0"/>
          </a:p>
          <a:p>
            <a:r>
              <a:rPr lang="sl-SI" sz="2400" dirty="0" smtClean="0">
                <a:latin typeface="Candara" panose="020E0502030303020204" pitchFamily="34" charset="0"/>
              </a:rPr>
              <a:t> </a:t>
            </a:r>
            <a:endParaRPr lang="sl-SI" sz="2400" dirty="0">
              <a:latin typeface="Candara" panose="020E0502030303020204" pitchFamily="34" charset="0"/>
            </a:endParaRPr>
          </a:p>
        </p:txBody>
      </p:sp>
      <p:pic>
        <p:nvPicPr>
          <p:cNvPr id="8" name="Slika 7">
            <a:hlinkClick r:id="rId3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/>
          <a:stretch/>
        </p:blipFill>
        <p:spPr>
          <a:xfrm>
            <a:off x="5220230" y="2610147"/>
            <a:ext cx="3672408" cy="1785960"/>
          </a:xfrm>
          <a:prstGeom prst="rect">
            <a:avLst/>
          </a:prstGeom>
        </p:spPr>
      </p:pic>
      <p:pic>
        <p:nvPicPr>
          <p:cNvPr id="9" name="Slika 8">
            <a:hlinkClick r:id="rId5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29" y="4939320"/>
            <a:ext cx="3666909" cy="15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9106"/>
      </p:ext>
    </p:extLst>
  </p:cSld>
  <p:clrMapOvr>
    <a:masterClrMapping/>
  </p:clrMapOvr>
  <p:transition spd="slow" advTm="36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6984776" cy="47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7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 txBox="1">
            <a:spLocks noGrp="1"/>
          </p:cNvSpPr>
          <p:nvPr>
            <p:ph type="title"/>
          </p:nvPr>
        </p:nvSpPr>
        <p:spPr>
          <a:xfrm>
            <a:off x="1043608" y="363000"/>
            <a:ext cx="7124700" cy="923925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TAKT IN TAKTNICA</a:t>
            </a:r>
          </a:p>
        </p:txBody>
      </p:sp>
      <p:sp>
        <p:nvSpPr>
          <p:cNvPr id="4099" name="Pravokotnik 3"/>
          <p:cNvSpPr>
            <a:spLocks noChangeArrowheads="1"/>
          </p:cNvSpPr>
          <p:nvPr/>
        </p:nvSpPr>
        <p:spPr bwMode="auto">
          <a:xfrm>
            <a:off x="2457450" y="3244850"/>
            <a:ext cx="36274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  <a:p>
            <a:endParaRPr lang="sl-SI" altLang="sl-SI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0" name="Ograda vsebine 4"/>
          <p:cNvSpPr txBox="1">
            <a:spLocks noGrp="1"/>
          </p:cNvSpPr>
          <p:nvPr>
            <p:ph idx="1"/>
          </p:nvPr>
        </p:nvSpPr>
        <p:spPr>
          <a:xfrm>
            <a:off x="323850" y="1600201"/>
            <a:ext cx="8351838" cy="4781550"/>
          </a:xfrm>
        </p:spPr>
        <p:txBody>
          <a:bodyPr/>
          <a:lstStyle/>
          <a:p>
            <a:pPr marL="0" indent="0" eaLnBrk="1">
              <a:buFont typeface="Wingdings 2" pitchFamily="18" charset="2"/>
              <a:buNone/>
            </a:pPr>
            <a:r>
              <a:rPr altLang="sl-SI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Takt</a:t>
            </a: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je prostor med dvema </a:t>
            </a:r>
            <a:r>
              <a:rPr altLang="sl-SI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taktnicama</a:t>
            </a: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pPr marL="0" indent="0" eaLnBrk="1">
              <a:buFont typeface="Wingdings 2" pitchFamily="18" charset="2"/>
              <a:buNone/>
            </a:pP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Takte ločijo med seboj navpične črte – </a:t>
            </a:r>
            <a:r>
              <a:rPr altLang="sl-SI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taktnice</a:t>
            </a: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Taktnice stojijo vedno pred poudarjeno noto / dobo.</a:t>
            </a: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endParaRPr altLang="sl-SI" dirty="0" smtClean="0">
              <a:latin typeface="Verdana" pitchFamily="34" charset="0"/>
            </a:endParaRPr>
          </a:p>
          <a:p>
            <a:pPr marL="0" indent="0" eaLnBrk="1">
              <a:buFont typeface="Wingdings 2" pitchFamily="18" charset="2"/>
              <a:buNone/>
            </a:pPr>
            <a:r>
              <a:rPr altLang="sl-SI" dirty="0" smtClean="0">
                <a:solidFill>
                  <a:srgbClr val="FF0000"/>
                </a:solidFill>
                <a:latin typeface="Verdana" pitchFamily="34" charset="0"/>
              </a:rPr>
              <a:t>             </a:t>
            </a:r>
          </a:p>
          <a:p>
            <a:pPr marL="0" indent="0" eaLnBrk="1">
              <a:buFont typeface="Wingdings 2" pitchFamily="18" charset="2"/>
              <a:buNone/>
            </a:pPr>
            <a:r>
              <a:rPr lang="sl-SI" altLang="sl-SI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sl-SI" altLang="sl-SI" sz="2800" dirty="0" smtClean="0">
                <a:solidFill>
                  <a:srgbClr val="FF0000"/>
                </a:solidFill>
                <a:latin typeface="Verdana" pitchFamily="34" charset="0"/>
              </a:rPr>
              <a:t>       </a:t>
            </a:r>
            <a:r>
              <a:rPr altLang="sl-SI" sz="2800" dirty="0" smtClean="0">
                <a:solidFill>
                  <a:srgbClr val="FF0000"/>
                </a:solidFill>
                <a:latin typeface="Verdana" pitchFamily="34" charset="0"/>
              </a:rPr>
              <a:t>takt</a:t>
            </a:r>
            <a:r>
              <a:rPr altLang="sl-SI" sz="2800" dirty="0" smtClean="0">
                <a:latin typeface="Verdana" pitchFamily="34" charset="0"/>
              </a:rPr>
              <a:t>  </a:t>
            </a:r>
            <a:r>
              <a:rPr altLang="sl-SI" dirty="0" smtClean="0">
                <a:latin typeface="Verdana" pitchFamily="34" charset="0"/>
              </a:rPr>
              <a:t>                                                 </a:t>
            </a:r>
            <a:r>
              <a:rPr altLang="sl-SI" sz="2800" dirty="0" smtClean="0">
                <a:solidFill>
                  <a:srgbClr val="00B050"/>
                </a:solidFill>
                <a:latin typeface="Verdana" pitchFamily="34" charset="0"/>
              </a:rPr>
              <a:t>taktnica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28230" b="8252"/>
          <a:stretch>
            <a:fillRect/>
          </a:stretch>
        </p:blipFill>
        <p:spPr bwMode="auto">
          <a:xfrm>
            <a:off x="179512" y="3559175"/>
            <a:ext cx="8816109" cy="15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1236983" y="3970338"/>
            <a:ext cx="1678833" cy="936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cxnSp>
        <p:nvCxnSpPr>
          <p:cNvPr id="7" name="Raven povezovalnik 6"/>
          <p:cNvCxnSpPr/>
          <p:nvPr/>
        </p:nvCxnSpPr>
        <p:spPr>
          <a:xfrm flipH="1">
            <a:off x="1763713" y="4906964"/>
            <a:ext cx="143991" cy="898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6610921" y="3753376"/>
            <a:ext cx="337343" cy="13911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cxnSp>
        <p:nvCxnSpPr>
          <p:cNvPr id="10" name="Raven povezovalnik 9"/>
          <p:cNvCxnSpPr/>
          <p:nvPr/>
        </p:nvCxnSpPr>
        <p:spPr>
          <a:xfrm>
            <a:off x="6791012" y="5139159"/>
            <a:ext cx="157252" cy="6663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8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 txBox="1">
            <a:spLocks noGrp="1"/>
          </p:cNvSpPr>
          <p:nvPr>
            <p:ph type="title"/>
          </p:nvPr>
        </p:nvSpPr>
        <p:spPr>
          <a:xfrm>
            <a:off x="1033264" y="404664"/>
            <a:ext cx="7124700" cy="923925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rebuchet MS" pitchFamily="34" charset="0"/>
              </a:rPr>
              <a:t>TAKTOVSKI NAČIN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28589"/>
            <a:ext cx="8352928" cy="4530874"/>
          </a:xfrm>
        </p:spPr>
        <p:txBody>
          <a:bodyPr/>
          <a:lstStyle/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Utrip glasbe je v notnem zapisu označen kot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taktovski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način. </a:t>
            </a:r>
          </a:p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Tako je skladba lahko napisana v dvodobnem, tridobnem, </a:t>
            </a:r>
          </a:p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štiridobnem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taktovskem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načinu, lahko pa so 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taktovski</a:t>
            </a: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načini tudi sestavljeni. </a:t>
            </a:r>
          </a:p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endParaRPr b="1" spc="100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r>
              <a:rPr sz="2400" b="1" spc="100" dirty="0" smtClean="0">
                <a:solidFill>
                  <a:srgbClr val="FF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TAKTOVSKI NAČIN </a:t>
            </a:r>
            <a:r>
              <a:rPr sz="2400" b="1" spc="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označujemo na začetku notnega </a:t>
            </a:r>
          </a:p>
          <a:p>
            <a:pPr marL="0" indent="0" eaLnBrk="1" fontAlgn="auto">
              <a:spcAft>
                <a:spcPts val="0"/>
              </a:spcAft>
              <a:buFont typeface="Wingdings 2"/>
              <a:buNone/>
              <a:defRPr/>
            </a:pPr>
            <a:r>
              <a:rPr sz="2400" b="1" spc="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zapisa, takoj za violinskim ključem.</a:t>
            </a:r>
            <a:endParaRPr sz="2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sz="2400" b="1" spc="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Poimenujemo ga po </a:t>
            </a:r>
            <a:r>
              <a:rPr sz="2400" b="1" cap="all" spc="100" dirty="0" smtClean="0">
                <a:solidFill>
                  <a:srgbClr val="0099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številu dob</a:t>
            </a:r>
            <a:r>
              <a:rPr sz="2400" b="1" spc="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</a:t>
            </a:r>
            <a:r>
              <a:rPr sz="2400" b="1" spc="100" dirty="0" smtClean="0">
                <a:solidFill>
                  <a:srgbClr val="FF66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NOTNI VREDNOSTI ZA DOBO.                                       </a:t>
            </a:r>
            <a:endParaRPr sz="2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eaLnBrk="1" fontAlgn="auto">
              <a:buFont typeface="Wingdings 2"/>
              <a:buChar char=""/>
              <a:defRPr/>
            </a:pPr>
            <a:endParaRPr dirty="0" smtClean="0"/>
          </a:p>
        </p:txBody>
      </p:sp>
    </p:spTree>
  </p:cSld>
  <p:clrMapOvr>
    <a:masterClrMapping/>
  </p:clrMapOvr>
  <p:transition spd="slow" advTm="18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 txBox="1">
            <a:spLocks noGrp="1"/>
          </p:cNvSpPr>
          <p:nvPr>
            <p:ph type="title"/>
          </p:nvPr>
        </p:nvSpPr>
        <p:spPr>
          <a:xfrm>
            <a:off x="791368" y="344487"/>
            <a:ext cx="7126287" cy="923925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DVOČETRTINSKI TAKT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685" y="1532557"/>
            <a:ext cx="6651652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1589" r="28324" b="10147"/>
          <a:stretch/>
        </p:blipFill>
        <p:spPr bwMode="auto">
          <a:xfrm>
            <a:off x="534860" y="4173190"/>
            <a:ext cx="8213604" cy="163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8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 txBox="1">
            <a:spLocks noGrp="1"/>
          </p:cNvSpPr>
          <p:nvPr>
            <p:ph type="title"/>
          </p:nvPr>
        </p:nvSpPr>
        <p:spPr>
          <a:xfrm>
            <a:off x="539552" y="116633"/>
            <a:ext cx="8604448" cy="6049218"/>
          </a:xfrm>
        </p:spPr>
        <p:txBody>
          <a:bodyPr/>
          <a:lstStyle/>
          <a:p>
            <a:pPr eaLnBrk="1"/>
            <a:r>
              <a:rPr altLang="sl-SI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KAKO NAKAZUJEMO DVOČETRTINSKI TAKT?</a:t>
            </a:r>
            <a:br>
              <a:rPr altLang="sl-SI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latin typeface="Verdana" pitchFamily="34" charset="0"/>
                <a:cs typeface="Trebuchet MS" pitchFamily="34" charset="0"/>
              </a:rPr>
              <a:t>                      </a:t>
            </a:r>
            <a:r>
              <a:rPr altLang="sl-SI" dirty="0">
                <a:latin typeface="Candara" panose="020E0502030303020204" pitchFamily="34" charset="0"/>
                <a:cs typeface="Trebuchet MS" pitchFamily="34" charset="0"/>
              </a:rPr>
              <a:t>O</a:t>
            </a:r>
            <a: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  <a:t>be dlani imaš skupaj.</a:t>
            </a:r>
            <a:r>
              <a:rPr altLang="sl-SI" dirty="0" smtClean="0"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latin typeface="Verdana" pitchFamily="34" charset="0"/>
                <a:cs typeface="Trebuchet MS" pitchFamily="34" charset="0"/>
              </a:rPr>
              <a:t> </a:t>
            </a:r>
            <a:br>
              <a:rPr altLang="sl-SI" dirty="0" smtClean="0"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latin typeface="Verdana" pitchFamily="34" charset="0"/>
                <a:cs typeface="Trebuchet MS" pitchFamily="34" charset="0"/>
              </a:rPr>
              <a:t>                      </a:t>
            </a:r>
            <a:r>
              <a:rPr altLang="sl-SI" dirty="0">
                <a:latin typeface="Candara" panose="020E0502030303020204" pitchFamily="34" charset="0"/>
                <a:cs typeface="Trebuchet MS" pitchFamily="34" charset="0"/>
              </a:rPr>
              <a:t>Z</a:t>
            </a:r>
            <a: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  <a:t> rokama zamahneš - z     </a:t>
            </a:r>
            <a:b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  <a:t>                                   levo roko v levo, oz. z  </a:t>
            </a:r>
            <a:b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  <a:t>                                   desno roko v desno (1).</a:t>
            </a:r>
            <a:b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latin typeface="Verdana" pitchFamily="34" charset="0"/>
                <a:cs typeface="Trebuchet MS" pitchFamily="34" charset="0"/>
              </a:rPr>
            </a:br>
            <a:r>
              <a:rPr altLang="sl-SI" dirty="0">
                <a:latin typeface="Candara" panose="020E0502030303020204" pitchFamily="34" charset="0"/>
                <a:cs typeface="Trebuchet MS" pitchFamily="34" charset="0"/>
              </a:rPr>
              <a:t>Z</a:t>
            </a:r>
            <a:r>
              <a:rPr altLang="sl-SI" dirty="0" smtClean="0">
                <a:latin typeface="Candara" panose="020E0502030303020204" pitchFamily="34" charset="0"/>
                <a:cs typeface="Trebuchet MS" pitchFamily="34" charset="0"/>
              </a:rPr>
              <a:t>opet se z rokami vrneš v prvotni položaj (2).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1700808"/>
            <a:ext cx="1885950" cy="2562225"/>
          </a:xfrm>
        </p:spPr>
      </p:pic>
      <p:cxnSp>
        <p:nvCxnSpPr>
          <p:cNvPr id="5" name="Raven povezovalnik 4"/>
          <p:cNvCxnSpPr/>
          <p:nvPr/>
        </p:nvCxnSpPr>
        <p:spPr>
          <a:xfrm flipV="1">
            <a:off x="1599409" y="1916832"/>
            <a:ext cx="1820463" cy="39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 flipV="1">
            <a:off x="2083468" y="3356992"/>
            <a:ext cx="14084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1213641" y="3068637"/>
            <a:ext cx="576263" cy="201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 txBox="1">
            <a:spLocks noGrp="1"/>
          </p:cNvSpPr>
          <p:nvPr>
            <p:ph type="title"/>
          </p:nvPr>
        </p:nvSpPr>
        <p:spPr>
          <a:xfrm>
            <a:off x="507752" y="297756"/>
            <a:ext cx="8208963" cy="3922998"/>
          </a:xfrm>
        </p:spPr>
        <p:txBody>
          <a:bodyPr/>
          <a:lstStyle/>
          <a:p>
            <a:pPr algn="ctr" eaLnBrk="1"/>
            <a:r>
              <a:rPr altLang="sl-SI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POUDARJENE IN NEPOUDARJENE NOTE / DOBE V DVOČETRTINSKEM TAKTU</a:t>
            </a:r>
            <a:br>
              <a:rPr altLang="sl-SI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endParaRPr altLang="sl-SI" dirty="0" smtClean="0">
              <a:solidFill>
                <a:srgbClr val="FF0000"/>
              </a:solidFill>
              <a:latin typeface="Verdana" pitchFamily="34" charset="0"/>
              <a:cs typeface="Trebuchet MS" pitchFamily="34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295" y="3861048"/>
            <a:ext cx="9156295" cy="1872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-536474" y="2132856"/>
            <a:ext cx="9680474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97050"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altLang="sl-SI" sz="2800" dirty="0">
                <a:latin typeface="Candara" panose="020E0502030303020204" pitchFamily="34" charset="0"/>
                <a:cs typeface="Times New Roman" pitchFamily="18" charset="0"/>
              </a:rPr>
              <a:t>Kateri zlogi so poudarjeni in kateri </a:t>
            </a:r>
            <a:r>
              <a:rPr lang="sl-SI" altLang="sl-SI" sz="2800" dirty="0" smtClean="0">
                <a:latin typeface="Candara" panose="020E0502030303020204" pitchFamily="34" charset="0"/>
                <a:cs typeface="Times New Roman" pitchFamily="18" charset="0"/>
              </a:rPr>
              <a:t>ne?</a:t>
            </a:r>
            <a:endParaRPr lang="sl-SI" altLang="sl-SI" sz="2800" dirty="0">
              <a:latin typeface="Candara" panose="020E0502030303020204" pitchFamily="34" charset="0"/>
              <a:cs typeface="Times New Roman" pitchFamily="18" charset="0"/>
            </a:endParaRPr>
          </a:p>
          <a:p>
            <a:r>
              <a:rPr lang="sl-SI" altLang="sl-SI" sz="2800" b="1" dirty="0" smtClean="0">
                <a:latin typeface="Candara" panose="020E0502030303020204" pitchFamily="34" charset="0"/>
                <a:cs typeface="Times New Roman" pitchFamily="18" charset="0"/>
              </a:rPr>
              <a:t>POUDARJENI </a:t>
            </a:r>
            <a:r>
              <a:rPr lang="sl-SI" altLang="sl-SI" sz="2800" b="1" dirty="0">
                <a:latin typeface="Candara" panose="020E0502030303020204" pitchFamily="34" charset="0"/>
                <a:cs typeface="Times New Roman" pitchFamily="18" charset="0"/>
              </a:rPr>
              <a:t>ZLOGI: ­­­­  ―</a:t>
            </a:r>
            <a:endParaRPr lang="sl-SI" altLang="sl-SI" sz="2800" dirty="0">
              <a:latin typeface="Candara" panose="020E0502030303020204" pitchFamily="34" charset="0"/>
              <a:cs typeface="Times New Roman" pitchFamily="18" charset="0"/>
            </a:endParaRPr>
          </a:p>
          <a:p>
            <a:r>
              <a:rPr lang="sl-SI" altLang="sl-SI" sz="2800" b="1" dirty="0">
                <a:latin typeface="Candara" panose="020E0502030303020204" pitchFamily="34" charset="0"/>
                <a:cs typeface="Times New Roman" pitchFamily="18" charset="0"/>
              </a:rPr>
              <a:t>NEPOUDARJENI ZLOGI:   </a:t>
            </a:r>
            <a:r>
              <a:rPr lang="sl-SI" altLang="sl-SI" sz="2800" b="1" dirty="0">
                <a:latin typeface="Candara" panose="020E0502030303020204" pitchFamily="34" charset="0"/>
                <a:ea typeface="Times New Roman" pitchFamily="18" charset="0"/>
                <a:sym typeface="Symbol" pitchFamily="18" charset="2"/>
              </a:rPr>
              <a:t></a:t>
            </a:r>
          </a:p>
          <a:p>
            <a:endParaRPr lang="sl-SI" altLang="sl-SI" dirty="0">
              <a:latin typeface="Times New Roman" pitchFamily="18" charset="0"/>
              <a:cs typeface="Times New Roman" pitchFamily="18" charset="0"/>
            </a:endParaRPr>
          </a:p>
          <a:p>
            <a:endParaRPr lang="sl-SI" altLang="sl-SI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8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 txBox="1">
            <a:spLocks noGrp="1"/>
          </p:cNvSpPr>
          <p:nvPr>
            <p:ph type="title"/>
          </p:nvPr>
        </p:nvSpPr>
        <p:spPr>
          <a:xfrm>
            <a:off x="1009650" y="404813"/>
            <a:ext cx="7124700" cy="936625"/>
          </a:xfrm>
        </p:spPr>
        <p:txBody>
          <a:bodyPr/>
          <a:lstStyle/>
          <a:p>
            <a:pPr algn="ctr"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TRIČETRTINSKI TAKT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908050"/>
            <a:ext cx="8656638" cy="489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893676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569325" cy="6335713"/>
          </a:xfrm>
        </p:spPr>
        <p:txBody>
          <a:bodyPr/>
          <a:lstStyle/>
          <a:p>
            <a:pPr eaLnBrk="1"/>
            <a:r>
              <a:rPr altLang="sl-SI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KAKO NAKAZUJEMO TRIČETRTINSKI TAKT?</a:t>
            </a:r>
            <a:r>
              <a:rPr altLang="sl-SI" dirty="0" smtClean="0">
                <a:solidFill>
                  <a:srgbClr val="FF3399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3399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>                 </a:t>
            </a: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Roki postaviš v položaj za dirigiranje. </a:t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  </a:t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                                     Z</a:t>
            </a:r>
            <a:r>
              <a:rPr altLang="sl-SI" sz="2400" dirty="0" smtClean="0">
                <a:solidFill>
                  <a:srgbClr val="FF0000"/>
                </a:solidFill>
                <a:latin typeface="Candara" panose="020E0502030303020204" pitchFamily="34" charset="0"/>
                <a:cs typeface="Trebuchet MS" pitchFamily="34" charset="0"/>
              </a:rPr>
              <a:t> </a:t>
            </a: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rokama greš navzdol (1).</a:t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/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                                     Z rokama greš v desno, oziroma v levo (2).</a:t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/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  <a:t>                                     Z rokama se vrneš v prvotni položaj (3).</a:t>
            </a:r>
            <a:br>
              <a:rPr altLang="sl-SI" sz="2400" dirty="0" smtClean="0">
                <a:solidFill>
                  <a:schemeClr val="tx1"/>
                </a:solidFill>
                <a:latin typeface="Candara" panose="020E0502030303020204" pitchFamily="34" charset="0"/>
                <a:cs typeface="Trebuchet MS" pitchFamily="34" charset="0"/>
              </a:rPr>
            </a:br>
            <a:r>
              <a:rPr altLang="sl-SI" sz="2400" dirty="0" smtClean="0">
                <a:solidFill>
                  <a:schemeClr val="tx1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sz="2400" dirty="0" smtClean="0">
                <a:solidFill>
                  <a:schemeClr val="tx1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/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  <a:t>                </a:t>
            </a:r>
            <a:br>
              <a:rPr altLang="sl-SI" dirty="0" smtClean="0">
                <a:solidFill>
                  <a:srgbClr val="FF0000"/>
                </a:solidFill>
                <a:latin typeface="Verdana" pitchFamily="34" charset="0"/>
                <a:cs typeface="Trebuchet MS" pitchFamily="34" charset="0"/>
              </a:rPr>
            </a:br>
            <a:endParaRPr altLang="sl-SI" sz="2400" dirty="0" smtClean="0">
              <a:solidFill>
                <a:schemeClr val="tx1"/>
              </a:solidFill>
              <a:latin typeface="Verdana" pitchFamily="34" charset="0"/>
              <a:cs typeface="Trebuchet MS" pitchFamily="34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93" y="2060848"/>
            <a:ext cx="2116137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565150" y="2780928"/>
            <a:ext cx="2134642" cy="129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619250" y="3752850"/>
            <a:ext cx="1080542" cy="4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V="1">
            <a:off x="1619250" y="3501231"/>
            <a:ext cx="1080542" cy="575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 txBox="1">
            <a:spLocks noGrp="1"/>
          </p:cNvSpPr>
          <p:nvPr>
            <p:ph type="title"/>
          </p:nvPr>
        </p:nvSpPr>
        <p:spPr>
          <a:xfrm>
            <a:off x="1009650" y="413718"/>
            <a:ext cx="7124700" cy="1096541"/>
          </a:xfrm>
        </p:spPr>
        <p:txBody>
          <a:bodyPr/>
          <a:lstStyle/>
          <a:p>
            <a:pPr algn="ctr" eaLnBrk="1"/>
            <a:r>
              <a:rPr altLang="sl-SI" sz="4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PREDTAKT</a:t>
            </a:r>
            <a:r>
              <a:rPr altLang="sl-SI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rebuchet MS" pitchFamily="34" charset="0"/>
              </a:rPr>
              <a:t> 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1223628" y="1510259"/>
            <a:ext cx="6696744" cy="4375150"/>
          </a:xfrm>
        </p:spPr>
        <p:txBody>
          <a:bodyPr/>
          <a:lstStyle/>
          <a:p>
            <a:pPr marL="0" indent="0" eaLnBrk="1" fontAlgn="auto">
              <a:buFont typeface="Wingdings 2"/>
              <a:buNone/>
              <a:defRPr/>
            </a:pPr>
            <a:r>
              <a:rPr sz="3200" dirty="0" smtClean="0">
                <a:solidFill>
                  <a:srgbClr val="FF3399"/>
                </a:solidFill>
                <a:latin typeface="Candara" panose="020E0502030303020204" pitchFamily="34" charset="0"/>
              </a:rPr>
              <a:t>Nepopolni takt </a:t>
            </a: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na začetku pesmi ali </a:t>
            </a:r>
          </a:p>
          <a:p>
            <a:pPr marL="0" indent="0" eaLnBrk="1" fontAlgn="auto">
              <a:buFont typeface="Wingdings 2"/>
              <a:buNone/>
              <a:defRPr/>
            </a:pP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skladbe je </a:t>
            </a:r>
            <a:r>
              <a:rPr sz="3200" dirty="0" smtClean="0">
                <a:solidFill>
                  <a:srgbClr val="FF3399"/>
                </a:solidFill>
                <a:latin typeface="Candara" panose="020E0502030303020204" pitchFamily="34" charset="0"/>
              </a:rPr>
              <a:t>PREDTAKT</a:t>
            </a: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pPr marL="0" indent="0" eaLnBrk="1" fontAlgn="auto">
              <a:buFont typeface="Wingdings 2"/>
              <a:buNone/>
              <a:defRPr/>
            </a:pP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To je</a:t>
            </a:r>
            <a:r>
              <a:rPr sz="3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sz="3200" dirty="0" smtClean="0">
                <a:solidFill>
                  <a:srgbClr val="FF3399"/>
                </a:solidFill>
                <a:latin typeface="Candara" panose="020E0502030303020204" pitchFamily="34" charset="0"/>
              </a:rPr>
              <a:t>prvi</a:t>
            </a:r>
            <a:r>
              <a:rPr sz="3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nepopolni takt, ki se </a:t>
            </a:r>
          </a:p>
          <a:p>
            <a:pPr marL="0" indent="0" eaLnBrk="1" fontAlgn="auto">
              <a:buFont typeface="Wingdings 2"/>
              <a:buNone/>
              <a:defRPr/>
            </a:pP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dopolnjuje v </a:t>
            </a:r>
            <a:r>
              <a:rPr sz="3200" dirty="0" smtClean="0">
                <a:solidFill>
                  <a:srgbClr val="FF3399"/>
                </a:solidFill>
                <a:latin typeface="Candara" panose="020E0502030303020204" pitchFamily="34" charset="0"/>
              </a:rPr>
              <a:t>zadnjem</a:t>
            </a:r>
            <a:r>
              <a:rPr sz="3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sz="3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taktu.</a:t>
            </a:r>
          </a:p>
          <a:p>
            <a:pPr eaLnBrk="1" fontAlgn="auto">
              <a:buFont typeface="Wingdings 2"/>
              <a:buChar char=""/>
              <a:defRPr/>
            </a:pPr>
            <a:endParaRPr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TM02455596%5b%5bfn=Pomlad%5d%5d</Template>
  <TotalTime>263</TotalTime>
  <Words>232</Words>
  <Application>Microsoft Office PowerPoint</Application>
  <PresentationFormat>Diaprojekcija na zaslonu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Symbol</vt:lpstr>
      <vt:lpstr>Times New Roman</vt:lpstr>
      <vt:lpstr>Trebuchet MS</vt:lpstr>
      <vt:lpstr>Verdana</vt:lpstr>
      <vt:lpstr>Wingdings 2</vt:lpstr>
      <vt:lpstr>Spring</vt:lpstr>
      <vt:lpstr>PowerPointova predstavitev</vt:lpstr>
      <vt:lpstr>TAKT IN TAKTNICA</vt:lpstr>
      <vt:lpstr>TAKTOVSKI NAČIN</vt:lpstr>
      <vt:lpstr>DVOČETRTINSKI TAKT</vt:lpstr>
      <vt:lpstr>KAKO NAKAZUJEMO DVOČETRTINSKI TAKT?                        Obe dlani imaš skupaj.                          Z rokama zamahneš - z                                         levo roko v levo, oz. z                                      desno roko v desno (1).  Zopet se z rokami vrneš v prvotni položaj (2).</vt:lpstr>
      <vt:lpstr>POUDARJENE IN NEPOUDARJENE NOTE / DOBE V DVOČETRTINSKEM TAKTU     </vt:lpstr>
      <vt:lpstr>TRIČETRTINSKI TAKT</vt:lpstr>
      <vt:lpstr>KAKO NAKAZUJEMO TRIČETRTINSKI TAKT?                  Roki postaviš v položaj za dirigiranje.                                          Z rokama greš navzdol (1).                                       Z rokama greš v desno, oziroma v levo (2).                                       Z rokama se vrneš v prvotni položaj (3).                     </vt:lpstr>
      <vt:lpstr>PREDTAKT </vt:lpstr>
      <vt:lpstr>VAJA</vt:lpstr>
      <vt:lpstr>VAJA</vt:lpstr>
      <vt:lpstr>VAJA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Monika Prijanovič</cp:lastModifiedBy>
  <cp:revision>21</cp:revision>
  <dcterms:created xsi:type="dcterms:W3CDTF">2021-02-05T20:31:33Z</dcterms:created>
  <dcterms:modified xsi:type="dcterms:W3CDTF">2021-02-08T19:59:23Z</dcterms:modified>
</cp:coreProperties>
</file>