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59" r:id="rId8"/>
    <p:sldId id="260" r:id="rId9"/>
    <p:sldId id="264" r:id="rId10"/>
    <p:sldId id="265" r:id="rId11"/>
    <p:sldId id="267" r:id="rId12"/>
    <p:sldId id="26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4/5/2021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4/5/2021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9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1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2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err="1" smtClean="0"/>
              <a:t>Hello</a:t>
            </a:r>
            <a:r>
              <a:rPr lang="sl-SI" dirty="0" smtClean="0"/>
              <a:t>, </a:t>
            </a:r>
            <a:r>
              <a:rPr lang="sl-SI" dirty="0" err="1" smtClean="0"/>
              <a:t>clunk</a:t>
            </a:r>
            <a:endParaRPr lang="en-GB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Angleška bralna značka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140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/>
          <p:cNvSpPr txBox="1"/>
          <p:nvPr/>
        </p:nvSpPr>
        <p:spPr>
          <a:xfrm>
            <a:off x="2286000" y="391886"/>
            <a:ext cx="7916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 err="1" smtClean="0"/>
              <a:t>Who</a:t>
            </a:r>
            <a:r>
              <a:rPr lang="sl-SI" sz="4000" dirty="0" smtClean="0"/>
              <a:t> </a:t>
            </a:r>
            <a:r>
              <a:rPr lang="sl-SI" sz="4000" dirty="0" err="1" smtClean="0"/>
              <a:t>says</a:t>
            </a:r>
            <a:r>
              <a:rPr lang="sl-SI" sz="4000" dirty="0" smtClean="0"/>
              <a:t> </a:t>
            </a:r>
            <a:r>
              <a:rPr lang="sl-SI" sz="4000" dirty="0" err="1" smtClean="0"/>
              <a:t>this</a:t>
            </a:r>
            <a:r>
              <a:rPr lang="sl-SI" sz="4000" dirty="0" smtClean="0"/>
              <a:t>?</a:t>
            </a:r>
            <a:endParaRPr lang="en-GB" sz="4000" dirty="0"/>
          </a:p>
        </p:txBody>
      </p:sp>
      <p:sp>
        <p:nvSpPr>
          <p:cNvPr id="6" name="Zaobljen pravokotni oblaček 5"/>
          <p:cNvSpPr/>
          <p:nvPr/>
        </p:nvSpPr>
        <p:spPr>
          <a:xfrm>
            <a:off x="1219199" y="1685109"/>
            <a:ext cx="2782388" cy="1240971"/>
          </a:xfrm>
          <a:prstGeom prst="wedgeRoundRectCallou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 smtClean="0"/>
              <a:t>Is </a:t>
            </a:r>
            <a:r>
              <a:rPr lang="sl-SI" sz="2000" dirty="0" err="1" smtClean="0"/>
              <a:t>this</a:t>
            </a:r>
            <a:r>
              <a:rPr lang="sl-SI" sz="2000" dirty="0" smtClean="0"/>
              <a:t> a banana?</a:t>
            </a:r>
            <a:endParaRPr lang="en-GB" sz="2000" dirty="0"/>
          </a:p>
        </p:txBody>
      </p:sp>
      <p:sp>
        <p:nvSpPr>
          <p:cNvPr id="7" name="Zaobljen pravokotni oblaček 6"/>
          <p:cNvSpPr/>
          <p:nvPr/>
        </p:nvSpPr>
        <p:spPr>
          <a:xfrm>
            <a:off x="1219199" y="3381103"/>
            <a:ext cx="2782388" cy="1240971"/>
          </a:xfrm>
          <a:prstGeom prst="wedgeRoundRectCallou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 smtClean="0"/>
              <a:t>No. </a:t>
            </a:r>
            <a:r>
              <a:rPr lang="sl-SI" sz="2000" dirty="0" err="1" smtClean="0"/>
              <a:t>It‘s</a:t>
            </a:r>
            <a:r>
              <a:rPr lang="sl-SI" sz="2000" dirty="0" smtClean="0"/>
              <a:t> a </a:t>
            </a:r>
            <a:r>
              <a:rPr lang="sl-SI" sz="2000" dirty="0" err="1" smtClean="0"/>
              <a:t>book</a:t>
            </a:r>
            <a:r>
              <a:rPr lang="sl-SI" sz="2000" dirty="0" smtClean="0"/>
              <a:t>.</a:t>
            </a:r>
            <a:endParaRPr lang="en-GB" sz="2000" dirty="0"/>
          </a:p>
        </p:txBody>
      </p:sp>
      <p:sp>
        <p:nvSpPr>
          <p:cNvPr id="8" name="Zaobljen pravokotni oblaček 7"/>
          <p:cNvSpPr/>
          <p:nvPr/>
        </p:nvSpPr>
        <p:spPr>
          <a:xfrm>
            <a:off x="1219199" y="5077097"/>
            <a:ext cx="2782388" cy="1240971"/>
          </a:xfrm>
          <a:prstGeom prst="wedgeRoundRectCallou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 smtClean="0"/>
              <a:t>No. </a:t>
            </a:r>
            <a:r>
              <a:rPr lang="sl-SI" sz="2000" dirty="0" err="1" smtClean="0"/>
              <a:t>It‘s</a:t>
            </a:r>
            <a:r>
              <a:rPr lang="sl-SI" sz="2000" dirty="0" smtClean="0"/>
              <a:t> a </a:t>
            </a:r>
            <a:r>
              <a:rPr lang="sl-SI" sz="2000" dirty="0" err="1" smtClean="0"/>
              <a:t>ball</a:t>
            </a:r>
            <a:r>
              <a:rPr lang="sl-SI" sz="2000" dirty="0" smtClean="0"/>
              <a:t>.</a:t>
            </a:r>
            <a:endParaRPr lang="en-GB" sz="2000" dirty="0"/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6547" y="3525031"/>
            <a:ext cx="720446" cy="1097043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1659" y="1586705"/>
            <a:ext cx="1044165" cy="1437777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605" y="5122623"/>
            <a:ext cx="876271" cy="1360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3543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1071154" y="287383"/>
            <a:ext cx="8569235" cy="731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 err="1" smtClean="0"/>
              <a:t>Which</a:t>
            </a:r>
            <a:r>
              <a:rPr lang="sl-SI" sz="4000" dirty="0" smtClean="0"/>
              <a:t> one is it?</a:t>
            </a:r>
            <a:endParaRPr lang="en-GB" sz="4000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1071154" y="1267097"/>
            <a:ext cx="1802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A </a:t>
            </a:r>
            <a:r>
              <a:rPr lang="sl-SI" sz="2400" dirty="0" err="1" smtClean="0"/>
              <a:t>wheel</a:t>
            </a:r>
            <a:endParaRPr lang="en-GB" sz="2400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1071153" y="4032069"/>
            <a:ext cx="1802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A </a:t>
            </a:r>
            <a:r>
              <a:rPr lang="sl-SI" sz="2400" dirty="0" err="1" smtClean="0"/>
              <a:t>book</a:t>
            </a:r>
            <a:endParaRPr lang="en-GB" sz="2400" dirty="0"/>
          </a:p>
        </p:txBody>
      </p:sp>
      <p:pic>
        <p:nvPicPr>
          <p:cNvPr id="10" name="Slika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3339" y="2089730"/>
            <a:ext cx="1086002" cy="1457528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9057" y="2160219"/>
            <a:ext cx="1057423" cy="1514686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573" y="2076037"/>
            <a:ext cx="981212" cy="1448002"/>
          </a:xfrm>
          <a:prstGeom prst="rect">
            <a:avLst/>
          </a:prstGeom>
        </p:spPr>
      </p:pic>
      <p:pic>
        <p:nvPicPr>
          <p:cNvPr id="13" name="Slika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1152" y="4816222"/>
            <a:ext cx="952633" cy="1390844"/>
          </a:xfrm>
          <a:prstGeom prst="rect">
            <a:avLst/>
          </a:prstGeom>
        </p:spPr>
      </p:pic>
      <p:pic>
        <p:nvPicPr>
          <p:cNvPr id="14" name="Slika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9057" y="4878518"/>
            <a:ext cx="952633" cy="1476581"/>
          </a:xfrm>
          <a:prstGeom prst="rect">
            <a:avLst/>
          </a:prstGeom>
        </p:spPr>
      </p:pic>
      <p:pic>
        <p:nvPicPr>
          <p:cNvPr id="15" name="Slika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3339" y="4816222"/>
            <a:ext cx="1076475" cy="1448002"/>
          </a:xfrm>
          <a:prstGeom prst="rect">
            <a:avLst/>
          </a:prstGeom>
        </p:spPr>
      </p:pic>
      <p:sp>
        <p:nvSpPr>
          <p:cNvPr id="2" name="Elipsa 1"/>
          <p:cNvSpPr/>
          <p:nvPr/>
        </p:nvSpPr>
        <p:spPr>
          <a:xfrm>
            <a:off x="4611189" y="1619794"/>
            <a:ext cx="2090057" cy="2612572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Elipsa 15"/>
          <p:cNvSpPr/>
          <p:nvPr/>
        </p:nvSpPr>
        <p:spPr>
          <a:xfrm>
            <a:off x="7766547" y="4205358"/>
            <a:ext cx="2090057" cy="2612572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3937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1071154" y="287383"/>
            <a:ext cx="8569235" cy="7315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 err="1" smtClean="0"/>
              <a:t>Which</a:t>
            </a:r>
            <a:r>
              <a:rPr lang="sl-SI" sz="4000" dirty="0" smtClean="0"/>
              <a:t> one is it?</a:t>
            </a:r>
            <a:endParaRPr lang="en-GB" sz="4000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1071154" y="1267097"/>
            <a:ext cx="1802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An </a:t>
            </a:r>
            <a:r>
              <a:rPr lang="sl-SI" sz="2400" dirty="0" err="1" smtClean="0"/>
              <a:t>arm</a:t>
            </a:r>
            <a:endParaRPr lang="en-GB" sz="2400" dirty="0"/>
          </a:p>
        </p:txBody>
      </p:sp>
      <p:sp>
        <p:nvSpPr>
          <p:cNvPr id="9" name="PoljeZBesedilom 8"/>
          <p:cNvSpPr txBox="1"/>
          <p:nvPr/>
        </p:nvSpPr>
        <p:spPr>
          <a:xfrm>
            <a:off x="1071153" y="4032069"/>
            <a:ext cx="1802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err="1" smtClean="0"/>
              <a:t>Hello</a:t>
            </a:r>
            <a:endParaRPr lang="en-GB" sz="2400" dirty="0"/>
          </a:p>
        </p:txBody>
      </p:sp>
      <p:pic>
        <p:nvPicPr>
          <p:cNvPr id="12" name="Slika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2573" y="2076037"/>
            <a:ext cx="981212" cy="1448002"/>
          </a:xfrm>
          <a:prstGeom prst="rect">
            <a:avLst/>
          </a:prstGeom>
        </p:spPr>
      </p:pic>
      <p:pic>
        <p:nvPicPr>
          <p:cNvPr id="16" name="Slika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2999" y="2112293"/>
            <a:ext cx="1095528" cy="1438476"/>
          </a:xfrm>
          <a:prstGeom prst="rect">
            <a:avLst/>
          </a:prstGeom>
        </p:spPr>
      </p:pic>
      <p:pic>
        <p:nvPicPr>
          <p:cNvPr id="17" name="Slika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215" y="4954132"/>
            <a:ext cx="1000265" cy="1467055"/>
          </a:xfrm>
          <a:prstGeom prst="rect">
            <a:avLst/>
          </a:prstGeom>
        </p:spPr>
      </p:pic>
      <p:pic>
        <p:nvPicPr>
          <p:cNvPr id="18" name="Slika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2999" y="5016139"/>
            <a:ext cx="1086002" cy="1476581"/>
          </a:xfrm>
          <a:prstGeom prst="rect">
            <a:avLst/>
          </a:prstGeom>
        </p:spPr>
      </p:pic>
      <p:pic>
        <p:nvPicPr>
          <p:cNvPr id="19" name="Slika 1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215" y="1980998"/>
            <a:ext cx="1086002" cy="1457528"/>
          </a:xfrm>
          <a:prstGeom prst="rect">
            <a:avLst/>
          </a:prstGeom>
        </p:spPr>
      </p:pic>
      <p:pic>
        <p:nvPicPr>
          <p:cNvPr id="20" name="Slika 1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468" y="5001764"/>
            <a:ext cx="1019317" cy="1419423"/>
          </a:xfrm>
          <a:prstGeom prst="rect">
            <a:avLst/>
          </a:prstGeom>
        </p:spPr>
      </p:pic>
      <p:sp>
        <p:nvSpPr>
          <p:cNvPr id="21" name="Elipsa 20"/>
          <p:cNvSpPr/>
          <p:nvPr/>
        </p:nvSpPr>
        <p:spPr>
          <a:xfrm>
            <a:off x="8513318" y="4262901"/>
            <a:ext cx="2090057" cy="2612572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Elipsa 21"/>
          <p:cNvSpPr/>
          <p:nvPr/>
        </p:nvSpPr>
        <p:spPr>
          <a:xfrm>
            <a:off x="5050971" y="1497929"/>
            <a:ext cx="2090057" cy="2612572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7036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8606" y="0"/>
            <a:ext cx="5007827" cy="6630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1940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/>
          <p:cNvSpPr txBox="1"/>
          <p:nvPr/>
        </p:nvSpPr>
        <p:spPr>
          <a:xfrm>
            <a:off x="4362994" y="326572"/>
            <a:ext cx="48332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b="1" dirty="0" err="1" smtClean="0"/>
              <a:t>Who</a:t>
            </a:r>
            <a:r>
              <a:rPr lang="sl-SI" sz="4000" b="1" dirty="0" smtClean="0"/>
              <a:t> is </a:t>
            </a:r>
            <a:r>
              <a:rPr lang="sl-SI" sz="4000" b="1" dirty="0" err="1" smtClean="0"/>
              <a:t>this</a:t>
            </a:r>
            <a:r>
              <a:rPr lang="sl-SI" sz="4000" b="1" dirty="0" smtClean="0"/>
              <a:t>?</a:t>
            </a:r>
            <a:endParaRPr lang="en-GB" sz="4000" b="1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922" y="2066447"/>
            <a:ext cx="2235709" cy="3404376"/>
          </a:xfrm>
          <a:prstGeom prst="rect">
            <a:avLst/>
          </a:prstGeom>
        </p:spPr>
      </p:pic>
      <p:sp>
        <p:nvSpPr>
          <p:cNvPr id="7" name="AutoShape 2" descr="Teacher's Handbook"/>
          <p:cNvSpPr>
            <a:spLocks noChangeAspect="1" noChangeArrowheads="1"/>
          </p:cNvSpPr>
          <p:nvPr/>
        </p:nvSpPr>
        <p:spPr bwMode="auto">
          <a:xfrm>
            <a:off x="8891450" y="3463834"/>
            <a:ext cx="3113315" cy="311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8203" y="3194348"/>
            <a:ext cx="2009775" cy="2276475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035" y="3276064"/>
            <a:ext cx="1819275" cy="2505075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953" y="1922583"/>
            <a:ext cx="1638529" cy="2543530"/>
          </a:xfrm>
          <a:prstGeom prst="rect">
            <a:avLst/>
          </a:prstGeom>
        </p:spPr>
      </p:pic>
      <p:sp>
        <p:nvSpPr>
          <p:cNvPr id="17" name="Puščica dol 16"/>
          <p:cNvSpPr/>
          <p:nvPr/>
        </p:nvSpPr>
        <p:spPr>
          <a:xfrm>
            <a:off x="2066854" y="496389"/>
            <a:ext cx="770708" cy="14238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Puščica dol 17"/>
          <p:cNvSpPr/>
          <p:nvPr/>
        </p:nvSpPr>
        <p:spPr>
          <a:xfrm>
            <a:off x="5271604" y="1407228"/>
            <a:ext cx="770708" cy="14238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Puščica dol 18"/>
          <p:cNvSpPr/>
          <p:nvPr/>
        </p:nvSpPr>
        <p:spPr>
          <a:xfrm>
            <a:off x="7953098" y="1649683"/>
            <a:ext cx="770708" cy="14238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Puščica dol 19"/>
          <p:cNvSpPr/>
          <p:nvPr/>
        </p:nvSpPr>
        <p:spPr>
          <a:xfrm>
            <a:off x="10659900" y="271552"/>
            <a:ext cx="770708" cy="14238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PoljeZBesedilom 20"/>
          <p:cNvSpPr txBox="1"/>
          <p:nvPr/>
        </p:nvSpPr>
        <p:spPr>
          <a:xfrm>
            <a:off x="1280160" y="5995851"/>
            <a:ext cx="2354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FF0000"/>
                </a:solidFill>
              </a:rPr>
              <a:t>ROSIE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22" name="PoljeZBesedilom 21"/>
          <p:cNvSpPr txBox="1"/>
          <p:nvPr/>
        </p:nvSpPr>
        <p:spPr>
          <a:xfrm>
            <a:off x="4485468" y="5673398"/>
            <a:ext cx="2354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00B0F0"/>
                </a:solidFill>
              </a:rPr>
              <a:t>GRANDPA</a:t>
            </a:r>
            <a:endParaRPr lang="en-GB" sz="2400" dirty="0">
              <a:solidFill>
                <a:srgbClr val="00B0F0"/>
              </a:solidFill>
            </a:endParaRPr>
          </a:p>
        </p:txBody>
      </p:sp>
      <p:sp>
        <p:nvSpPr>
          <p:cNvPr id="23" name="PoljeZBesedilom 22"/>
          <p:cNvSpPr txBox="1"/>
          <p:nvPr/>
        </p:nvSpPr>
        <p:spPr>
          <a:xfrm>
            <a:off x="7448035" y="5968909"/>
            <a:ext cx="2354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7030A0"/>
                </a:solidFill>
              </a:rPr>
              <a:t>ROBOT CLUNK</a:t>
            </a:r>
            <a:endParaRPr lang="en-GB" sz="2400" dirty="0">
              <a:solidFill>
                <a:srgbClr val="7030A0"/>
              </a:solidFill>
            </a:endParaRPr>
          </a:p>
        </p:txBody>
      </p:sp>
      <p:sp>
        <p:nvSpPr>
          <p:cNvPr id="24" name="PoljeZBesedilom 23"/>
          <p:cNvSpPr txBox="1"/>
          <p:nvPr/>
        </p:nvSpPr>
        <p:spPr>
          <a:xfrm>
            <a:off x="10391382" y="4653883"/>
            <a:ext cx="23544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00B050"/>
                </a:solidFill>
              </a:rPr>
              <a:t>BEN</a:t>
            </a:r>
            <a:endParaRPr lang="en-GB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89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992777" y="222069"/>
            <a:ext cx="76417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 err="1" smtClean="0"/>
              <a:t>What‘s</a:t>
            </a:r>
            <a:r>
              <a:rPr lang="sl-SI" sz="4000" dirty="0" smtClean="0"/>
              <a:t> </a:t>
            </a:r>
            <a:r>
              <a:rPr lang="sl-SI" sz="4000" dirty="0" err="1" smtClean="0"/>
              <a:t>this</a:t>
            </a:r>
            <a:r>
              <a:rPr lang="sl-SI" sz="4000" dirty="0" smtClean="0"/>
              <a:t>?</a:t>
            </a:r>
            <a:endParaRPr lang="en-GB" sz="4000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9339" y="4258252"/>
            <a:ext cx="1619126" cy="2220926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8023" y="1237880"/>
            <a:ext cx="1410308" cy="2059049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5823" y="3996995"/>
            <a:ext cx="1550600" cy="2403430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7910" y="1111329"/>
            <a:ext cx="1857888" cy="2499107"/>
          </a:xfrm>
          <a:prstGeom prst="rect">
            <a:avLst/>
          </a:prstGeom>
        </p:spPr>
      </p:pic>
      <p:pic>
        <p:nvPicPr>
          <p:cNvPr id="9" name="Slika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9908" y="599371"/>
            <a:ext cx="1505836" cy="2222205"/>
          </a:xfrm>
          <a:prstGeom prst="rect">
            <a:avLst/>
          </a:prstGeom>
        </p:spPr>
      </p:pic>
      <p:sp>
        <p:nvSpPr>
          <p:cNvPr id="10" name="PoljeZBesedilom 9"/>
          <p:cNvSpPr txBox="1"/>
          <p:nvPr/>
        </p:nvSpPr>
        <p:spPr>
          <a:xfrm>
            <a:off x="3108960" y="1985554"/>
            <a:ext cx="192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A </a:t>
            </a:r>
            <a:r>
              <a:rPr lang="sl-SI" sz="2400" dirty="0" err="1" smtClean="0"/>
              <a:t>ball</a:t>
            </a:r>
            <a:endParaRPr lang="en-GB" sz="2400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4287641" y="5137882"/>
            <a:ext cx="192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A banana</a:t>
            </a:r>
            <a:endParaRPr lang="en-GB" sz="2400" dirty="0"/>
          </a:p>
        </p:txBody>
      </p:sp>
      <p:sp>
        <p:nvSpPr>
          <p:cNvPr id="12" name="PoljeZBesedilom 11"/>
          <p:cNvSpPr txBox="1"/>
          <p:nvPr/>
        </p:nvSpPr>
        <p:spPr>
          <a:xfrm>
            <a:off x="7674429" y="2036571"/>
            <a:ext cx="192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A </a:t>
            </a:r>
            <a:r>
              <a:rPr lang="sl-SI" sz="2400" dirty="0" err="1" smtClean="0"/>
              <a:t>book</a:t>
            </a:r>
            <a:endParaRPr lang="en-GB" sz="2400" dirty="0"/>
          </a:p>
        </p:txBody>
      </p:sp>
      <p:sp>
        <p:nvSpPr>
          <p:cNvPr id="13" name="PoljeZBesedilom 12"/>
          <p:cNvSpPr txBox="1"/>
          <p:nvPr/>
        </p:nvSpPr>
        <p:spPr>
          <a:xfrm>
            <a:off x="9926619" y="2921493"/>
            <a:ext cx="192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To </a:t>
            </a:r>
            <a:r>
              <a:rPr lang="sl-SI" sz="2400" dirty="0" err="1" smtClean="0"/>
              <a:t>eat</a:t>
            </a:r>
            <a:endParaRPr lang="en-GB" sz="2400" dirty="0"/>
          </a:p>
        </p:txBody>
      </p:sp>
      <p:sp>
        <p:nvSpPr>
          <p:cNvPr id="14" name="PoljeZBesedilom 13"/>
          <p:cNvSpPr txBox="1"/>
          <p:nvPr/>
        </p:nvSpPr>
        <p:spPr>
          <a:xfrm>
            <a:off x="10155624" y="5198710"/>
            <a:ext cx="192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An </a:t>
            </a:r>
            <a:r>
              <a:rPr lang="sl-SI" sz="2400" dirty="0" err="1" smtClean="0"/>
              <a:t>arm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816895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992777" y="222069"/>
            <a:ext cx="76417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 err="1" smtClean="0"/>
              <a:t>What‘s</a:t>
            </a:r>
            <a:r>
              <a:rPr lang="sl-SI" sz="4000" dirty="0" smtClean="0"/>
              <a:t> </a:t>
            </a:r>
            <a:r>
              <a:rPr lang="sl-SI" sz="4000" dirty="0" err="1" smtClean="0"/>
              <a:t>this</a:t>
            </a:r>
            <a:r>
              <a:rPr lang="sl-SI" sz="4000" dirty="0" smtClean="0"/>
              <a:t>?</a:t>
            </a:r>
            <a:endParaRPr lang="en-GB" sz="4000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3103913" y="2024551"/>
            <a:ext cx="192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err="1" smtClean="0"/>
              <a:t>Colour</a:t>
            </a:r>
            <a:r>
              <a:rPr lang="sl-SI" sz="2400" dirty="0" smtClean="0"/>
              <a:t> </a:t>
            </a:r>
            <a:r>
              <a:rPr lang="sl-SI" sz="2400" dirty="0" err="1" smtClean="0"/>
              <a:t>yellow</a:t>
            </a:r>
            <a:endParaRPr lang="en-GB" sz="2400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4366019" y="5129622"/>
            <a:ext cx="192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err="1" smtClean="0"/>
              <a:t>Number</a:t>
            </a:r>
            <a:r>
              <a:rPr lang="sl-SI" sz="2400" dirty="0" smtClean="0"/>
              <a:t> </a:t>
            </a:r>
            <a:r>
              <a:rPr lang="sl-SI" sz="2400" dirty="0" err="1" smtClean="0"/>
              <a:t>two</a:t>
            </a:r>
            <a:endParaRPr lang="en-GB" sz="2400" dirty="0"/>
          </a:p>
        </p:txBody>
      </p:sp>
      <p:sp>
        <p:nvSpPr>
          <p:cNvPr id="12" name="PoljeZBesedilom 11"/>
          <p:cNvSpPr txBox="1"/>
          <p:nvPr/>
        </p:nvSpPr>
        <p:spPr>
          <a:xfrm>
            <a:off x="7631529" y="2037630"/>
            <a:ext cx="192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A robot</a:t>
            </a:r>
            <a:endParaRPr lang="en-GB" sz="2400" dirty="0"/>
          </a:p>
        </p:txBody>
      </p:sp>
      <p:sp>
        <p:nvSpPr>
          <p:cNvPr id="13" name="PoljeZBesedilom 12"/>
          <p:cNvSpPr txBox="1"/>
          <p:nvPr/>
        </p:nvSpPr>
        <p:spPr>
          <a:xfrm>
            <a:off x="9926619" y="2921493"/>
            <a:ext cx="192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A </a:t>
            </a:r>
            <a:r>
              <a:rPr lang="sl-SI" sz="2400" dirty="0" err="1" smtClean="0"/>
              <a:t>wheel</a:t>
            </a:r>
            <a:endParaRPr lang="en-GB" sz="2400" dirty="0"/>
          </a:p>
        </p:txBody>
      </p:sp>
      <p:sp>
        <p:nvSpPr>
          <p:cNvPr id="14" name="PoljeZBesedilom 13"/>
          <p:cNvSpPr txBox="1"/>
          <p:nvPr/>
        </p:nvSpPr>
        <p:spPr>
          <a:xfrm>
            <a:off x="10155624" y="5198710"/>
            <a:ext cx="192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err="1" smtClean="0"/>
              <a:t>Kitchen</a:t>
            </a:r>
            <a:endParaRPr lang="en-GB" sz="2400" dirty="0"/>
          </a:p>
        </p:txBody>
      </p:sp>
      <p:pic>
        <p:nvPicPr>
          <p:cNvPr id="16" name="Slika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8261" y="4365970"/>
            <a:ext cx="1498358" cy="1988971"/>
          </a:xfrm>
          <a:prstGeom prst="rect">
            <a:avLst/>
          </a:prstGeom>
        </p:spPr>
      </p:pic>
      <p:pic>
        <p:nvPicPr>
          <p:cNvPr id="17" name="Slika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813" y="688869"/>
            <a:ext cx="1489838" cy="2025656"/>
          </a:xfrm>
          <a:prstGeom prst="rect">
            <a:avLst/>
          </a:prstGeom>
        </p:spPr>
      </p:pic>
      <p:pic>
        <p:nvPicPr>
          <p:cNvPr id="18" name="Slika 1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512" y="4204222"/>
            <a:ext cx="1723013" cy="2312463"/>
          </a:xfrm>
          <a:prstGeom prst="rect">
            <a:avLst/>
          </a:prstGeom>
        </p:spPr>
      </p:pic>
      <p:pic>
        <p:nvPicPr>
          <p:cNvPr id="19" name="Slika 1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3551" y="576011"/>
            <a:ext cx="1476299" cy="2114697"/>
          </a:xfrm>
          <a:prstGeom prst="rect">
            <a:avLst/>
          </a:prstGeom>
        </p:spPr>
      </p:pic>
      <p:pic>
        <p:nvPicPr>
          <p:cNvPr id="20" name="Slika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345" y="1209387"/>
            <a:ext cx="1578232" cy="211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611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992777" y="222069"/>
            <a:ext cx="76417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 err="1" smtClean="0"/>
              <a:t>What‘s</a:t>
            </a:r>
            <a:r>
              <a:rPr lang="sl-SI" sz="4000" dirty="0" smtClean="0"/>
              <a:t> </a:t>
            </a:r>
            <a:r>
              <a:rPr lang="sl-SI" sz="4000" dirty="0" err="1" smtClean="0"/>
              <a:t>this</a:t>
            </a:r>
            <a:r>
              <a:rPr lang="sl-SI" sz="4000" dirty="0" smtClean="0"/>
              <a:t>?</a:t>
            </a:r>
            <a:endParaRPr lang="en-GB" sz="4000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1191064" y="5198709"/>
            <a:ext cx="192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err="1" smtClean="0"/>
              <a:t>Hello</a:t>
            </a:r>
            <a:endParaRPr lang="en-GB" sz="2400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5132223" y="5198708"/>
            <a:ext cx="192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err="1" smtClean="0"/>
              <a:t>Number</a:t>
            </a:r>
            <a:r>
              <a:rPr lang="sl-SI" sz="2400" dirty="0" smtClean="0"/>
              <a:t> </a:t>
            </a:r>
            <a:r>
              <a:rPr lang="sl-SI" sz="2400" dirty="0" err="1" smtClean="0"/>
              <a:t>five</a:t>
            </a:r>
            <a:endParaRPr lang="en-GB" sz="2400" dirty="0"/>
          </a:p>
        </p:txBody>
      </p:sp>
      <p:sp>
        <p:nvSpPr>
          <p:cNvPr id="14" name="PoljeZBesedilom 13"/>
          <p:cNvSpPr txBox="1"/>
          <p:nvPr/>
        </p:nvSpPr>
        <p:spPr>
          <a:xfrm>
            <a:off x="9645768" y="5198708"/>
            <a:ext cx="19202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err="1" smtClean="0"/>
              <a:t>Head</a:t>
            </a:r>
            <a:endParaRPr lang="en-GB" sz="2400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761" y="2447219"/>
            <a:ext cx="1689164" cy="2452537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8536" y="2368711"/>
            <a:ext cx="1873973" cy="2609552"/>
          </a:xfrm>
          <a:prstGeom prst="rect">
            <a:avLst/>
          </a:prstGeom>
        </p:spPr>
      </p:pic>
      <p:pic>
        <p:nvPicPr>
          <p:cNvPr id="15" name="Slika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064" y="2418797"/>
            <a:ext cx="1682154" cy="2467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912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jeZBesedilom 4"/>
          <p:cNvSpPr txBox="1"/>
          <p:nvPr/>
        </p:nvSpPr>
        <p:spPr>
          <a:xfrm>
            <a:off x="2286000" y="391886"/>
            <a:ext cx="79160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 err="1" smtClean="0"/>
              <a:t>Who</a:t>
            </a:r>
            <a:r>
              <a:rPr lang="sl-SI" sz="4000" dirty="0" smtClean="0"/>
              <a:t> </a:t>
            </a:r>
            <a:r>
              <a:rPr lang="sl-SI" sz="4000" dirty="0" err="1" smtClean="0"/>
              <a:t>says</a:t>
            </a:r>
            <a:r>
              <a:rPr lang="sl-SI" sz="4000" dirty="0" smtClean="0"/>
              <a:t> </a:t>
            </a:r>
            <a:r>
              <a:rPr lang="sl-SI" sz="4000" dirty="0" err="1" smtClean="0"/>
              <a:t>this</a:t>
            </a:r>
            <a:r>
              <a:rPr lang="sl-SI" sz="4000" dirty="0" smtClean="0"/>
              <a:t>? </a:t>
            </a:r>
            <a:endParaRPr lang="en-GB" sz="4000" dirty="0"/>
          </a:p>
        </p:txBody>
      </p:sp>
      <p:sp>
        <p:nvSpPr>
          <p:cNvPr id="6" name="Zaobljen pravokotni oblaček 5"/>
          <p:cNvSpPr/>
          <p:nvPr/>
        </p:nvSpPr>
        <p:spPr>
          <a:xfrm>
            <a:off x="1219199" y="1685109"/>
            <a:ext cx="2782388" cy="1240971"/>
          </a:xfrm>
          <a:prstGeom prst="wedgeRoundRectCallou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 err="1" smtClean="0"/>
              <a:t>What‘s</a:t>
            </a:r>
            <a:r>
              <a:rPr lang="sl-SI" sz="2000" dirty="0" smtClean="0"/>
              <a:t> </a:t>
            </a:r>
            <a:r>
              <a:rPr lang="sl-SI" sz="2000" dirty="0" err="1" smtClean="0"/>
              <a:t>this</a:t>
            </a:r>
            <a:r>
              <a:rPr lang="sl-SI" sz="2000" dirty="0" smtClean="0"/>
              <a:t>, </a:t>
            </a:r>
            <a:r>
              <a:rPr lang="sl-SI" sz="2000" dirty="0" err="1" smtClean="0"/>
              <a:t>grandpa</a:t>
            </a:r>
            <a:r>
              <a:rPr lang="sl-SI" sz="2000" dirty="0" smtClean="0"/>
              <a:t>?</a:t>
            </a:r>
            <a:endParaRPr lang="en-GB" sz="2000" dirty="0"/>
          </a:p>
        </p:txBody>
      </p:sp>
      <p:sp>
        <p:nvSpPr>
          <p:cNvPr id="7" name="Zaobljen pravokotni oblaček 6"/>
          <p:cNvSpPr/>
          <p:nvPr/>
        </p:nvSpPr>
        <p:spPr>
          <a:xfrm>
            <a:off x="1219199" y="3381103"/>
            <a:ext cx="2782388" cy="1240971"/>
          </a:xfrm>
          <a:prstGeom prst="wedgeRoundRectCallou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 err="1" smtClean="0"/>
              <a:t>It‘s</a:t>
            </a:r>
            <a:r>
              <a:rPr lang="sl-SI" sz="2000" dirty="0" smtClean="0"/>
              <a:t> </a:t>
            </a:r>
            <a:r>
              <a:rPr lang="sl-SI" sz="2000" dirty="0" err="1" smtClean="0"/>
              <a:t>an</a:t>
            </a:r>
            <a:r>
              <a:rPr lang="sl-SI" sz="2000" dirty="0" smtClean="0"/>
              <a:t> </a:t>
            </a:r>
            <a:r>
              <a:rPr lang="sl-SI" sz="2000" dirty="0" err="1" smtClean="0"/>
              <a:t>arm</a:t>
            </a:r>
            <a:r>
              <a:rPr lang="sl-SI" sz="2000" dirty="0"/>
              <a:t>.</a:t>
            </a:r>
            <a:endParaRPr lang="en-GB" sz="2000" dirty="0"/>
          </a:p>
        </p:txBody>
      </p:sp>
      <p:sp>
        <p:nvSpPr>
          <p:cNvPr id="8" name="Zaobljen pravokotni oblaček 7"/>
          <p:cNvSpPr/>
          <p:nvPr/>
        </p:nvSpPr>
        <p:spPr>
          <a:xfrm>
            <a:off x="1219199" y="5077097"/>
            <a:ext cx="2782388" cy="1240971"/>
          </a:xfrm>
          <a:prstGeom prst="wedgeRoundRectCallou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000" dirty="0" smtClean="0"/>
              <a:t>Is </a:t>
            </a:r>
            <a:r>
              <a:rPr lang="sl-SI" sz="2000" dirty="0" err="1" smtClean="0"/>
              <a:t>this</a:t>
            </a:r>
            <a:r>
              <a:rPr lang="sl-SI" sz="2000" dirty="0" smtClean="0"/>
              <a:t> a banana?</a:t>
            </a:r>
            <a:endParaRPr lang="en-GB" sz="2000" dirty="0"/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0732" y="1631730"/>
            <a:ext cx="850020" cy="1294350"/>
          </a:xfrm>
          <a:prstGeom prst="rect">
            <a:avLst/>
          </a:prstGeom>
        </p:spPr>
      </p:pic>
      <p:pic>
        <p:nvPicPr>
          <p:cNvPr id="10" name="Slika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709" y="3458038"/>
            <a:ext cx="1110065" cy="1257372"/>
          </a:xfrm>
          <a:prstGeom prst="rect">
            <a:avLst/>
          </a:prstGeom>
        </p:spPr>
      </p:pic>
      <p:pic>
        <p:nvPicPr>
          <p:cNvPr id="11" name="Slika 10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1" t="11360" r="6535" b="12171"/>
          <a:stretch/>
        </p:blipFill>
        <p:spPr>
          <a:xfrm>
            <a:off x="5041381" y="4972593"/>
            <a:ext cx="1188720" cy="1449977"/>
          </a:xfrm>
          <a:prstGeom prst="rect">
            <a:avLst/>
          </a:prstGeom>
        </p:spPr>
      </p:pic>
      <p:pic>
        <p:nvPicPr>
          <p:cNvPr id="12" name="Slika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3097" y="1564950"/>
            <a:ext cx="919852" cy="1427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420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1071154" y="287383"/>
            <a:ext cx="61134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 err="1" smtClean="0"/>
              <a:t>Say</a:t>
            </a:r>
            <a:r>
              <a:rPr lang="sl-SI" sz="4000" dirty="0" smtClean="0"/>
              <a:t> YES </a:t>
            </a:r>
            <a:r>
              <a:rPr lang="sl-SI" sz="4000" dirty="0" err="1" smtClean="0"/>
              <a:t>or</a:t>
            </a:r>
            <a:r>
              <a:rPr lang="sl-SI" sz="4000" dirty="0" smtClean="0"/>
              <a:t> NO.</a:t>
            </a:r>
            <a:endParaRPr lang="en-GB" sz="4000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1449977" y="1489166"/>
            <a:ext cx="48463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err="1" smtClean="0"/>
              <a:t>Grandpa</a:t>
            </a:r>
            <a:r>
              <a:rPr lang="sl-SI" sz="2400" dirty="0" smtClean="0"/>
              <a:t> is in </a:t>
            </a:r>
            <a:r>
              <a:rPr lang="sl-SI" sz="2400" dirty="0" err="1" smtClean="0"/>
              <a:t>the</a:t>
            </a:r>
            <a:r>
              <a:rPr lang="sl-SI" sz="2400" dirty="0" smtClean="0"/>
              <a:t> </a:t>
            </a:r>
            <a:r>
              <a:rPr lang="sl-SI" sz="2400" dirty="0" err="1" smtClean="0"/>
              <a:t>school</a:t>
            </a:r>
            <a:r>
              <a:rPr lang="sl-SI" sz="2400" dirty="0" smtClean="0"/>
              <a:t>. </a:t>
            </a:r>
          </a:p>
          <a:p>
            <a:r>
              <a:rPr lang="sl-SI" sz="2400" dirty="0" smtClean="0"/>
              <a:t>        </a:t>
            </a:r>
          </a:p>
          <a:p>
            <a:r>
              <a:rPr lang="sl-SI" sz="2400" dirty="0" smtClean="0"/>
              <a:t>Ben </a:t>
            </a:r>
            <a:r>
              <a:rPr lang="sl-SI" sz="2400" dirty="0" err="1" smtClean="0"/>
              <a:t>and</a:t>
            </a:r>
            <a:r>
              <a:rPr lang="sl-SI" sz="2400" dirty="0" smtClean="0"/>
              <a:t> </a:t>
            </a:r>
            <a:r>
              <a:rPr lang="sl-SI" sz="2400" dirty="0" err="1" smtClean="0"/>
              <a:t>Rosie</a:t>
            </a:r>
            <a:r>
              <a:rPr lang="sl-SI" sz="2400" dirty="0" smtClean="0"/>
              <a:t> are in </a:t>
            </a:r>
            <a:r>
              <a:rPr lang="sl-SI" sz="2400" dirty="0" err="1" smtClean="0"/>
              <a:t>the</a:t>
            </a:r>
            <a:r>
              <a:rPr lang="sl-SI" sz="2400" dirty="0" smtClean="0"/>
              <a:t> </a:t>
            </a:r>
            <a:r>
              <a:rPr lang="sl-SI" sz="2400" dirty="0" err="1" smtClean="0"/>
              <a:t>kitchen</a:t>
            </a:r>
            <a:r>
              <a:rPr lang="sl-SI" sz="2400" dirty="0" smtClean="0"/>
              <a:t>. </a:t>
            </a:r>
          </a:p>
          <a:p>
            <a:r>
              <a:rPr lang="sl-SI" sz="2400" dirty="0" smtClean="0"/>
              <a:t>  </a:t>
            </a:r>
          </a:p>
          <a:p>
            <a:r>
              <a:rPr lang="sl-SI" sz="2400" dirty="0" err="1" smtClean="0"/>
              <a:t>Clunk</a:t>
            </a:r>
            <a:r>
              <a:rPr lang="sl-SI" sz="2400" dirty="0" smtClean="0"/>
              <a:t> is a dog.</a:t>
            </a:r>
          </a:p>
          <a:p>
            <a:endParaRPr lang="sl-SI" sz="2400" dirty="0" smtClean="0"/>
          </a:p>
          <a:p>
            <a:r>
              <a:rPr lang="sl-SI" sz="2400" dirty="0" err="1" smtClean="0"/>
              <a:t>Bananas</a:t>
            </a:r>
            <a:r>
              <a:rPr lang="sl-SI" sz="2400" dirty="0" smtClean="0"/>
              <a:t> are </a:t>
            </a:r>
            <a:r>
              <a:rPr lang="sl-SI" sz="2400" dirty="0" err="1" smtClean="0"/>
              <a:t>yellow</a:t>
            </a:r>
            <a:r>
              <a:rPr lang="sl-SI" sz="2400" dirty="0" smtClean="0"/>
              <a:t>.      </a:t>
            </a:r>
          </a:p>
          <a:p>
            <a:pPr marL="457200" indent="-457200">
              <a:buAutoNum type="arabicPeriod"/>
            </a:pPr>
            <a:endParaRPr lang="sl-SI" sz="2400" dirty="0" smtClean="0"/>
          </a:p>
          <a:p>
            <a:r>
              <a:rPr lang="sl-SI" sz="2400" dirty="0" err="1" smtClean="0"/>
              <a:t>Clunk</a:t>
            </a:r>
            <a:r>
              <a:rPr lang="sl-SI" sz="2400" dirty="0" smtClean="0"/>
              <a:t> </a:t>
            </a:r>
            <a:r>
              <a:rPr lang="sl-SI" sz="2400" dirty="0" err="1" smtClean="0"/>
              <a:t>doesn‘t</a:t>
            </a:r>
            <a:r>
              <a:rPr lang="sl-SI" sz="2400" dirty="0" smtClean="0"/>
              <a:t> like </a:t>
            </a:r>
            <a:r>
              <a:rPr lang="sl-SI" sz="2400" dirty="0" err="1" smtClean="0"/>
              <a:t>bananas</a:t>
            </a:r>
            <a:r>
              <a:rPr lang="sl-SI" sz="2400" dirty="0" smtClean="0"/>
              <a:t>.</a:t>
            </a:r>
          </a:p>
          <a:p>
            <a:endParaRPr lang="sl-SI" sz="2400" dirty="0"/>
          </a:p>
          <a:p>
            <a:r>
              <a:rPr lang="sl-SI" sz="2400" dirty="0" err="1" smtClean="0"/>
              <a:t>You</a:t>
            </a:r>
            <a:r>
              <a:rPr lang="sl-SI" sz="2400" dirty="0" smtClean="0"/>
              <a:t> </a:t>
            </a:r>
            <a:r>
              <a:rPr lang="sl-SI" sz="2400" dirty="0" err="1" smtClean="0"/>
              <a:t>can</a:t>
            </a:r>
            <a:r>
              <a:rPr lang="sl-SI" sz="2400" dirty="0" smtClean="0"/>
              <a:t> </a:t>
            </a:r>
            <a:r>
              <a:rPr lang="sl-SI" sz="2400" dirty="0" err="1" smtClean="0"/>
              <a:t>eat</a:t>
            </a:r>
            <a:r>
              <a:rPr lang="sl-SI" sz="2400" dirty="0" smtClean="0"/>
              <a:t> </a:t>
            </a:r>
            <a:r>
              <a:rPr lang="sl-SI" sz="2400" dirty="0" err="1" smtClean="0"/>
              <a:t>bananas</a:t>
            </a:r>
            <a:r>
              <a:rPr lang="sl-SI" sz="2400" dirty="0" smtClean="0"/>
              <a:t>.          </a:t>
            </a:r>
          </a:p>
          <a:p>
            <a:pPr marL="457200" indent="-457200">
              <a:buAutoNum type="arabicPeriod"/>
            </a:pPr>
            <a:endParaRPr lang="en-GB" sz="2400" dirty="0"/>
          </a:p>
        </p:txBody>
      </p:sp>
      <p:sp>
        <p:nvSpPr>
          <p:cNvPr id="6" name="PoljeZBesedilom 5"/>
          <p:cNvSpPr txBox="1"/>
          <p:nvPr/>
        </p:nvSpPr>
        <p:spPr>
          <a:xfrm>
            <a:off x="6557554" y="1489166"/>
            <a:ext cx="449362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FF0000"/>
                </a:solidFill>
              </a:rPr>
              <a:t>NO</a:t>
            </a:r>
          </a:p>
          <a:p>
            <a:endParaRPr lang="sl-SI" sz="2400" dirty="0"/>
          </a:p>
          <a:p>
            <a:r>
              <a:rPr lang="sl-SI" sz="2400" dirty="0" smtClean="0">
                <a:solidFill>
                  <a:srgbClr val="00B050"/>
                </a:solidFill>
              </a:rPr>
              <a:t>YES</a:t>
            </a:r>
          </a:p>
          <a:p>
            <a:endParaRPr lang="sl-SI" sz="2400" dirty="0"/>
          </a:p>
          <a:p>
            <a:r>
              <a:rPr lang="sl-SI" sz="2400" dirty="0" smtClean="0">
                <a:solidFill>
                  <a:srgbClr val="FF0000"/>
                </a:solidFill>
              </a:rPr>
              <a:t>NO</a:t>
            </a:r>
          </a:p>
          <a:p>
            <a:endParaRPr lang="sl-SI" sz="2400" dirty="0"/>
          </a:p>
          <a:p>
            <a:r>
              <a:rPr lang="sl-SI" sz="2400" dirty="0" smtClean="0">
                <a:solidFill>
                  <a:srgbClr val="00B050"/>
                </a:solidFill>
              </a:rPr>
              <a:t>YES</a:t>
            </a:r>
          </a:p>
          <a:p>
            <a:endParaRPr lang="sl-SI" sz="2400" dirty="0"/>
          </a:p>
          <a:p>
            <a:r>
              <a:rPr lang="sl-SI" sz="2400" dirty="0" smtClean="0">
                <a:solidFill>
                  <a:srgbClr val="FF0000"/>
                </a:solidFill>
              </a:rPr>
              <a:t>NO</a:t>
            </a:r>
          </a:p>
          <a:p>
            <a:endParaRPr lang="sl-SI" sz="2400" dirty="0">
              <a:solidFill>
                <a:srgbClr val="FF0000"/>
              </a:solidFill>
            </a:endParaRPr>
          </a:p>
          <a:p>
            <a:r>
              <a:rPr lang="sl-SI" sz="2400" dirty="0" smtClean="0">
                <a:solidFill>
                  <a:srgbClr val="00B050"/>
                </a:solidFill>
              </a:rPr>
              <a:t>YES</a:t>
            </a:r>
            <a:endParaRPr lang="en-GB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741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/>
          <p:cNvSpPr txBox="1"/>
          <p:nvPr/>
        </p:nvSpPr>
        <p:spPr>
          <a:xfrm>
            <a:off x="1162594" y="287383"/>
            <a:ext cx="75111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 err="1" smtClean="0"/>
              <a:t>Say</a:t>
            </a:r>
            <a:r>
              <a:rPr lang="sl-SI" sz="4000" dirty="0" smtClean="0"/>
              <a:t> TRUE </a:t>
            </a:r>
            <a:r>
              <a:rPr lang="sl-SI" sz="4000" dirty="0" err="1" smtClean="0"/>
              <a:t>or</a:t>
            </a:r>
            <a:r>
              <a:rPr lang="sl-SI" sz="4000" dirty="0" smtClean="0"/>
              <a:t> FALSE</a:t>
            </a:r>
            <a:endParaRPr lang="en-GB" sz="4000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8882" y="1263635"/>
            <a:ext cx="1489838" cy="2025656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8120" y="3970869"/>
            <a:ext cx="1550600" cy="2403430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1771" y="4062121"/>
            <a:ext cx="1619126" cy="2220926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0259" y="1263635"/>
            <a:ext cx="1500638" cy="2089674"/>
          </a:xfrm>
          <a:prstGeom prst="rect">
            <a:avLst/>
          </a:prstGeom>
        </p:spPr>
      </p:pic>
      <p:sp>
        <p:nvSpPr>
          <p:cNvPr id="9" name="PoljeZBesedilom 8"/>
          <p:cNvSpPr txBox="1"/>
          <p:nvPr/>
        </p:nvSpPr>
        <p:spPr>
          <a:xfrm>
            <a:off x="3278777" y="1593669"/>
            <a:ext cx="30436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err="1" smtClean="0"/>
              <a:t>This</a:t>
            </a:r>
            <a:r>
              <a:rPr lang="sl-SI" sz="2400" dirty="0" smtClean="0"/>
              <a:t> is a robot.</a:t>
            </a:r>
            <a:endParaRPr lang="en-GB" sz="2400" dirty="0"/>
          </a:p>
        </p:txBody>
      </p:sp>
      <p:sp>
        <p:nvSpPr>
          <p:cNvPr id="10" name="PoljeZBesedilom 9"/>
          <p:cNvSpPr txBox="1"/>
          <p:nvPr/>
        </p:nvSpPr>
        <p:spPr>
          <a:xfrm>
            <a:off x="9756910" y="4941751"/>
            <a:ext cx="30436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err="1" smtClean="0"/>
              <a:t>This</a:t>
            </a:r>
            <a:r>
              <a:rPr lang="sl-SI" sz="2400" dirty="0" smtClean="0"/>
              <a:t> is a </a:t>
            </a:r>
            <a:r>
              <a:rPr lang="sl-SI" sz="2400" dirty="0" err="1" smtClean="0"/>
              <a:t>an</a:t>
            </a:r>
            <a:r>
              <a:rPr lang="sl-SI" sz="2400" dirty="0" smtClean="0"/>
              <a:t> </a:t>
            </a:r>
            <a:r>
              <a:rPr lang="sl-SI" sz="2400" dirty="0" err="1" smtClean="0"/>
              <a:t>arm</a:t>
            </a:r>
            <a:r>
              <a:rPr lang="sl-SI" sz="2400" dirty="0" smtClean="0"/>
              <a:t>.</a:t>
            </a:r>
            <a:endParaRPr lang="en-GB" sz="2400" dirty="0"/>
          </a:p>
        </p:txBody>
      </p:sp>
      <p:sp>
        <p:nvSpPr>
          <p:cNvPr id="11" name="PoljeZBesedilom 10"/>
          <p:cNvSpPr txBox="1"/>
          <p:nvPr/>
        </p:nvSpPr>
        <p:spPr>
          <a:xfrm>
            <a:off x="3087189" y="4941751"/>
            <a:ext cx="30436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err="1" smtClean="0"/>
              <a:t>This</a:t>
            </a:r>
            <a:r>
              <a:rPr lang="sl-SI" sz="2400" dirty="0" smtClean="0"/>
              <a:t> is a </a:t>
            </a:r>
            <a:r>
              <a:rPr lang="sl-SI" sz="2400" dirty="0" err="1" smtClean="0"/>
              <a:t>book</a:t>
            </a:r>
            <a:r>
              <a:rPr lang="sl-SI" sz="2400" dirty="0" smtClean="0"/>
              <a:t>.</a:t>
            </a:r>
            <a:endParaRPr lang="en-GB" sz="2400" dirty="0"/>
          </a:p>
        </p:txBody>
      </p:sp>
      <p:sp>
        <p:nvSpPr>
          <p:cNvPr id="12" name="PoljeZBesedilom 11"/>
          <p:cNvSpPr txBox="1"/>
          <p:nvPr/>
        </p:nvSpPr>
        <p:spPr>
          <a:xfrm>
            <a:off x="9756910" y="1789722"/>
            <a:ext cx="30436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err="1" smtClean="0"/>
              <a:t>This</a:t>
            </a:r>
            <a:r>
              <a:rPr lang="sl-SI" sz="2400" dirty="0" smtClean="0"/>
              <a:t> is </a:t>
            </a:r>
            <a:r>
              <a:rPr lang="sl-SI" sz="2400" dirty="0" err="1" smtClean="0"/>
              <a:t>an</a:t>
            </a:r>
            <a:r>
              <a:rPr lang="sl-SI" sz="2400" dirty="0" smtClean="0"/>
              <a:t> </a:t>
            </a:r>
            <a:r>
              <a:rPr lang="sl-SI" sz="2400" dirty="0" err="1" smtClean="0"/>
              <a:t>arm</a:t>
            </a:r>
            <a:r>
              <a:rPr lang="sl-SI" sz="2400" dirty="0" smtClean="0"/>
              <a:t>.</a:t>
            </a:r>
            <a:endParaRPr lang="en-GB" sz="2400" dirty="0"/>
          </a:p>
        </p:txBody>
      </p:sp>
      <p:sp>
        <p:nvSpPr>
          <p:cNvPr id="13" name="PoljeZBesedilom 12"/>
          <p:cNvSpPr txBox="1"/>
          <p:nvPr/>
        </p:nvSpPr>
        <p:spPr>
          <a:xfrm>
            <a:off x="3278777" y="2377927"/>
            <a:ext cx="2338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00B050"/>
                </a:solidFill>
              </a:rPr>
              <a:t>TRUE</a:t>
            </a:r>
            <a:endParaRPr lang="en-GB" sz="2400" dirty="0">
              <a:solidFill>
                <a:srgbClr val="00B050"/>
              </a:solidFill>
            </a:endParaRPr>
          </a:p>
        </p:txBody>
      </p:sp>
      <p:sp>
        <p:nvSpPr>
          <p:cNvPr id="14" name="PoljeZBesedilom 13"/>
          <p:cNvSpPr txBox="1"/>
          <p:nvPr/>
        </p:nvSpPr>
        <p:spPr>
          <a:xfrm>
            <a:off x="9769538" y="5647576"/>
            <a:ext cx="2338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00B050"/>
                </a:solidFill>
              </a:rPr>
              <a:t>TRUE</a:t>
            </a:r>
            <a:endParaRPr lang="en-GB" sz="2400" dirty="0">
              <a:solidFill>
                <a:srgbClr val="00B050"/>
              </a:solidFill>
            </a:endParaRPr>
          </a:p>
        </p:txBody>
      </p:sp>
      <p:sp>
        <p:nvSpPr>
          <p:cNvPr id="15" name="PoljeZBesedilom 14"/>
          <p:cNvSpPr txBox="1"/>
          <p:nvPr/>
        </p:nvSpPr>
        <p:spPr>
          <a:xfrm>
            <a:off x="3101993" y="5647576"/>
            <a:ext cx="2338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FF0000"/>
                </a:solidFill>
              </a:rPr>
              <a:t>FALSE</a:t>
            </a:r>
            <a:endParaRPr lang="en-GB" sz="2400" dirty="0">
              <a:solidFill>
                <a:srgbClr val="FF0000"/>
              </a:solidFill>
            </a:endParaRPr>
          </a:p>
        </p:txBody>
      </p:sp>
      <p:sp>
        <p:nvSpPr>
          <p:cNvPr id="16" name="PoljeZBesedilom 15"/>
          <p:cNvSpPr txBox="1"/>
          <p:nvPr/>
        </p:nvSpPr>
        <p:spPr>
          <a:xfrm>
            <a:off x="9796151" y="2530327"/>
            <a:ext cx="23382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rgbClr val="FF0000"/>
                </a:solidFill>
              </a:rPr>
              <a:t>FALSE</a:t>
            </a:r>
            <a:endParaRPr lang="en-GB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89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66C8E3"/>
      </a:hlink>
      <a:folHlink>
        <a:srgbClr val="B162A1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TM10001105[[fn=Obrezovanje]]</Template>
  <TotalTime>75</TotalTime>
  <Words>178</Words>
  <Application>Microsoft Office PowerPoint</Application>
  <PresentationFormat>Širokozaslonsko</PresentationFormat>
  <Paragraphs>69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1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4" baseType="lpstr">
      <vt:lpstr>Franklin Gothic Book</vt:lpstr>
      <vt:lpstr>Crop</vt:lpstr>
      <vt:lpstr>Hello, clunk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Hello, clunk</dc:title>
  <dc:creator>domen.vidonja@gmail.com</dc:creator>
  <cp:lastModifiedBy>domen.vidonja@gmail.com</cp:lastModifiedBy>
  <cp:revision>15</cp:revision>
  <dcterms:created xsi:type="dcterms:W3CDTF">2021-04-05T18:27:55Z</dcterms:created>
  <dcterms:modified xsi:type="dcterms:W3CDTF">2021-04-05T20:01:44Z</dcterms:modified>
</cp:coreProperties>
</file>