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9" r:id="rId19"/>
    <p:sldId id="275" r:id="rId20"/>
    <p:sldId id="276" r:id="rId21"/>
    <p:sldId id="277" r:id="rId22"/>
    <p:sldId id="278" r:id="rId23"/>
    <p:sldId id="279" r:id="rId24"/>
    <p:sldId id="260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3E68-3A2F-4D5A-BFE0-265A607F3300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8132C-2BB3-4F70-B9D2-DC007C2478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386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8132C-2BB3-4F70-B9D2-DC007C24784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75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98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42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8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79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80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12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43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37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810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3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176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l-SI"/>
              <a:t>Haga clic para modificar el estilo de texto del patrón</a:t>
            </a:r>
          </a:p>
          <a:p>
            <a:pPr lvl="1"/>
            <a:r>
              <a:rPr lang="es-ES" altLang="sl-SI"/>
              <a:t>Segundo nivel</a:t>
            </a:r>
          </a:p>
          <a:p>
            <a:pPr lvl="2"/>
            <a:r>
              <a:rPr lang="es-ES" altLang="sl-SI"/>
              <a:t>Tercer nivel</a:t>
            </a:r>
          </a:p>
          <a:p>
            <a:pPr lvl="3"/>
            <a:r>
              <a:rPr lang="es-ES" altLang="sl-SI"/>
              <a:t>Cuarto nivel</a:t>
            </a:r>
          </a:p>
          <a:p>
            <a:pPr lvl="4"/>
            <a:r>
              <a:rPr lang="es-ES" altLang="sl-SI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Arial" charset="0"/>
              </a:defRPr>
            </a:lvl1pPr>
          </a:lstStyle>
          <a:p>
            <a:fld id="{833AD823-1B3E-4404-B0F9-0BA8BD7D891F}" type="datetimeFigureOut">
              <a:rPr lang="sl-SI" smtClean="0"/>
              <a:t>12. 01. 2022</a:t>
            </a:fld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B88C92-0B94-4A21-AD2F-FB87BEAA64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102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0" y="172837"/>
            <a:ext cx="10363200" cy="921867"/>
          </a:xfrm>
        </p:spPr>
        <p:txBody>
          <a:bodyPr>
            <a:normAutofit/>
          </a:bodyPr>
          <a:lstStyle/>
          <a:p>
            <a:r>
              <a:rPr lang="sl-SI" sz="5400" b="1" dirty="0"/>
              <a:t>KVIZ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9245" y="1275008"/>
            <a:ext cx="2833352" cy="5795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PRAV ALI NAROBE?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80304" y="2150772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006957" y="2150772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80304" y="3026536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2006957" y="3026535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180304" y="3902300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2006957" y="3902300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6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180304" y="4778064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7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2006957" y="4778064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9951" y="1332962"/>
            <a:ext cx="2833352" cy="5565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ODGOVORI</a:t>
            </a:r>
          </a:p>
        </p:txBody>
      </p:sp>
      <p:sp>
        <p:nvSpPr>
          <p:cNvPr id="14" name="Rectangle 13">
            <a:hlinkClick r:id="rId11" action="ppaction://hlinksldjump"/>
          </p:cNvPr>
          <p:cNvSpPr/>
          <p:nvPr/>
        </p:nvSpPr>
        <p:spPr>
          <a:xfrm>
            <a:off x="4497059" y="2208727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15" name="Rectangle 14">
            <a:hlinkClick r:id="rId12" action="ppaction://hlinksldjump"/>
          </p:cNvPr>
          <p:cNvSpPr/>
          <p:nvPr/>
        </p:nvSpPr>
        <p:spPr>
          <a:xfrm>
            <a:off x="4495403" y="3026535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16" name="Rectangle 15">
            <a:hlinkClick r:id="rId13" action="ppaction://hlinksldjump"/>
          </p:cNvPr>
          <p:cNvSpPr/>
          <p:nvPr/>
        </p:nvSpPr>
        <p:spPr>
          <a:xfrm>
            <a:off x="6322056" y="2211762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17" name="Rectangle 16">
            <a:hlinkClick r:id="rId14" action="ppaction://hlinksldjump"/>
          </p:cNvPr>
          <p:cNvSpPr/>
          <p:nvPr/>
        </p:nvSpPr>
        <p:spPr>
          <a:xfrm>
            <a:off x="6322056" y="3055512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8" name="Rectangle 17">
            <a:hlinkClick r:id="rId15" action="ppaction://hlinksldjump"/>
          </p:cNvPr>
          <p:cNvSpPr/>
          <p:nvPr/>
        </p:nvSpPr>
        <p:spPr>
          <a:xfrm>
            <a:off x="4495403" y="3960254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9" name="Rectangle 18">
            <a:hlinkClick r:id="rId16" action="ppaction://hlinksldjump"/>
          </p:cNvPr>
          <p:cNvSpPr/>
          <p:nvPr/>
        </p:nvSpPr>
        <p:spPr>
          <a:xfrm>
            <a:off x="6322056" y="3960253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6</a:t>
            </a:r>
          </a:p>
        </p:txBody>
      </p:sp>
      <p:sp>
        <p:nvSpPr>
          <p:cNvPr id="20" name="Rectangle 19">
            <a:hlinkClick r:id="rId17" action="ppaction://hlinksldjump"/>
          </p:cNvPr>
          <p:cNvSpPr/>
          <p:nvPr/>
        </p:nvSpPr>
        <p:spPr>
          <a:xfrm>
            <a:off x="4495403" y="4893973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7</a:t>
            </a:r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6322056" y="4864994"/>
            <a:ext cx="1571224" cy="579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83442" y="1275008"/>
            <a:ext cx="2833352" cy="5795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‚BRANJE‘ SLIKE/ZEMLJEVIDA</a:t>
            </a:r>
          </a:p>
        </p:txBody>
      </p:sp>
      <p:sp>
        <p:nvSpPr>
          <p:cNvPr id="23" name="Rectangle 22">
            <a:hlinkClick r:id="rId19" action="ppaction://hlinksldjump"/>
          </p:cNvPr>
          <p:cNvSpPr/>
          <p:nvPr/>
        </p:nvSpPr>
        <p:spPr>
          <a:xfrm>
            <a:off x="9013371" y="2208728"/>
            <a:ext cx="796835" cy="521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24" name="Rectangle 23">
            <a:hlinkClick r:id="rId20" action="ppaction://hlinksldjump"/>
          </p:cNvPr>
          <p:cNvSpPr/>
          <p:nvPr/>
        </p:nvSpPr>
        <p:spPr>
          <a:xfrm>
            <a:off x="10041533" y="2208728"/>
            <a:ext cx="796835" cy="521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5" name="Rectangle 24">
            <a:hlinkClick r:id="rId21" action="ppaction://hlinksldjump"/>
          </p:cNvPr>
          <p:cNvSpPr/>
          <p:nvPr/>
        </p:nvSpPr>
        <p:spPr>
          <a:xfrm>
            <a:off x="10997326" y="2189449"/>
            <a:ext cx="796835" cy="521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6" name="Rectangle 25">
            <a:hlinkClick r:id="rId22" action="ppaction://hlinksldjump"/>
          </p:cNvPr>
          <p:cNvSpPr/>
          <p:nvPr/>
        </p:nvSpPr>
        <p:spPr>
          <a:xfrm>
            <a:off x="9036179" y="3039873"/>
            <a:ext cx="796835" cy="521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27" name="Rectangle 26">
            <a:hlinkClick r:id="rId23" action="ppaction://hlinksldjump"/>
          </p:cNvPr>
          <p:cNvSpPr/>
          <p:nvPr/>
        </p:nvSpPr>
        <p:spPr>
          <a:xfrm>
            <a:off x="10034998" y="3039873"/>
            <a:ext cx="796835" cy="521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28" name="Rectangle 27">
            <a:hlinkClick r:id="rId24" action="ppaction://hlinksldjump"/>
          </p:cNvPr>
          <p:cNvSpPr/>
          <p:nvPr/>
        </p:nvSpPr>
        <p:spPr>
          <a:xfrm>
            <a:off x="11007167" y="3039873"/>
            <a:ext cx="796835" cy="521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6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A73BCEE-C405-49FC-BBFA-1B0FAE2A1C6A}"/>
              </a:ext>
            </a:extLst>
          </p:cNvPr>
          <p:cNvSpPr txBox="1"/>
          <p:nvPr/>
        </p:nvSpPr>
        <p:spPr>
          <a:xfrm>
            <a:off x="0" y="41083"/>
            <a:ext cx="531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Reši kviz in ponovi že usvojeno znanje.</a:t>
            </a:r>
          </a:p>
        </p:txBody>
      </p:sp>
    </p:spTree>
    <p:extLst>
      <p:ext uri="{BB962C8B-B14F-4D97-AF65-F5344CB8AC3E}">
        <p14:creationId xmlns:p14="http://schemas.microsoft.com/office/powerpoint/2010/main" val="252559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5"/>
            <a:ext cx="1128559" cy="9070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6628" y="3845450"/>
            <a:ext cx="8745372" cy="2465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Legendo, naslov, merilo, avtorja, koordinatno mrežo, kartografske znake.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734594"/>
            <a:ext cx="641552" cy="6790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4208507" y="231820"/>
            <a:ext cx="7691572" cy="3613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Katerih 6 stvari mora vsebovati vsak zemljevid?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3899" y="2305318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01686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64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5"/>
            <a:ext cx="1167747" cy="9984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8295" y="101925"/>
            <a:ext cx="8122825" cy="3987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Katere so glavne in katere vmesne strani neba?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283899" y="2360709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01686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6628" y="3845450"/>
            <a:ext cx="8745372" cy="2465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Glavne: sever, jug, vzhod, zahod</a:t>
            </a:r>
          </a:p>
          <a:p>
            <a:pPr algn="ctr"/>
            <a:r>
              <a:rPr lang="sl-SI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Vmesne: severovzhod, jugovzhod, jugozahod, severozahod</a:t>
            </a:r>
          </a:p>
        </p:txBody>
      </p:sp>
    </p:spTree>
    <p:extLst>
      <p:ext uri="{BB962C8B-B14F-4D97-AF65-F5344CB8AC3E}">
        <p14:creationId xmlns:p14="http://schemas.microsoft.com/office/powerpoint/2010/main" val="5863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6"/>
            <a:ext cx="1221410" cy="9592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4295" y="27875"/>
            <a:ext cx="8281850" cy="332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Kako imenujemo črte na sliki?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01686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8" b="32088"/>
          <a:stretch/>
        </p:blipFill>
        <p:spPr>
          <a:xfrm>
            <a:off x="5052983" y="3099274"/>
            <a:ext cx="3097143" cy="31022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495029" y="3862904"/>
            <a:ext cx="3471684" cy="84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Plastnice.</a:t>
            </a:r>
          </a:p>
        </p:txBody>
      </p:sp>
    </p:spTree>
    <p:extLst>
      <p:ext uri="{BB962C8B-B14F-4D97-AF65-F5344CB8AC3E}">
        <p14:creationId xmlns:p14="http://schemas.microsoft.com/office/powerpoint/2010/main" val="37411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5"/>
            <a:ext cx="1221410" cy="9462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2082" y="189508"/>
            <a:ext cx="8496831" cy="4634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Kako imenujemo ravnino, ki je z vseh strani obdana z vzpetinami?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301686" y="2360709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01686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48176" y="5167140"/>
            <a:ext cx="3034748" cy="84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Kotlina.</a:t>
            </a:r>
          </a:p>
        </p:txBody>
      </p:sp>
    </p:spTree>
    <p:extLst>
      <p:ext uri="{BB962C8B-B14F-4D97-AF65-F5344CB8AC3E}">
        <p14:creationId xmlns:p14="http://schemas.microsoft.com/office/powerpoint/2010/main" val="18973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6"/>
            <a:ext cx="1024056" cy="867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5412" y="629148"/>
            <a:ext cx="8390814" cy="2687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Naštej vseh 7 celin.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193183" y="2305318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3375" y="2305318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47887" y="2305318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83670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87141" y="3102783"/>
            <a:ext cx="8727356" cy="331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Evropa, Azija, Afrika, Severna Amerika, Južna Amerika, Avstralija, Antarktika. </a:t>
            </a:r>
          </a:p>
        </p:txBody>
      </p:sp>
    </p:spTree>
    <p:extLst>
      <p:ext uri="{BB962C8B-B14F-4D97-AF65-F5344CB8AC3E}">
        <p14:creationId xmlns:p14="http://schemas.microsoft.com/office/powerpoint/2010/main" val="2430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141" y="353618"/>
            <a:ext cx="968337" cy="978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4296" y="1170169"/>
            <a:ext cx="8589596" cy="2714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Naštej vse naše sosednje države.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203375" y="2305318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1878" y="2305318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01686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70852" y="3639387"/>
            <a:ext cx="7828027" cy="2756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Italija, Avstrija, Madžarska, Hrvaška.</a:t>
            </a:r>
          </a:p>
        </p:txBody>
      </p:sp>
    </p:spTree>
    <p:extLst>
      <p:ext uri="{BB962C8B-B14F-4D97-AF65-F5344CB8AC3E}">
        <p14:creationId xmlns:p14="http://schemas.microsoft.com/office/powerpoint/2010/main" val="12304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6"/>
            <a:ext cx="1115496" cy="9592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2082" y="970629"/>
            <a:ext cx="8470326" cy="3643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 kateri celini je Slovenija?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01686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52827" y="4814060"/>
            <a:ext cx="5088835" cy="1111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Evropi.</a:t>
            </a:r>
          </a:p>
        </p:txBody>
      </p:sp>
    </p:spTree>
    <p:extLst>
      <p:ext uri="{BB962C8B-B14F-4D97-AF65-F5344CB8AC3E}">
        <p14:creationId xmlns:p14="http://schemas.microsoft.com/office/powerpoint/2010/main" val="10141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6"/>
            <a:ext cx="923293" cy="82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0381" y="399246"/>
            <a:ext cx="8364309" cy="2676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Kaj je na fotografiji?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93183" y="331631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3900" y="3322020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3579" y="3354947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3183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01686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74157" y="4283331"/>
            <a:ext cx="837127" cy="73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89" y="3461757"/>
            <a:ext cx="2951922" cy="295192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47132" y="4382187"/>
            <a:ext cx="5088835" cy="1111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Globus.</a:t>
            </a:r>
          </a:p>
        </p:txBody>
      </p:sp>
    </p:spTree>
    <p:extLst>
      <p:ext uri="{BB962C8B-B14F-4D97-AF65-F5344CB8AC3E}">
        <p14:creationId xmlns:p14="http://schemas.microsoft.com/office/powerpoint/2010/main" val="41891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203854" y="386182"/>
            <a:ext cx="2186650" cy="763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slika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714" t="23034" r="43214" b="51620"/>
          <a:stretch/>
        </p:blipFill>
        <p:spPr>
          <a:xfrm>
            <a:off x="103031" y="1909639"/>
            <a:ext cx="7065296" cy="35865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37489" y="427807"/>
            <a:ext cx="6912244" cy="2328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Zapiši številčno in opisno merilo.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8643" y="4704522"/>
            <a:ext cx="11161090" cy="201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50 000</a:t>
            </a:r>
          </a:p>
          <a:p>
            <a:pPr algn="ctr"/>
            <a:r>
              <a:rPr lang="sl-SI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 na zemljevidu je 50 000 cm (= 0,5 km) v naravi.</a:t>
            </a:r>
          </a:p>
        </p:txBody>
      </p:sp>
    </p:spTree>
    <p:extLst>
      <p:ext uri="{BB962C8B-B14F-4D97-AF65-F5344CB8AC3E}">
        <p14:creationId xmlns:p14="http://schemas.microsoft.com/office/powerpoint/2010/main" val="33765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203853" y="386182"/>
            <a:ext cx="1833953" cy="763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slika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9" y="213177"/>
            <a:ext cx="8004311" cy="63197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342206"/>
            <a:ext cx="5295363" cy="2421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Kaj na zemljevidu pomeni številka 403?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837" y="3956292"/>
            <a:ext cx="3684106" cy="22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Nadmorska višina vzpetine.</a:t>
            </a:r>
          </a:p>
        </p:txBody>
      </p:sp>
    </p:spTree>
    <p:extLst>
      <p:ext uri="{BB962C8B-B14F-4D97-AF65-F5344CB8AC3E}">
        <p14:creationId xmlns:p14="http://schemas.microsoft.com/office/powerpoint/2010/main" val="26419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533" y="309094"/>
            <a:ext cx="1146220" cy="1004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1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07" y="1891354"/>
            <a:ext cx="2718201" cy="2665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4406" y="1723928"/>
            <a:ext cx="63621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dirty="0">
                <a:latin typeface="Comic Sans MS" panose="030F0702030302020204" pitchFamily="66" charset="0"/>
                <a:cs typeface="Calibri" panose="020F0502020204030204" pitchFamily="34" charset="0"/>
              </a:rPr>
              <a:t>Globus je okrogel pomanjšan model Zemlje.</a:t>
            </a:r>
          </a:p>
        </p:txBody>
      </p:sp>
    </p:spTree>
    <p:extLst>
      <p:ext uri="{BB962C8B-B14F-4D97-AF65-F5344CB8AC3E}">
        <p14:creationId xmlns:p14="http://schemas.microsoft.com/office/powerpoint/2010/main" val="29975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203854" y="386182"/>
            <a:ext cx="1886204" cy="763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slika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1" y="386183"/>
            <a:ext cx="9552499" cy="647181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41856" y="2834128"/>
            <a:ext cx="875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4641" y="1026530"/>
            <a:ext cx="4846320" cy="163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Osrednji kraj je </a:t>
            </a:r>
            <a:r>
              <a:rPr lang="sl-SI" sz="4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Velenje</a:t>
            </a:r>
            <a:r>
              <a:rPr lang="sl-SI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030" y="2787829"/>
            <a:ext cx="5596729" cy="362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Zapiši imena najbližjih krajev, ki so SEVERNO, JUŽNO in VZHODNO od Velenja.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2560" y="1373588"/>
            <a:ext cx="1926600" cy="623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severno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90880" y="3313422"/>
            <a:ext cx="1926600" cy="623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južno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41006" y="2522379"/>
            <a:ext cx="2129074" cy="623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vzhodno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302663" y="3332452"/>
            <a:ext cx="428811" cy="250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99543" y="1859828"/>
            <a:ext cx="432413" cy="274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139775" y="2662655"/>
            <a:ext cx="801231" cy="171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203854" y="386182"/>
            <a:ext cx="2042958" cy="763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slika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9" b="15428"/>
          <a:stretch/>
        </p:blipFill>
        <p:spPr>
          <a:xfrm>
            <a:off x="3004457" y="0"/>
            <a:ext cx="9187543" cy="68437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42206"/>
            <a:ext cx="5295363" cy="3516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Kaj označujejo debelejše rdeče črte na tem zemljevidu Evrope?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9951" y="4941713"/>
            <a:ext cx="4669012" cy="108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Državne meje.</a:t>
            </a:r>
          </a:p>
        </p:txBody>
      </p:sp>
    </p:spTree>
    <p:extLst>
      <p:ext uri="{BB962C8B-B14F-4D97-AF65-F5344CB8AC3E}">
        <p14:creationId xmlns:p14="http://schemas.microsoft.com/office/powerpoint/2010/main" val="1008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203854" y="386182"/>
            <a:ext cx="1820890" cy="763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slika 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1" y="-193388"/>
            <a:ext cx="8553994" cy="7051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1" y="767856"/>
            <a:ext cx="79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C1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1" y="1729100"/>
            <a:ext cx="79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D2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1" y="2685975"/>
            <a:ext cx="79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D6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3491946"/>
            <a:ext cx="79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D5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0" y="4448821"/>
            <a:ext cx="79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B4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3999" y="5402769"/>
            <a:ext cx="79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C4</a:t>
            </a:r>
          </a:p>
        </p:txBody>
      </p:sp>
    </p:spTree>
    <p:extLst>
      <p:ext uri="{BB962C8B-B14F-4D97-AF65-F5344CB8AC3E}">
        <p14:creationId xmlns:p14="http://schemas.microsoft.com/office/powerpoint/2010/main" val="38217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203854" y="386182"/>
            <a:ext cx="1820890" cy="763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slika 6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8886" y="-192378"/>
            <a:ext cx="9236765" cy="1920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Katerih glavnih sestavnih delov spodnji zemljevid nima?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2006797"/>
            <a:ext cx="4055165" cy="3113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Naslova, avtorja in koordinatne mreže.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5" y="1497495"/>
            <a:ext cx="8136835" cy="53605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13843" y="5844209"/>
            <a:ext cx="2478157" cy="7917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2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51" y="0"/>
            <a:ext cx="10972800" cy="4525963"/>
          </a:xfrm>
        </p:spPr>
        <p:txBody>
          <a:bodyPr/>
          <a:lstStyle/>
          <a:p>
            <a:r>
              <a:rPr lang="sl-SI" dirty="0"/>
              <a:t>Ponovi vse tri usvojene pokrajine</a:t>
            </a:r>
          </a:p>
          <a:p>
            <a:endParaRPr lang="sl-SI" dirty="0"/>
          </a:p>
          <a:p>
            <a:endParaRPr lang="sl-SI" dirty="0"/>
          </a:p>
          <a:p>
            <a:r>
              <a:rPr lang="sl-SI" b="1" dirty="0"/>
              <a:t>TVOJA NALOGA:</a:t>
            </a:r>
          </a:p>
          <a:p>
            <a:pPr marL="514350" indent="-514350">
              <a:buAutoNum type="arabicPeriod"/>
            </a:pPr>
            <a:r>
              <a:rPr lang="sl-SI" dirty="0"/>
              <a:t>Naredi miselni vzorec za Alpske pokrajine in</a:t>
            </a:r>
          </a:p>
          <a:p>
            <a:pPr marL="514350" indent="-514350">
              <a:buAutoNum type="arabicPeriod"/>
            </a:pPr>
            <a:r>
              <a:rPr lang="sl-SI" dirty="0"/>
              <a:t>Naredi miselni vzorec za Predalpske pokrajine (tako, kot smo v šoli naredili za </a:t>
            </a:r>
            <a:r>
              <a:rPr lang="sl-SI" dirty="0" err="1"/>
              <a:t>Obpanonske</a:t>
            </a:r>
            <a:r>
              <a:rPr lang="sl-SI" dirty="0"/>
              <a:t> pokrajine).</a:t>
            </a:r>
          </a:p>
          <a:p>
            <a:pPr marL="0" indent="0">
              <a:buNone/>
            </a:pPr>
            <a:r>
              <a:rPr lang="sl-SI" b="1" dirty="0"/>
              <a:t>PRI DELU PAZI:</a:t>
            </a:r>
          </a:p>
          <a:p>
            <a:r>
              <a:rPr lang="sl-SI" i="1" dirty="0"/>
              <a:t>Da naslov zapišeš z rdečo barvo.</a:t>
            </a:r>
          </a:p>
          <a:p>
            <a:r>
              <a:rPr lang="sl-SI" i="1" dirty="0"/>
              <a:t>Podnaslove zapišeš z drugo barvo (na primer: zeleno).</a:t>
            </a:r>
          </a:p>
          <a:p>
            <a:r>
              <a:rPr lang="sl-SI" i="1" dirty="0"/>
              <a:t>Napišeš z nalivnim peresom ključne podatke pod določenim podnaslovom.</a:t>
            </a:r>
          </a:p>
        </p:txBody>
      </p:sp>
    </p:spTree>
    <p:extLst>
      <p:ext uri="{BB962C8B-B14F-4D97-AF65-F5344CB8AC3E}">
        <p14:creationId xmlns:p14="http://schemas.microsoft.com/office/powerpoint/2010/main" val="26264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263" y="365761"/>
            <a:ext cx="1027233" cy="7578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549" y="1410972"/>
            <a:ext cx="7202233" cy="4584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Zemljevid je pomanjšan in podroben prikaz Zemljinega površja.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6" y="1841862"/>
            <a:ext cx="3386798" cy="2468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25047" y="4872354"/>
            <a:ext cx="4013915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>
                <a:solidFill>
                  <a:srgbClr val="FF0000"/>
                </a:solidFill>
              </a:rPr>
              <a:t>poenostavljen</a:t>
            </a:r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66281" y="3979198"/>
            <a:ext cx="3541690" cy="476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5"/>
            <a:ext cx="1136888" cy="9524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3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929052" y="1874519"/>
            <a:ext cx="7509554" cy="428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Če želimo prikazati hiše in ceste takšne, kot so v resnici, moramo uporabiti natančen zemljevid.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6" y="1841862"/>
            <a:ext cx="3386798" cy="24688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38606" y="4820195"/>
            <a:ext cx="3594368" cy="159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rgbClr val="FF0000"/>
                </a:solidFill>
              </a:rPr>
              <a:t>letalski posnetek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497496" y="5473149"/>
            <a:ext cx="6267545" cy="3445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5"/>
            <a:ext cx="1216401" cy="9524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4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888643" y="1709530"/>
            <a:ext cx="7203024" cy="437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Merilo zemljevida je lahko zapisano na grafični, opisni ali številčni način.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20" y="1808244"/>
            <a:ext cx="2718201" cy="26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8" y="399245"/>
            <a:ext cx="1229654" cy="939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888644" y="1436914"/>
            <a:ext cx="8242294" cy="313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7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 fotografiji je grafično merilo. </a:t>
            </a:r>
            <a:endParaRPr lang="sl-SI" sz="5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64" y="1530193"/>
            <a:ext cx="2718201" cy="2665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0" r="7992" b="39037"/>
          <a:stretch/>
        </p:blipFill>
        <p:spPr>
          <a:xfrm>
            <a:off x="1794229" y="5215943"/>
            <a:ext cx="9939136" cy="7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6"/>
            <a:ext cx="991115" cy="8994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888644" y="1436914"/>
            <a:ext cx="8242294" cy="4389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1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27" y="1457611"/>
            <a:ext cx="6776393" cy="51280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2811" y="5936245"/>
            <a:ext cx="3021841" cy="903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rgbClr val="FF0000"/>
                </a:solidFill>
              </a:rPr>
              <a:t>vzpetine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39687" y="5602311"/>
            <a:ext cx="4002156" cy="5499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04" y="202473"/>
            <a:ext cx="3386798" cy="2468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8644" y="1436913"/>
            <a:ext cx="5074834" cy="4976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6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Črni trikotniki na zemljevidu označujejo manjše kraje.</a:t>
            </a:r>
            <a:endParaRPr lang="sl-SI" sz="4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5"/>
            <a:ext cx="901523" cy="927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888644" y="1436913"/>
            <a:ext cx="8242294" cy="4741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6" y="600891"/>
            <a:ext cx="3386798" cy="2468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8643" y="1436913"/>
            <a:ext cx="7085035" cy="497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5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Nadmorska višina je višina, ki nam pove, kako visoko nad nekim krajem leži določena točka.</a:t>
            </a:r>
            <a:endParaRPr lang="sl-SI" sz="40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8642" y="4572000"/>
            <a:ext cx="4391696" cy="5681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10610" y="4120169"/>
            <a:ext cx="3021841" cy="903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solidFill>
                  <a:srgbClr val="FF0000"/>
                </a:solidFill>
              </a:rPr>
              <a:t>morjem</a:t>
            </a:r>
          </a:p>
        </p:txBody>
      </p:sp>
    </p:spTree>
    <p:extLst>
      <p:ext uri="{BB962C8B-B14F-4D97-AF65-F5344CB8AC3E}">
        <p14:creationId xmlns:p14="http://schemas.microsoft.com/office/powerpoint/2010/main" val="28073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607" y="399246"/>
            <a:ext cx="1146221" cy="940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/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6828" y="1681613"/>
            <a:ext cx="7328077" cy="3920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6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Plastnice so črte, ki povezujejo točke z enako nadmorsko višino.</a:t>
            </a:r>
            <a:endParaRPr lang="sl-SI" sz="4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03031" y="5602310"/>
            <a:ext cx="785612" cy="811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64" y="1530193"/>
            <a:ext cx="2718201" cy="26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pisano</Template>
  <TotalTime>217</TotalTime>
  <Words>504</Words>
  <Application>Microsoft Office PowerPoint</Application>
  <PresentationFormat>Širokozaslonsko</PresentationFormat>
  <Paragraphs>165</Paragraphs>
  <Slides>24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Diseño predeterminado</vt:lpstr>
      <vt:lpstr>KVIZ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MATEMATIČNI KVIZ za 4. razred</dc:title>
  <dc:creator>Windows User</dc:creator>
  <cp:lastModifiedBy>OŠ Lenart 03</cp:lastModifiedBy>
  <cp:revision>27</cp:revision>
  <dcterms:created xsi:type="dcterms:W3CDTF">2018-10-01T20:51:16Z</dcterms:created>
  <dcterms:modified xsi:type="dcterms:W3CDTF">2022-01-12T21:08:38Z</dcterms:modified>
</cp:coreProperties>
</file>