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3" r:id="rId3"/>
    <p:sldMasterId id="2147483735" r:id="rId4"/>
    <p:sldMasterId id="2147483749" r:id="rId5"/>
    <p:sldMasterId id="2147483761" r:id="rId6"/>
    <p:sldMasterId id="2147483763" r:id="rId7"/>
    <p:sldMasterId id="2147483777" r:id="rId8"/>
    <p:sldMasterId id="2147483789" r:id="rId9"/>
  </p:sldMasterIdLst>
  <p:notesMasterIdLst>
    <p:notesMasterId r:id="rId19"/>
  </p:notesMasterIdLst>
  <p:handoutMasterIdLst>
    <p:handoutMasterId r:id="rId20"/>
  </p:handoutMasterIdLst>
  <p:sldIdLst>
    <p:sldId id="256" r:id="rId10"/>
    <p:sldId id="286" r:id="rId11"/>
    <p:sldId id="298" r:id="rId12"/>
    <p:sldId id="297" r:id="rId13"/>
    <p:sldId id="296" r:id="rId14"/>
    <p:sldId id="293" r:id="rId15"/>
    <p:sldId id="292" r:id="rId16"/>
    <p:sldId id="295" r:id="rId17"/>
    <p:sldId id="287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9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6139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6032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588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225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56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2809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0822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4184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0418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7060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0362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9156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8054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726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896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912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92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2062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6063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3875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9634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5668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3742299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Footer Placeholder 5"/>
          <p:cNvSpPr txBox="1">
            <a:spLocks/>
          </p:cNvSpPr>
          <p:nvPr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3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7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9633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034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8537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0764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44657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8982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521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1676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8732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94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8B6CD-289D-45A6-8776-E0F4C82F1258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14. 01. 2022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2EF43-4064-41E8-A499-BEE9E2F9991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6720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6332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1511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2103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24636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9338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30633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63555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13375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310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61359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6798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28979894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Footer Placeholder 5"/>
          <p:cNvSpPr txBox="1">
            <a:spLocks/>
          </p:cNvSpPr>
          <p:nvPr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209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148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969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317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619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78037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99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6588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0511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16440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6467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2481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8B6CD-289D-45A6-8776-E0F4C82F1258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14. 01. 2022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2EF43-4064-41E8-A499-BEE9E2F9991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2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841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7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133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352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678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6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14. 01. 2022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49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idia.wolf@oskoroskabela.s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hyperlink" Target="https://youtu.be/spJfmiEN2T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hyperlink" Target="https://youtu.be/JrIGxnmgDOA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youtu.be/v4sevZLf5Qs" TargetMode="External"/><Relationship Id="rId5" Type="http://schemas.openxmlformats.org/officeDocument/2006/relationships/hyperlink" Target="https://youtu.be/EGk6Tv8COV4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74"/>
            <a:ext cx="9217152" cy="686409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2065" y="1201742"/>
            <a:ext cx="7216346" cy="1326936"/>
          </a:xfrm>
        </p:spPr>
        <p:txBody>
          <a:bodyPr>
            <a:normAutofit fontScale="90000"/>
          </a:bodyPr>
          <a:lstStyle/>
          <a:p>
            <a:pPr algn="l"/>
            <a: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Pouk na daljavo</a:t>
            </a:r>
            <a:b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Gum 5.ab</a:t>
            </a:r>
            <a:b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Datum: 17.1.2022</a:t>
            </a:r>
            <a:b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Učiteljica  </a:t>
            </a:r>
            <a: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lidia.wolf@oskoroskabela.si</a:t>
            </a:r>
            <a: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sl-SI" sz="2400" b="1" dirty="0" smtClean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sl-SI" sz="24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63825" y="2366664"/>
            <a:ext cx="7734697" cy="14523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l-SI" sz="2400" dirty="0" smtClean="0">
              <a:solidFill>
                <a:schemeClr val="tx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sl-SI" b="1" dirty="0" smtClean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Oj, lepo je res na deželi</a:t>
            </a: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0983" y="0"/>
            <a:ext cx="6885241" cy="2116015"/>
          </a:xfrm>
        </p:spPr>
        <p:txBody>
          <a:bodyPr>
            <a:normAutofit/>
          </a:bodyPr>
          <a:lstStyle/>
          <a:p>
            <a:pPr algn="l"/>
            <a:r>
              <a:rPr lang="sl-SI" sz="2400" dirty="0" smtClean="0">
                <a:solidFill>
                  <a:schemeClr val="tx2"/>
                </a:solidFill>
                <a:latin typeface="Arial Rounded MT Bold" panose="020F07040305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Pozdravljeni, dragi učenke in učenci,</a:t>
            </a:r>
            <a:endParaRPr lang="sl-SI" sz="2400" dirty="0">
              <a:solidFill>
                <a:schemeClr val="tx2"/>
              </a:solidFill>
              <a:latin typeface="Arial Rounded MT Bold" panose="020F07040305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2</a:t>
            </a:fld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550983" y="2174629"/>
            <a:ext cx="8001345" cy="406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l-SI" sz="2000" dirty="0" smtClean="0">
                <a:solidFill>
                  <a:schemeClr val="tx1"/>
                </a:solidFill>
              </a:rPr>
              <a:t>.</a:t>
            </a: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Teden je naokrog in spet smo skupaj pri glasbeni nalogi, tokrat na daljavo.</a:t>
            </a:r>
          </a:p>
          <a:p>
            <a:pPr algn="l"/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l-SI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Danes smo pred novim pevskim izzivom.</a:t>
            </a:r>
          </a:p>
          <a:p>
            <a:pPr algn="l"/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Naučili se bomo </a:t>
            </a:r>
            <a:r>
              <a:rPr lang="sl-SI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slovensko ljudsko pesem </a:t>
            </a: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naslovom:</a:t>
            </a:r>
          </a:p>
          <a:p>
            <a:pPr algn="l"/>
            <a:endParaRPr lang="sl-SI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Oj, lepo je res na deželi</a:t>
            </a:r>
            <a:endParaRPr lang="sl-SI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dirty="0" smtClean="0"/>
              <a:t>                       Ljudska </a:t>
            </a:r>
            <a:endParaRPr lang="sl-SI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0984" y="2116015"/>
            <a:ext cx="787790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Glasbene stenske nalepke - TenStickers"/>
          <p:cNvSpPr>
            <a:spLocks noChangeAspect="1" noChangeArrowheads="1"/>
          </p:cNvSpPr>
          <p:nvPr/>
        </p:nvSpPr>
        <p:spPr bwMode="auto">
          <a:xfrm>
            <a:off x="330387" y="147917"/>
            <a:ext cx="1857375" cy="12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94" y="349623"/>
            <a:ext cx="1936377" cy="1127917"/>
          </a:xfrm>
          <a:prstGeom prst="rect">
            <a:avLst/>
          </a:prstGeom>
        </p:spPr>
      </p:pic>
      <p:pic>
        <p:nvPicPr>
          <p:cNvPr id="5" name="Glas 002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7965" y="4706376"/>
            <a:ext cx="1076885" cy="10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Najprej se </a:t>
            </a:r>
            <a:r>
              <a:rPr lang="sl-SI" dirty="0" err="1" smtClean="0"/>
              <a:t>upojte</a:t>
            </a:r>
            <a:r>
              <a:rPr lang="sl-SI" dirty="0" smtClean="0"/>
              <a:t> ob pesmi, ki ste se jo nekateri že naučili :</a:t>
            </a:r>
            <a:r>
              <a:rPr lang="sl-SI" b="1" dirty="0" smtClean="0"/>
              <a:t>    Žabe</a:t>
            </a:r>
          </a:p>
          <a:p>
            <a:r>
              <a:rPr lang="sl-SI" dirty="0" smtClean="0"/>
              <a:t>Klikni na zvočnik in zapoj svoj solo ob klavirski spremljavi-tako bo to zgledalo, ko boš v šoli pel za oceno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4" name="Žabe - 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0226" y="1909092"/>
            <a:ext cx="860612" cy="8354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175" y="4414684"/>
            <a:ext cx="2916332" cy="21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 vsaki prosojnici klikni na zvočnik in poslušaj moja navodila.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Na naslednji prosojnici je napisano besedilo pesmi.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Najprej ga razločno in naglas preberi.</a:t>
            </a:r>
          </a:p>
          <a:p>
            <a:pPr marL="0" indent="0">
              <a:buNone/>
            </a:pPr>
            <a:r>
              <a:rPr lang="sl-SI" dirty="0" smtClean="0">
                <a:sym typeface="Wingdings" panose="05000000000000000000" pitchFamily="2" charset="2"/>
              </a:rPr>
              <a:t>Bodi pozoren na naglas pri besedi „lepo“ v prvi kitici.</a:t>
            </a:r>
            <a:endParaRPr lang="sl-SI" dirty="0"/>
          </a:p>
        </p:txBody>
      </p:sp>
      <p:pic>
        <p:nvPicPr>
          <p:cNvPr id="4" name="Glas 001_sd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9101" y="2291171"/>
            <a:ext cx="876020" cy="9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Pesem prepišite v zvezek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lnSpcReduction="10000"/>
          </a:bodyPr>
          <a:lstStyle/>
          <a:p>
            <a:r>
              <a:rPr lang="sl-SI" sz="2000" dirty="0" smtClean="0"/>
              <a:t>1.Oj, </a:t>
            </a:r>
            <a:r>
              <a:rPr lang="sl-SI" sz="2000" u="sng" dirty="0" smtClean="0"/>
              <a:t>lepo</a:t>
            </a:r>
            <a:r>
              <a:rPr lang="sl-SI" sz="2000" dirty="0" smtClean="0"/>
              <a:t> je res na deželi, deželi, deželi,</a:t>
            </a:r>
          </a:p>
          <a:p>
            <a:r>
              <a:rPr lang="sl-SI" sz="2000" dirty="0"/>
              <a:t> </a:t>
            </a:r>
            <a:r>
              <a:rPr lang="sl-SI" sz="2000" dirty="0" smtClean="0"/>
              <a:t>  oj</a:t>
            </a:r>
            <a:r>
              <a:rPr lang="sl-SI" sz="2000" u="sng" dirty="0" smtClean="0"/>
              <a:t>, lepo </a:t>
            </a:r>
            <a:r>
              <a:rPr lang="sl-SI" sz="2000" dirty="0" smtClean="0"/>
              <a:t>je res na deželi, kjer hiš*ca na samem stoji.</a:t>
            </a:r>
          </a:p>
          <a:p>
            <a:endParaRPr lang="sl-SI" sz="2000" dirty="0"/>
          </a:p>
          <a:p>
            <a:r>
              <a:rPr lang="sl-SI" sz="2000" dirty="0" smtClean="0"/>
              <a:t>2.Okol*  so pa </a:t>
            </a:r>
            <a:r>
              <a:rPr lang="sl-SI" sz="2000" dirty="0" err="1" smtClean="0"/>
              <a:t>travn</a:t>
            </a:r>
            <a:r>
              <a:rPr lang="sl-SI" sz="2000" dirty="0" smtClean="0"/>
              <a:t>*ki zeleni, zeleni, zeleni, </a:t>
            </a:r>
          </a:p>
          <a:p>
            <a:r>
              <a:rPr lang="sl-SI" sz="2000" dirty="0"/>
              <a:t> </a:t>
            </a:r>
            <a:r>
              <a:rPr lang="sl-SI" sz="2000" dirty="0" smtClean="0"/>
              <a:t>  </a:t>
            </a:r>
            <a:r>
              <a:rPr lang="sl-SI" sz="2000" dirty="0" err="1" smtClean="0"/>
              <a:t>okol</a:t>
            </a:r>
            <a:r>
              <a:rPr lang="sl-SI" sz="2000" dirty="0" smtClean="0"/>
              <a:t>*  so pa </a:t>
            </a:r>
            <a:r>
              <a:rPr lang="sl-SI" sz="2000" dirty="0" err="1" smtClean="0"/>
              <a:t>travn</a:t>
            </a:r>
            <a:r>
              <a:rPr lang="sl-SI" sz="2000" dirty="0" smtClean="0"/>
              <a:t>*ki zeleni, to mene najbolj veseli.</a:t>
            </a:r>
          </a:p>
          <a:p>
            <a:endParaRPr lang="sl-SI" sz="2000" dirty="0"/>
          </a:p>
          <a:p>
            <a:r>
              <a:rPr lang="sl-SI" sz="2000" dirty="0" smtClean="0"/>
              <a:t>3.Vsak kmetič  *ma svoje veselje, veselje, veselje,</a:t>
            </a:r>
          </a:p>
          <a:p>
            <a:r>
              <a:rPr lang="sl-SI" sz="2000" dirty="0"/>
              <a:t> </a:t>
            </a:r>
            <a:r>
              <a:rPr lang="sl-SI" sz="2000" dirty="0" smtClean="0"/>
              <a:t>  vsak kmetič  *ma svoje veselje, če vedno pošteno živi.</a:t>
            </a:r>
          </a:p>
          <a:p>
            <a:endParaRPr lang="sl-SI" sz="2000" dirty="0"/>
          </a:p>
          <a:p>
            <a:r>
              <a:rPr lang="sl-SI" sz="2000" dirty="0" smtClean="0"/>
              <a:t>4. Čez dan si zažvižga, zapoje, zapoje, zapoje,</a:t>
            </a:r>
          </a:p>
          <a:p>
            <a:r>
              <a:rPr lang="sl-SI" sz="2000" dirty="0"/>
              <a:t> </a:t>
            </a:r>
            <a:r>
              <a:rPr lang="sl-SI" sz="2000" dirty="0" smtClean="0"/>
              <a:t>   čez dan si zažvižga, zapoje, zvečer pa prav sladko zaspi.</a:t>
            </a:r>
          </a:p>
          <a:p>
            <a:endParaRPr lang="sl-SI" sz="2000" dirty="0"/>
          </a:p>
          <a:p>
            <a:endParaRPr lang="sl-SI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24" y="1981200"/>
            <a:ext cx="2380129" cy="28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6518" y="365125"/>
            <a:ext cx="8138832" cy="1799851"/>
          </a:xfrm>
        </p:spPr>
        <p:txBody>
          <a:bodyPr>
            <a:normAutofit/>
          </a:bodyPr>
          <a:lstStyle/>
          <a:p>
            <a:pPr algn="ctr"/>
            <a:r>
              <a:rPr lang="sl-SI" sz="2000" dirty="0" smtClean="0"/>
              <a:t>Poslušaj, kako sem pesem ob klavirski spremljavi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/>
              <a:t> </a:t>
            </a:r>
            <a:r>
              <a:rPr lang="sl-SI" sz="2000" dirty="0" smtClean="0"/>
              <a:t>zapela jaz </a:t>
            </a:r>
            <a:endParaRPr lang="sl-SI" sz="20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46868" y="2568575"/>
            <a:ext cx="6397851" cy="3608388"/>
          </a:xfrm>
          <a:prstGeom prst="rect">
            <a:avLst/>
          </a:prstGeom>
        </p:spPr>
      </p:pic>
      <p:pic>
        <p:nvPicPr>
          <p:cNvPr id="5" name="Glas 001_sd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6976" y="1099802"/>
            <a:ext cx="1304364" cy="11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24111" y="1070891"/>
            <a:ext cx="6960207" cy="475521"/>
          </a:xfrm>
        </p:spPr>
        <p:txBody>
          <a:bodyPr>
            <a:normAutofit fontScale="90000"/>
          </a:bodyPr>
          <a:lstStyle/>
          <a:p>
            <a:pPr algn="l"/>
            <a:r>
              <a:rPr lang="sl-SI" sz="2800" b="1" dirty="0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Slovenska ljudska: </a:t>
            </a:r>
            <a:r>
              <a:rPr lang="sl-SI" sz="2800" b="1" dirty="0" err="1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Oj,lepo</a:t>
            </a:r>
            <a:r>
              <a:rPr lang="sl-SI" sz="2800" b="1" dirty="0" smtClean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je res na deželi</a:t>
            </a:r>
            <a:endParaRPr lang="sl-SI" sz="2800" b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72D14-87F4-43C9-ABAF-CDFC3CB176D7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značba mesta vsebine 2"/>
          <p:cNvSpPr txBox="1">
            <a:spLocks/>
          </p:cNvSpPr>
          <p:nvPr/>
        </p:nvSpPr>
        <p:spPr>
          <a:xfrm>
            <a:off x="724111" y="1452284"/>
            <a:ext cx="7704780" cy="663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sl-SI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youtu.be/spJfmiEN2T0</a:t>
            </a:r>
            <a:endParaRPr lang="sl-SI" u="sng" dirty="0" smtClean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3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984" y="2116015"/>
            <a:ext cx="7877908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235" y="2287718"/>
            <a:ext cx="6933640" cy="3440727"/>
          </a:xfrm>
          <a:prstGeom prst="rect">
            <a:avLst/>
          </a:prstGeom>
        </p:spPr>
      </p:pic>
      <p:pic>
        <p:nvPicPr>
          <p:cNvPr id="4" name="Glas 002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41480" y="1070891"/>
            <a:ext cx="880145" cy="8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las 001_sd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3847" y="147919"/>
            <a:ext cx="1601040" cy="1398493"/>
          </a:xfr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5" y="1804712"/>
            <a:ext cx="5513295" cy="43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7F5A8D-9D55-4FC5-B6FE-82A6F8EB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49"/>
            <a:ext cx="9211056" cy="6858000"/>
          </a:xfrm>
          <a:prstGeom prst="rect">
            <a:avLst/>
          </a:prstGeom>
        </p:spPr>
      </p:pic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chemeClr val="tx2"/>
                </a:solidFill>
              </a:rPr>
              <a:pPr algn="ctr"/>
              <a:t>9</a:t>
            </a:fld>
            <a:endParaRPr lang="sl-SI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9931" y="461539"/>
            <a:ext cx="478301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extLst>
              <a:ext uri="{FF2B5EF4-FFF2-40B4-BE49-F238E27FC236}">
                <a16:creationId xmlns:a16="http://schemas.microsoft.com/office/drawing/2014/main" id="{287F5A8D-9D55-4FC5-B6FE-82A6F8EB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2" y="6040"/>
            <a:ext cx="9302400" cy="6926009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981635" y="954741"/>
            <a:ext cx="5353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youtu.be/EGk6Tv8COV4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890291" y="1601072"/>
            <a:ext cx="5359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6"/>
              </a:rPr>
              <a:t>https://</a:t>
            </a:r>
            <a:r>
              <a:rPr lang="sl-SI" dirty="0" smtClean="0">
                <a:hlinkClick r:id="rId6"/>
              </a:rPr>
              <a:t>youtu.be/v4sevZLf5Qs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890291" y="2247403"/>
            <a:ext cx="5426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youtu.be/JrIGxnmgDOA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10" name="Glas 001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07424" y="954742"/>
            <a:ext cx="1520451" cy="148048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6089" y="2893733"/>
            <a:ext cx="3118878" cy="3902243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6210640" y="3540065"/>
            <a:ext cx="22072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Lep pozdrav,</a:t>
            </a:r>
          </a:p>
          <a:p>
            <a:r>
              <a:rPr lang="sl-SI" dirty="0" smtClean="0"/>
              <a:t>u. </a:t>
            </a:r>
            <a:r>
              <a:rPr lang="sl-SI" dirty="0" err="1" smtClean="0"/>
              <a:t>Lidia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93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OŠKB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OŠKB" id="{F0B05264-26AA-4792-9CB5-36468C9362DC}" vid="{CA6F6548-0170-49C9-9EF8-8F43A8BF3E5F}"/>
    </a:ext>
  </a:extLst>
</a:theme>
</file>

<file path=ppt/theme/theme4.xml><?xml version="1.0" encoding="utf-8"?>
<a:theme xmlns:a="http://schemas.openxmlformats.org/drawingml/2006/main" name="2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ova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1808</TotalTime>
  <Words>281</Words>
  <Application>Microsoft Office PowerPoint</Application>
  <PresentationFormat>Diaprojekcija na zaslonu (4:3)</PresentationFormat>
  <Paragraphs>50</Paragraphs>
  <Slides>9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9</vt:i4>
      </vt:variant>
      <vt:variant>
        <vt:lpstr>Naslovi diapozitivov</vt:lpstr>
      </vt:variant>
      <vt:variant>
        <vt:i4>9</vt:i4>
      </vt:variant>
    </vt:vector>
  </HeadingPairs>
  <TitlesOfParts>
    <vt:vector size="26" baseType="lpstr">
      <vt:lpstr>Arial</vt:lpstr>
      <vt:lpstr>Arial Rounded MT Bold</vt:lpstr>
      <vt:lpstr>Calibri</vt:lpstr>
      <vt:lpstr>Calibri Light</vt:lpstr>
      <vt:lpstr>Open Sans</vt:lpstr>
      <vt:lpstr>Times New Roman</vt:lpstr>
      <vt:lpstr>Trebuchet MS</vt:lpstr>
      <vt:lpstr>Wingdings</vt:lpstr>
      <vt:lpstr>Načrt po meri</vt:lpstr>
      <vt:lpstr>1_Načrt po meri</vt:lpstr>
      <vt:lpstr>TemaOŠKB</vt:lpstr>
      <vt:lpstr>2_Načrt po meri</vt:lpstr>
      <vt:lpstr>Officeova tema</vt:lpstr>
      <vt:lpstr>2_Office Theme</vt:lpstr>
      <vt:lpstr>3_Načrt po meri</vt:lpstr>
      <vt:lpstr>1_Officeova tema</vt:lpstr>
      <vt:lpstr>1_Office Theme</vt:lpstr>
      <vt:lpstr>Pouk na daljavo Gum 5.ab Datum: 17.1.2022 Učiteljica  lidia.wolf@oskoroskabela.si </vt:lpstr>
      <vt:lpstr>Pozdravljeni, dragi učenke in učenci,</vt:lpstr>
      <vt:lpstr>PowerPointova predstavitev</vt:lpstr>
      <vt:lpstr>PowerPointova predstavitev</vt:lpstr>
      <vt:lpstr>Pesem prepišite v zvezek</vt:lpstr>
      <vt:lpstr>Poslušaj, kako sem pesem ob klavirski spremljavi  zapela jaz </vt:lpstr>
      <vt:lpstr>Slovenska ljudska: Oj,lepo je res na deželi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Wolf</cp:lastModifiedBy>
  <cp:revision>80</cp:revision>
  <dcterms:created xsi:type="dcterms:W3CDTF">2017-07-19T12:17:37Z</dcterms:created>
  <dcterms:modified xsi:type="dcterms:W3CDTF">2022-01-14T09:14:46Z</dcterms:modified>
</cp:coreProperties>
</file>