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57" r:id="rId5"/>
    <p:sldId id="258" r:id="rId6"/>
    <p:sldId id="269" r:id="rId7"/>
    <p:sldId id="270" r:id="rId8"/>
    <p:sldId id="271" r:id="rId9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0" d="100"/>
          <a:sy n="90" d="100"/>
        </p:scale>
        <p:origin x="288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3DCC97-0910-4986-87E8-B50CAA379DA0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0AD62A-9EE1-43E3-A7E5-D268F71DF3EB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A9526EF-120C-4A81-82CD-BD626D731E77}" type="datetime1">
              <a:rPr lang="sl-SI" noProof="0" smtClean="0"/>
              <a:t>19. 01. 2021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534C2EF-8A97-4DAF-B099-E567883644D6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noProof="0" smtClean="0"/>
              <a:t>1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93229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7980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8323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953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534C2EF-8A97-4DAF-B099-E567883644D6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1483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 rtlCol="0"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smtClean="0"/>
              <a:t>Kliknite, da uredite slog podnaslova matrice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e sliki z nap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7" name="Prostoročno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7" name="Označba mesta za besedilo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8" name="Prostoročno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Označba mesta za sliko 18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20" name="Označba mesta za besedilo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 rtlCol="0">
            <a:normAutofit/>
          </a:bodyPr>
          <a:lstStyle>
            <a:lvl1pPr marL="0" indent="0" rtl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i slike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 rtlCol="0">
            <a:normAutofit/>
          </a:bodyPr>
          <a:lstStyle>
            <a:lvl1pPr rtl="0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7" name="Prostoročno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8" name="Prostoročno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9" name="Označba mesta za sliko 18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2" name="Prostoročno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" name="Označba mesta za sliko 12" descr="Prazna označba mesta za dodajanje slike. Kliknite označbo mesta in izberite sliko, ki jo želite dodati.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7" name="Označba mesta za besedilo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et sl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 rtl="0">
              <a:defRPr lang="en-US" sz="24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8" name="Prostoročno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9" name="Označba mesta za sliko 8" descr="Prazna označba mesta za dodajanje slike. Kliknite označbo mesta in izberite sliko, ki jo želite dodati.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0" name="Prostoročno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1" name="Označba mesta za sliko 10" descr="Prazna označba mesta za dodajanje slike. Kliknite označbo mesta in izberite sliko, ki jo želite dodati.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2" name="Prostoročno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3" name="Označba mesta za sliko 12" descr="Prazna označba mesta za dodajanje slike. Kliknite označbo mesta in izberite sliko, ki jo želite dodati.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14" name="Prostoročno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15" name="Označba mesta za sliko 14" descr="Prazna označba mesta za dodajanje slike. Kliknite označbo mesta in izberite sliko, ki jo želite dodati.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20" name="Prostoročno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1" name="Označba mesta za sliko 20" descr="Prazna označba mesta za dodajanje slike. Kliknite označbo mesta in izberite sliko, ki jo želite dodati.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1FD5C4-5BF7-4B24-A6BD-85CD83C056E0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95ADD2-58F1-40C8-B572-9C066F81DF14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64FA532-C4A4-450B-B498-3EA2F8C21E68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rtlCol="0" anchor="b">
            <a:normAutofit/>
          </a:bodyPr>
          <a:lstStyle>
            <a:lvl1pPr rtl="0">
              <a:defRPr sz="4400"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EB7D1B-1FBC-412A-B8F8-76AFD8A090EE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rtlCol="0" anchor="ctr">
            <a:normAutofit/>
          </a:bodyPr>
          <a:lstStyle>
            <a:lvl1pPr marL="0" indent="0" rtl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 rtlCol="0"/>
          <a:lstStyle>
            <a:lvl1pPr rtl="0">
              <a:defRPr/>
            </a:lvl1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56A329-EB4A-45C1-9BF8-FF92C6C71C80}" type="datetime1">
              <a:rPr lang="sl-SI" noProof="0" smtClean="0"/>
              <a:t>19. 01. 2021</a:t>
            </a:fld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A3F082-31CB-4A76-BC38-31ED86CB083F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C9A122-44B6-4C96-8625-46C7EFBCC773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 noProof="0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 smtClean="0"/>
              <a:t>Dodajte nogo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C91ACE-B733-45A9-A129-5282C86176FD}" type="datetime1">
              <a:rPr lang="sl-SI" noProof="0" smtClean="0"/>
              <a:t>19. 01. 2021</a:t>
            </a:fld>
            <a:endParaRPr lang="sl-SI" noProof="0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ročno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l-SI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12" name="Označba mesta za sliko 11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440745-BD35-4B97-AB0A-AC05DD6FCCFA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9D71E3-7D81-4C24-B9D8-6B108755C64C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dirty="0" smtClean="0"/>
              <a:t>Kliknite, če želite urediti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dirty="0" smtClean="0"/>
              <a:t>Dodajte nogo</a:t>
            </a:r>
            <a:endParaRPr lang="sl-SI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B8F26A91-451C-46F4-8AA6-67A3B48251F9}" type="datetime1">
              <a:rPr lang="sl-SI" smtClean="0"/>
              <a:t>19. 01. 2021</a:t>
            </a:fld>
            <a:endParaRPr lang="sl-SI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289D71E3-7D81-4C24-B9D8-6B108755C64C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0.m4a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SPOZNAVANJE OKOLJA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l-SI" dirty="0" smtClean="0"/>
              <a:t>PONOVIM</a:t>
            </a:r>
            <a:endParaRPr lang="sl-SI" dirty="0"/>
          </a:p>
        </p:txBody>
      </p:sp>
      <p:pic>
        <p:nvPicPr>
          <p:cNvPr id="4" name="vprašanja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56040" y="6093296"/>
            <a:ext cx="487363" cy="487363"/>
          </a:xfrm>
          <a:prstGeom prst="rect">
            <a:avLst/>
          </a:prstGeom>
        </p:spPr>
      </p:pic>
      <p:pic>
        <p:nvPicPr>
          <p:cNvPr id="11" name="Zvok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165">
        <p:fade/>
      </p:transition>
    </mc:Choice>
    <mc:Fallback>
      <p:transition spd="med" advTm="471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59" objId="4"/>
        <p14:stopEvt time="4646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3071664" y="908720"/>
            <a:ext cx="62646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l-SI" b="1" dirty="0" smtClean="0"/>
              <a:t>NAŠTEJ VSAJ 3 VRSTE ŽIVALI, KI POZIMI</a:t>
            </a:r>
            <a:r>
              <a:rPr lang="sl-SI" dirty="0" smtClean="0"/>
              <a:t>:</a:t>
            </a:r>
            <a:endParaRPr lang="sl-S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OTRPNEJO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PRESPIJO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dirty="0" smtClean="0"/>
              <a:t>PREDREMLJEJO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dirty="0"/>
          </a:p>
          <a:p>
            <a:r>
              <a:rPr lang="sl-SI" b="1" dirty="0" smtClean="0"/>
              <a:t>2. KATERE ŽIVALI BI V GOZDU LAHKO SREČAL TUDI POZIMI?</a:t>
            </a:r>
          </a:p>
          <a:p>
            <a:endParaRPr lang="sl-SI" dirty="0"/>
          </a:p>
          <a:p>
            <a:r>
              <a:rPr lang="sl-SI" b="1" dirty="0" smtClean="0"/>
              <a:t>3. KATERE VRSTE VRTOV POZNAŠ?</a:t>
            </a:r>
          </a:p>
          <a:p>
            <a:endParaRPr lang="sl-SI" b="1" dirty="0"/>
          </a:p>
          <a:p>
            <a:r>
              <a:rPr lang="sl-SI" b="1" dirty="0" smtClean="0"/>
              <a:t>4. KAKŠNE VRSTE DRUŽIN POZNAŠ? V KAKŠNI ŽIVIŠ TI? NAŠTEJ ČLANE SVOJE DRUŽINE?</a:t>
            </a:r>
          </a:p>
          <a:p>
            <a:endParaRPr lang="sl-SI" b="1" dirty="0" smtClean="0"/>
          </a:p>
          <a:p>
            <a:endParaRPr lang="sl-SI" b="1" dirty="0"/>
          </a:p>
          <a:p>
            <a:endParaRPr lang="sl-SI" b="1" dirty="0" smtClean="0"/>
          </a:p>
          <a:p>
            <a:endParaRPr lang="sl-SI" b="1" dirty="0" smtClean="0"/>
          </a:p>
          <a:p>
            <a:endParaRPr lang="sl-SI" dirty="0"/>
          </a:p>
        </p:txBody>
      </p:sp>
      <p:pic>
        <p:nvPicPr>
          <p:cNvPr id="2" name="vprašanja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9936" y="5661248"/>
            <a:ext cx="487363" cy="487363"/>
          </a:xfrm>
          <a:prstGeom prst="rect">
            <a:avLst/>
          </a:prstGeom>
        </p:spPr>
      </p:pic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124">
        <p:fade/>
      </p:transition>
    </mc:Choice>
    <mc:Fallback>
      <p:transition spd="med" advTm="93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61" objId="2"/>
        <p14:stopEvt time="93124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jeZBesedilom 3"/>
          <p:cNvSpPr txBox="1"/>
          <p:nvPr/>
        </p:nvSpPr>
        <p:spPr>
          <a:xfrm>
            <a:off x="1991544" y="620688"/>
            <a:ext cx="66967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 smtClean="0"/>
              <a:t>5. V KATEREM ŽIVLJENJSKEM OBDOBJU SI? NAŠTEJ ŠE OSTALA?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6.  KATERA OPRAVILA DOMA OPRAVIŠ TI? ZAKAJ NE DELA VSEGA SAMO MAMA?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7. V ČEM SE ŽIVALI MED SEBOJ RAZLIKUJEJO?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8. ZA VSAKEGA SAMCA IZ ŽIVALSKE DRUŽINE, POVEJ ŠE, KAKO REČEMO SAMICI IN MLADIČKOM.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PETELIN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KONJ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BIK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dirty="0" smtClean="0"/>
              <a:t>RACMAN</a:t>
            </a:r>
            <a:endParaRPr lang="sl-SI" dirty="0"/>
          </a:p>
        </p:txBody>
      </p:sp>
      <p:pic>
        <p:nvPicPr>
          <p:cNvPr id="2" name="vprašanja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9976" y="5013176"/>
            <a:ext cx="487363" cy="487363"/>
          </a:xfrm>
          <a:prstGeom prst="rect">
            <a:avLst/>
          </a:prstGeom>
        </p:spPr>
      </p:pic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7200">
        <p:fade/>
      </p:transition>
    </mc:Choice>
    <mc:Fallback>
      <p:transition spd="med" advTm="77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92" objId="2"/>
        <p14:stopEvt time="7655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1703512" y="908720"/>
            <a:ext cx="78488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l-SI" b="1" dirty="0" smtClean="0"/>
              <a:t>9. KATERE ZIMSKE </a:t>
            </a:r>
            <a:r>
              <a:rPr lang="sl-SI" b="1" dirty="0" smtClean="0"/>
              <a:t>ŠPORTE </a:t>
            </a:r>
            <a:r>
              <a:rPr lang="sl-SI" b="1" dirty="0" smtClean="0"/>
              <a:t>POZNAŠ? NAŠTEJ JIH VSAJ 5. KATERI JE TVOJ NAJLJUBŠI?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10. NAŠTEJ PRAZNIKE, KI JIH V SLOVENIJI IMAMO POZIMI.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11. V KAKŠNEM STANJU JE LAHKO VODA? KAKO JI LAHKO STANJE SPREMENIMO?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12. KAKO REČEMO STROKOVNJAKOM, KI RAZISKUJEJO IN NAPOVEDUJEJO VREME?</a:t>
            </a:r>
            <a:endParaRPr lang="sl-SI" b="1" dirty="0"/>
          </a:p>
        </p:txBody>
      </p:sp>
      <p:pic>
        <p:nvPicPr>
          <p:cNvPr id="2" name="vprašanj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9936" y="5301208"/>
            <a:ext cx="487363" cy="487363"/>
          </a:xfrm>
          <a:prstGeom prst="rect">
            <a:avLst/>
          </a:prstGeom>
        </p:spPr>
      </p:pic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091">
        <p:fade/>
      </p:transition>
    </mc:Choice>
    <mc:Fallback>
      <p:transition spd="med" advTm="68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2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59" objId="2"/>
        <p14:stopEvt time="6691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/>
          <p:nvPr/>
        </p:nvPicPr>
        <p:blipFill rotWithShape="1">
          <a:blip r:embed="rId7"/>
          <a:srcRect l="27920" t="13889" r="60714" b="12993"/>
          <a:stretch/>
        </p:blipFill>
        <p:spPr bwMode="auto">
          <a:xfrm>
            <a:off x="1919536" y="548680"/>
            <a:ext cx="951865" cy="3446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PoljeZBesedilom 10"/>
          <p:cNvSpPr txBox="1"/>
          <p:nvPr/>
        </p:nvSpPr>
        <p:spPr>
          <a:xfrm>
            <a:off x="3287688" y="980728"/>
            <a:ext cx="68407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13. KAJ POMENIJO VREMENSKI ZNAKI NA SLIKI?</a:t>
            </a:r>
          </a:p>
          <a:p>
            <a:endParaRPr lang="sl-SI" b="1" dirty="0" smtClean="0"/>
          </a:p>
          <a:p>
            <a:endParaRPr lang="sl-SI" b="1" dirty="0" smtClean="0"/>
          </a:p>
          <a:p>
            <a:pPr lvl="0"/>
            <a:r>
              <a:rPr lang="sl-SI" b="1" dirty="0" smtClean="0"/>
              <a:t>14. KAJ VSE PREMIKA VETER?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15. ZAKAJ IMAMO DAN IN NOČ?</a:t>
            </a:r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16. NAŠTEJ DNEVE V TEDNU IN MESECE.</a:t>
            </a:r>
          </a:p>
          <a:p>
            <a:endParaRPr lang="sl-SI" b="1" dirty="0" smtClean="0"/>
          </a:p>
          <a:p>
            <a:r>
              <a:rPr lang="sl-SI" b="1" dirty="0" smtClean="0"/>
              <a:t> </a:t>
            </a:r>
          </a:p>
          <a:p>
            <a:pPr lvl="0"/>
            <a:r>
              <a:rPr lang="sl-SI" b="1" dirty="0" smtClean="0"/>
              <a:t>17. NAŠTEJ LETNE ČASE.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2" name="20210119_1231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35960" y="5157192"/>
            <a:ext cx="487363" cy="487363"/>
          </a:xfrm>
          <a:prstGeom prst="rect">
            <a:avLst/>
          </a:prstGeom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0848">
        <p:fade/>
      </p:transition>
    </mc:Choice>
    <mc:Fallback>
      <p:transition spd="med" advTm="70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878" objId="2"/>
        <p14:pauseEvt time="3903" objId="2"/>
        <p14:resumeEvt time="5275" objId="2"/>
        <p14:stopEvt time="70335" objId="2"/>
      </p14:showEvtLst>
    </p:ext>
  </p:extLst>
</p:sld>
</file>

<file path=ppt/theme/theme1.xml><?xml version="1.0" encoding="utf-8"?>
<a:theme xmlns:a="http://schemas.openxmlformats.org/drawingml/2006/main" name="Otroci prijatelji 16 x 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246697_TF03896101" id="{3E472B06-B34B-42E3-B9D9-920E30427EF9}" vid="{728DEFFC-0C14-4010-8E42-62EE2C6468F1}"/>
    </a:ext>
  </a:extLst>
</a:theme>
</file>

<file path=ppt/theme/theme2.xml><?xml version="1.0" encoding="utf-8"?>
<a:theme xmlns:a="http://schemas.openxmlformats.org/drawingml/2006/main" name="Officeova tema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A15C6C-6BB6-4DB6-B7D6-7F14EAB2CC5C}">
  <ds:schemaRefs>
    <ds:schemaRef ds:uri="40262f94-9f35-4ac3-9a90-690165a166b7"/>
    <ds:schemaRef ds:uri="a4f35948-e619-41b3-aa29-22878b09cfd2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Izobraževalna predstavitev z otroki na šolskem igrišču, album (širokozaslonski)</Template>
  <TotalTime>739</TotalTime>
  <Words>220</Words>
  <Application>Microsoft Office PowerPoint</Application>
  <PresentationFormat>Širokozaslonsko</PresentationFormat>
  <Paragraphs>50</Paragraphs>
  <Slides>5</Slides>
  <Notes>5</Notes>
  <HiddenSlides>0</HiddenSlides>
  <MMClips>10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8" baseType="lpstr">
      <vt:lpstr>Arial</vt:lpstr>
      <vt:lpstr>Times New Roman</vt:lpstr>
      <vt:lpstr>Otroci prijatelji 16 x 9</vt:lpstr>
      <vt:lpstr>SPOZNAVANJE OKOLJA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SPOZNAVANJE OKOLJA</dc:title>
  <dc:creator>MARIJA</dc:creator>
  <cp:keywords/>
  <cp:lastModifiedBy>MARIJA</cp:lastModifiedBy>
  <cp:revision>15</cp:revision>
  <dcterms:created xsi:type="dcterms:W3CDTF">2021-01-18T11:07:41Z</dcterms:created>
  <dcterms:modified xsi:type="dcterms:W3CDTF">2021-01-19T14:03:37Z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