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31" name="Ograda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1" name="Ograda besedil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27" name="Ograda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69A59C-9A0B-40BC-BEF3-75E63AAC039B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/>
              <a:t>VIZUALNE KOMUNIKACIJE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715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KRITERIJI VREDNOTENJA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IZVIRNOST</a:t>
            </a:r>
          </a:p>
          <a:p>
            <a:r>
              <a:rPr lang="sl-SI" sz="2800" dirty="0"/>
              <a:t>LIKOVNA NALOGA</a:t>
            </a:r>
          </a:p>
          <a:p>
            <a:r>
              <a:rPr lang="sl-SI" sz="2800" dirty="0"/>
              <a:t>TEHNIČNA IZVEDBA</a:t>
            </a:r>
          </a:p>
          <a:p>
            <a:r>
              <a:rPr lang="sl-SI" sz="2800" dirty="0"/>
              <a:t>ODZIVNOST(SODELOVANJE)</a:t>
            </a:r>
          </a:p>
        </p:txBody>
      </p:sp>
    </p:spTree>
    <p:extLst>
      <p:ext uri="{BB962C8B-B14F-4D97-AF65-F5344CB8AC3E}">
        <p14:creationId xmlns:p14="http://schemas.microsoft.com/office/powerpoint/2010/main" val="359959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PLAKAT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KULTURNI(GLASBENI,GLEDALIŠKI,FILMSKI,ITD)</a:t>
            </a:r>
          </a:p>
          <a:p>
            <a:r>
              <a:rPr lang="sl-SI" dirty="0"/>
              <a:t>TURISTIČNI</a:t>
            </a:r>
          </a:p>
          <a:p>
            <a:r>
              <a:rPr lang="sl-SI" dirty="0"/>
              <a:t>ZDRAVSTVENI</a:t>
            </a:r>
          </a:p>
          <a:p>
            <a:r>
              <a:rPr lang="sl-SI" dirty="0"/>
              <a:t>ŠPORTNI</a:t>
            </a:r>
          </a:p>
          <a:p>
            <a:r>
              <a:rPr lang="sl-SI" dirty="0"/>
              <a:t>POLITIČNI</a:t>
            </a:r>
          </a:p>
          <a:p>
            <a:r>
              <a:rPr lang="sl-SI" dirty="0"/>
              <a:t>REKLAMNI</a:t>
            </a:r>
          </a:p>
        </p:txBody>
      </p:sp>
    </p:spTree>
    <p:extLst>
      <p:ext uri="{BB962C8B-B14F-4D97-AF65-F5344CB8AC3E}">
        <p14:creationId xmlns:p14="http://schemas.microsoft.com/office/powerpoint/2010/main" val="173385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PRIMERI PLAKATOV</a:t>
            </a:r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3384990" cy="478539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713365" cy="52676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19" y="1124744"/>
            <a:ext cx="3791630" cy="54116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19" y="1124744"/>
            <a:ext cx="4209092" cy="541169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1" y="1074842"/>
            <a:ext cx="4130827" cy="578315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91" y="1104337"/>
            <a:ext cx="4670346" cy="572416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68" y="-819472"/>
            <a:ext cx="5526791" cy="78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PLAKAT ZA SLOVENSKI KULTURNI DAN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7189" y="1609725"/>
            <a:ext cx="2359022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96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4044845" cy="5721499"/>
          </a:xfrm>
        </p:spPr>
      </p:pic>
    </p:spTree>
    <p:extLst>
      <p:ext uri="{BB962C8B-B14F-4D97-AF65-F5344CB8AC3E}">
        <p14:creationId xmlns:p14="http://schemas.microsoft.com/office/powerpoint/2010/main" val="321303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PREŠERNOVE PODOBE</a:t>
            </a:r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132954" cy="4619779"/>
          </a:xfrm>
        </p:spPr>
      </p:pic>
    </p:spTree>
    <p:extLst>
      <p:ext uri="{BB962C8B-B14F-4D97-AF65-F5344CB8AC3E}">
        <p14:creationId xmlns:p14="http://schemas.microsoft.com/office/powerpoint/2010/main" val="365511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4244639" cy="498670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98486"/>
            <a:ext cx="6504721" cy="487854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" y="836712"/>
            <a:ext cx="8553901" cy="530447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569"/>
            <a:ext cx="9502390" cy="71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PLAKAT VSEBUJE: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400" dirty="0"/>
              <a:t>ČRKOVNI DEL(NASLOV,PODATKI O DOGODKU(KJE IN KDAJ)</a:t>
            </a:r>
          </a:p>
          <a:p>
            <a:r>
              <a:rPr lang="sl-SI" sz="2400" dirty="0"/>
              <a:t>SLIKOVNI DEL</a:t>
            </a:r>
          </a:p>
          <a:p>
            <a:r>
              <a:rPr lang="sl-SI" sz="2400" dirty="0"/>
              <a:t>KOMPOZICIJA(,POSTAVITEV,RAZMERJE MED SLIKOVNIM IN ČRKOVNIM DELOM)</a:t>
            </a:r>
          </a:p>
          <a:p>
            <a:r>
              <a:rPr lang="sl-SI" sz="2400" dirty="0"/>
              <a:t>POVDARJEN JE NASLOVNI DEL IN SLIKA,OSTALO JE NAPISANO MANJŠE</a:t>
            </a:r>
          </a:p>
          <a:p>
            <a:r>
              <a:rPr lang="sl-SI" sz="2400" dirty="0"/>
              <a:t>KOMPOZICIJA JE SVOBODNA,KAKŠNA BO RAZPOREDITEV  ELEMENTOV NA LISTU IZBEREJO UČENCI SAMI</a:t>
            </a:r>
          </a:p>
          <a:p>
            <a:r>
              <a:rPr lang="sl-SI" sz="2400" dirty="0"/>
              <a:t>KOMPOZICIJA JE LAHKO POSTAVLJENA VODORAVNO,NAVPIČNO,POŠEVNO,KROŽNO,ITD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4071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LIKOVNA NALOGA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UČENCI IZDELAJO PLAKAT ZA PREŠERNOVO </a:t>
            </a:r>
            <a:r>
              <a:rPr lang="sl-SI" sz="2400"/>
              <a:t>PRIREDITEV( </a:t>
            </a:r>
            <a:r>
              <a:rPr lang="sl-SI" sz="2400" dirty="0"/>
              <a:t>PODATKE O PRIREDITVI,KI BO NA </a:t>
            </a:r>
            <a:r>
              <a:rPr lang="sl-SI" sz="2400"/>
              <a:t>ŠOLI,SI LAHKO IZMISLIMO)</a:t>
            </a:r>
            <a:endParaRPr lang="sl-SI" sz="2400" dirty="0"/>
          </a:p>
          <a:p>
            <a:r>
              <a:rPr lang="sl-SI" sz="2400" dirty="0"/>
              <a:t>PLAKAT JE SESTAVLJEN IZ NAPISA IN SLIKE</a:t>
            </a:r>
          </a:p>
          <a:p>
            <a:r>
              <a:rPr lang="sl-SI" sz="2400" dirty="0"/>
              <a:t>UPODOBIJO LAHKO PREŠERNOV PORTRET ALI PA PRIZOR IZ IZBRANE PREŠERNOVE PESMI.</a:t>
            </a:r>
          </a:p>
          <a:p>
            <a:r>
              <a:rPr lang="sl-SI" sz="2400" dirty="0"/>
              <a:t>LIKOVNA TEHNIKA JE KOMBINIRANA,DEL SLIKE LAHKO IZDELAJO S TEMPERO,NAPISE LAHKO IZDELAJO S TEMPERO ALI FLOMASTRI</a:t>
            </a:r>
          </a:p>
          <a:p>
            <a:r>
              <a:rPr lang="sl-SI" sz="2400" dirty="0"/>
              <a:t>PLAKATI SE LAHKO UPORABIJO NA ŠOLSKI KULTURNI PRIREDITVI</a:t>
            </a:r>
          </a:p>
        </p:txBody>
      </p:sp>
    </p:spTree>
    <p:extLst>
      <p:ext uri="{BB962C8B-B14F-4D97-AF65-F5344CB8AC3E}">
        <p14:creationId xmlns:p14="http://schemas.microsoft.com/office/powerpoint/2010/main" val="2454631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172</Words>
  <Application>Microsoft Office PowerPoint</Application>
  <PresentationFormat>Diaprojekcija na zaslonu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Trebuchet MS</vt:lpstr>
      <vt:lpstr>Wingdings</vt:lpstr>
      <vt:lpstr>Wingdings 2</vt:lpstr>
      <vt:lpstr>Razkošno</vt:lpstr>
      <vt:lpstr>VIZUALNE KOMUNIKACIJE</vt:lpstr>
      <vt:lpstr>PLAKAT</vt:lpstr>
      <vt:lpstr>PRIMERI PLAKATOV</vt:lpstr>
      <vt:lpstr>PLAKAT ZA SLOVENSKI KULTURNI DAN</vt:lpstr>
      <vt:lpstr>PowerPointova predstavitev</vt:lpstr>
      <vt:lpstr>PREŠERNOVE PODOBE</vt:lpstr>
      <vt:lpstr>PowerPointova predstavitev</vt:lpstr>
      <vt:lpstr>PLAKAT VSEBUJE:</vt:lpstr>
      <vt:lpstr>LIKOVNA NALOGA</vt:lpstr>
      <vt:lpstr>KRITERIJI VREDNOTENJA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VIZUALNE KOMUNIKACIJE</dc:title>
  <dc:creator>anka</dc:creator>
  <cp:lastModifiedBy>Uporabnik</cp:lastModifiedBy>
  <cp:revision>12</cp:revision>
  <dcterms:created xsi:type="dcterms:W3CDTF">2012-10-12T18:26:48Z</dcterms:created>
  <dcterms:modified xsi:type="dcterms:W3CDTF">2021-12-01T11:55:38Z</dcterms:modified>
</cp:coreProperties>
</file>