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1E2C-CE47-44AE-92A7-72EE86DD079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ADBB-456E-4934-8247-C81557960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7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1E2C-CE47-44AE-92A7-72EE86DD079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ADBB-456E-4934-8247-C81557960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15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1E2C-CE47-44AE-92A7-72EE86DD079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ADBB-456E-4934-8247-C81557960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3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1E2C-CE47-44AE-92A7-72EE86DD079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ADBB-456E-4934-8247-C81557960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19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1E2C-CE47-44AE-92A7-72EE86DD079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ADBB-456E-4934-8247-C81557960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6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1E2C-CE47-44AE-92A7-72EE86DD079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ADBB-456E-4934-8247-C81557960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01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1E2C-CE47-44AE-92A7-72EE86DD079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ADBB-456E-4934-8247-C81557960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19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1E2C-CE47-44AE-92A7-72EE86DD079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ADBB-456E-4934-8247-C81557960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1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1E2C-CE47-44AE-92A7-72EE86DD079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ADBB-456E-4934-8247-C81557960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71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1E2C-CE47-44AE-92A7-72EE86DD079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ADBB-456E-4934-8247-C81557960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1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1E2C-CE47-44AE-92A7-72EE86DD079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ADBB-456E-4934-8247-C81557960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32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1E2C-CE47-44AE-92A7-72EE86DD079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3ADBB-456E-4934-8247-C81557960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6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3"/>
            <a:ext cx="9144000" cy="3579223"/>
          </a:xfrm>
        </p:spPr>
        <p:txBody>
          <a:bodyPr>
            <a:normAutofit fontScale="90000"/>
          </a:bodyPr>
          <a:lstStyle/>
          <a:p>
            <a:r>
              <a:rPr lang="sl-SI" sz="138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/>
            </a:r>
            <a:br>
              <a:rPr lang="sl-SI" sz="138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sl-SI" sz="13800" dirty="0">
                <a:solidFill>
                  <a:srgbClr val="C00000"/>
                </a:solidFill>
                <a:latin typeface="Berlin Sans FB Demi" panose="020E0802020502020306" pitchFamily="34" charset="0"/>
              </a:rPr>
              <a:t/>
            </a:r>
            <a:br>
              <a:rPr lang="sl-SI" sz="13800" dirty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sl-SI" sz="138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/>
            </a:r>
            <a:br>
              <a:rPr lang="sl-SI" sz="138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sl-SI" sz="138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CLOTHES </a:t>
            </a:r>
            <a:endParaRPr lang="en-GB" sz="138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7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JACKET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18" y="59326"/>
            <a:ext cx="4924425" cy="55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DRESS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03" y="143691"/>
            <a:ext cx="5460274" cy="54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JEANS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36" y="241663"/>
            <a:ext cx="441780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3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SWEATSHIRT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83" y="235131"/>
            <a:ext cx="5368834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ANORAK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93765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COAT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03" y="117565"/>
            <a:ext cx="3987437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RAINCOAT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63" y="431074"/>
            <a:ext cx="3823774" cy="51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TIE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63" y="236220"/>
            <a:ext cx="5079274" cy="50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SCARF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58" y="509451"/>
            <a:ext cx="4611189" cy="46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GLOVES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56" y="431074"/>
            <a:ext cx="6416288" cy="42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SKIRT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38" y="389436"/>
            <a:ext cx="4731204" cy="47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1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MITTENS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79" y="-190138"/>
            <a:ext cx="5794103" cy="579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WAISTCOAT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72" y="0"/>
            <a:ext cx="4392471" cy="57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0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PYJAMAS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57" y="104503"/>
            <a:ext cx="5603965" cy="56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PADDED JACKET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-715192"/>
            <a:ext cx="5143500" cy="64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0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CARDIGAN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13" y="91440"/>
            <a:ext cx="384048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SUIT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16" y="-52252"/>
            <a:ext cx="4071967" cy="5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TRACKSUIT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24" y="272142"/>
            <a:ext cx="5303521" cy="53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TRAINERS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33" y="-149135"/>
            <a:ext cx="5849983" cy="58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SHORTS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63" y="431074"/>
            <a:ext cx="4545874" cy="45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5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SANDALS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34" y="431074"/>
            <a:ext cx="5892450" cy="45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TROUSERS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68" y="130629"/>
            <a:ext cx="4741817" cy="47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BOOTS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81" y="299356"/>
            <a:ext cx="4183381" cy="54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0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WOOLLY HAT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90" y="0"/>
            <a:ext cx="5220500" cy="52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HAT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34" y="0"/>
            <a:ext cx="5530759" cy="55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3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SWIMSUIT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23" y="0"/>
            <a:ext cx="5603965" cy="56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SUNGLASSES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86" y="553946"/>
            <a:ext cx="8464421" cy="44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SWEATER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45" y="0"/>
            <a:ext cx="5418909" cy="54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T-SHIRT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48" y="-63138"/>
            <a:ext cx="5667103" cy="5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SHOES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42" y="330924"/>
            <a:ext cx="10014315" cy="47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SOCKS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07" y="313508"/>
            <a:ext cx="3739753" cy="4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SHIRT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45" y="368662"/>
            <a:ext cx="4814389" cy="48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1074"/>
            <a:ext cx="9144000" cy="4689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5603965"/>
            <a:ext cx="9144000" cy="764177"/>
          </a:xfrm>
        </p:spPr>
        <p:txBody>
          <a:bodyPr>
            <a:noAutofit/>
          </a:bodyPr>
          <a:lstStyle/>
          <a:p>
            <a:r>
              <a:rPr lang="sl-SI" sz="6600" dirty="0" smtClean="0">
                <a:latin typeface="Berlin Sans FB Demi" panose="020E0802020502020306" pitchFamily="34" charset="0"/>
              </a:rPr>
              <a:t>BLOUSE</a:t>
            </a:r>
            <a:endParaRPr lang="en-GB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00" y="164510"/>
            <a:ext cx="4048600" cy="52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39</Words>
  <Application>Microsoft Office PowerPoint</Application>
  <PresentationFormat>Širokozaslonsko</PresentationFormat>
  <Paragraphs>34</Paragraphs>
  <Slides>34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34</vt:i4>
      </vt:variant>
    </vt:vector>
  </HeadingPairs>
  <TitlesOfParts>
    <vt:vector size="39" baseType="lpstr">
      <vt:lpstr>Arial</vt:lpstr>
      <vt:lpstr>Berlin Sans FB Demi</vt:lpstr>
      <vt:lpstr>Calibri</vt:lpstr>
      <vt:lpstr>Calibri Light</vt:lpstr>
      <vt:lpstr>Officeova tema</vt:lpstr>
      <vt:lpstr>   CLOTHES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</dc:title>
  <dc:creator>Lenovo</dc:creator>
  <cp:lastModifiedBy>Lenovo</cp:lastModifiedBy>
  <cp:revision>10</cp:revision>
  <dcterms:created xsi:type="dcterms:W3CDTF">2019-01-23T15:20:04Z</dcterms:created>
  <dcterms:modified xsi:type="dcterms:W3CDTF">2022-01-18T08:30:58Z</dcterms:modified>
</cp:coreProperties>
</file>