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8" r:id="rId8"/>
    <p:sldId id="269" r:id="rId9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83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72544-544D-4266-9100-CEA3C7FD7096}" type="datetimeFigureOut">
              <a:rPr lang="sl-SI" smtClean="0"/>
              <a:t>24. 01. 2022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7D228-4645-497D-8AA5-835ECA74A4CC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72544-544D-4266-9100-CEA3C7FD7096}" type="datetimeFigureOut">
              <a:rPr lang="sl-SI" smtClean="0"/>
              <a:t>24. 01. 2022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7D228-4645-497D-8AA5-835ECA74A4CC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72544-544D-4266-9100-CEA3C7FD7096}" type="datetimeFigureOut">
              <a:rPr lang="sl-SI" smtClean="0"/>
              <a:t>24. 01. 2022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7D228-4645-497D-8AA5-835ECA74A4CC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72544-544D-4266-9100-CEA3C7FD7096}" type="datetimeFigureOut">
              <a:rPr lang="sl-SI" smtClean="0"/>
              <a:t>24. 01. 2022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7D228-4645-497D-8AA5-835ECA74A4CC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72544-544D-4266-9100-CEA3C7FD7096}" type="datetimeFigureOut">
              <a:rPr lang="sl-SI" smtClean="0"/>
              <a:t>24. 01. 2022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7D228-4645-497D-8AA5-835ECA74A4CC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72544-544D-4266-9100-CEA3C7FD7096}" type="datetimeFigureOut">
              <a:rPr lang="sl-SI" smtClean="0"/>
              <a:t>24. 01. 2022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7D228-4645-497D-8AA5-835ECA74A4CC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72544-544D-4266-9100-CEA3C7FD7096}" type="datetimeFigureOut">
              <a:rPr lang="sl-SI" smtClean="0"/>
              <a:t>24. 01. 2022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7D228-4645-497D-8AA5-835ECA74A4CC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72544-544D-4266-9100-CEA3C7FD7096}" type="datetimeFigureOut">
              <a:rPr lang="sl-SI" smtClean="0"/>
              <a:t>24. 01. 2022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7D228-4645-497D-8AA5-835ECA74A4CC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72544-544D-4266-9100-CEA3C7FD7096}" type="datetimeFigureOut">
              <a:rPr lang="sl-SI" smtClean="0"/>
              <a:t>24. 01. 2022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7D228-4645-497D-8AA5-835ECA74A4CC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72544-544D-4266-9100-CEA3C7FD7096}" type="datetimeFigureOut">
              <a:rPr lang="sl-SI" smtClean="0"/>
              <a:t>24. 01. 2022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7D228-4645-497D-8AA5-835ECA74A4CC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72544-544D-4266-9100-CEA3C7FD7096}" type="datetimeFigureOut">
              <a:rPr lang="sl-SI" smtClean="0"/>
              <a:t>24. 01. 2022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7D228-4645-497D-8AA5-835ECA74A4CC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72544-544D-4266-9100-CEA3C7FD7096}" type="datetimeFigureOut">
              <a:rPr lang="sl-SI" smtClean="0"/>
              <a:t>24. 01. 2022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7D228-4645-497D-8AA5-835ECA74A4CC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 l="21413" r="176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67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0432" y="6165304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89"/>
    </mc:Choice>
    <mc:Fallback xmlns="">
      <p:transition spd="slow" advTm="27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28604"/>
            <a:ext cx="9144000" cy="602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Leva puščica 2"/>
          <p:cNvSpPr/>
          <p:nvPr/>
        </p:nvSpPr>
        <p:spPr>
          <a:xfrm rot="20654764">
            <a:off x="853778" y="1207221"/>
            <a:ext cx="1728192" cy="432048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Leva puščica 4"/>
          <p:cNvSpPr/>
          <p:nvPr/>
        </p:nvSpPr>
        <p:spPr>
          <a:xfrm rot="13252268">
            <a:off x="4122281" y="2597393"/>
            <a:ext cx="1728192" cy="432048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-324544" y="786635"/>
            <a:ext cx="1224136" cy="17782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ravokotnik 7"/>
          <p:cNvSpPr/>
          <p:nvPr/>
        </p:nvSpPr>
        <p:spPr>
          <a:xfrm>
            <a:off x="5652120" y="2996952"/>
            <a:ext cx="2448272" cy="2917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95"/>
    </mc:Choice>
    <mc:Fallback xmlns="">
      <p:transition spd="slow" advTm="13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4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714356"/>
            <a:ext cx="9144000" cy="546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Leva puščica 3"/>
          <p:cNvSpPr/>
          <p:nvPr/>
        </p:nvSpPr>
        <p:spPr>
          <a:xfrm rot="19187865">
            <a:off x="834908" y="3791716"/>
            <a:ext cx="1728192" cy="432048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Leva puščica 4"/>
          <p:cNvSpPr/>
          <p:nvPr/>
        </p:nvSpPr>
        <p:spPr>
          <a:xfrm rot="17446545">
            <a:off x="1841882" y="4333303"/>
            <a:ext cx="1728192" cy="432048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Leva puščica 5"/>
          <p:cNvSpPr/>
          <p:nvPr/>
        </p:nvSpPr>
        <p:spPr>
          <a:xfrm rot="12313887">
            <a:off x="4957112" y="4333304"/>
            <a:ext cx="1728192" cy="432048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Elipsa 6"/>
          <p:cNvSpPr/>
          <p:nvPr/>
        </p:nvSpPr>
        <p:spPr>
          <a:xfrm>
            <a:off x="338177" y="4437112"/>
            <a:ext cx="921455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Elipsa 7"/>
          <p:cNvSpPr/>
          <p:nvPr/>
        </p:nvSpPr>
        <p:spPr>
          <a:xfrm>
            <a:off x="2195736" y="5373217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6694950" y="4335225"/>
            <a:ext cx="1075063" cy="1068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49"/>
    </mc:Choice>
    <mc:Fallback xmlns="">
      <p:transition spd="slow" advTm="18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71480"/>
            <a:ext cx="9144000" cy="5708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ravokotnik 2"/>
          <p:cNvSpPr/>
          <p:nvPr/>
        </p:nvSpPr>
        <p:spPr>
          <a:xfrm rot="391101">
            <a:off x="1967908" y="3406525"/>
            <a:ext cx="936104" cy="11139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ravokotnik 4"/>
          <p:cNvSpPr/>
          <p:nvPr/>
        </p:nvSpPr>
        <p:spPr>
          <a:xfrm rot="246746">
            <a:off x="6703066" y="3757033"/>
            <a:ext cx="1159958" cy="12362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Leva puščica 5"/>
          <p:cNvSpPr/>
          <p:nvPr/>
        </p:nvSpPr>
        <p:spPr>
          <a:xfrm rot="19187865">
            <a:off x="2882307" y="3287659"/>
            <a:ext cx="1728192" cy="432048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Leva puščica 6"/>
          <p:cNvSpPr/>
          <p:nvPr/>
        </p:nvSpPr>
        <p:spPr>
          <a:xfrm rot="13261545">
            <a:off x="5187126" y="3501008"/>
            <a:ext cx="1728192" cy="432048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93"/>
    </mc:Choice>
    <mc:Fallback xmlns="">
      <p:transition spd="slow" advTm="13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42918"/>
            <a:ext cx="9144000" cy="562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Leva puščica 3"/>
          <p:cNvSpPr/>
          <p:nvPr/>
        </p:nvSpPr>
        <p:spPr>
          <a:xfrm rot="19187865">
            <a:off x="834909" y="1343443"/>
            <a:ext cx="1728192" cy="432048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Leva puščica 4"/>
          <p:cNvSpPr/>
          <p:nvPr/>
        </p:nvSpPr>
        <p:spPr>
          <a:xfrm rot="3782378">
            <a:off x="3500121" y="5017205"/>
            <a:ext cx="1728192" cy="432048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ravokotnik 5"/>
          <p:cNvSpPr/>
          <p:nvPr/>
        </p:nvSpPr>
        <p:spPr>
          <a:xfrm>
            <a:off x="179512" y="2132856"/>
            <a:ext cx="936104" cy="11139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Pravokotnik 6"/>
          <p:cNvSpPr/>
          <p:nvPr/>
        </p:nvSpPr>
        <p:spPr>
          <a:xfrm>
            <a:off x="2339752" y="2132855"/>
            <a:ext cx="1584176" cy="2880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6"/>
    </mc:Choice>
    <mc:Fallback xmlns="">
      <p:transition spd="slow" advTm="1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05848"/>
            <a:ext cx="9144000" cy="561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Leva puščica 3"/>
          <p:cNvSpPr/>
          <p:nvPr/>
        </p:nvSpPr>
        <p:spPr>
          <a:xfrm rot="5027612">
            <a:off x="951118" y="4244545"/>
            <a:ext cx="1728192" cy="432048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Enakokraki trikotnik 2"/>
          <p:cNvSpPr/>
          <p:nvPr/>
        </p:nvSpPr>
        <p:spPr>
          <a:xfrm rot="1386786">
            <a:off x="1365044" y="2784130"/>
            <a:ext cx="514518" cy="642281"/>
          </a:xfrm>
          <a:prstGeom prst="triangle">
            <a:avLst>
              <a:gd name="adj" fmla="val 386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7"/>
    </mc:Choice>
    <mc:Fallback xmlns="">
      <p:transition spd="slow" advTm="7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61094"/>
            <a:ext cx="9144000" cy="562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Elipsa 3"/>
          <p:cNvSpPr/>
          <p:nvPr/>
        </p:nvSpPr>
        <p:spPr>
          <a:xfrm>
            <a:off x="107504" y="1916832"/>
            <a:ext cx="1368152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ravokotnik 4"/>
          <p:cNvSpPr/>
          <p:nvPr/>
        </p:nvSpPr>
        <p:spPr>
          <a:xfrm>
            <a:off x="2339752" y="1988840"/>
            <a:ext cx="1296144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nakokraki trikotnik 5"/>
          <p:cNvSpPr/>
          <p:nvPr/>
        </p:nvSpPr>
        <p:spPr>
          <a:xfrm>
            <a:off x="5076056" y="4221088"/>
            <a:ext cx="1656184" cy="1405731"/>
          </a:xfrm>
          <a:prstGeom prst="triangle">
            <a:avLst>
              <a:gd name="adj" fmla="val 509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Pravokotnik 6"/>
          <p:cNvSpPr/>
          <p:nvPr/>
        </p:nvSpPr>
        <p:spPr>
          <a:xfrm>
            <a:off x="7164288" y="4365104"/>
            <a:ext cx="1979712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9" name="Zvok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22"/>
    </mc:Choice>
    <mc:Fallback xmlns="">
      <p:transition spd="slow" advTm="77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2857488" y="2357430"/>
            <a:ext cx="3357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5400" b="1" dirty="0" smtClean="0">
                <a:solidFill>
                  <a:srgbClr val="7030A0"/>
                </a:solidFill>
                <a:latin typeface="Consolas" pitchFamily="49" charset="0"/>
                <a:cs typeface="Consolas" pitchFamily="49" charset="0"/>
              </a:rPr>
              <a:t>THE END</a:t>
            </a:r>
            <a:endParaRPr lang="sl-SI" sz="5400" b="1" dirty="0">
              <a:solidFill>
                <a:srgbClr val="7030A0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3"/>
    </mc:Choice>
    <mc:Fallback xmlns="">
      <p:transition spd="slow" advTm="1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|3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1|2.3|2.4|2.8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6|3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|2.2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7.8|7.9|8.5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2</Words>
  <Application>Microsoft Office PowerPoint</Application>
  <PresentationFormat>Diaprojekcija na zaslonu (4:3)</PresentationFormat>
  <Paragraphs>1</Paragraphs>
  <Slides>8</Slides>
  <Notes>0</Notes>
  <HiddenSlides>0</HiddenSlides>
  <MMClips>8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2" baseType="lpstr">
      <vt:lpstr>Arial</vt:lpstr>
      <vt:lpstr>Calibri</vt:lpstr>
      <vt:lpstr>Consolas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MajaS</dc:creator>
  <cp:lastModifiedBy>Anja Smolej</cp:lastModifiedBy>
  <cp:revision>7</cp:revision>
  <dcterms:created xsi:type="dcterms:W3CDTF">2017-11-26T17:39:36Z</dcterms:created>
  <dcterms:modified xsi:type="dcterms:W3CDTF">2022-01-24T19:30:45Z</dcterms:modified>
</cp:coreProperties>
</file>