
<file path=[Content_Types].xml><?xml version="1.0" encoding="utf-8"?>
<Types xmlns="http://schemas.openxmlformats.org/package/2006/content-types">
  <Default Extension="bin" ContentType="application/vnd.openxmlformats-officedocument.oleObject"/>
  <Default Extension="jpeg" ContentType="image/jpeg"/>
  <Default Extension="png" ContentType="image/png"/>
  <Default Extension="rels" ContentType="application/vnd.openxmlformats-package.relationships+xml"/>
  <Default Extension="vml" ContentType="application/vnd.openxmlformats-officedocument.vmlDrawing"/>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sldIdLst>
    <p:sldId id="631" r:id="rId3"/>
    <p:sldId id="447" r:id="rId4"/>
    <p:sldId id="448" r:id="rId5"/>
    <p:sldId id="450" r:id="rId6"/>
    <p:sldId id="449" r:id="rId7"/>
    <p:sldId id="463" r:id="rId8"/>
    <p:sldId id="451" r:id="rId9"/>
    <p:sldId id="452" r:id="rId10"/>
  </p:sldIdLst>
  <p:sldSz cx="12192000" cy="6858000"/>
  <p:notesSz cx="6858000" cy="9144000"/>
  <p:defaultTextStyle>
    <a:defPPr>
      <a:defRPr lang="sl-S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78" d="100"/>
          <a:sy n="78" d="100"/>
        </p:scale>
        <p:origin x="850"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theme" Target="theme/theme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viewProps" Target="view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presProps" Target="presProps.xml"/><Relationship Id="rId5" Type="http://schemas.openxmlformats.org/officeDocument/2006/relationships/slide" Target="slides/slide3.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tableStyles" Target="tableStyles.xml"/></Relationships>
</file>

<file path=ppt/drawings/_rels/vmlDrawing1.v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image" Target="../media/image3.wmf"/><Relationship Id="rId1" Type="http://schemas.openxmlformats.org/officeDocument/2006/relationships/image" Target="../media/image2.wmf"/><Relationship Id="rId4" Type="http://schemas.openxmlformats.org/officeDocument/2006/relationships/image" Target="../media/image5.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9.wmf"/></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Naslovni diapozitiv">
    <p:spTree>
      <p:nvGrpSpPr>
        <p:cNvPr id="1" name=""/>
        <p:cNvGrpSpPr/>
        <p:nvPr/>
      </p:nvGrpSpPr>
      <p:grpSpPr>
        <a:xfrm>
          <a:off x="0" y="0"/>
          <a:ext cx="0" cy="0"/>
          <a:chOff x="0" y="0"/>
          <a:chExt cx="0" cy="0"/>
        </a:xfrm>
      </p:grpSpPr>
      <p:sp>
        <p:nvSpPr>
          <p:cNvPr id="2" name="Naslov 1"/>
          <p:cNvSpPr>
            <a:spLocks noGrp="1"/>
          </p:cNvSpPr>
          <p:nvPr>
            <p:ph type="ctrTitle"/>
          </p:nvPr>
        </p:nvSpPr>
        <p:spPr>
          <a:xfrm>
            <a:off x="1524000" y="1122363"/>
            <a:ext cx="9144000" cy="2387600"/>
          </a:xfrm>
        </p:spPr>
        <p:txBody>
          <a:bodyPr anchor="b"/>
          <a:lstStyle>
            <a:lvl1pPr algn="ctr">
              <a:defRPr sz="6000"/>
            </a:lvl1pPr>
          </a:lstStyle>
          <a:p>
            <a:r>
              <a:rPr lang="sl-SI"/>
              <a:t>Uredite slog naslova matrice</a:t>
            </a:r>
          </a:p>
        </p:txBody>
      </p:sp>
      <p:sp>
        <p:nvSpPr>
          <p:cNvPr id="3" name="Podnaslov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l-SI"/>
              <a:t>Kliknite, da uredite slog podnaslova matrice</a:t>
            </a:r>
          </a:p>
        </p:txBody>
      </p:sp>
      <p:sp>
        <p:nvSpPr>
          <p:cNvPr id="4" name="Označba mesta datuma 3"/>
          <p:cNvSpPr>
            <a:spLocks noGrp="1"/>
          </p:cNvSpPr>
          <p:nvPr>
            <p:ph type="dt" sz="half" idx="10"/>
          </p:nvPr>
        </p:nvSpPr>
        <p:spPr/>
        <p:txBody>
          <a:bodyPr/>
          <a:lstStyle/>
          <a:p>
            <a:fld id="{60C2A96A-6D25-45B7-97E9-835CB3F2BE2F}" type="datetimeFigureOut">
              <a:rPr lang="sl-SI" smtClean="0"/>
              <a:t>24. 01. 2022</a:t>
            </a:fld>
            <a:endParaRPr lang="sl-SI"/>
          </a:p>
        </p:txBody>
      </p:sp>
      <p:sp>
        <p:nvSpPr>
          <p:cNvPr id="5" name="Označba mesta noge 4"/>
          <p:cNvSpPr>
            <a:spLocks noGrp="1"/>
          </p:cNvSpPr>
          <p:nvPr>
            <p:ph type="ftr" sz="quarter" idx="11"/>
          </p:nvPr>
        </p:nvSpPr>
        <p:spPr/>
        <p:txBody>
          <a:bodyPr/>
          <a:lstStyle/>
          <a:p>
            <a:endParaRPr lang="sl-SI"/>
          </a:p>
        </p:txBody>
      </p:sp>
      <p:sp>
        <p:nvSpPr>
          <p:cNvPr id="6" name="Označba mesta številke diapozitiva 5"/>
          <p:cNvSpPr>
            <a:spLocks noGrp="1"/>
          </p:cNvSpPr>
          <p:nvPr>
            <p:ph type="sldNum" sz="quarter" idx="12"/>
          </p:nvPr>
        </p:nvSpPr>
        <p:spPr/>
        <p:txBody>
          <a:bodyPr/>
          <a:lstStyle/>
          <a:p>
            <a:fld id="{0DB507B7-5B6E-46FF-B1B3-B79A8DDF2005}" type="slidenum">
              <a:rPr lang="sl-SI" smtClean="0"/>
              <a:t>‹#›</a:t>
            </a:fld>
            <a:endParaRPr lang="sl-SI"/>
          </a:p>
        </p:txBody>
      </p:sp>
    </p:spTree>
    <p:extLst>
      <p:ext uri="{BB962C8B-B14F-4D97-AF65-F5344CB8AC3E}">
        <p14:creationId xmlns:p14="http://schemas.microsoft.com/office/powerpoint/2010/main" val="133570956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slov in navpično besedilo">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a:t>Uredite slog naslova matrice</a:t>
            </a:r>
          </a:p>
        </p:txBody>
      </p:sp>
      <p:sp>
        <p:nvSpPr>
          <p:cNvPr id="3" name="Označba mesta navpičnega besedila 2"/>
          <p:cNvSpPr>
            <a:spLocks noGrp="1"/>
          </p:cNvSpPr>
          <p:nvPr>
            <p:ph type="body" orient="vert" idx="1"/>
          </p:nvPr>
        </p:nvSpPr>
        <p:spPr/>
        <p:txBody>
          <a:bodyPr vert="eaVert"/>
          <a:lstStyle/>
          <a:p>
            <a:pPr lvl="0"/>
            <a:r>
              <a:rPr lang="sl-SI"/>
              <a:t>Uredite sloge besedila matrice</a:t>
            </a:r>
          </a:p>
          <a:p>
            <a:pPr lvl="1"/>
            <a:r>
              <a:rPr lang="sl-SI"/>
              <a:t>Druga raven</a:t>
            </a:r>
          </a:p>
          <a:p>
            <a:pPr lvl="2"/>
            <a:r>
              <a:rPr lang="sl-SI"/>
              <a:t>Tretja raven</a:t>
            </a:r>
          </a:p>
          <a:p>
            <a:pPr lvl="3"/>
            <a:r>
              <a:rPr lang="sl-SI"/>
              <a:t>Četrta raven</a:t>
            </a:r>
          </a:p>
          <a:p>
            <a:pPr lvl="4"/>
            <a:r>
              <a:rPr lang="sl-SI"/>
              <a:t>Peta raven</a:t>
            </a:r>
          </a:p>
        </p:txBody>
      </p:sp>
      <p:sp>
        <p:nvSpPr>
          <p:cNvPr id="4" name="Označba mesta datuma 3"/>
          <p:cNvSpPr>
            <a:spLocks noGrp="1"/>
          </p:cNvSpPr>
          <p:nvPr>
            <p:ph type="dt" sz="half" idx="10"/>
          </p:nvPr>
        </p:nvSpPr>
        <p:spPr/>
        <p:txBody>
          <a:bodyPr/>
          <a:lstStyle/>
          <a:p>
            <a:fld id="{60C2A96A-6D25-45B7-97E9-835CB3F2BE2F}" type="datetimeFigureOut">
              <a:rPr lang="sl-SI" smtClean="0"/>
              <a:t>24. 01. 2022</a:t>
            </a:fld>
            <a:endParaRPr lang="sl-SI"/>
          </a:p>
        </p:txBody>
      </p:sp>
      <p:sp>
        <p:nvSpPr>
          <p:cNvPr id="5" name="Označba mesta noge 4"/>
          <p:cNvSpPr>
            <a:spLocks noGrp="1"/>
          </p:cNvSpPr>
          <p:nvPr>
            <p:ph type="ftr" sz="quarter" idx="11"/>
          </p:nvPr>
        </p:nvSpPr>
        <p:spPr/>
        <p:txBody>
          <a:bodyPr/>
          <a:lstStyle/>
          <a:p>
            <a:endParaRPr lang="sl-SI"/>
          </a:p>
        </p:txBody>
      </p:sp>
      <p:sp>
        <p:nvSpPr>
          <p:cNvPr id="6" name="Označba mesta številke diapozitiva 5"/>
          <p:cNvSpPr>
            <a:spLocks noGrp="1"/>
          </p:cNvSpPr>
          <p:nvPr>
            <p:ph type="sldNum" sz="quarter" idx="12"/>
          </p:nvPr>
        </p:nvSpPr>
        <p:spPr/>
        <p:txBody>
          <a:bodyPr/>
          <a:lstStyle/>
          <a:p>
            <a:fld id="{0DB507B7-5B6E-46FF-B1B3-B79A8DDF2005}" type="slidenum">
              <a:rPr lang="sl-SI" smtClean="0"/>
              <a:t>‹#›</a:t>
            </a:fld>
            <a:endParaRPr lang="sl-SI"/>
          </a:p>
        </p:txBody>
      </p:sp>
    </p:spTree>
    <p:extLst>
      <p:ext uri="{BB962C8B-B14F-4D97-AF65-F5344CB8AC3E}">
        <p14:creationId xmlns:p14="http://schemas.microsoft.com/office/powerpoint/2010/main" val="40959203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Navpični naslov in besedilo">
    <p:spTree>
      <p:nvGrpSpPr>
        <p:cNvPr id="1" name=""/>
        <p:cNvGrpSpPr/>
        <p:nvPr/>
      </p:nvGrpSpPr>
      <p:grpSpPr>
        <a:xfrm>
          <a:off x="0" y="0"/>
          <a:ext cx="0" cy="0"/>
          <a:chOff x="0" y="0"/>
          <a:chExt cx="0" cy="0"/>
        </a:xfrm>
      </p:grpSpPr>
      <p:sp>
        <p:nvSpPr>
          <p:cNvPr id="2" name="Navpični naslov 1"/>
          <p:cNvSpPr>
            <a:spLocks noGrp="1"/>
          </p:cNvSpPr>
          <p:nvPr>
            <p:ph type="title" orient="vert"/>
          </p:nvPr>
        </p:nvSpPr>
        <p:spPr>
          <a:xfrm>
            <a:off x="8724900" y="365125"/>
            <a:ext cx="2628900" cy="5811838"/>
          </a:xfrm>
        </p:spPr>
        <p:txBody>
          <a:bodyPr vert="eaVert"/>
          <a:lstStyle/>
          <a:p>
            <a:r>
              <a:rPr lang="sl-SI"/>
              <a:t>Uredite slog naslova matrice</a:t>
            </a:r>
          </a:p>
        </p:txBody>
      </p:sp>
      <p:sp>
        <p:nvSpPr>
          <p:cNvPr id="3" name="Označba mesta navpičnega besedila 2"/>
          <p:cNvSpPr>
            <a:spLocks noGrp="1"/>
          </p:cNvSpPr>
          <p:nvPr>
            <p:ph type="body" orient="vert" idx="1"/>
          </p:nvPr>
        </p:nvSpPr>
        <p:spPr>
          <a:xfrm>
            <a:off x="838200" y="365125"/>
            <a:ext cx="7734300" cy="5811838"/>
          </a:xfrm>
        </p:spPr>
        <p:txBody>
          <a:bodyPr vert="eaVert"/>
          <a:lstStyle/>
          <a:p>
            <a:pPr lvl="0"/>
            <a:r>
              <a:rPr lang="sl-SI"/>
              <a:t>Uredite sloge besedila matrice</a:t>
            </a:r>
          </a:p>
          <a:p>
            <a:pPr lvl="1"/>
            <a:r>
              <a:rPr lang="sl-SI"/>
              <a:t>Druga raven</a:t>
            </a:r>
          </a:p>
          <a:p>
            <a:pPr lvl="2"/>
            <a:r>
              <a:rPr lang="sl-SI"/>
              <a:t>Tretja raven</a:t>
            </a:r>
          </a:p>
          <a:p>
            <a:pPr lvl="3"/>
            <a:r>
              <a:rPr lang="sl-SI"/>
              <a:t>Četrta raven</a:t>
            </a:r>
          </a:p>
          <a:p>
            <a:pPr lvl="4"/>
            <a:r>
              <a:rPr lang="sl-SI"/>
              <a:t>Peta raven</a:t>
            </a:r>
          </a:p>
        </p:txBody>
      </p:sp>
      <p:sp>
        <p:nvSpPr>
          <p:cNvPr id="4" name="Označba mesta datuma 3"/>
          <p:cNvSpPr>
            <a:spLocks noGrp="1"/>
          </p:cNvSpPr>
          <p:nvPr>
            <p:ph type="dt" sz="half" idx="10"/>
          </p:nvPr>
        </p:nvSpPr>
        <p:spPr/>
        <p:txBody>
          <a:bodyPr/>
          <a:lstStyle/>
          <a:p>
            <a:fld id="{60C2A96A-6D25-45B7-97E9-835CB3F2BE2F}" type="datetimeFigureOut">
              <a:rPr lang="sl-SI" smtClean="0"/>
              <a:t>24. 01. 2022</a:t>
            </a:fld>
            <a:endParaRPr lang="sl-SI"/>
          </a:p>
        </p:txBody>
      </p:sp>
      <p:sp>
        <p:nvSpPr>
          <p:cNvPr id="5" name="Označba mesta noge 4"/>
          <p:cNvSpPr>
            <a:spLocks noGrp="1"/>
          </p:cNvSpPr>
          <p:nvPr>
            <p:ph type="ftr" sz="quarter" idx="11"/>
          </p:nvPr>
        </p:nvSpPr>
        <p:spPr/>
        <p:txBody>
          <a:bodyPr/>
          <a:lstStyle/>
          <a:p>
            <a:endParaRPr lang="sl-SI"/>
          </a:p>
        </p:txBody>
      </p:sp>
      <p:sp>
        <p:nvSpPr>
          <p:cNvPr id="6" name="Označba mesta številke diapozitiva 5"/>
          <p:cNvSpPr>
            <a:spLocks noGrp="1"/>
          </p:cNvSpPr>
          <p:nvPr>
            <p:ph type="sldNum" sz="quarter" idx="12"/>
          </p:nvPr>
        </p:nvSpPr>
        <p:spPr/>
        <p:txBody>
          <a:bodyPr/>
          <a:lstStyle/>
          <a:p>
            <a:fld id="{0DB507B7-5B6E-46FF-B1B3-B79A8DDF2005}" type="slidenum">
              <a:rPr lang="sl-SI" smtClean="0"/>
              <a:t>‹#›</a:t>
            </a:fld>
            <a:endParaRPr lang="sl-SI"/>
          </a:p>
        </p:txBody>
      </p:sp>
    </p:spTree>
    <p:extLst>
      <p:ext uri="{BB962C8B-B14F-4D97-AF65-F5344CB8AC3E}">
        <p14:creationId xmlns:p14="http://schemas.microsoft.com/office/powerpoint/2010/main" val="300616349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Naslovni diapozitiv">
    <p:spTree>
      <p:nvGrpSpPr>
        <p:cNvPr id="1" name=""/>
        <p:cNvGrpSpPr/>
        <p:nvPr/>
      </p:nvGrpSpPr>
      <p:grpSpPr>
        <a:xfrm>
          <a:off x="0" y="0"/>
          <a:ext cx="0" cy="0"/>
          <a:chOff x="0" y="0"/>
          <a:chExt cx="0" cy="0"/>
        </a:xfrm>
      </p:grpSpPr>
      <p:grpSp>
        <p:nvGrpSpPr>
          <p:cNvPr id="4" name="Group 2">
            <a:extLst>
              <a:ext uri="{FF2B5EF4-FFF2-40B4-BE49-F238E27FC236}">
                <a16:creationId xmlns:a16="http://schemas.microsoft.com/office/drawing/2014/main" id="{CC1D0EE9-DB58-4028-8956-CAF7EA8FB998}"/>
              </a:ext>
            </a:extLst>
          </p:cNvPr>
          <p:cNvGrpSpPr>
            <a:grpSpLocks/>
          </p:cNvGrpSpPr>
          <p:nvPr/>
        </p:nvGrpSpPr>
        <p:grpSpPr bwMode="auto">
          <a:xfrm>
            <a:off x="0" y="0"/>
            <a:ext cx="12192000" cy="6858000"/>
            <a:chOff x="0" y="0"/>
            <a:chExt cx="5760" cy="4320"/>
          </a:xfrm>
        </p:grpSpPr>
        <p:sp>
          <p:nvSpPr>
            <p:cNvPr id="5" name="Rectangle 3">
              <a:extLst>
                <a:ext uri="{FF2B5EF4-FFF2-40B4-BE49-F238E27FC236}">
                  <a16:creationId xmlns:a16="http://schemas.microsoft.com/office/drawing/2014/main" id="{B40D93E6-4E06-4457-BF72-62934EF83C04}"/>
                </a:ext>
              </a:extLst>
            </p:cNvPr>
            <p:cNvSpPr>
              <a:spLocks noChangeArrowheads="1"/>
            </p:cNvSpPr>
            <p:nvPr/>
          </p:nvSpPr>
          <p:spPr bwMode="hidden">
            <a:xfrm>
              <a:off x="0" y="0"/>
              <a:ext cx="2208" cy="4320"/>
            </a:xfrm>
            <a:prstGeom prst="rect">
              <a:avLst/>
            </a:prstGeom>
            <a:gradFill rotWithShape="0">
              <a:gsLst>
                <a:gs pos="0">
                  <a:schemeClr val="folHlink"/>
                </a:gs>
                <a:gs pos="100000">
                  <a:schemeClr val="bg1"/>
                </a:gs>
              </a:gsLst>
              <a:lin ang="0" scaled="1"/>
            </a:gradFill>
            <a:ln>
              <a:noFill/>
            </a:ln>
          </p:spPr>
          <p:txBody>
            <a:bodyPr wrap="none" anchor="ctr"/>
            <a:lstStyle>
              <a:lvl1pPr eaLnBrk="0" hangingPunct="0">
                <a:defRPr sz="2200">
                  <a:solidFill>
                    <a:schemeClr val="tx1"/>
                  </a:solidFill>
                  <a:latin typeface="Arial" charset="0"/>
                  <a:cs typeface="Arial" charset="0"/>
                </a:defRPr>
              </a:lvl1pPr>
              <a:lvl2pPr marL="742950" indent="-285750" eaLnBrk="0" hangingPunct="0">
                <a:defRPr sz="2200">
                  <a:solidFill>
                    <a:schemeClr val="tx1"/>
                  </a:solidFill>
                  <a:latin typeface="Arial" charset="0"/>
                  <a:cs typeface="Arial" charset="0"/>
                </a:defRPr>
              </a:lvl2pPr>
              <a:lvl3pPr marL="1143000" indent="-228600" eaLnBrk="0" hangingPunct="0">
                <a:defRPr sz="2200">
                  <a:solidFill>
                    <a:schemeClr val="tx1"/>
                  </a:solidFill>
                  <a:latin typeface="Arial" charset="0"/>
                  <a:cs typeface="Arial" charset="0"/>
                </a:defRPr>
              </a:lvl3pPr>
              <a:lvl4pPr marL="1600200" indent="-228600" eaLnBrk="0" hangingPunct="0">
                <a:defRPr sz="2200">
                  <a:solidFill>
                    <a:schemeClr val="tx1"/>
                  </a:solidFill>
                  <a:latin typeface="Arial" charset="0"/>
                  <a:cs typeface="Arial" charset="0"/>
                </a:defRPr>
              </a:lvl4pPr>
              <a:lvl5pPr marL="2057400" indent="-228600" eaLnBrk="0" hangingPunct="0">
                <a:defRPr sz="2200">
                  <a:solidFill>
                    <a:schemeClr val="tx1"/>
                  </a:solidFill>
                  <a:latin typeface="Arial" charset="0"/>
                  <a:cs typeface="Arial" charset="0"/>
                </a:defRPr>
              </a:lvl5pPr>
              <a:lvl6pPr marL="2514600" indent="-228600" eaLnBrk="0" fontAlgn="base" hangingPunct="0">
                <a:spcBef>
                  <a:spcPct val="0"/>
                </a:spcBef>
                <a:spcAft>
                  <a:spcPct val="0"/>
                </a:spcAft>
                <a:defRPr sz="2200">
                  <a:solidFill>
                    <a:schemeClr val="tx1"/>
                  </a:solidFill>
                  <a:latin typeface="Arial" charset="0"/>
                  <a:cs typeface="Arial" charset="0"/>
                </a:defRPr>
              </a:lvl6pPr>
              <a:lvl7pPr marL="2971800" indent="-228600" eaLnBrk="0" fontAlgn="base" hangingPunct="0">
                <a:spcBef>
                  <a:spcPct val="0"/>
                </a:spcBef>
                <a:spcAft>
                  <a:spcPct val="0"/>
                </a:spcAft>
                <a:defRPr sz="2200">
                  <a:solidFill>
                    <a:schemeClr val="tx1"/>
                  </a:solidFill>
                  <a:latin typeface="Arial" charset="0"/>
                  <a:cs typeface="Arial" charset="0"/>
                </a:defRPr>
              </a:lvl7pPr>
              <a:lvl8pPr marL="3429000" indent="-228600" eaLnBrk="0" fontAlgn="base" hangingPunct="0">
                <a:spcBef>
                  <a:spcPct val="0"/>
                </a:spcBef>
                <a:spcAft>
                  <a:spcPct val="0"/>
                </a:spcAft>
                <a:defRPr sz="2200">
                  <a:solidFill>
                    <a:schemeClr val="tx1"/>
                  </a:solidFill>
                  <a:latin typeface="Arial" charset="0"/>
                  <a:cs typeface="Arial" charset="0"/>
                </a:defRPr>
              </a:lvl8pPr>
              <a:lvl9pPr marL="3886200" indent="-228600" eaLnBrk="0" fontAlgn="base" hangingPunct="0">
                <a:spcBef>
                  <a:spcPct val="0"/>
                </a:spcBef>
                <a:spcAft>
                  <a:spcPct val="0"/>
                </a:spcAft>
                <a:defRPr sz="2200">
                  <a:solidFill>
                    <a:schemeClr val="tx1"/>
                  </a:solidFill>
                  <a:latin typeface="Arial" charset="0"/>
                  <a:cs typeface="Arial" charset="0"/>
                </a:defRPr>
              </a:lvl9pPr>
            </a:lstStyle>
            <a:p>
              <a:pPr algn="ctr" eaLnBrk="1" hangingPunct="1">
                <a:defRPr/>
              </a:pPr>
              <a:endParaRPr lang="sl-SI" altLang="sl-SI" sz="2400">
                <a:latin typeface="Times New Roman" pitchFamily="18" charset="0"/>
              </a:endParaRPr>
            </a:p>
          </p:txBody>
        </p:sp>
        <p:sp>
          <p:nvSpPr>
            <p:cNvPr id="6" name="Rectangle 4">
              <a:extLst>
                <a:ext uri="{FF2B5EF4-FFF2-40B4-BE49-F238E27FC236}">
                  <a16:creationId xmlns:a16="http://schemas.microsoft.com/office/drawing/2014/main" id="{F47B50C6-2C86-46E4-B0D1-7CA9B3D3810A}"/>
                </a:ext>
              </a:extLst>
            </p:cNvPr>
            <p:cNvSpPr>
              <a:spLocks noChangeArrowheads="1"/>
            </p:cNvSpPr>
            <p:nvPr/>
          </p:nvSpPr>
          <p:spPr bwMode="hidden">
            <a:xfrm>
              <a:off x="1081" y="1065"/>
              <a:ext cx="4679" cy="1596"/>
            </a:xfrm>
            <a:prstGeom prst="rect">
              <a:avLst/>
            </a:prstGeom>
            <a:solidFill>
              <a:schemeClr val="bg2"/>
            </a:solidFill>
            <a:ln>
              <a:noFill/>
            </a:ln>
          </p:spPr>
          <p:txBody>
            <a:bodyPr/>
            <a:lstStyle>
              <a:lvl1pPr eaLnBrk="0" hangingPunct="0">
                <a:defRPr sz="2200">
                  <a:solidFill>
                    <a:schemeClr val="tx1"/>
                  </a:solidFill>
                  <a:latin typeface="Arial" charset="0"/>
                  <a:cs typeface="Arial" charset="0"/>
                </a:defRPr>
              </a:lvl1pPr>
              <a:lvl2pPr marL="742950" indent="-285750" eaLnBrk="0" hangingPunct="0">
                <a:defRPr sz="2200">
                  <a:solidFill>
                    <a:schemeClr val="tx1"/>
                  </a:solidFill>
                  <a:latin typeface="Arial" charset="0"/>
                  <a:cs typeface="Arial" charset="0"/>
                </a:defRPr>
              </a:lvl2pPr>
              <a:lvl3pPr marL="1143000" indent="-228600" eaLnBrk="0" hangingPunct="0">
                <a:defRPr sz="2200">
                  <a:solidFill>
                    <a:schemeClr val="tx1"/>
                  </a:solidFill>
                  <a:latin typeface="Arial" charset="0"/>
                  <a:cs typeface="Arial" charset="0"/>
                </a:defRPr>
              </a:lvl3pPr>
              <a:lvl4pPr marL="1600200" indent="-228600" eaLnBrk="0" hangingPunct="0">
                <a:defRPr sz="2200">
                  <a:solidFill>
                    <a:schemeClr val="tx1"/>
                  </a:solidFill>
                  <a:latin typeface="Arial" charset="0"/>
                  <a:cs typeface="Arial" charset="0"/>
                </a:defRPr>
              </a:lvl4pPr>
              <a:lvl5pPr marL="2057400" indent="-228600" eaLnBrk="0" hangingPunct="0">
                <a:defRPr sz="2200">
                  <a:solidFill>
                    <a:schemeClr val="tx1"/>
                  </a:solidFill>
                  <a:latin typeface="Arial" charset="0"/>
                  <a:cs typeface="Arial" charset="0"/>
                </a:defRPr>
              </a:lvl5pPr>
              <a:lvl6pPr marL="2514600" indent="-228600" eaLnBrk="0" fontAlgn="base" hangingPunct="0">
                <a:spcBef>
                  <a:spcPct val="0"/>
                </a:spcBef>
                <a:spcAft>
                  <a:spcPct val="0"/>
                </a:spcAft>
                <a:defRPr sz="2200">
                  <a:solidFill>
                    <a:schemeClr val="tx1"/>
                  </a:solidFill>
                  <a:latin typeface="Arial" charset="0"/>
                  <a:cs typeface="Arial" charset="0"/>
                </a:defRPr>
              </a:lvl6pPr>
              <a:lvl7pPr marL="2971800" indent="-228600" eaLnBrk="0" fontAlgn="base" hangingPunct="0">
                <a:spcBef>
                  <a:spcPct val="0"/>
                </a:spcBef>
                <a:spcAft>
                  <a:spcPct val="0"/>
                </a:spcAft>
                <a:defRPr sz="2200">
                  <a:solidFill>
                    <a:schemeClr val="tx1"/>
                  </a:solidFill>
                  <a:latin typeface="Arial" charset="0"/>
                  <a:cs typeface="Arial" charset="0"/>
                </a:defRPr>
              </a:lvl7pPr>
              <a:lvl8pPr marL="3429000" indent="-228600" eaLnBrk="0" fontAlgn="base" hangingPunct="0">
                <a:spcBef>
                  <a:spcPct val="0"/>
                </a:spcBef>
                <a:spcAft>
                  <a:spcPct val="0"/>
                </a:spcAft>
                <a:defRPr sz="2200">
                  <a:solidFill>
                    <a:schemeClr val="tx1"/>
                  </a:solidFill>
                  <a:latin typeface="Arial" charset="0"/>
                  <a:cs typeface="Arial" charset="0"/>
                </a:defRPr>
              </a:lvl8pPr>
              <a:lvl9pPr marL="3886200" indent="-228600" eaLnBrk="0" fontAlgn="base" hangingPunct="0">
                <a:spcBef>
                  <a:spcPct val="0"/>
                </a:spcBef>
                <a:spcAft>
                  <a:spcPct val="0"/>
                </a:spcAft>
                <a:defRPr sz="2200">
                  <a:solidFill>
                    <a:schemeClr val="tx1"/>
                  </a:solidFill>
                  <a:latin typeface="Arial" charset="0"/>
                  <a:cs typeface="Arial" charset="0"/>
                </a:defRPr>
              </a:lvl9pPr>
            </a:lstStyle>
            <a:p>
              <a:pPr eaLnBrk="1" hangingPunct="1">
                <a:defRPr/>
              </a:pPr>
              <a:endParaRPr lang="sl-SI" altLang="sl-SI" sz="2400">
                <a:latin typeface="Times New Roman" pitchFamily="18" charset="0"/>
              </a:endParaRPr>
            </a:p>
          </p:txBody>
        </p:sp>
        <p:grpSp>
          <p:nvGrpSpPr>
            <p:cNvPr id="7" name="Group 5">
              <a:extLst>
                <a:ext uri="{FF2B5EF4-FFF2-40B4-BE49-F238E27FC236}">
                  <a16:creationId xmlns:a16="http://schemas.microsoft.com/office/drawing/2014/main" id="{63FCEC9B-07A0-4649-86FB-EC24412E9BDE}"/>
                </a:ext>
              </a:extLst>
            </p:cNvPr>
            <p:cNvGrpSpPr>
              <a:grpSpLocks/>
            </p:cNvGrpSpPr>
            <p:nvPr/>
          </p:nvGrpSpPr>
          <p:grpSpPr bwMode="auto">
            <a:xfrm>
              <a:off x="0" y="672"/>
              <a:ext cx="1806" cy="1989"/>
              <a:chOff x="0" y="672"/>
              <a:chExt cx="1806" cy="1989"/>
            </a:xfrm>
          </p:grpSpPr>
          <p:sp>
            <p:nvSpPr>
              <p:cNvPr id="8" name="Rectangle 6">
                <a:extLst>
                  <a:ext uri="{FF2B5EF4-FFF2-40B4-BE49-F238E27FC236}">
                    <a16:creationId xmlns:a16="http://schemas.microsoft.com/office/drawing/2014/main" id="{82550A2F-9943-4CE4-9CA6-4F38233FE202}"/>
                  </a:ext>
                </a:extLst>
              </p:cNvPr>
              <p:cNvSpPr>
                <a:spLocks noChangeArrowheads="1"/>
              </p:cNvSpPr>
              <p:nvPr userDrawn="1"/>
            </p:nvSpPr>
            <p:spPr bwMode="auto">
              <a:xfrm>
                <a:off x="361" y="2257"/>
                <a:ext cx="363" cy="404"/>
              </a:xfrm>
              <a:prstGeom prst="rect">
                <a:avLst/>
              </a:prstGeom>
              <a:solidFill>
                <a:schemeClr val="accent2"/>
              </a:solidFill>
              <a:ln>
                <a:noFill/>
              </a:ln>
            </p:spPr>
            <p:txBody>
              <a:bodyPr/>
              <a:lstStyle>
                <a:lvl1pPr eaLnBrk="0" hangingPunct="0">
                  <a:defRPr sz="2200">
                    <a:solidFill>
                      <a:schemeClr val="tx1"/>
                    </a:solidFill>
                    <a:latin typeface="Arial" charset="0"/>
                    <a:cs typeface="Arial" charset="0"/>
                  </a:defRPr>
                </a:lvl1pPr>
                <a:lvl2pPr marL="742950" indent="-285750" eaLnBrk="0" hangingPunct="0">
                  <a:defRPr sz="2200">
                    <a:solidFill>
                      <a:schemeClr val="tx1"/>
                    </a:solidFill>
                    <a:latin typeface="Arial" charset="0"/>
                    <a:cs typeface="Arial" charset="0"/>
                  </a:defRPr>
                </a:lvl2pPr>
                <a:lvl3pPr marL="1143000" indent="-228600" eaLnBrk="0" hangingPunct="0">
                  <a:defRPr sz="2200">
                    <a:solidFill>
                      <a:schemeClr val="tx1"/>
                    </a:solidFill>
                    <a:latin typeface="Arial" charset="0"/>
                    <a:cs typeface="Arial" charset="0"/>
                  </a:defRPr>
                </a:lvl3pPr>
                <a:lvl4pPr marL="1600200" indent="-228600" eaLnBrk="0" hangingPunct="0">
                  <a:defRPr sz="2200">
                    <a:solidFill>
                      <a:schemeClr val="tx1"/>
                    </a:solidFill>
                    <a:latin typeface="Arial" charset="0"/>
                    <a:cs typeface="Arial" charset="0"/>
                  </a:defRPr>
                </a:lvl4pPr>
                <a:lvl5pPr marL="2057400" indent="-228600" eaLnBrk="0" hangingPunct="0">
                  <a:defRPr sz="2200">
                    <a:solidFill>
                      <a:schemeClr val="tx1"/>
                    </a:solidFill>
                    <a:latin typeface="Arial" charset="0"/>
                    <a:cs typeface="Arial" charset="0"/>
                  </a:defRPr>
                </a:lvl5pPr>
                <a:lvl6pPr marL="2514600" indent="-228600" eaLnBrk="0" fontAlgn="base" hangingPunct="0">
                  <a:spcBef>
                    <a:spcPct val="0"/>
                  </a:spcBef>
                  <a:spcAft>
                    <a:spcPct val="0"/>
                  </a:spcAft>
                  <a:defRPr sz="2200">
                    <a:solidFill>
                      <a:schemeClr val="tx1"/>
                    </a:solidFill>
                    <a:latin typeface="Arial" charset="0"/>
                    <a:cs typeface="Arial" charset="0"/>
                  </a:defRPr>
                </a:lvl6pPr>
                <a:lvl7pPr marL="2971800" indent="-228600" eaLnBrk="0" fontAlgn="base" hangingPunct="0">
                  <a:spcBef>
                    <a:spcPct val="0"/>
                  </a:spcBef>
                  <a:spcAft>
                    <a:spcPct val="0"/>
                  </a:spcAft>
                  <a:defRPr sz="2200">
                    <a:solidFill>
                      <a:schemeClr val="tx1"/>
                    </a:solidFill>
                    <a:latin typeface="Arial" charset="0"/>
                    <a:cs typeface="Arial" charset="0"/>
                  </a:defRPr>
                </a:lvl7pPr>
                <a:lvl8pPr marL="3429000" indent="-228600" eaLnBrk="0" fontAlgn="base" hangingPunct="0">
                  <a:spcBef>
                    <a:spcPct val="0"/>
                  </a:spcBef>
                  <a:spcAft>
                    <a:spcPct val="0"/>
                  </a:spcAft>
                  <a:defRPr sz="2200">
                    <a:solidFill>
                      <a:schemeClr val="tx1"/>
                    </a:solidFill>
                    <a:latin typeface="Arial" charset="0"/>
                    <a:cs typeface="Arial" charset="0"/>
                  </a:defRPr>
                </a:lvl8pPr>
                <a:lvl9pPr marL="3886200" indent="-228600" eaLnBrk="0" fontAlgn="base" hangingPunct="0">
                  <a:spcBef>
                    <a:spcPct val="0"/>
                  </a:spcBef>
                  <a:spcAft>
                    <a:spcPct val="0"/>
                  </a:spcAft>
                  <a:defRPr sz="2200">
                    <a:solidFill>
                      <a:schemeClr val="tx1"/>
                    </a:solidFill>
                    <a:latin typeface="Arial" charset="0"/>
                    <a:cs typeface="Arial" charset="0"/>
                  </a:defRPr>
                </a:lvl9pPr>
              </a:lstStyle>
              <a:p>
                <a:pPr eaLnBrk="1" hangingPunct="1">
                  <a:defRPr/>
                </a:pPr>
                <a:endParaRPr lang="sl-SI" altLang="sl-SI" sz="2400">
                  <a:latin typeface="Times New Roman" pitchFamily="18" charset="0"/>
                </a:endParaRPr>
              </a:p>
            </p:txBody>
          </p:sp>
          <p:sp>
            <p:nvSpPr>
              <p:cNvPr id="9" name="Rectangle 7">
                <a:extLst>
                  <a:ext uri="{FF2B5EF4-FFF2-40B4-BE49-F238E27FC236}">
                    <a16:creationId xmlns:a16="http://schemas.microsoft.com/office/drawing/2014/main" id="{C66106AB-FFAE-4D9D-871C-9C4552DDB460}"/>
                  </a:ext>
                </a:extLst>
              </p:cNvPr>
              <p:cNvSpPr>
                <a:spLocks noChangeArrowheads="1"/>
              </p:cNvSpPr>
              <p:nvPr userDrawn="1"/>
            </p:nvSpPr>
            <p:spPr bwMode="auto">
              <a:xfrm>
                <a:off x="1081" y="1065"/>
                <a:ext cx="362" cy="405"/>
              </a:xfrm>
              <a:prstGeom prst="rect">
                <a:avLst/>
              </a:prstGeom>
              <a:solidFill>
                <a:schemeClr val="folHlink"/>
              </a:solidFill>
              <a:ln>
                <a:noFill/>
              </a:ln>
            </p:spPr>
            <p:txBody>
              <a:bodyPr/>
              <a:lstStyle>
                <a:lvl1pPr eaLnBrk="0" hangingPunct="0">
                  <a:defRPr sz="2200">
                    <a:solidFill>
                      <a:schemeClr val="tx1"/>
                    </a:solidFill>
                    <a:latin typeface="Arial" charset="0"/>
                    <a:cs typeface="Arial" charset="0"/>
                  </a:defRPr>
                </a:lvl1pPr>
                <a:lvl2pPr marL="742950" indent="-285750" eaLnBrk="0" hangingPunct="0">
                  <a:defRPr sz="2200">
                    <a:solidFill>
                      <a:schemeClr val="tx1"/>
                    </a:solidFill>
                    <a:latin typeface="Arial" charset="0"/>
                    <a:cs typeface="Arial" charset="0"/>
                  </a:defRPr>
                </a:lvl2pPr>
                <a:lvl3pPr marL="1143000" indent="-228600" eaLnBrk="0" hangingPunct="0">
                  <a:defRPr sz="2200">
                    <a:solidFill>
                      <a:schemeClr val="tx1"/>
                    </a:solidFill>
                    <a:latin typeface="Arial" charset="0"/>
                    <a:cs typeface="Arial" charset="0"/>
                  </a:defRPr>
                </a:lvl3pPr>
                <a:lvl4pPr marL="1600200" indent="-228600" eaLnBrk="0" hangingPunct="0">
                  <a:defRPr sz="2200">
                    <a:solidFill>
                      <a:schemeClr val="tx1"/>
                    </a:solidFill>
                    <a:latin typeface="Arial" charset="0"/>
                    <a:cs typeface="Arial" charset="0"/>
                  </a:defRPr>
                </a:lvl4pPr>
                <a:lvl5pPr marL="2057400" indent="-228600" eaLnBrk="0" hangingPunct="0">
                  <a:defRPr sz="2200">
                    <a:solidFill>
                      <a:schemeClr val="tx1"/>
                    </a:solidFill>
                    <a:latin typeface="Arial" charset="0"/>
                    <a:cs typeface="Arial" charset="0"/>
                  </a:defRPr>
                </a:lvl5pPr>
                <a:lvl6pPr marL="2514600" indent="-228600" eaLnBrk="0" fontAlgn="base" hangingPunct="0">
                  <a:spcBef>
                    <a:spcPct val="0"/>
                  </a:spcBef>
                  <a:spcAft>
                    <a:spcPct val="0"/>
                  </a:spcAft>
                  <a:defRPr sz="2200">
                    <a:solidFill>
                      <a:schemeClr val="tx1"/>
                    </a:solidFill>
                    <a:latin typeface="Arial" charset="0"/>
                    <a:cs typeface="Arial" charset="0"/>
                  </a:defRPr>
                </a:lvl6pPr>
                <a:lvl7pPr marL="2971800" indent="-228600" eaLnBrk="0" fontAlgn="base" hangingPunct="0">
                  <a:spcBef>
                    <a:spcPct val="0"/>
                  </a:spcBef>
                  <a:spcAft>
                    <a:spcPct val="0"/>
                  </a:spcAft>
                  <a:defRPr sz="2200">
                    <a:solidFill>
                      <a:schemeClr val="tx1"/>
                    </a:solidFill>
                    <a:latin typeface="Arial" charset="0"/>
                    <a:cs typeface="Arial" charset="0"/>
                  </a:defRPr>
                </a:lvl7pPr>
                <a:lvl8pPr marL="3429000" indent="-228600" eaLnBrk="0" fontAlgn="base" hangingPunct="0">
                  <a:spcBef>
                    <a:spcPct val="0"/>
                  </a:spcBef>
                  <a:spcAft>
                    <a:spcPct val="0"/>
                  </a:spcAft>
                  <a:defRPr sz="2200">
                    <a:solidFill>
                      <a:schemeClr val="tx1"/>
                    </a:solidFill>
                    <a:latin typeface="Arial" charset="0"/>
                    <a:cs typeface="Arial" charset="0"/>
                  </a:defRPr>
                </a:lvl8pPr>
                <a:lvl9pPr marL="3886200" indent="-228600" eaLnBrk="0" fontAlgn="base" hangingPunct="0">
                  <a:spcBef>
                    <a:spcPct val="0"/>
                  </a:spcBef>
                  <a:spcAft>
                    <a:spcPct val="0"/>
                  </a:spcAft>
                  <a:defRPr sz="2200">
                    <a:solidFill>
                      <a:schemeClr val="tx1"/>
                    </a:solidFill>
                    <a:latin typeface="Arial" charset="0"/>
                    <a:cs typeface="Arial" charset="0"/>
                  </a:defRPr>
                </a:lvl9pPr>
              </a:lstStyle>
              <a:p>
                <a:pPr eaLnBrk="1" hangingPunct="1">
                  <a:defRPr/>
                </a:pPr>
                <a:endParaRPr lang="sl-SI" altLang="sl-SI" sz="2400">
                  <a:latin typeface="Times New Roman" pitchFamily="18" charset="0"/>
                </a:endParaRPr>
              </a:p>
            </p:txBody>
          </p:sp>
          <p:sp>
            <p:nvSpPr>
              <p:cNvPr id="10" name="Rectangle 8">
                <a:extLst>
                  <a:ext uri="{FF2B5EF4-FFF2-40B4-BE49-F238E27FC236}">
                    <a16:creationId xmlns:a16="http://schemas.microsoft.com/office/drawing/2014/main" id="{CB05C27C-6E6F-4D42-A5DF-5E02E55FB503}"/>
                  </a:ext>
                </a:extLst>
              </p:cNvPr>
              <p:cNvSpPr>
                <a:spLocks noChangeArrowheads="1"/>
              </p:cNvSpPr>
              <p:nvPr userDrawn="1"/>
            </p:nvSpPr>
            <p:spPr bwMode="auto">
              <a:xfrm>
                <a:off x="1437" y="672"/>
                <a:ext cx="369" cy="400"/>
              </a:xfrm>
              <a:prstGeom prst="rect">
                <a:avLst/>
              </a:prstGeom>
              <a:solidFill>
                <a:schemeClr val="folHlink"/>
              </a:solidFill>
              <a:ln>
                <a:noFill/>
              </a:ln>
            </p:spPr>
            <p:txBody>
              <a:bodyPr/>
              <a:lstStyle>
                <a:lvl1pPr eaLnBrk="0" hangingPunct="0">
                  <a:defRPr sz="2200">
                    <a:solidFill>
                      <a:schemeClr val="tx1"/>
                    </a:solidFill>
                    <a:latin typeface="Arial" charset="0"/>
                    <a:cs typeface="Arial" charset="0"/>
                  </a:defRPr>
                </a:lvl1pPr>
                <a:lvl2pPr marL="742950" indent="-285750" eaLnBrk="0" hangingPunct="0">
                  <a:defRPr sz="2200">
                    <a:solidFill>
                      <a:schemeClr val="tx1"/>
                    </a:solidFill>
                    <a:latin typeface="Arial" charset="0"/>
                    <a:cs typeface="Arial" charset="0"/>
                  </a:defRPr>
                </a:lvl2pPr>
                <a:lvl3pPr marL="1143000" indent="-228600" eaLnBrk="0" hangingPunct="0">
                  <a:defRPr sz="2200">
                    <a:solidFill>
                      <a:schemeClr val="tx1"/>
                    </a:solidFill>
                    <a:latin typeface="Arial" charset="0"/>
                    <a:cs typeface="Arial" charset="0"/>
                  </a:defRPr>
                </a:lvl3pPr>
                <a:lvl4pPr marL="1600200" indent="-228600" eaLnBrk="0" hangingPunct="0">
                  <a:defRPr sz="2200">
                    <a:solidFill>
                      <a:schemeClr val="tx1"/>
                    </a:solidFill>
                    <a:latin typeface="Arial" charset="0"/>
                    <a:cs typeface="Arial" charset="0"/>
                  </a:defRPr>
                </a:lvl4pPr>
                <a:lvl5pPr marL="2057400" indent="-228600" eaLnBrk="0" hangingPunct="0">
                  <a:defRPr sz="2200">
                    <a:solidFill>
                      <a:schemeClr val="tx1"/>
                    </a:solidFill>
                    <a:latin typeface="Arial" charset="0"/>
                    <a:cs typeface="Arial" charset="0"/>
                  </a:defRPr>
                </a:lvl5pPr>
                <a:lvl6pPr marL="2514600" indent="-228600" eaLnBrk="0" fontAlgn="base" hangingPunct="0">
                  <a:spcBef>
                    <a:spcPct val="0"/>
                  </a:spcBef>
                  <a:spcAft>
                    <a:spcPct val="0"/>
                  </a:spcAft>
                  <a:defRPr sz="2200">
                    <a:solidFill>
                      <a:schemeClr val="tx1"/>
                    </a:solidFill>
                    <a:latin typeface="Arial" charset="0"/>
                    <a:cs typeface="Arial" charset="0"/>
                  </a:defRPr>
                </a:lvl6pPr>
                <a:lvl7pPr marL="2971800" indent="-228600" eaLnBrk="0" fontAlgn="base" hangingPunct="0">
                  <a:spcBef>
                    <a:spcPct val="0"/>
                  </a:spcBef>
                  <a:spcAft>
                    <a:spcPct val="0"/>
                  </a:spcAft>
                  <a:defRPr sz="2200">
                    <a:solidFill>
                      <a:schemeClr val="tx1"/>
                    </a:solidFill>
                    <a:latin typeface="Arial" charset="0"/>
                    <a:cs typeface="Arial" charset="0"/>
                  </a:defRPr>
                </a:lvl7pPr>
                <a:lvl8pPr marL="3429000" indent="-228600" eaLnBrk="0" fontAlgn="base" hangingPunct="0">
                  <a:spcBef>
                    <a:spcPct val="0"/>
                  </a:spcBef>
                  <a:spcAft>
                    <a:spcPct val="0"/>
                  </a:spcAft>
                  <a:defRPr sz="2200">
                    <a:solidFill>
                      <a:schemeClr val="tx1"/>
                    </a:solidFill>
                    <a:latin typeface="Arial" charset="0"/>
                    <a:cs typeface="Arial" charset="0"/>
                  </a:defRPr>
                </a:lvl8pPr>
                <a:lvl9pPr marL="3886200" indent="-228600" eaLnBrk="0" fontAlgn="base" hangingPunct="0">
                  <a:spcBef>
                    <a:spcPct val="0"/>
                  </a:spcBef>
                  <a:spcAft>
                    <a:spcPct val="0"/>
                  </a:spcAft>
                  <a:defRPr sz="2200">
                    <a:solidFill>
                      <a:schemeClr val="tx1"/>
                    </a:solidFill>
                    <a:latin typeface="Arial" charset="0"/>
                    <a:cs typeface="Arial" charset="0"/>
                  </a:defRPr>
                </a:lvl9pPr>
              </a:lstStyle>
              <a:p>
                <a:pPr eaLnBrk="1" hangingPunct="1">
                  <a:defRPr/>
                </a:pPr>
                <a:endParaRPr lang="sl-SI" altLang="sl-SI" sz="2400">
                  <a:latin typeface="Times New Roman" pitchFamily="18" charset="0"/>
                </a:endParaRPr>
              </a:p>
            </p:txBody>
          </p:sp>
          <p:sp>
            <p:nvSpPr>
              <p:cNvPr id="11" name="Rectangle 9">
                <a:extLst>
                  <a:ext uri="{FF2B5EF4-FFF2-40B4-BE49-F238E27FC236}">
                    <a16:creationId xmlns:a16="http://schemas.microsoft.com/office/drawing/2014/main" id="{D3DAD8FE-CBF8-4C48-BF07-CC1FC399EB00}"/>
                  </a:ext>
                </a:extLst>
              </p:cNvPr>
              <p:cNvSpPr>
                <a:spLocks noChangeArrowheads="1"/>
              </p:cNvSpPr>
              <p:nvPr userDrawn="1"/>
            </p:nvSpPr>
            <p:spPr bwMode="auto">
              <a:xfrm>
                <a:off x="719" y="2257"/>
                <a:ext cx="368" cy="404"/>
              </a:xfrm>
              <a:prstGeom prst="rect">
                <a:avLst/>
              </a:prstGeom>
              <a:solidFill>
                <a:schemeClr val="bg2"/>
              </a:solidFill>
              <a:ln>
                <a:noFill/>
              </a:ln>
            </p:spPr>
            <p:txBody>
              <a:bodyPr/>
              <a:lstStyle>
                <a:lvl1pPr eaLnBrk="0" hangingPunct="0">
                  <a:defRPr sz="2200">
                    <a:solidFill>
                      <a:schemeClr val="tx1"/>
                    </a:solidFill>
                    <a:latin typeface="Arial" charset="0"/>
                    <a:cs typeface="Arial" charset="0"/>
                  </a:defRPr>
                </a:lvl1pPr>
                <a:lvl2pPr marL="742950" indent="-285750" eaLnBrk="0" hangingPunct="0">
                  <a:defRPr sz="2200">
                    <a:solidFill>
                      <a:schemeClr val="tx1"/>
                    </a:solidFill>
                    <a:latin typeface="Arial" charset="0"/>
                    <a:cs typeface="Arial" charset="0"/>
                  </a:defRPr>
                </a:lvl2pPr>
                <a:lvl3pPr marL="1143000" indent="-228600" eaLnBrk="0" hangingPunct="0">
                  <a:defRPr sz="2200">
                    <a:solidFill>
                      <a:schemeClr val="tx1"/>
                    </a:solidFill>
                    <a:latin typeface="Arial" charset="0"/>
                    <a:cs typeface="Arial" charset="0"/>
                  </a:defRPr>
                </a:lvl3pPr>
                <a:lvl4pPr marL="1600200" indent="-228600" eaLnBrk="0" hangingPunct="0">
                  <a:defRPr sz="2200">
                    <a:solidFill>
                      <a:schemeClr val="tx1"/>
                    </a:solidFill>
                    <a:latin typeface="Arial" charset="0"/>
                    <a:cs typeface="Arial" charset="0"/>
                  </a:defRPr>
                </a:lvl4pPr>
                <a:lvl5pPr marL="2057400" indent="-228600" eaLnBrk="0" hangingPunct="0">
                  <a:defRPr sz="2200">
                    <a:solidFill>
                      <a:schemeClr val="tx1"/>
                    </a:solidFill>
                    <a:latin typeface="Arial" charset="0"/>
                    <a:cs typeface="Arial" charset="0"/>
                  </a:defRPr>
                </a:lvl5pPr>
                <a:lvl6pPr marL="2514600" indent="-228600" eaLnBrk="0" fontAlgn="base" hangingPunct="0">
                  <a:spcBef>
                    <a:spcPct val="0"/>
                  </a:spcBef>
                  <a:spcAft>
                    <a:spcPct val="0"/>
                  </a:spcAft>
                  <a:defRPr sz="2200">
                    <a:solidFill>
                      <a:schemeClr val="tx1"/>
                    </a:solidFill>
                    <a:latin typeface="Arial" charset="0"/>
                    <a:cs typeface="Arial" charset="0"/>
                  </a:defRPr>
                </a:lvl6pPr>
                <a:lvl7pPr marL="2971800" indent="-228600" eaLnBrk="0" fontAlgn="base" hangingPunct="0">
                  <a:spcBef>
                    <a:spcPct val="0"/>
                  </a:spcBef>
                  <a:spcAft>
                    <a:spcPct val="0"/>
                  </a:spcAft>
                  <a:defRPr sz="2200">
                    <a:solidFill>
                      <a:schemeClr val="tx1"/>
                    </a:solidFill>
                    <a:latin typeface="Arial" charset="0"/>
                    <a:cs typeface="Arial" charset="0"/>
                  </a:defRPr>
                </a:lvl7pPr>
                <a:lvl8pPr marL="3429000" indent="-228600" eaLnBrk="0" fontAlgn="base" hangingPunct="0">
                  <a:spcBef>
                    <a:spcPct val="0"/>
                  </a:spcBef>
                  <a:spcAft>
                    <a:spcPct val="0"/>
                  </a:spcAft>
                  <a:defRPr sz="2200">
                    <a:solidFill>
                      <a:schemeClr val="tx1"/>
                    </a:solidFill>
                    <a:latin typeface="Arial" charset="0"/>
                    <a:cs typeface="Arial" charset="0"/>
                  </a:defRPr>
                </a:lvl8pPr>
                <a:lvl9pPr marL="3886200" indent="-228600" eaLnBrk="0" fontAlgn="base" hangingPunct="0">
                  <a:spcBef>
                    <a:spcPct val="0"/>
                  </a:spcBef>
                  <a:spcAft>
                    <a:spcPct val="0"/>
                  </a:spcAft>
                  <a:defRPr sz="2200">
                    <a:solidFill>
                      <a:schemeClr val="tx1"/>
                    </a:solidFill>
                    <a:latin typeface="Arial" charset="0"/>
                    <a:cs typeface="Arial" charset="0"/>
                  </a:defRPr>
                </a:lvl9pPr>
              </a:lstStyle>
              <a:p>
                <a:pPr eaLnBrk="1" hangingPunct="1">
                  <a:defRPr/>
                </a:pPr>
                <a:endParaRPr lang="sl-SI" altLang="sl-SI" sz="2400">
                  <a:latin typeface="Times New Roman" pitchFamily="18" charset="0"/>
                </a:endParaRPr>
              </a:p>
            </p:txBody>
          </p:sp>
          <p:sp>
            <p:nvSpPr>
              <p:cNvPr id="12" name="Rectangle 10">
                <a:extLst>
                  <a:ext uri="{FF2B5EF4-FFF2-40B4-BE49-F238E27FC236}">
                    <a16:creationId xmlns:a16="http://schemas.microsoft.com/office/drawing/2014/main" id="{03A3BD99-3B3A-4DDE-B39F-B7F84CDC9ACD}"/>
                  </a:ext>
                </a:extLst>
              </p:cNvPr>
              <p:cNvSpPr>
                <a:spLocks noChangeArrowheads="1"/>
              </p:cNvSpPr>
              <p:nvPr userDrawn="1"/>
            </p:nvSpPr>
            <p:spPr bwMode="auto">
              <a:xfrm>
                <a:off x="1437" y="1065"/>
                <a:ext cx="369" cy="405"/>
              </a:xfrm>
              <a:prstGeom prst="rect">
                <a:avLst/>
              </a:prstGeom>
              <a:solidFill>
                <a:schemeClr val="accent2"/>
              </a:solidFill>
              <a:ln>
                <a:noFill/>
              </a:ln>
            </p:spPr>
            <p:txBody>
              <a:bodyPr/>
              <a:lstStyle>
                <a:lvl1pPr eaLnBrk="0" hangingPunct="0">
                  <a:defRPr sz="2200">
                    <a:solidFill>
                      <a:schemeClr val="tx1"/>
                    </a:solidFill>
                    <a:latin typeface="Arial" charset="0"/>
                    <a:cs typeface="Arial" charset="0"/>
                  </a:defRPr>
                </a:lvl1pPr>
                <a:lvl2pPr marL="742950" indent="-285750" eaLnBrk="0" hangingPunct="0">
                  <a:defRPr sz="2200">
                    <a:solidFill>
                      <a:schemeClr val="tx1"/>
                    </a:solidFill>
                    <a:latin typeface="Arial" charset="0"/>
                    <a:cs typeface="Arial" charset="0"/>
                  </a:defRPr>
                </a:lvl2pPr>
                <a:lvl3pPr marL="1143000" indent="-228600" eaLnBrk="0" hangingPunct="0">
                  <a:defRPr sz="2200">
                    <a:solidFill>
                      <a:schemeClr val="tx1"/>
                    </a:solidFill>
                    <a:latin typeface="Arial" charset="0"/>
                    <a:cs typeface="Arial" charset="0"/>
                  </a:defRPr>
                </a:lvl3pPr>
                <a:lvl4pPr marL="1600200" indent="-228600" eaLnBrk="0" hangingPunct="0">
                  <a:defRPr sz="2200">
                    <a:solidFill>
                      <a:schemeClr val="tx1"/>
                    </a:solidFill>
                    <a:latin typeface="Arial" charset="0"/>
                    <a:cs typeface="Arial" charset="0"/>
                  </a:defRPr>
                </a:lvl4pPr>
                <a:lvl5pPr marL="2057400" indent="-228600" eaLnBrk="0" hangingPunct="0">
                  <a:defRPr sz="2200">
                    <a:solidFill>
                      <a:schemeClr val="tx1"/>
                    </a:solidFill>
                    <a:latin typeface="Arial" charset="0"/>
                    <a:cs typeface="Arial" charset="0"/>
                  </a:defRPr>
                </a:lvl5pPr>
                <a:lvl6pPr marL="2514600" indent="-228600" eaLnBrk="0" fontAlgn="base" hangingPunct="0">
                  <a:spcBef>
                    <a:spcPct val="0"/>
                  </a:spcBef>
                  <a:spcAft>
                    <a:spcPct val="0"/>
                  </a:spcAft>
                  <a:defRPr sz="2200">
                    <a:solidFill>
                      <a:schemeClr val="tx1"/>
                    </a:solidFill>
                    <a:latin typeface="Arial" charset="0"/>
                    <a:cs typeface="Arial" charset="0"/>
                  </a:defRPr>
                </a:lvl6pPr>
                <a:lvl7pPr marL="2971800" indent="-228600" eaLnBrk="0" fontAlgn="base" hangingPunct="0">
                  <a:spcBef>
                    <a:spcPct val="0"/>
                  </a:spcBef>
                  <a:spcAft>
                    <a:spcPct val="0"/>
                  </a:spcAft>
                  <a:defRPr sz="2200">
                    <a:solidFill>
                      <a:schemeClr val="tx1"/>
                    </a:solidFill>
                    <a:latin typeface="Arial" charset="0"/>
                    <a:cs typeface="Arial" charset="0"/>
                  </a:defRPr>
                </a:lvl7pPr>
                <a:lvl8pPr marL="3429000" indent="-228600" eaLnBrk="0" fontAlgn="base" hangingPunct="0">
                  <a:spcBef>
                    <a:spcPct val="0"/>
                  </a:spcBef>
                  <a:spcAft>
                    <a:spcPct val="0"/>
                  </a:spcAft>
                  <a:defRPr sz="2200">
                    <a:solidFill>
                      <a:schemeClr val="tx1"/>
                    </a:solidFill>
                    <a:latin typeface="Arial" charset="0"/>
                    <a:cs typeface="Arial" charset="0"/>
                  </a:defRPr>
                </a:lvl8pPr>
                <a:lvl9pPr marL="3886200" indent="-228600" eaLnBrk="0" fontAlgn="base" hangingPunct="0">
                  <a:spcBef>
                    <a:spcPct val="0"/>
                  </a:spcBef>
                  <a:spcAft>
                    <a:spcPct val="0"/>
                  </a:spcAft>
                  <a:defRPr sz="2200">
                    <a:solidFill>
                      <a:schemeClr val="tx1"/>
                    </a:solidFill>
                    <a:latin typeface="Arial" charset="0"/>
                    <a:cs typeface="Arial" charset="0"/>
                  </a:defRPr>
                </a:lvl9pPr>
              </a:lstStyle>
              <a:p>
                <a:pPr eaLnBrk="1" hangingPunct="1">
                  <a:defRPr/>
                </a:pPr>
                <a:endParaRPr lang="sl-SI" altLang="sl-SI" sz="2400">
                  <a:latin typeface="Times New Roman" pitchFamily="18" charset="0"/>
                </a:endParaRPr>
              </a:p>
            </p:txBody>
          </p:sp>
          <p:sp>
            <p:nvSpPr>
              <p:cNvPr id="13" name="Rectangle 11">
                <a:extLst>
                  <a:ext uri="{FF2B5EF4-FFF2-40B4-BE49-F238E27FC236}">
                    <a16:creationId xmlns:a16="http://schemas.microsoft.com/office/drawing/2014/main" id="{D19C18C1-DE65-485B-8AF1-9C4A103BA9C8}"/>
                  </a:ext>
                </a:extLst>
              </p:cNvPr>
              <p:cNvSpPr>
                <a:spLocks noChangeArrowheads="1"/>
              </p:cNvSpPr>
              <p:nvPr userDrawn="1"/>
            </p:nvSpPr>
            <p:spPr bwMode="auto">
              <a:xfrm>
                <a:off x="719" y="1464"/>
                <a:ext cx="368" cy="399"/>
              </a:xfrm>
              <a:prstGeom prst="rect">
                <a:avLst/>
              </a:prstGeom>
              <a:solidFill>
                <a:schemeClr val="folHlink"/>
              </a:solidFill>
              <a:ln>
                <a:noFill/>
              </a:ln>
            </p:spPr>
            <p:txBody>
              <a:bodyPr/>
              <a:lstStyle>
                <a:lvl1pPr eaLnBrk="0" hangingPunct="0">
                  <a:defRPr sz="2200">
                    <a:solidFill>
                      <a:schemeClr val="tx1"/>
                    </a:solidFill>
                    <a:latin typeface="Arial" charset="0"/>
                    <a:cs typeface="Arial" charset="0"/>
                  </a:defRPr>
                </a:lvl1pPr>
                <a:lvl2pPr marL="742950" indent="-285750" eaLnBrk="0" hangingPunct="0">
                  <a:defRPr sz="2200">
                    <a:solidFill>
                      <a:schemeClr val="tx1"/>
                    </a:solidFill>
                    <a:latin typeface="Arial" charset="0"/>
                    <a:cs typeface="Arial" charset="0"/>
                  </a:defRPr>
                </a:lvl2pPr>
                <a:lvl3pPr marL="1143000" indent="-228600" eaLnBrk="0" hangingPunct="0">
                  <a:defRPr sz="2200">
                    <a:solidFill>
                      <a:schemeClr val="tx1"/>
                    </a:solidFill>
                    <a:latin typeface="Arial" charset="0"/>
                    <a:cs typeface="Arial" charset="0"/>
                  </a:defRPr>
                </a:lvl3pPr>
                <a:lvl4pPr marL="1600200" indent="-228600" eaLnBrk="0" hangingPunct="0">
                  <a:defRPr sz="2200">
                    <a:solidFill>
                      <a:schemeClr val="tx1"/>
                    </a:solidFill>
                    <a:latin typeface="Arial" charset="0"/>
                    <a:cs typeface="Arial" charset="0"/>
                  </a:defRPr>
                </a:lvl4pPr>
                <a:lvl5pPr marL="2057400" indent="-228600" eaLnBrk="0" hangingPunct="0">
                  <a:defRPr sz="2200">
                    <a:solidFill>
                      <a:schemeClr val="tx1"/>
                    </a:solidFill>
                    <a:latin typeface="Arial" charset="0"/>
                    <a:cs typeface="Arial" charset="0"/>
                  </a:defRPr>
                </a:lvl5pPr>
                <a:lvl6pPr marL="2514600" indent="-228600" eaLnBrk="0" fontAlgn="base" hangingPunct="0">
                  <a:spcBef>
                    <a:spcPct val="0"/>
                  </a:spcBef>
                  <a:spcAft>
                    <a:spcPct val="0"/>
                  </a:spcAft>
                  <a:defRPr sz="2200">
                    <a:solidFill>
                      <a:schemeClr val="tx1"/>
                    </a:solidFill>
                    <a:latin typeface="Arial" charset="0"/>
                    <a:cs typeface="Arial" charset="0"/>
                  </a:defRPr>
                </a:lvl6pPr>
                <a:lvl7pPr marL="2971800" indent="-228600" eaLnBrk="0" fontAlgn="base" hangingPunct="0">
                  <a:spcBef>
                    <a:spcPct val="0"/>
                  </a:spcBef>
                  <a:spcAft>
                    <a:spcPct val="0"/>
                  </a:spcAft>
                  <a:defRPr sz="2200">
                    <a:solidFill>
                      <a:schemeClr val="tx1"/>
                    </a:solidFill>
                    <a:latin typeface="Arial" charset="0"/>
                    <a:cs typeface="Arial" charset="0"/>
                  </a:defRPr>
                </a:lvl7pPr>
                <a:lvl8pPr marL="3429000" indent="-228600" eaLnBrk="0" fontAlgn="base" hangingPunct="0">
                  <a:spcBef>
                    <a:spcPct val="0"/>
                  </a:spcBef>
                  <a:spcAft>
                    <a:spcPct val="0"/>
                  </a:spcAft>
                  <a:defRPr sz="2200">
                    <a:solidFill>
                      <a:schemeClr val="tx1"/>
                    </a:solidFill>
                    <a:latin typeface="Arial" charset="0"/>
                    <a:cs typeface="Arial" charset="0"/>
                  </a:defRPr>
                </a:lvl8pPr>
                <a:lvl9pPr marL="3886200" indent="-228600" eaLnBrk="0" fontAlgn="base" hangingPunct="0">
                  <a:spcBef>
                    <a:spcPct val="0"/>
                  </a:spcBef>
                  <a:spcAft>
                    <a:spcPct val="0"/>
                  </a:spcAft>
                  <a:defRPr sz="2200">
                    <a:solidFill>
                      <a:schemeClr val="tx1"/>
                    </a:solidFill>
                    <a:latin typeface="Arial" charset="0"/>
                    <a:cs typeface="Arial" charset="0"/>
                  </a:defRPr>
                </a:lvl9pPr>
              </a:lstStyle>
              <a:p>
                <a:pPr eaLnBrk="1" hangingPunct="1">
                  <a:defRPr/>
                </a:pPr>
                <a:endParaRPr lang="sl-SI" altLang="sl-SI" sz="2400">
                  <a:latin typeface="Times New Roman" pitchFamily="18" charset="0"/>
                </a:endParaRPr>
              </a:p>
            </p:txBody>
          </p:sp>
          <p:sp>
            <p:nvSpPr>
              <p:cNvPr id="14" name="Rectangle 12">
                <a:extLst>
                  <a:ext uri="{FF2B5EF4-FFF2-40B4-BE49-F238E27FC236}">
                    <a16:creationId xmlns:a16="http://schemas.microsoft.com/office/drawing/2014/main" id="{AD0C869D-36B2-435B-A094-224BCFF8D20F}"/>
                  </a:ext>
                </a:extLst>
              </p:cNvPr>
              <p:cNvSpPr>
                <a:spLocks noChangeArrowheads="1"/>
              </p:cNvSpPr>
              <p:nvPr userDrawn="1"/>
            </p:nvSpPr>
            <p:spPr bwMode="auto">
              <a:xfrm>
                <a:off x="0" y="1464"/>
                <a:ext cx="367" cy="399"/>
              </a:xfrm>
              <a:prstGeom prst="rect">
                <a:avLst/>
              </a:prstGeom>
              <a:solidFill>
                <a:schemeClr val="bg2"/>
              </a:solidFill>
              <a:ln>
                <a:noFill/>
              </a:ln>
            </p:spPr>
            <p:txBody>
              <a:bodyPr/>
              <a:lstStyle>
                <a:lvl1pPr eaLnBrk="0" hangingPunct="0">
                  <a:defRPr sz="2200">
                    <a:solidFill>
                      <a:schemeClr val="tx1"/>
                    </a:solidFill>
                    <a:latin typeface="Arial" charset="0"/>
                    <a:cs typeface="Arial" charset="0"/>
                  </a:defRPr>
                </a:lvl1pPr>
                <a:lvl2pPr marL="742950" indent="-285750" eaLnBrk="0" hangingPunct="0">
                  <a:defRPr sz="2200">
                    <a:solidFill>
                      <a:schemeClr val="tx1"/>
                    </a:solidFill>
                    <a:latin typeface="Arial" charset="0"/>
                    <a:cs typeface="Arial" charset="0"/>
                  </a:defRPr>
                </a:lvl2pPr>
                <a:lvl3pPr marL="1143000" indent="-228600" eaLnBrk="0" hangingPunct="0">
                  <a:defRPr sz="2200">
                    <a:solidFill>
                      <a:schemeClr val="tx1"/>
                    </a:solidFill>
                    <a:latin typeface="Arial" charset="0"/>
                    <a:cs typeface="Arial" charset="0"/>
                  </a:defRPr>
                </a:lvl3pPr>
                <a:lvl4pPr marL="1600200" indent="-228600" eaLnBrk="0" hangingPunct="0">
                  <a:defRPr sz="2200">
                    <a:solidFill>
                      <a:schemeClr val="tx1"/>
                    </a:solidFill>
                    <a:latin typeface="Arial" charset="0"/>
                    <a:cs typeface="Arial" charset="0"/>
                  </a:defRPr>
                </a:lvl4pPr>
                <a:lvl5pPr marL="2057400" indent="-228600" eaLnBrk="0" hangingPunct="0">
                  <a:defRPr sz="2200">
                    <a:solidFill>
                      <a:schemeClr val="tx1"/>
                    </a:solidFill>
                    <a:latin typeface="Arial" charset="0"/>
                    <a:cs typeface="Arial" charset="0"/>
                  </a:defRPr>
                </a:lvl5pPr>
                <a:lvl6pPr marL="2514600" indent="-228600" eaLnBrk="0" fontAlgn="base" hangingPunct="0">
                  <a:spcBef>
                    <a:spcPct val="0"/>
                  </a:spcBef>
                  <a:spcAft>
                    <a:spcPct val="0"/>
                  </a:spcAft>
                  <a:defRPr sz="2200">
                    <a:solidFill>
                      <a:schemeClr val="tx1"/>
                    </a:solidFill>
                    <a:latin typeface="Arial" charset="0"/>
                    <a:cs typeface="Arial" charset="0"/>
                  </a:defRPr>
                </a:lvl6pPr>
                <a:lvl7pPr marL="2971800" indent="-228600" eaLnBrk="0" fontAlgn="base" hangingPunct="0">
                  <a:spcBef>
                    <a:spcPct val="0"/>
                  </a:spcBef>
                  <a:spcAft>
                    <a:spcPct val="0"/>
                  </a:spcAft>
                  <a:defRPr sz="2200">
                    <a:solidFill>
                      <a:schemeClr val="tx1"/>
                    </a:solidFill>
                    <a:latin typeface="Arial" charset="0"/>
                    <a:cs typeface="Arial" charset="0"/>
                  </a:defRPr>
                </a:lvl7pPr>
                <a:lvl8pPr marL="3429000" indent="-228600" eaLnBrk="0" fontAlgn="base" hangingPunct="0">
                  <a:spcBef>
                    <a:spcPct val="0"/>
                  </a:spcBef>
                  <a:spcAft>
                    <a:spcPct val="0"/>
                  </a:spcAft>
                  <a:defRPr sz="2200">
                    <a:solidFill>
                      <a:schemeClr val="tx1"/>
                    </a:solidFill>
                    <a:latin typeface="Arial" charset="0"/>
                    <a:cs typeface="Arial" charset="0"/>
                  </a:defRPr>
                </a:lvl8pPr>
                <a:lvl9pPr marL="3886200" indent="-228600" eaLnBrk="0" fontAlgn="base" hangingPunct="0">
                  <a:spcBef>
                    <a:spcPct val="0"/>
                  </a:spcBef>
                  <a:spcAft>
                    <a:spcPct val="0"/>
                  </a:spcAft>
                  <a:defRPr sz="2200">
                    <a:solidFill>
                      <a:schemeClr val="tx1"/>
                    </a:solidFill>
                    <a:latin typeface="Arial" charset="0"/>
                    <a:cs typeface="Arial" charset="0"/>
                  </a:defRPr>
                </a:lvl9pPr>
              </a:lstStyle>
              <a:p>
                <a:pPr eaLnBrk="1" hangingPunct="1">
                  <a:defRPr/>
                </a:pPr>
                <a:endParaRPr lang="sl-SI" altLang="sl-SI" sz="2400">
                  <a:latin typeface="Times New Roman" pitchFamily="18" charset="0"/>
                </a:endParaRPr>
              </a:p>
            </p:txBody>
          </p:sp>
          <p:sp>
            <p:nvSpPr>
              <p:cNvPr id="15" name="Rectangle 13">
                <a:extLst>
                  <a:ext uri="{FF2B5EF4-FFF2-40B4-BE49-F238E27FC236}">
                    <a16:creationId xmlns:a16="http://schemas.microsoft.com/office/drawing/2014/main" id="{47E066AE-DEBF-4349-BB0D-452631642AE3}"/>
                  </a:ext>
                </a:extLst>
              </p:cNvPr>
              <p:cNvSpPr>
                <a:spLocks noChangeArrowheads="1"/>
              </p:cNvSpPr>
              <p:nvPr userDrawn="1"/>
            </p:nvSpPr>
            <p:spPr bwMode="auto">
              <a:xfrm>
                <a:off x="1081" y="1464"/>
                <a:ext cx="362" cy="399"/>
              </a:xfrm>
              <a:prstGeom prst="rect">
                <a:avLst/>
              </a:prstGeom>
              <a:solidFill>
                <a:schemeClr val="accent2"/>
              </a:solidFill>
              <a:ln>
                <a:noFill/>
              </a:ln>
            </p:spPr>
            <p:txBody>
              <a:bodyPr/>
              <a:lstStyle>
                <a:lvl1pPr eaLnBrk="0" hangingPunct="0">
                  <a:defRPr sz="2200">
                    <a:solidFill>
                      <a:schemeClr val="tx1"/>
                    </a:solidFill>
                    <a:latin typeface="Arial" charset="0"/>
                    <a:cs typeface="Arial" charset="0"/>
                  </a:defRPr>
                </a:lvl1pPr>
                <a:lvl2pPr marL="742950" indent="-285750" eaLnBrk="0" hangingPunct="0">
                  <a:defRPr sz="2200">
                    <a:solidFill>
                      <a:schemeClr val="tx1"/>
                    </a:solidFill>
                    <a:latin typeface="Arial" charset="0"/>
                    <a:cs typeface="Arial" charset="0"/>
                  </a:defRPr>
                </a:lvl2pPr>
                <a:lvl3pPr marL="1143000" indent="-228600" eaLnBrk="0" hangingPunct="0">
                  <a:defRPr sz="2200">
                    <a:solidFill>
                      <a:schemeClr val="tx1"/>
                    </a:solidFill>
                    <a:latin typeface="Arial" charset="0"/>
                    <a:cs typeface="Arial" charset="0"/>
                  </a:defRPr>
                </a:lvl3pPr>
                <a:lvl4pPr marL="1600200" indent="-228600" eaLnBrk="0" hangingPunct="0">
                  <a:defRPr sz="2200">
                    <a:solidFill>
                      <a:schemeClr val="tx1"/>
                    </a:solidFill>
                    <a:latin typeface="Arial" charset="0"/>
                    <a:cs typeface="Arial" charset="0"/>
                  </a:defRPr>
                </a:lvl4pPr>
                <a:lvl5pPr marL="2057400" indent="-228600" eaLnBrk="0" hangingPunct="0">
                  <a:defRPr sz="2200">
                    <a:solidFill>
                      <a:schemeClr val="tx1"/>
                    </a:solidFill>
                    <a:latin typeface="Arial" charset="0"/>
                    <a:cs typeface="Arial" charset="0"/>
                  </a:defRPr>
                </a:lvl5pPr>
                <a:lvl6pPr marL="2514600" indent="-228600" eaLnBrk="0" fontAlgn="base" hangingPunct="0">
                  <a:spcBef>
                    <a:spcPct val="0"/>
                  </a:spcBef>
                  <a:spcAft>
                    <a:spcPct val="0"/>
                  </a:spcAft>
                  <a:defRPr sz="2200">
                    <a:solidFill>
                      <a:schemeClr val="tx1"/>
                    </a:solidFill>
                    <a:latin typeface="Arial" charset="0"/>
                    <a:cs typeface="Arial" charset="0"/>
                  </a:defRPr>
                </a:lvl6pPr>
                <a:lvl7pPr marL="2971800" indent="-228600" eaLnBrk="0" fontAlgn="base" hangingPunct="0">
                  <a:spcBef>
                    <a:spcPct val="0"/>
                  </a:spcBef>
                  <a:spcAft>
                    <a:spcPct val="0"/>
                  </a:spcAft>
                  <a:defRPr sz="2200">
                    <a:solidFill>
                      <a:schemeClr val="tx1"/>
                    </a:solidFill>
                    <a:latin typeface="Arial" charset="0"/>
                    <a:cs typeface="Arial" charset="0"/>
                  </a:defRPr>
                </a:lvl7pPr>
                <a:lvl8pPr marL="3429000" indent="-228600" eaLnBrk="0" fontAlgn="base" hangingPunct="0">
                  <a:spcBef>
                    <a:spcPct val="0"/>
                  </a:spcBef>
                  <a:spcAft>
                    <a:spcPct val="0"/>
                  </a:spcAft>
                  <a:defRPr sz="2200">
                    <a:solidFill>
                      <a:schemeClr val="tx1"/>
                    </a:solidFill>
                    <a:latin typeface="Arial" charset="0"/>
                    <a:cs typeface="Arial" charset="0"/>
                  </a:defRPr>
                </a:lvl8pPr>
                <a:lvl9pPr marL="3886200" indent="-228600" eaLnBrk="0" fontAlgn="base" hangingPunct="0">
                  <a:spcBef>
                    <a:spcPct val="0"/>
                  </a:spcBef>
                  <a:spcAft>
                    <a:spcPct val="0"/>
                  </a:spcAft>
                  <a:defRPr sz="2200">
                    <a:solidFill>
                      <a:schemeClr val="tx1"/>
                    </a:solidFill>
                    <a:latin typeface="Arial" charset="0"/>
                    <a:cs typeface="Arial" charset="0"/>
                  </a:defRPr>
                </a:lvl9pPr>
              </a:lstStyle>
              <a:p>
                <a:pPr eaLnBrk="1" hangingPunct="1">
                  <a:defRPr/>
                </a:pPr>
                <a:endParaRPr lang="sl-SI" altLang="sl-SI" sz="2400">
                  <a:latin typeface="Times New Roman" pitchFamily="18" charset="0"/>
                </a:endParaRPr>
              </a:p>
            </p:txBody>
          </p:sp>
          <p:sp>
            <p:nvSpPr>
              <p:cNvPr id="16" name="Rectangle 14">
                <a:extLst>
                  <a:ext uri="{FF2B5EF4-FFF2-40B4-BE49-F238E27FC236}">
                    <a16:creationId xmlns:a16="http://schemas.microsoft.com/office/drawing/2014/main" id="{0C28138B-B1CD-4DB6-BD78-1BBD03EEA895}"/>
                  </a:ext>
                </a:extLst>
              </p:cNvPr>
              <p:cNvSpPr>
                <a:spLocks noChangeArrowheads="1"/>
              </p:cNvSpPr>
              <p:nvPr userDrawn="1"/>
            </p:nvSpPr>
            <p:spPr bwMode="auto">
              <a:xfrm>
                <a:off x="361" y="1857"/>
                <a:ext cx="363" cy="406"/>
              </a:xfrm>
              <a:prstGeom prst="rect">
                <a:avLst/>
              </a:prstGeom>
              <a:solidFill>
                <a:schemeClr val="folHlink"/>
              </a:solidFill>
              <a:ln>
                <a:noFill/>
              </a:ln>
            </p:spPr>
            <p:txBody>
              <a:bodyPr/>
              <a:lstStyle>
                <a:lvl1pPr eaLnBrk="0" hangingPunct="0">
                  <a:defRPr sz="2200">
                    <a:solidFill>
                      <a:schemeClr val="tx1"/>
                    </a:solidFill>
                    <a:latin typeface="Arial" charset="0"/>
                    <a:cs typeface="Arial" charset="0"/>
                  </a:defRPr>
                </a:lvl1pPr>
                <a:lvl2pPr marL="742950" indent="-285750" eaLnBrk="0" hangingPunct="0">
                  <a:defRPr sz="2200">
                    <a:solidFill>
                      <a:schemeClr val="tx1"/>
                    </a:solidFill>
                    <a:latin typeface="Arial" charset="0"/>
                    <a:cs typeface="Arial" charset="0"/>
                  </a:defRPr>
                </a:lvl2pPr>
                <a:lvl3pPr marL="1143000" indent="-228600" eaLnBrk="0" hangingPunct="0">
                  <a:defRPr sz="2200">
                    <a:solidFill>
                      <a:schemeClr val="tx1"/>
                    </a:solidFill>
                    <a:latin typeface="Arial" charset="0"/>
                    <a:cs typeface="Arial" charset="0"/>
                  </a:defRPr>
                </a:lvl3pPr>
                <a:lvl4pPr marL="1600200" indent="-228600" eaLnBrk="0" hangingPunct="0">
                  <a:defRPr sz="2200">
                    <a:solidFill>
                      <a:schemeClr val="tx1"/>
                    </a:solidFill>
                    <a:latin typeface="Arial" charset="0"/>
                    <a:cs typeface="Arial" charset="0"/>
                  </a:defRPr>
                </a:lvl4pPr>
                <a:lvl5pPr marL="2057400" indent="-228600" eaLnBrk="0" hangingPunct="0">
                  <a:defRPr sz="2200">
                    <a:solidFill>
                      <a:schemeClr val="tx1"/>
                    </a:solidFill>
                    <a:latin typeface="Arial" charset="0"/>
                    <a:cs typeface="Arial" charset="0"/>
                  </a:defRPr>
                </a:lvl5pPr>
                <a:lvl6pPr marL="2514600" indent="-228600" eaLnBrk="0" fontAlgn="base" hangingPunct="0">
                  <a:spcBef>
                    <a:spcPct val="0"/>
                  </a:spcBef>
                  <a:spcAft>
                    <a:spcPct val="0"/>
                  </a:spcAft>
                  <a:defRPr sz="2200">
                    <a:solidFill>
                      <a:schemeClr val="tx1"/>
                    </a:solidFill>
                    <a:latin typeface="Arial" charset="0"/>
                    <a:cs typeface="Arial" charset="0"/>
                  </a:defRPr>
                </a:lvl6pPr>
                <a:lvl7pPr marL="2971800" indent="-228600" eaLnBrk="0" fontAlgn="base" hangingPunct="0">
                  <a:spcBef>
                    <a:spcPct val="0"/>
                  </a:spcBef>
                  <a:spcAft>
                    <a:spcPct val="0"/>
                  </a:spcAft>
                  <a:defRPr sz="2200">
                    <a:solidFill>
                      <a:schemeClr val="tx1"/>
                    </a:solidFill>
                    <a:latin typeface="Arial" charset="0"/>
                    <a:cs typeface="Arial" charset="0"/>
                  </a:defRPr>
                </a:lvl7pPr>
                <a:lvl8pPr marL="3429000" indent="-228600" eaLnBrk="0" fontAlgn="base" hangingPunct="0">
                  <a:spcBef>
                    <a:spcPct val="0"/>
                  </a:spcBef>
                  <a:spcAft>
                    <a:spcPct val="0"/>
                  </a:spcAft>
                  <a:defRPr sz="2200">
                    <a:solidFill>
                      <a:schemeClr val="tx1"/>
                    </a:solidFill>
                    <a:latin typeface="Arial" charset="0"/>
                    <a:cs typeface="Arial" charset="0"/>
                  </a:defRPr>
                </a:lvl8pPr>
                <a:lvl9pPr marL="3886200" indent="-228600" eaLnBrk="0" fontAlgn="base" hangingPunct="0">
                  <a:spcBef>
                    <a:spcPct val="0"/>
                  </a:spcBef>
                  <a:spcAft>
                    <a:spcPct val="0"/>
                  </a:spcAft>
                  <a:defRPr sz="2200">
                    <a:solidFill>
                      <a:schemeClr val="tx1"/>
                    </a:solidFill>
                    <a:latin typeface="Arial" charset="0"/>
                    <a:cs typeface="Arial" charset="0"/>
                  </a:defRPr>
                </a:lvl9pPr>
              </a:lstStyle>
              <a:p>
                <a:pPr eaLnBrk="1" hangingPunct="1">
                  <a:defRPr/>
                </a:pPr>
                <a:endParaRPr lang="sl-SI" altLang="sl-SI" sz="2400">
                  <a:latin typeface="Times New Roman" pitchFamily="18" charset="0"/>
                </a:endParaRPr>
              </a:p>
            </p:txBody>
          </p:sp>
          <p:sp>
            <p:nvSpPr>
              <p:cNvPr id="17" name="Rectangle 15">
                <a:extLst>
                  <a:ext uri="{FF2B5EF4-FFF2-40B4-BE49-F238E27FC236}">
                    <a16:creationId xmlns:a16="http://schemas.microsoft.com/office/drawing/2014/main" id="{991AD5CA-C849-4748-9084-86B49E68D7FB}"/>
                  </a:ext>
                </a:extLst>
              </p:cNvPr>
              <p:cNvSpPr>
                <a:spLocks noChangeArrowheads="1"/>
              </p:cNvSpPr>
              <p:nvPr userDrawn="1"/>
            </p:nvSpPr>
            <p:spPr bwMode="auto">
              <a:xfrm>
                <a:off x="719" y="1857"/>
                <a:ext cx="368" cy="406"/>
              </a:xfrm>
              <a:prstGeom prst="rect">
                <a:avLst/>
              </a:prstGeom>
              <a:solidFill>
                <a:schemeClr val="accent2"/>
              </a:solidFill>
              <a:ln>
                <a:noFill/>
              </a:ln>
            </p:spPr>
            <p:txBody>
              <a:bodyPr/>
              <a:lstStyle>
                <a:lvl1pPr eaLnBrk="0" hangingPunct="0">
                  <a:defRPr sz="2200">
                    <a:solidFill>
                      <a:schemeClr val="tx1"/>
                    </a:solidFill>
                    <a:latin typeface="Arial" charset="0"/>
                    <a:cs typeface="Arial" charset="0"/>
                  </a:defRPr>
                </a:lvl1pPr>
                <a:lvl2pPr marL="742950" indent="-285750" eaLnBrk="0" hangingPunct="0">
                  <a:defRPr sz="2200">
                    <a:solidFill>
                      <a:schemeClr val="tx1"/>
                    </a:solidFill>
                    <a:latin typeface="Arial" charset="0"/>
                    <a:cs typeface="Arial" charset="0"/>
                  </a:defRPr>
                </a:lvl2pPr>
                <a:lvl3pPr marL="1143000" indent="-228600" eaLnBrk="0" hangingPunct="0">
                  <a:defRPr sz="2200">
                    <a:solidFill>
                      <a:schemeClr val="tx1"/>
                    </a:solidFill>
                    <a:latin typeface="Arial" charset="0"/>
                    <a:cs typeface="Arial" charset="0"/>
                  </a:defRPr>
                </a:lvl3pPr>
                <a:lvl4pPr marL="1600200" indent="-228600" eaLnBrk="0" hangingPunct="0">
                  <a:defRPr sz="2200">
                    <a:solidFill>
                      <a:schemeClr val="tx1"/>
                    </a:solidFill>
                    <a:latin typeface="Arial" charset="0"/>
                    <a:cs typeface="Arial" charset="0"/>
                  </a:defRPr>
                </a:lvl4pPr>
                <a:lvl5pPr marL="2057400" indent="-228600" eaLnBrk="0" hangingPunct="0">
                  <a:defRPr sz="2200">
                    <a:solidFill>
                      <a:schemeClr val="tx1"/>
                    </a:solidFill>
                    <a:latin typeface="Arial" charset="0"/>
                    <a:cs typeface="Arial" charset="0"/>
                  </a:defRPr>
                </a:lvl5pPr>
                <a:lvl6pPr marL="2514600" indent="-228600" eaLnBrk="0" fontAlgn="base" hangingPunct="0">
                  <a:spcBef>
                    <a:spcPct val="0"/>
                  </a:spcBef>
                  <a:spcAft>
                    <a:spcPct val="0"/>
                  </a:spcAft>
                  <a:defRPr sz="2200">
                    <a:solidFill>
                      <a:schemeClr val="tx1"/>
                    </a:solidFill>
                    <a:latin typeface="Arial" charset="0"/>
                    <a:cs typeface="Arial" charset="0"/>
                  </a:defRPr>
                </a:lvl6pPr>
                <a:lvl7pPr marL="2971800" indent="-228600" eaLnBrk="0" fontAlgn="base" hangingPunct="0">
                  <a:spcBef>
                    <a:spcPct val="0"/>
                  </a:spcBef>
                  <a:spcAft>
                    <a:spcPct val="0"/>
                  </a:spcAft>
                  <a:defRPr sz="2200">
                    <a:solidFill>
                      <a:schemeClr val="tx1"/>
                    </a:solidFill>
                    <a:latin typeface="Arial" charset="0"/>
                    <a:cs typeface="Arial" charset="0"/>
                  </a:defRPr>
                </a:lvl7pPr>
                <a:lvl8pPr marL="3429000" indent="-228600" eaLnBrk="0" fontAlgn="base" hangingPunct="0">
                  <a:spcBef>
                    <a:spcPct val="0"/>
                  </a:spcBef>
                  <a:spcAft>
                    <a:spcPct val="0"/>
                  </a:spcAft>
                  <a:defRPr sz="2200">
                    <a:solidFill>
                      <a:schemeClr val="tx1"/>
                    </a:solidFill>
                    <a:latin typeface="Arial" charset="0"/>
                    <a:cs typeface="Arial" charset="0"/>
                  </a:defRPr>
                </a:lvl8pPr>
                <a:lvl9pPr marL="3886200" indent="-228600" eaLnBrk="0" fontAlgn="base" hangingPunct="0">
                  <a:spcBef>
                    <a:spcPct val="0"/>
                  </a:spcBef>
                  <a:spcAft>
                    <a:spcPct val="0"/>
                  </a:spcAft>
                  <a:defRPr sz="2200">
                    <a:solidFill>
                      <a:schemeClr val="tx1"/>
                    </a:solidFill>
                    <a:latin typeface="Arial" charset="0"/>
                    <a:cs typeface="Arial" charset="0"/>
                  </a:defRPr>
                </a:lvl9pPr>
              </a:lstStyle>
              <a:p>
                <a:pPr eaLnBrk="1" hangingPunct="1">
                  <a:defRPr/>
                </a:pPr>
                <a:endParaRPr lang="sl-SI" altLang="sl-SI" sz="2400">
                  <a:latin typeface="Times New Roman" pitchFamily="18" charset="0"/>
                </a:endParaRPr>
              </a:p>
            </p:txBody>
          </p:sp>
        </p:grpSp>
      </p:grpSp>
      <p:sp>
        <p:nvSpPr>
          <p:cNvPr id="16403" name="Rectangle 19"/>
          <p:cNvSpPr>
            <a:spLocks noGrp="1" noChangeArrowheads="1"/>
          </p:cNvSpPr>
          <p:nvPr>
            <p:ph type="ctrTitle"/>
          </p:nvPr>
        </p:nvSpPr>
        <p:spPr>
          <a:xfrm>
            <a:off x="3962400" y="1828800"/>
            <a:ext cx="8026400" cy="2209800"/>
          </a:xfrm>
        </p:spPr>
        <p:txBody>
          <a:bodyPr/>
          <a:lstStyle>
            <a:lvl1pPr>
              <a:defRPr sz="5000">
                <a:solidFill>
                  <a:srgbClr val="FFFFFF"/>
                </a:solidFill>
              </a:defRPr>
            </a:lvl1pPr>
          </a:lstStyle>
          <a:p>
            <a:r>
              <a:rPr lang="sl-SI"/>
              <a:t>Kliknite, če želite urediti slog naslova matrice</a:t>
            </a:r>
          </a:p>
        </p:txBody>
      </p:sp>
      <p:sp>
        <p:nvSpPr>
          <p:cNvPr id="16404" name="Rectangle 20"/>
          <p:cNvSpPr>
            <a:spLocks noGrp="1" noChangeArrowheads="1"/>
          </p:cNvSpPr>
          <p:nvPr>
            <p:ph type="subTitle" idx="1"/>
          </p:nvPr>
        </p:nvSpPr>
        <p:spPr>
          <a:xfrm>
            <a:off x="3962400" y="4267200"/>
            <a:ext cx="8026400" cy="1752600"/>
          </a:xfrm>
        </p:spPr>
        <p:txBody>
          <a:bodyPr/>
          <a:lstStyle>
            <a:lvl1pPr marL="0" indent="0">
              <a:buFont typeface="Wingdings" pitchFamily="2" charset="2"/>
              <a:buNone/>
              <a:defRPr sz="3400"/>
            </a:lvl1pPr>
          </a:lstStyle>
          <a:p>
            <a:r>
              <a:rPr lang="sl-SI"/>
              <a:t>Kliknite, če želite urediti slog podnaslova matrice</a:t>
            </a:r>
          </a:p>
        </p:txBody>
      </p:sp>
      <p:sp>
        <p:nvSpPr>
          <p:cNvPr id="18" name="Rectangle 16">
            <a:extLst>
              <a:ext uri="{FF2B5EF4-FFF2-40B4-BE49-F238E27FC236}">
                <a16:creationId xmlns:a16="http://schemas.microsoft.com/office/drawing/2014/main" id="{417D337B-08D5-4049-A911-FD37F547C802}"/>
              </a:ext>
            </a:extLst>
          </p:cNvPr>
          <p:cNvSpPr>
            <a:spLocks noGrp="1" noChangeArrowheads="1"/>
          </p:cNvSpPr>
          <p:nvPr>
            <p:ph type="dt" sz="half" idx="10"/>
          </p:nvPr>
        </p:nvSpPr>
        <p:spPr>
          <a:xfrm>
            <a:off x="609600" y="6248400"/>
            <a:ext cx="2844800" cy="457200"/>
          </a:xfrm>
        </p:spPr>
        <p:txBody>
          <a:bodyPr/>
          <a:lstStyle>
            <a:lvl1pPr>
              <a:defRPr/>
            </a:lvl1pPr>
          </a:lstStyle>
          <a:p>
            <a:pPr>
              <a:defRPr/>
            </a:pPr>
            <a:fld id="{C7ABC819-67F0-41AF-AD53-B9B7E065410F}" type="datetime1">
              <a:rPr lang="sl-SI"/>
              <a:pPr>
                <a:defRPr/>
              </a:pPr>
              <a:t>24. 01. 2022</a:t>
            </a:fld>
            <a:endParaRPr lang="sl-SI"/>
          </a:p>
        </p:txBody>
      </p:sp>
      <p:sp>
        <p:nvSpPr>
          <p:cNvPr id="19" name="Rectangle 17">
            <a:extLst>
              <a:ext uri="{FF2B5EF4-FFF2-40B4-BE49-F238E27FC236}">
                <a16:creationId xmlns:a16="http://schemas.microsoft.com/office/drawing/2014/main" id="{9E4290DC-2AEB-4090-9FFF-7D6872838CFA}"/>
              </a:ext>
            </a:extLst>
          </p:cNvPr>
          <p:cNvSpPr>
            <a:spLocks noGrp="1" noChangeArrowheads="1"/>
          </p:cNvSpPr>
          <p:nvPr>
            <p:ph type="ftr" sz="quarter" idx="11"/>
          </p:nvPr>
        </p:nvSpPr>
        <p:spPr/>
        <p:txBody>
          <a:bodyPr/>
          <a:lstStyle>
            <a:lvl1pPr>
              <a:defRPr/>
            </a:lvl1pPr>
          </a:lstStyle>
          <a:p>
            <a:pPr>
              <a:defRPr/>
            </a:pPr>
            <a:endParaRPr lang="sl-SI"/>
          </a:p>
        </p:txBody>
      </p:sp>
      <p:sp>
        <p:nvSpPr>
          <p:cNvPr id="20" name="Rectangle 18">
            <a:extLst>
              <a:ext uri="{FF2B5EF4-FFF2-40B4-BE49-F238E27FC236}">
                <a16:creationId xmlns:a16="http://schemas.microsoft.com/office/drawing/2014/main" id="{47071411-EF93-414E-8363-3CC08311954E}"/>
              </a:ext>
            </a:extLst>
          </p:cNvPr>
          <p:cNvSpPr>
            <a:spLocks noGrp="1" noChangeArrowheads="1"/>
          </p:cNvSpPr>
          <p:nvPr>
            <p:ph type="sldNum" sz="quarter" idx="12"/>
          </p:nvPr>
        </p:nvSpPr>
        <p:spPr/>
        <p:txBody>
          <a:bodyPr/>
          <a:lstStyle>
            <a:lvl1pPr>
              <a:defRPr/>
            </a:lvl1pPr>
          </a:lstStyle>
          <a:p>
            <a:fld id="{687BA4E2-3E10-438E-8F5A-4EDFD7B7C722}" type="slidenum">
              <a:rPr lang="sl-SI" altLang="sl-SI"/>
              <a:pPr/>
              <a:t>‹#›</a:t>
            </a:fld>
            <a:endParaRPr lang="sl-SI" altLang="sl-SI"/>
          </a:p>
        </p:txBody>
      </p:sp>
    </p:spTree>
    <p:extLst>
      <p:ext uri="{BB962C8B-B14F-4D97-AF65-F5344CB8AC3E}">
        <p14:creationId xmlns:p14="http://schemas.microsoft.com/office/powerpoint/2010/main" val="147158367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Naslov in vsebina">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a:t>Kliknite, če želite urediti slog naslova matrice</a:t>
            </a:r>
          </a:p>
        </p:txBody>
      </p:sp>
      <p:sp>
        <p:nvSpPr>
          <p:cNvPr id="3" name="Ograda vsebine 2"/>
          <p:cNvSpPr>
            <a:spLocks noGrp="1"/>
          </p:cNvSpPr>
          <p:nvPr>
            <p:ph idx="1"/>
          </p:nvPr>
        </p:nvSpPr>
        <p:spPr/>
        <p:txBody>
          <a:bodyPr/>
          <a:lstStyle/>
          <a:p>
            <a:pPr lvl="0"/>
            <a:r>
              <a:rPr lang="sl-SI"/>
              <a:t>Kliknite, če želite urediti sloge besedila matrice</a:t>
            </a:r>
          </a:p>
          <a:p>
            <a:pPr lvl="1"/>
            <a:r>
              <a:rPr lang="sl-SI"/>
              <a:t>Druga raven</a:t>
            </a:r>
          </a:p>
          <a:p>
            <a:pPr lvl="2"/>
            <a:r>
              <a:rPr lang="sl-SI"/>
              <a:t>Tretja raven</a:t>
            </a:r>
          </a:p>
          <a:p>
            <a:pPr lvl="3"/>
            <a:r>
              <a:rPr lang="sl-SI"/>
              <a:t>Četrta raven</a:t>
            </a:r>
          </a:p>
          <a:p>
            <a:pPr lvl="4"/>
            <a:r>
              <a:rPr lang="sl-SI"/>
              <a:t>Peta raven</a:t>
            </a:r>
          </a:p>
        </p:txBody>
      </p:sp>
      <p:sp>
        <p:nvSpPr>
          <p:cNvPr id="4" name="Rectangle 2">
            <a:extLst>
              <a:ext uri="{FF2B5EF4-FFF2-40B4-BE49-F238E27FC236}">
                <a16:creationId xmlns:a16="http://schemas.microsoft.com/office/drawing/2014/main" id="{4BCB68B1-54AD-4EB7-A2B3-8EDE06BD7A7E}"/>
              </a:ext>
            </a:extLst>
          </p:cNvPr>
          <p:cNvSpPr>
            <a:spLocks noGrp="1" noChangeArrowheads="1"/>
          </p:cNvSpPr>
          <p:nvPr>
            <p:ph type="ftr" sz="quarter" idx="10"/>
          </p:nvPr>
        </p:nvSpPr>
        <p:spPr>
          <a:ln/>
        </p:spPr>
        <p:txBody>
          <a:bodyPr/>
          <a:lstStyle>
            <a:lvl1pPr>
              <a:defRPr/>
            </a:lvl1pPr>
          </a:lstStyle>
          <a:p>
            <a:pPr>
              <a:defRPr/>
            </a:pPr>
            <a:endParaRPr lang="sl-SI"/>
          </a:p>
        </p:txBody>
      </p:sp>
      <p:sp>
        <p:nvSpPr>
          <p:cNvPr id="5" name="Rectangle 3">
            <a:extLst>
              <a:ext uri="{FF2B5EF4-FFF2-40B4-BE49-F238E27FC236}">
                <a16:creationId xmlns:a16="http://schemas.microsoft.com/office/drawing/2014/main" id="{8BA228E6-6603-445B-BBC0-B0A186D07381}"/>
              </a:ext>
            </a:extLst>
          </p:cNvPr>
          <p:cNvSpPr>
            <a:spLocks noGrp="1" noChangeArrowheads="1"/>
          </p:cNvSpPr>
          <p:nvPr>
            <p:ph type="sldNum" sz="quarter" idx="11"/>
          </p:nvPr>
        </p:nvSpPr>
        <p:spPr>
          <a:ln/>
        </p:spPr>
        <p:txBody>
          <a:bodyPr/>
          <a:lstStyle>
            <a:lvl1pPr>
              <a:defRPr/>
            </a:lvl1pPr>
          </a:lstStyle>
          <a:p>
            <a:fld id="{410312BE-7CFA-48F3-AF6C-6237E5A5EC4E}" type="slidenum">
              <a:rPr lang="sl-SI" altLang="sl-SI"/>
              <a:pPr/>
              <a:t>‹#›</a:t>
            </a:fld>
            <a:endParaRPr lang="sl-SI" altLang="sl-SI"/>
          </a:p>
        </p:txBody>
      </p:sp>
      <p:sp>
        <p:nvSpPr>
          <p:cNvPr id="6" name="Rectangle 16">
            <a:extLst>
              <a:ext uri="{FF2B5EF4-FFF2-40B4-BE49-F238E27FC236}">
                <a16:creationId xmlns:a16="http://schemas.microsoft.com/office/drawing/2014/main" id="{340B99EC-6847-4B76-B664-7B4B59A3CFD1}"/>
              </a:ext>
            </a:extLst>
          </p:cNvPr>
          <p:cNvSpPr>
            <a:spLocks noGrp="1" noChangeArrowheads="1"/>
          </p:cNvSpPr>
          <p:nvPr>
            <p:ph type="dt" sz="half" idx="12"/>
          </p:nvPr>
        </p:nvSpPr>
        <p:spPr>
          <a:ln/>
        </p:spPr>
        <p:txBody>
          <a:bodyPr/>
          <a:lstStyle>
            <a:lvl1pPr>
              <a:defRPr/>
            </a:lvl1pPr>
          </a:lstStyle>
          <a:p>
            <a:pPr>
              <a:defRPr/>
            </a:pPr>
            <a:fld id="{71AD6B84-DD80-4B9F-B832-2F4D6C785460}" type="datetime1">
              <a:rPr lang="sl-SI"/>
              <a:pPr>
                <a:defRPr/>
              </a:pPr>
              <a:t>24. 01. 2022</a:t>
            </a:fld>
            <a:endParaRPr lang="sl-SI"/>
          </a:p>
        </p:txBody>
      </p:sp>
    </p:spTree>
    <p:extLst>
      <p:ext uri="{BB962C8B-B14F-4D97-AF65-F5344CB8AC3E}">
        <p14:creationId xmlns:p14="http://schemas.microsoft.com/office/powerpoint/2010/main" val="155749013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Glava odseka">
    <p:spTree>
      <p:nvGrpSpPr>
        <p:cNvPr id="1" name=""/>
        <p:cNvGrpSpPr/>
        <p:nvPr/>
      </p:nvGrpSpPr>
      <p:grpSpPr>
        <a:xfrm>
          <a:off x="0" y="0"/>
          <a:ext cx="0" cy="0"/>
          <a:chOff x="0" y="0"/>
          <a:chExt cx="0" cy="0"/>
        </a:xfrm>
      </p:grpSpPr>
      <p:sp>
        <p:nvSpPr>
          <p:cNvPr id="2" name="Naslov 1"/>
          <p:cNvSpPr>
            <a:spLocks noGrp="1"/>
          </p:cNvSpPr>
          <p:nvPr>
            <p:ph type="title"/>
          </p:nvPr>
        </p:nvSpPr>
        <p:spPr>
          <a:xfrm>
            <a:off x="963084" y="4406901"/>
            <a:ext cx="10363200" cy="1362075"/>
          </a:xfrm>
        </p:spPr>
        <p:txBody>
          <a:bodyPr anchor="t"/>
          <a:lstStyle>
            <a:lvl1pPr algn="l">
              <a:defRPr sz="4000" b="1" cap="all"/>
            </a:lvl1pPr>
          </a:lstStyle>
          <a:p>
            <a:r>
              <a:rPr lang="sl-SI"/>
              <a:t>Kliknite, če želite urediti slog naslova matrice</a:t>
            </a:r>
          </a:p>
        </p:txBody>
      </p:sp>
      <p:sp>
        <p:nvSpPr>
          <p:cNvPr id="3" name="Ograda besedila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sl-SI"/>
              <a:t>Kliknite, če želite urediti sloge besedila matrice</a:t>
            </a:r>
          </a:p>
        </p:txBody>
      </p:sp>
      <p:sp>
        <p:nvSpPr>
          <p:cNvPr id="4" name="Rectangle 2">
            <a:extLst>
              <a:ext uri="{FF2B5EF4-FFF2-40B4-BE49-F238E27FC236}">
                <a16:creationId xmlns:a16="http://schemas.microsoft.com/office/drawing/2014/main" id="{E66DE6EB-410A-4E36-A0B4-5D7761D55BFF}"/>
              </a:ext>
            </a:extLst>
          </p:cNvPr>
          <p:cNvSpPr>
            <a:spLocks noGrp="1" noChangeArrowheads="1"/>
          </p:cNvSpPr>
          <p:nvPr>
            <p:ph type="ftr" sz="quarter" idx="10"/>
          </p:nvPr>
        </p:nvSpPr>
        <p:spPr>
          <a:ln/>
        </p:spPr>
        <p:txBody>
          <a:bodyPr/>
          <a:lstStyle>
            <a:lvl1pPr>
              <a:defRPr/>
            </a:lvl1pPr>
          </a:lstStyle>
          <a:p>
            <a:pPr>
              <a:defRPr/>
            </a:pPr>
            <a:endParaRPr lang="sl-SI"/>
          </a:p>
        </p:txBody>
      </p:sp>
      <p:sp>
        <p:nvSpPr>
          <p:cNvPr id="5" name="Rectangle 3">
            <a:extLst>
              <a:ext uri="{FF2B5EF4-FFF2-40B4-BE49-F238E27FC236}">
                <a16:creationId xmlns:a16="http://schemas.microsoft.com/office/drawing/2014/main" id="{941D33EB-01AB-461A-A2F5-4A6CC005944D}"/>
              </a:ext>
            </a:extLst>
          </p:cNvPr>
          <p:cNvSpPr>
            <a:spLocks noGrp="1" noChangeArrowheads="1"/>
          </p:cNvSpPr>
          <p:nvPr>
            <p:ph type="sldNum" sz="quarter" idx="11"/>
          </p:nvPr>
        </p:nvSpPr>
        <p:spPr>
          <a:ln/>
        </p:spPr>
        <p:txBody>
          <a:bodyPr/>
          <a:lstStyle>
            <a:lvl1pPr>
              <a:defRPr/>
            </a:lvl1pPr>
          </a:lstStyle>
          <a:p>
            <a:fld id="{1365561C-D0F1-4D5A-9629-1DD0813A0171}" type="slidenum">
              <a:rPr lang="sl-SI" altLang="sl-SI"/>
              <a:pPr/>
              <a:t>‹#›</a:t>
            </a:fld>
            <a:endParaRPr lang="sl-SI" altLang="sl-SI"/>
          </a:p>
        </p:txBody>
      </p:sp>
      <p:sp>
        <p:nvSpPr>
          <p:cNvPr id="6" name="Rectangle 16">
            <a:extLst>
              <a:ext uri="{FF2B5EF4-FFF2-40B4-BE49-F238E27FC236}">
                <a16:creationId xmlns:a16="http://schemas.microsoft.com/office/drawing/2014/main" id="{7F6E1FE8-CF1F-46B4-A0E3-5F4608864848}"/>
              </a:ext>
            </a:extLst>
          </p:cNvPr>
          <p:cNvSpPr>
            <a:spLocks noGrp="1" noChangeArrowheads="1"/>
          </p:cNvSpPr>
          <p:nvPr>
            <p:ph type="dt" sz="half" idx="12"/>
          </p:nvPr>
        </p:nvSpPr>
        <p:spPr>
          <a:ln/>
        </p:spPr>
        <p:txBody>
          <a:bodyPr/>
          <a:lstStyle>
            <a:lvl1pPr>
              <a:defRPr/>
            </a:lvl1pPr>
          </a:lstStyle>
          <a:p>
            <a:pPr>
              <a:defRPr/>
            </a:pPr>
            <a:fld id="{0A4EF702-473D-4731-A10D-A6AE4E8E356D}" type="datetime1">
              <a:rPr lang="sl-SI"/>
              <a:pPr>
                <a:defRPr/>
              </a:pPr>
              <a:t>24. 01. 2022</a:t>
            </a:fld>
            <a:endParaRPr lang="sl-SI"/>
          </a:p>
        </p:txBody>
      </p:sp>
    </p:spTree>
    <p:extLst>
      <p:ext uri="{BB962C8B-B14F-4D97-AF65-F5344CB8AC3E}">
        <p14:creationId xmlns:p14="http://schemas.microsoft.com/office/powerpoint/2010/main" val="279787700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Dve vsebini">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a:t>Kliknite, če želite urediti slog naslova matrice</a:t>
            </a:r>
          </a:p>
        </p:txBody>
      </p:sp>
      <p:sp>
        <p:nvSpPr>
          <p:cNvPr id="3" name="Ograda vsebine 2"/>
          <p:cNvSpPr>
            <a:spLocks noGrp="1"/>
          </p:cNvSpPr>
          <p:nvPr>
            <p:ph sz="half" idx="1"/>
          </p:nvPr>
        </p:nvSpPr>
        <p:spPr>
          <a:xfrm>
            <a:off x="609600" y="1981200"/>
            <a:ext cx="5384800" cy="3886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sl-SI"/>
              <a:t>Kliknite, če želite urediti sloge besedila matrice</a:t>
            </a:r>
          </a:p>
          <a:p>
            <a:pPr lvl="1"/>
            <a:r>
              <a:rPr lang="sl-SI"/>
              <a:t>Druga raven</a:t>
            </a:r>
          </a:p>
          <a:p>
            <a:pPr lvl="2"/>
            <a:r>
              <a:rPr lang="sl-SI"/>
              <a:t>Tretja raven</a:t>
            </a:r>
          </a:p>
          <a:p>
            <a:pPr lvl="3"/>
            <a:r>
              <a:rPr lang="sl-SI"/>
              <a:t>Četrta raven</a:t>
            </a:r>
          </a:p>
          <a:p>
            <a:pPr lvl="4"/>
            <a:r>
              <a:rPr lang="sl-SI"/>
              <a:t>Peta raven</a:t>
            </a:r>
          </a:p>
        </p:txBody>
      </p:sp>
      <p:sp>
        <p:nvSpPr>
          <p:cNvPr id="4" name="Ograda vsebine 3"/>
          <p:cNvSpPr>
            <a:spLocks noGrp="1"/>
          </p:cNvSpPr>
          <p:nvPr>
            <p:ph sz="half" idx="2"/>
          </p:nvPr>
        </p:nvSpPr>
        <p:spPr>
          <a:xfrm>
            <a:off x="6197600" y="1981200"/>
            <a:ext cx="5384800" cy="3886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sl-SI"/>
              <a:t>Kliknite, če želite urediti sloge besedila matrice</a:t>
            </a:r>
          </a:p>
          <a:p>
            <a:pPr lvl="1"/>
            <a:r>
              <a:rPr lang="sl-SI"/>
              <a:t>Druga raven</a:t>
            </a:r>
          </a:p>
          <a:p>
            <a:pPr lvl="2"/>
            <a:r>
              <a:rPr lang="sl-SI"/>
              <a:t>Tretja raven</a:t>
            </a:r>
          </a:p>
          <a:p>
            <a:pPr lvl="3"/>
            <a:r>
              <a:rPr lang="sl-SI"/>
              <a:t>Četrta raven</a:t>
            </a:r>
          </a:p>
          <a:p>
            <a:pPr lvl="4"/>
            <a:r>
              <a:rPr lang="sl-SI"/>
              <a:t>Peta raven</a:t>
            </a:r>
          </a:p>
        </p:txBody>
      </p:sp>
      <p:sp>
        <p:nvSpPr>
          <p:cNvPr id="5" name="Rectangle 2">
            <a:extLst>
              <a:ext uri="{FF2B5EF4-FFF2-40B4-BE49-F238E27FC236}">
                <a16:creationId xmlns:a16="http://schemas.microsoft.com/office/drawing/2014/main" id="{659C0935-CC73-4D33-B4F1-F46FA58C970A}"/>
              </a:ext>
            </a:extLst>
          </p:cNvPr>
          <p:cNvSpPr>
            <a:spLocks noGrp="1" noChangeArrowheads="1"/>
          </p:cNvSpPr>
          <p:nvPr>
            <p:ph type="ftr" sz="quarter" idx="10"/>
          </p:nvPr>
        </p:nvSpPr>
        <p:spPr>
          <a:ln/>
        </p:spPr>
        <p:txBody>
          <a:bodyPr/>
          <a:lstStyle>
            <a:lvl1pPr>
              <a:defRPr/>
            </a:lvl1pPr>
          </a:lstStyle>
          <a:p>
            <a:pPr>
              <a:defRPr/>
            </a:pPr>
            <a:endParaRPr lang="sl-SI"/>
          </a:p>
        </p:txBody>
      </p:sp>
      <p:sp>
        <p:nvSpPr>
          <p:cNvPr id="6" name="Rectangle 3">
            <a:extLst>
              <a:ext uri="{FF2B5EF4-FFF2-40B4-BE49-F238E27FC236}">
                <a16:creationId xmlns:a16="http://schemas.microsoft.com/office/drawing/2014/main" id="{EC1349F6-1486-4A79-A64C-4736DF7A6A1C}"/>
              </a:ext>
            </a:extLst>
          </p:cNvPr>
          <p:cNvSpPr>
            <a:spLocks noGrp="1" noChangeArrowheads="1"/>
          </p:cNvSpPr>
          <p:nvPr>
            <p:ph type="sldNum" sz="quarter" idx="11"/>
          </p:nvPr>
        </p:nvSpPr>
        <p:spPr>
          <a:ln/>
        </p:spPr>
        <p:txBody>
          <a:bodyPr/>
          <a:lstStyle>
            <a:lvl1pPr>
              <a:defRPr/>
            </a:lvl1pPr>
          </a:lstStyle>
          <a:p>
            <a:fld id="{A7A4B7BB-7B03-44D8-916B-2AC3C2715033}" type="slidenum">
              <a:rPr lang="sl-SI" altLang="sl-SI"/>
              <a:pPr/>
              <a:t>‹#›</a:t>
            </a:fld>
            <a:endParaRPr lang="sl-SI" altLang="sl-SI"/>
          </a:p>
        </p:txBody>
      </p:sp>
      <p:sp>
        <p:nvSpPr>
          <p:cNvPr id="7" name="Rectangle 16">
            <a:extLst>
              <a:ext uri="{FF2B5EF4-FFF2-40B4-BE49-F238E27FC236}">
                <a16:creationId xmlns:a16="http://schemas.microsoft.com/office/drawing/2014/main" id="{93EDD689-0D6D-4341-B3DD-CAED8BC7D8E4}"/>
              </a:ext>
            </a:extLst>
          </p:cNvPr>
          <p:cNvSpPr>
            <a:spLocks noGrp="1" noChangeArrowheads="1"/>
          </p:cNvSpPr>
          <p:nvPr>
            <p:ph type="dt" sz="half" idx="12"/>
          </p:nvPr>
        </p:nvSpPr>
        <p:spPr>
          <a:ln/>
        </p:spPr>
        <p:txBody>
          <a:bodyPr/>
          <a:lstStyle>
            <a:lvl1pPr>
              <a:defRPr/>
            </a:lvl1pPr>
          </a:lstStyle>
          <a:p>
            <a:pPr>
              <a:defRPr/>
            </a:pPr>
            <a:fld id="{3F061455-B285-45C1-B64C-94EB7F3AFCF5}" type="datetime1">
              <a:rPr lang="sl-SI"/>
              <a:pPr>
                <a:defRPr/>
              </a:pPr>
              <a:t>24. 01. 2022</a:t>
            </a:fld>
            <a:endParaRPr lang="sl-SI"/>
          </a:p>
        </p:txBody>
      </p:sp>
    </p:spTree>
    <p:extLst>
      <p:ext uri="{BB962C8B-B14F-4D97-AF65-F5344CB8AC3E}">
        <p14:creationId xmlns:p14="http://schemas.microsoft.com/office/powerpoint/2010/main" val="314955968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Primerjava">
    <p:spTree>
      <p:nvGrpSpPr>
        <p:cNvPr id="1" name=""/>
        <p:cNvGrpSpPr/>
        <p:nvPr/>
      </p:nvGrpSpPr>
      <p:grpSpPr>
        <a:xfrm>
          <a:off x="0" y="0"/>
          <a:ext cx="0" cy="0"/>
          <a:chOff x="0" y="0"/>
          <a:chExt cx="0" cy="0"/>
        </a:xfrm>
      </p:grpSpPr>
      <p:sp>
        <p:nvSpPr>
          <p:cNvPr id="2" name="Naslov 1"/>
          <p:cNvSpPr>
            <a:spLocks noGrp="1"/>
          </p:cNvSpPr>
          <p:nvPr>
            <p:ph type="title"/>
          </p:nvPr>
        </p:nvSpPr>
        <p:spPr>
          <a:xfrm>
            <a:off x="609600" y="274638"/>
            <a:ext cx="10972800" cy="1143000"/>
          </a:xfrm>
        </p:spPr>
        <p:txBody>
          <a:bodyPr/>
          <a:lstStyle>
            <a:lvl1pPr>
              <a:defRPr/>
            </a:lvl1pPr>
          </a:lstStyle>
          <a:p>
            <a:r>
              <a:rPr lang="sl-SI"/>
              <a:t>Kliknite, če želite urediti slog naslova matrice</a:t>
            </a:r>
          </a:p>
        </p:txBody>
      </p:sp>
      <p:sp>
        <p:nvSpPr>
          <p:cNvPr id="3" name="Ograda besedila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l-SI"/>
              <a:t>Kliknite, če želite urediti sloge besedila matrice</a:t>
            </a:r>
          </a:p>
        </p:txBody>
      </p:sp>
      <p:sp>
        <p:nvSpPr>
          <p:cNvPr id="4" name="Ograda vsebine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sl-SI"/>
              <a:t>Kliknite, če želite urediti sloge besedila matrice</a:t>
            </a:r>
          </a:p>
          <a:p>
            <a:pPr lvl="1"/>
            <a:r>
              <a:rPr lang="sl-SI"/>
              <a:t>Druga raven</a:t>
            </a:r>
          </a:p>
          <a:p>
            <a:pPr lvl="2"/>
            <a:r>
              <a:rPr lang="sl-SI"/>
              <a:t>Tretja raven</a:t>
            </a:r>
          </a:p>
          <a:p>
            <a:pPr lvl="3"/>
            <a:r>
              <a:rPr lang="sl-SI"/>
              <a:t>Četrta raven</a:t>
            </a:r>
          </a:p>
          <a:p>
            <a:pPr lvl="4"/>
            <a:r>
              <a:rPr lang="sl-SI"/>
              <a:t>Peta raven</a:t>
            </a:r>
          </a:p>
        </p:txBody>
      </p:sp>
      <p:sp>
        <p:nvSpPr>
          <p:cNvPr id="5" name="Ograda besedila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l-SI"/>
              <a:t>Kliknite, če želite urediti sloge besedila matrice</a:t>
            </a:r>
          </a:p>
        </p:txBody>
      </p:sp>
      <p:sp>
        <p:nvSpPr>
          <p:cNvPr id="6" name="Ograda vsebine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sl-SI"/>
              <a:t>Kliknite, če želite urediti sloge besedila matrice</a:t>
            </a:r>
          </a:p>
          <a:p>
            <a:pPr lvl="1"/>
            <a:r>
              <a:rPr lang="sl-SI"/>
              <a:t>Druga raven</a:t>
            </a:r>
          </a:p>
          <a:p>
            <a:pPr lvl="2"/>
            <a:r>
              <a:rPr lang="sl-SI"/>
              <a:t>Tretja raven</a:t>
            </a:r>
          </a:p>
          <a:p>
            <a:pPr lvl="3"/>
            <a:r>
              <a:rPr lang="sl-SI"/>
              <a:t>Četrta raven</a:t>
            </a:r>
          </a:p>
          <a:p>
            <a:pPr lvl="4"/>
            <a:r>
              <a:rPr lang="sl-SI"/>
              <a:t>Peta raven</a:t>
            </a:r>
          </a:p>
        </p:txBody>
      </p:sp>
      <p:sp>
        <p:nvSpPr>
          <p:cNvPr id="7" name="Rectangle 2">
            <a:extLst>
              <a:ext uri="{FF2B5EF4-FFF2-40B4-BE49-F238E27FC236}">
                <a16:creationId xmlns:a16="http://schemas.microsoft.com/office/drawing/2014/main" id="{F0342B8D-310C-421C-BDA6-4B3E10A6B0E3}"/>
              </a:ext>
            </a:extLst>
          </p:cNvPr>
          <p:cNvSpPr>
            <a:spLocks noGrp="1" noChangeArrowheads="1"/>
          </p:cNvSpPr>
          <p:nvPr>
            <p:ph type="ftr" sz="quarter" idx="10"/>
          </p:nvPr>
        </p:nvSpPr>
        <p:spPr>
          <a:ln/>
        </p:spPr>
        <p:txBody>
          <a:bodyPr/>
          <a:lstStyle>
            <a:lvl1pPr>
              <a:defRPr/>
            </a:lvl1pPr>
          </a:lstStyle>
          <a:p>
            <a:pPr>
              <a:defRPr/>
            </a:pPr>
            <a:endParaRPr lang="sl-SI"/>
          </a:p>
        </p:txBody>
      </p:sp>
      <p:sp>
        <p:nvSpPr>
          <p:cNvPr id="8" name="Rectangle 3">
            <a:extLst>
              <a:ext uri="{FF2B5EF4-FFF2-40B4-BE49-F238E27FC236}">
                <a16:creationId xmlns:a16="http://schemas.microsoft.com/office/drawing/2014/main" id="{049C8646-89E8-4D7F-81A4-5D4322440D39}"/>
              </a:ext>
            </a:extLst>
          </p:cNvPr>
          <p:cNvSpPr>
            <a:spLocks noGrp="1" noChangeArrowheads="1"/>
          </p:cNvSpPr>
          <p:nvPr>
            <p:ph type="sldNum" sz="quarter" idx="11"/>
          </p:nvPr>
        </p:nvSpPr>
        <p:spPr>
          <a:ln/>
        </p:spPr>
        <p:txBody>
          <a:bodyPr/>
          <a:lstStyle>
            <a:lvl1pPr>
              <a:defRPr/>
            </a:lvl1pPr>
          </a:lstStyle>
          <a:p>
            <a:fld id="{2530201A-4321-4B2E-A070-979459DD6D95}" type="slidenum">
              <a:rPr lang="sl-SI" altLang="sl-SI"/>
              <a:pPr/>
              <a:t>‹#›</a:t>
            </a:fld>
            <a:endParaRPr lang="sl-SI" altLang="sl-SI"/>
          </a:p>
        </p:txBody>
      </p:sp>
      <p:sp>
        <p:nvSpPr>
          <p:cNvPr id="9" name="Rectangle 16">
            <a:extLst>
              <a:ext uri="{FF2B5EF4-FFF2-40B4-BE49-F238E27FC236}">
                <a16:creationId xmlns:a16="http://schemas.microsoft.com/office/drawing/2014/main" id="{5B6900A2-6696-4DF1-8A39-88DBE15215B8}"/>
              </a:ext>
            </a:extLst>
          </p:cNvPr>
          <p:cNvSpPr>
            <a:spLocks noGrp="1" noChangeArrowheads="1"/>
          </p:cNvSpPr>
          <p:nvPr>
            <p:ph type="dt" sz="half" idx="12"/>
          </p:nvPr>
        </p:nvSpPr>
        <p:spPr>
          <a:ln/>
        </p:spPr>
        <p:txBody>
          <a:bodyPr/>
          <a:lstStyle>
            <a:lvl1pPr>
              <a:defRPr/>
            </a:lvl1pPr>
          </a:lstStyle>
          <a:p>
            <a:pPr>
              <a:defRPr/>
            </a:pPr>
            <a:fld id="{DCE43593-AD16-466E-BFB1-94B10DFB4C52}" type="datetime1">
              <a:rPr lang="sl-SI"/>
              <a:pPr>
                <a:defRPr/>
              </a:pPr>
              <a:t>24. 01. 2022</a:t>
            </a:fld>
            <a:endParaRPr lang="sl-SI"/>
          </a:p>
        </p:txBody>
      </p:sp>
    </p:spTree>
    <p:extLst>
      <p:ext uri="{BB962C8B-B14F-4D97-AF65-F5344CB8AC3E}">
        <p14:creationId xmlns:p14="http://schemas.microsoft.com/office/powerpoint/2010/main" val="143896252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Samo naslov">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a:t>Kliknite, če želite urediti slog naslova matrice</a:t>
            </a:r>
          </a:p>
        </p:txBody>
      </p:sp>
      <p:sp>
        <p:nvSpPr>
          <p:cNvPr id="3" name="Rectangle 2">
            <a:extLst>
              <a:ext uri="{FF2B5EF4-FFF2-40B4-BE49-F238E27FC236}">
                <a16:creationId xmlns:a16="http://schemas.microsoft.com/office/drawing/2014/main" id="{BF699E8D-FC57-4997-81A9-E654666F928C}"/>
              </a:ext>
            </a:extLst>
          </p:cNvPr>
          <p:cNvSpPr>
            <a:spLocks noGrp="1" noChangeArrowheads="1"/>
          </p:cNvSpPr>
          <p:nvPr>
            <p:ph type="ftr" sz="quarter" idx="10"/>
          </p:nvPr>
        </p:nvSpPr>
        <p:spPr>
          <a:ln/>
        </p:spPr>
        <p:txBody>
          <a:bodyPr/>
          <a:lstStyle>
            <a:lvl1pPr>
              <a:defRPr/>
            </a:lvl1pPr>
          </a:lstStyle>
          <a:p>
            <a:pPr>
              <a:defRPr/>
            </a:pPr>
            <a:endParaRPr lang="sl-SI"/>
          </a:p>
        </p:txBody>
      </p:sp>
      <p:sp>
        <p:nvSpPr>
          <p:cNvPr id="4" name="Rectangle 3">
            <a:extLst>
              <a:ext uri="{FF2B5EF4-FFF2-40B4-BE49-F238E27FC236}">
                <a16:creationId xmlns:a16="http://schemas.microsoft.com/office/drawing/2014/main" id="{C0525D8C-C1D4-4CDA-8326-A6C7496FF724}"/>
              </a:ext>
            </a:extLst>
          </p:cNvPr>
          <p:cNvSpPr>
            <a:spLocks noGrp="1" noChangeArrowheads="1"/>
          </p:cNvSpPr>
          <p:nvPr>
            <p:ph type="sldNum" sz="quarter" idx="11"/>
          </p:nvPr>
        </p:nvSpPr>
        <p:spPr>
          <a:ln/>
        </p:spPr>
        <p:txBody>
          <a:bodyPr/>
          <a:lstStyle>
            <a:lvl1pPr>
              <a:defRPr/>
            </a:lvl1pPr>
          </a:lstStyle>
          <a:p>
            <a:fld id="{85996471-D442-4B6C-B8B5-B0142A93E24B}" type="slidenum">
              <a:rPr lang="sl-SI" altLang="sl-SI"/>
              <a:pPr/>
              <a:t>‹#›</a:t>
            </a:fld>
            <a:endParaRPr lang="sl-SI" altLang="sl-SI"/>
          </a:p>
        </p:txBody>
      </p:sp>
      <p:sp>
        <p:nvSpPr>
          <p:cNvPr id="5" name="Rectangle 16">
            <a:extLst>
              <a:ext uri="{FF2B5EF4-FFF2-40B4-BE49-F238E27FC236}">
                <a16:creationId xmlns:a16="http://schemas.microsoft.com/office/drawing/2014/main" id="{B73DB9EA-44FF-48BE-B486-55ABE5A8606A}"/>
              </a:ext>
            </a:extLst>
          </p:cNvPr>
          <p:cNvSpPr>
            <a:spLocks noGrp="1" noChangeArrowheads="1"/>
          </p:cNvSpPr>
          <p:nvPr>
            <p:ph type="dt" sz="half" idx="12"/>
          </p:nvPr>
        </p:nvSpPr>
        <p:spPr>
          <a:ln/>
        </p:spPr>
        <p:txBody>
          <a:bodyPr/>
          <a:lstStyle>
            <a:lvl1pPr>
              <a:defRPr/>
            </a:lvl1pPr>
          </a:lstStyle>
          <a:p>
            <a:pPr>
              <a:defRPr/>
            </a:pPr>
            <a:fld id="{463ED022-DAA1-4DAC-8AFC-A73086C4F38C}" type="datetime1">
              <a:rPr lang="sl-SI"/>
              <a:pPr>
                <a:defRPr/>
              </a:pPr>
              <a:t>24. 01. 2022</a:t>
            </a:fld>
            <a:endParaRPr lang="sl-SI"/>
          </a:p>
        </p:txBody>
      </p:sp>
    </p:spTree>
    <p:extLst>
      <p:ext uri="{BB962C8B-B14F-4D97-AF65-F5344CB8AC3E}">
        <p14:creationId xmlns:p14="http://schemas.microsoft.com/office/powerpoint/2010/main" val="304646663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Prazen">
    <p:spTree>
      <p:nvGrpSpPr>
        <p:cNvPr id="1" name=""/>
        <p:cNvGrpSpPr/>
        <p:nvPr/>
      </p:nvGrpSpPr>
      <p:grpSpPr>
        <a:xfrm>
          <a:off x="0" y="0"/>
          <a:ext cx="0" cy="0"/>
          <a:chOff x="0" y="0"/>
          <a:chExt cx="0" cy="0"/>
        </a:xfrm>
      </p:grpSpPr>
      <p:sp>
        <p:nvSpPr>
          <p:cNvPr id="2" name="Rectangle 2">
            <a:extLst>
              <a:ext uri="{FF2B5EF4-FFF2-40B4-BE49-F238E27FC236}">
                <a16:creationId xmlns:a16="http://schemas.microsoft.com/office/drawing/2014/main" id="{29FEEA56-6398-475A-87A4-A3B64D1F68F9}"/>
              </a:ext>
            </a:extLst>
          </p:cNvPr>
          <p:cNvSpPr>
            <a:spLocks noGrp="1" noChangeArrowheads="1"/>
          </p:cNvSpPr>
          <p:nvPr>
            <p:ph type="ftr" sz="quarter" idx="10"/>
          </p:nvPr>
        </p:nvSpPr>
        <p:spPr>
          <a:ln/>
        </p:spPr>
        <p:txBody>
          <a:bodyPr/>
          <a:lstStyle>
            <a:lvl1pPr>
              <a:defRPr/>
            </a:lvl1pPr>
          </a:lstStyle>
          <a:p>
            <a:pPr>
              <a:defRPr/>
            </a:pPr>
            <a:endParaRPr lang="sl-SI"/>
          </a:p>
        </p:txBody>
      </p:sp>
      <p:sp>
        <p:nvSpPr>
          <p:cNvPr id="3" name="Rectangle 3">
            <a:extLst>
              <a:ext uri="{FF2B5EF4-FFF2-40B4-BE49-F238E27FC236}">
                <a16:creationId xmlns:a16="http://schemas.microsoft.com/office/drawing/2014/main" id="{931924B4-6597-47EA-B4D4-3FDD6E9D14C4}"/>
              </a:ext>
            </a:extLst>
          </p:cNvPr>
          <p:cNvSpPr>
            <a:spLocks noGrp="1" noChangeArrowheads="1"/>
          </p:cNvSpPr>
          <p:nvPr>
            <p:ph type="sldNum" sz="quarter" idx="11"/>
          </p:nvPr>
        </p:nvSpPr>
        <p:spPr>
          <a:ln/>
        </p:spPr>
        <p:txBody>
          <a:bodyPr/>
          <a:lstStyle>
            <a:lvl1pPr>
              <a:defRPr/>
            </a:lvl1pPr>
          </a:lstStyle>
          <a:p>
            <a:fld id="{75001DB1-FB77-4797-BC1E-5E89358E3EAF}" type="slidenum">
              <a:rPr lang="sl-SI" altLang="sl-SI"/>
              <a:pPr/>
              <a:t>‹#›</a:t>
            </a:fld>
            <a:endParaRPr lang="sl-SI" altLang="sl-SI"/>
          </a:p>
        </p:txBody>
      </p:sp>
      <p:sp>
        <p:nvSpPr>
          <p:cNvPr id="4" name="Rectangle 16">
            <a:extLst>
              <a:ext uri="{FF2B5EF4-FFF2-40B4-BE49-F238E27FC236}">
                <a16:creationId xmlns:a16="http://schemas.microsoft.com/office/drawing/2014/main" id="{CD0057E2-B057-4FC7-A8B2-EF2366DC6CB9}"/>
              </a:ext>
            </a:extLst>
          </p:cNvPr>
          <p:cNvSpPr>
            <a:spLocks noGrp="1" noChangeArrowheads="1"/>
          </p:cNvSpPr>
          <p:nvPr>
            <p:ph type="dt" sz="half" idx="12"/>
          </p:nvPr>
        </p:nvSpPr>
        <p:spPr>
          <a:ln/>
        </p:spPr>
        <p:txBody>
          <a:bodyPr/>
          <a:lstStyle>
            <a:lvl1pPr>
              <a:defRPr/>
            </a:lvl1pPr>
          </a:lstStyle>
          <a:p>
            <a:pPr>
              <a:defRPr/>
            </a:pPr>
            <a:fld id="{F376B753-3EFB-4525-8C44-FD5D5AE90B01}" type="datetime1">
              <a:rPr lang="sl-SI"/>
              <a:pPr>
                <a:defRPr/>
              </a:pPr>
              <a:t>24. 01. 2022</a:t>
            </a:fld>
            <a:endParaRPr lang="sl-SI"/>
          </a:p>
        </p:txBody>
      </p:sp>
    </p:spTree>
    <p:extLst>
      <p:ext uri="{BB962C8B-B14F-4D97-AF65-F5344CB8AC3E}">
        <p14:creationId xmlns:p14="http://schemas.microsoft.com/office/powerpoint/2010/main" val="416977018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1_Naslov in vsebina">
    <p:spTree>
      <p:nvGrpSpPr>
        <p:cNvPr id="1" name=""/>
        <p:cNvGrpSpPr/>
        <p:nvPr/>
      </p:nvGrpSpPr>
      <p:grpSpPr>
        <a:xfrm>
          <a:off x="0" y="0"/>
          <a:ext cx="0" cy="0"/>
          <a:chOff x="0" y="0"/>
          <a:chExt cx="0" cy="0"/>
        </a:xfrm>
      </p:grpSpPr>
      <p:sp>
        <p:nvSpPr>
          <p:cNvPr id="2" name="Naslov 1"/>
          <p:cNvSpPr>
            <a:spLocks noGrp="1"/>
          </p:cNvSpPr>
          <p:nvPr>
            <p:ph type="title"/>
          </p:nvPr>
        </p:nvSpPr>
        <p:spPr>
          <a:xfrm>
            <a:off x="609601" y="273050"/>
            <a:ext cx="4011084" cy="1162050"/>
          </a:xfrm>
        </p:spPr>
        <p:txBody>
          <a:bodyPr anchor="b"/>
          <a:lstStyle>
            <a:lvl1pPr algn="l">
              <a:defRPr sz="2000" b="1"/>
            </a:lvl1pPr>
          </a:lstStyle>
          <a:p>
            <a:r>
              <a:rPr lang="sl-SI"/>
              <a:t>Kliknite, če želite urediti slog naslova matrice</a:t>
            </a:r>
          </a:p>
        </p:txBody>
      </p:sp>
      <p:sp>
        <p:nvSpPr>
          <p:cNvPr id="3" name="Ograda vsebine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l-SI"/>
              <a:t>Kliknite, če želite urediti sloge besedila matrice</a:t>
            </a:r>
          </a:p>
          <a:p>
            <a:pPr lvl="1"/>
            <a:r>
              <a:rPr lang="sl-SI"/>
              <a:t>Druga raven</a:t>
            </a:r>
          </a:p>
          <a:p>
            <a:pPr lvl="2"/>
            <a:r>
              <a:rPr lang="sl-SI"/>
              <a:t>Tretja raven</a:t>
            </a:r>
          </a:p>
          <a:p>
            <a:pPr lvl="3"/>
            <a:r>
              <a:rPr lang="sl-SI"/>
              <a:t>Četrta raven</a:t>
            </a:r>
          </a:p>
          <a:p>
            <a:pPr lvl="4"/>
            <a:r>
              <a:rPr lang="sl-SI"/>
              <a:t>Peta raven</a:t>
            </a:r>
          </a:p>
        </p:txBody>
      </p:sp>
      <p:sp>
        <p:nvSpPr>
          <p:cNvPr id="4" name="Ograda besedila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l-SI"/>
              <a:t>Kliknite, če želite urediti sloge besedila matrice</a:t>
            </a:r>
          </a:p>
        </p:txBody>
      </p:sp>
      <p:sp>
        <p:nvSpPr>
          <p:cNvPr id="5" name="Rectangle 2">
            <a:extLst>
              <a:ext uri="{FF2B5EF4-FFF2-40B4-BE49-F238E27FC236}">
                <a16:creationId xmlns:a16="http://schemas.microsoft.com/office/drawing/2014/main" id="{531D1DB9-3587-4D68-A186-75E18FD684A0}"/>
              </a:ext>
            </a:extLst>
          </p:cNvPr>
          <p:cNvSpPr>
            <a:spLocks noGrp="1" noChangeArrowheads="1"/>
          </p:cNvSpPr>
          <p:nvPr>
            <p:ph type="ftr" sz="quarter" idx="10"/>
          </p:nvPr>
        </p:nvSpPr>
        <p:spPr>
          <a:ln/>
        </p:spPr>
        <p:txBody>
          <a:bodyPr/>
          <a:lstStyle>
            <a:lvl1pPr>
              <a:defRPr/>
            </a:lvl1pPr>
          </a:lstStyle>
          <a:p>
            <a:pPr>
              <a:defRPr/>
            </a:pPr>
            <a:endParaRPr lang="sl-SI"/>
          </a:p>
        </p:txBody>
      </p:sp>
      <p:sp>
        <p:nvSpPr>
          <p:cNvPr id="6" name="Rectangle 3">
            <a:extLst>
              <a:ext uri="{FF2B5EF4-FFF2-40B4-BE49-F238E27FC236}">
                <a16:creationId xmlns:a16="http://schemas.microsoft.com/office/drawing/2014/main" id="{39795CA7-876C-4755-AC0F-5E04A7E887F5}"/>
              </a:ext>
            </a:extLst>
          </p:cNvPr>
          <p:cNvSpPr>
            <a:spLocks noGrp="1" noChangeArrowheads="1"/>
          </p:cNvSpPr>
          <p:nvPr>
            <p:ph type="sldNum" sz="quarter" idx="11"/>
          </p:nvPr>
        </p:nvSpPr>
        <p:spPr>
          <a:ln/>
        </p:spPr>
        <p:txBody>
          <a:bodyPr/>
          <a:lstStyle>
            <a:lvl1pPr>
              <a:defRPr/>
            </a:lvl1pPr>
          </a:lstStyle>
          <a:p>
            <a:fld id="{8D5990EA-CBF9-4EE0-861C-77C87BD5EFC3}" type="slidenum">
              <a:rPr lang="sl-SI" altLang="sl-SI"/>
              <a:pPr/>
              <a:t>‹#›</a:t>
            </a:fld>
            <a:endParaRPr lang="sl-SI" altLang="sl-SI"/>
          </a:p>
        </p:txBody>
      </p:sp>
      <p:sp>
        <p:nvSpPr>
          <p:cNvPr id="7" name="Rectangle 16">
            <a:extLst>
              <a:ext uri="{FF2B5EF4-FFF2-40B4-BE49-F238E27FC236}">
                <a16:creationId xmlns:a16="http://schemas.microsoft.com/office/drawing/2014/main" id="{978E3E03-27A0-4C60-B7B9-22A08C0FB9AA}"/>
              </a:ext>
            </a:extLst>
          </p:cNvPr>
          <p:cNvSpPr>
            <a:spLocks noGrp="1" noChangeArrowheads="1"/>
          </p:cNvSpPr>
          <p:nvPr>
            <p:ph type="dt" sz="half" idx="12"/>
          </p:nvPr>
        </p:nvSpPr>
        <p:spPr>
          <a:ln/>
        </p:spPr>
        <p:txBody>
          <a:bodyPr/>
          <a:lstStyle>
            <a:lvl1pPr>
              <a:defRPr/>
            </a:lvl1pPr>
          </a:lstStyle>
          <a:p>
            <a:pPr>
              <a:defRPr/>
            </a:pPr>
            <a:fld id="{5ED79B1E-0BEF-4FAF-84D6-1929C59E249F}" type="datetime1">
              <a:rPr lang="sl-SI"/>
              <a:pPr>
                <a:defRPr/>
              </a:pPr>
              <a:t>24. 01. 2022</a:t>
            </a:fld>
            <a:endParaRPr lang="sl-SI"/>
          </a:p>
        </p:txBody>
      </p:sp>
    </p:spTree>
    <p:extLst>
      <p:ext uri="{BB962C8B-B14F-4D97-AF65-F5344CB8AC3E}">
        <p14:creationId xmlns:p14="http://schemas.microsoft.com/office/powerpoint/2010/main" val="426434009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slov in vsebina">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a:t>Uredite slog naslova matrice</a:t>
            </a:r>
          </a:p>
        </p:txBody>
      </p:sp>
      <p:sp>
        <p:nvSpPr>
          <p:cNvPr id="3" name="Označba mesta vsebine 2"/>
          <p:cNvSpPr>
            <a:spLocks noGrp="1"/>
          </p:cNvSpPr>
          <p:nvPr>
            <p:ph idx="1"/>
          </p:nvPr>
        </p:nvSpPr>
        <p:spPr/>
        <p:txBody>
          <a:bodyPr/>
          <a:lstStyle/>
          <a:p>
            <a:pPr lvl="0"/>
            <a:r>
              <a:rPr lang="sl-SI"/>
              <a:t>Uredite sloge besedila matrice</a:t>
            </a:r>
          </a:p>
          <a:p>
            <a:pPr lvl="1"/>
            <a:r>
              <a:rPr lang="sl-SI"/>
              <a:t>Druga raven</a:t>
            </a:r>
          </a:p>
          <a:p>
            <a:pPr lvl="2"/>
            <a:r>
              <a:rPr lang="sl-SI"/>
              <a:t>Tretja raven</a:t>
            </a:r>
          </a:p>
          <a:p>
            <a:pPr lvl="3"/>
            <a:r>
              <a:rPr lang="sl-SI"/>
              <a:t>Četrta raven</a:t>
            </a:r>
          </a:p>
          <a:p>
            <a:pPr lvl="4"/>
            <a:r>
              <a:rPr lang="sl-SI"/>
              <a:t>Peta raven</a:t>
            </a:r>
          </a:p>
        </p:txBody>
      </p:sp>
      <p:sp>
        <p:nvSpPr>
          <p:cNvPr id="4" name="Označba mesta datuma 3"/>
          <p:cNvSpPr>
            <a:spLocks noGrp="1"/>
          </p:cNvSpPr>
          <p:nvPr>
            <p:ph type="dt" sz="half" idx="10"/>
          </p:nvPr>
        </p:nvSpPr>
        <p:spPr/>
        <p:txBody>
          <a:bodyPr/>
          <a:lstStyle/>
          <a:p>
            <a:fld id="{60C2A96A-6D25-45B7-97E9-835CB3F2BE2F}" type="datetimeFigureOut">
              <a:rPr lang="sl-SI" smtClean="0"/>
              <a:t>24. 01. 2022</a:t>
            </a:fld>
            <a:endParaRPr lang="sl-SI"/>
          </a:p>
        </p:txBody>
      </p:sp>
      <p:sp>
        <p:nvSpPr>
          <p:cNvPr id="5" name="Označba mesta noge 4"/>
          <p:cNvSpPr>
            <a:spLocks noGrp="1"/>
          </p:cNvSpPr>
          <p:nvPr>
            <p:ph type="ftr" sz="quarter" idx="11"/>
          </p:nvPr>
        </p:nvSpPr>
        <p:spPr/>
        <p:txBody>
          <a:bodyPr/>
          <a:lstStyle/>
          <a:p>
            <a:endParaRPr lang="sl-SI"/>
          </a:p>
        </p:txBody>
      </p:sp>
      <p:sp>
        <p:nvSpPr>
          <p:cNvPr id="6" name="Označba mesta številke diapozitiva 5"/>
          <p:cNvSpPr>
            <a:spLocks noGrp="1"/>
          </p:cNvSpPr>
          <p:nvPr>
            <p:ph type="sldNum" sz="quarter" idx="12"/>
          </p:nvPr>
        </p:nvSpPr>
        <p:spPr/>
        <p:txBody>
          <a:bodyPr/>
          <a:lstStyle/>
          <a:p>
            <a:fld id="{0DB507B7-5B6E-46FF-B1B3-B79A8DDF2005}" type="slidenum">
              <a:rPr lang="sl-SI" smtClean="0"/>
              <a:t>‹#›</a:t>
            </a:fld>
            <a:endParaRPr lang="sl-SI"/>
          </a:p>
        </p:txBody>
      </p:sp>
    </p:spTree>
    <p:extLst>
      <p:ext uri="{BB962C8B-B14F-4D97-AF65-F5344CB8AC3E}">
        <p14:creationId xmlns:p14="http://schemas.microsoft.com/office/powerpoint/2010/main" val="1388764569"/>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Naslov in slika">
    <p:spTree>
      <p:nvGrpSpPr>
        <p:cNvPr id="1" name=""/>
        <p:cNvGrpSpPr/>
        <p:nvPr/>
      </p:nvGrpSpPr>
      <p:grpSpPr>
        <a:xfrm>
          <a:off x="0" y="0"/>
          <a:ext cx="0" cy="0"/>
          <a:chOff x="0" y="0"/>
          <a:chExt cx="0" cy="0"/>
        </a:xfrm>
      </p:grpSpPr>
      <p:sp>
        <p:nvSpPr>
          <p:cNvPr id="2" name="Naslov 1"/>
          <p:cNvSpPr>
            <a:spLocks noGrp="1"/>
          </p:cNvSpPr>
          <p:nvPr>
            <p:ph type="title"/>
          </p:nvPr>
        </p:nvSpPr>
        <p:spPr>
          <a:xfrm>
            <a:off x="2389717" y="4800600"/>
            <a:ext cx="7315200" cy="566738"/>
          </a:xfrm>
        </p:spPr>
        <p:txBody>
          <a:bodyPr anchor="b"/>
          <a:lstStyle>
            <a:lvl1pPr algn="l">
              <a:defRPr sz="2000" b="1"/>
            </a:lvl1pPr>
          </a:lstStyle>
          <a:p>
            <a:r>
              <a:rPr lang="sl-SI"/>
              <a:t>Kliknite, če želite urediti slog naslova matrice</a:t>
            </a:r>
          </a:p>
        </p:txBody>
      </p:sp>
      <p:sp>
        <p:nvSpPr>
          <p:cNvPr id="3" name="Ograda slike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sl-SI" noProof="0"/>
          </a:p>
        </p:txBody>
      </p:sp>
      <p:sp>
        <p:nvSpPr>
          <p:cNvPr id="4" name="Ograda besedila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l-SI"/>
              <a:t>Kliknite, če želite urediti sloge besedila matrice</a:t>
            </a:r>
          </a:p>
        </p:txBody>
      </p:sp>
      <p:sp>
        <p:nvSpPr>
          <p:cNvPr id="5" name="Rectangle 2">
            <a:extLst>
              <a:ext uri="{FF2B5EF4-FFF2-40B4-BE49-F238E27FC236}">
                <a16:creationId xmlns:a16="http://schemas.microsoft.com/office/drawing/2014/main" id="{A20832BA-0233-4FF6-8166-E68EC7D00AE7}"/>
              </a:ext>
            </a:extLst>
          </p:cNvPr>
          <p:cNvSpPr>
            <a:spLocks noGrp="1" noChangeArrowheads="1"/>
          </p:cNvSpPr>
          <p:nvPr>
            <p:ph type="ftr" sz="quarter" idx="10"/>
          </p:nvPr>
        </p:nvSpPr>
        <p:spPr>
          <a:ln/>
        </p:spPr>
        <p:txBody>
          <a:bodyPr/>
          <a:lstStyle>
            <a:lvl1pPr>
              <a:defRPr/>
            </a:lvl1pPr>
          </a:lstStyle>
          <a:p>
            <a:pPr>
              <a:defRPr/>
            </a:pPr>
            <a:endParaRPr lang="sl-SI"/>
          </a:p>
        </p:txBody>
      </p:sp>
      <p:sp>
        <p:nvSpPr>
          <p:cNvPr id="6" name="Rectangle 3">
            <a:extLst>
              <a:ext uri="{FF2B5EF4-FFF2-40B4-BE49-F238E27FC236}">
                <a16:creationId xmlns:a16="http://schemas.microsoft.com/office/drawing/2014/main" id="{0A29FAC6-D0E0-4210-8284-E8E37037F9F7}"/>
              </a:ext>
            </a:extLst>
          </p:cNvPr>
          <p:cNvSpPr>
            <a:spLocks noGrp="1" noChangeArrowheads="1"/>
          </p:cNvSpPr>
          <p:nvPr>
            <p:ph type="sldNum" sz="quarter" idx="11"/>
          </p:nvPr>
        </p:nvSpPr>
        <p:spPr>
          <a:ln/>
        </p:spPr>
        <p:txBody>
          <a:bodyPr/>
          <a:lstStyle>
            <a:lvl1pPr>
              <a:defRPr/>
            </a:lvl1pPr>
          </a:lstStyle>
          <a:p>
            <a:fld id="{7FB66673-E925-4245-AC5E-222C7898A8AD}" type="slidenum">
              <a:rPr lang="sl-SI" altLang="sl-SI"/>
              <a:pPr/>
              <a:t>‹#›</a:t>
            </a:fld>
            <a:endParaRPr lang="sl-SI" altLang="sl-SI"/>
          </a:p>
        </p:txBody>
      </p:sp>
      <p:sp>
        <p:nvSpPr>
          <p:cNvPr id="7" name="Rectangle 16">
            <a:extLst>
              <a:ext uri="{FF2B5EF4-FFF2-40B4-BE49-F238E27FC236}">
                <a16:creationId xmlns:a16="http://schemas.microsoft.com/office/drawing/2014/main" id="{635506A7-35B2-4397-9507-F09B9F9CE330}"/>
              </a:ext>
            </a:extLst>
          </p:cNvPr>
          <p:cNvSpPr>
            <a:spLocks noGrp="1" noChangeArrowheads="1"/>
          </p:cNvSpPr>
          <p:nvPr>
            <p:ph type="dt" sz="half" idx="12"/>
          </p:nvPr>
        </p:nvSpPr>
        <p:spPr>
          <a:ln/>
        </p:spPr>
        <p:txBody>
          <a:bodyPr/>
          <a:lstStyle>
            <a:lvl1pPr>
              <a:defRPr/>
            </a:lvl1pPr>
          </a:lstStyle>
          <a:p>
            <a:pPr>
              <a:defRPr/>
            </a:pPr>
            <a:fld id="{49E2E59F-626F-4C26-AD95-F7EC6C9F6C1A}" type="datetime1">
              <a:rPr lang="sl-SI"/>
              <a:pPr>
                <a:defRPr/>
              </a:pPr>
              <a:t>24. 01. 2022</a:t>
            </a:fld>
            <a:endParaRPr lang="sl-SI"/>
          </a:p>
        </p:txBody>
      </p:sp>
    </p:spTree>
    <p:extLst>
      <p:ext uri="{BB962C8B-B14F-4D97-AF65-F5344CB8AC3E}">
        <p14:creationId xmlns:p14="http://schemas.microsoft.com/office/powerpoint/2010/main" val="2559878934"/>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Naslov in navpično besedilo">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a:t>Kliknite, če želite urediti slog naslova matrice</a:t>
            </a:r>
          </a:p>
        </p:txBody>
      </p:sp>
      <p:sp>
        <p:nvSpPr>
          <p:cNvPr id="3" name="Ograda navpičnega besedila 2"/>
          <p:cNvSpPr>
            <a:spLocks noGrp="1"/>
          </p:cNvSpPr>
          <p:nvPr>
            <p:ph type="body" orient="vert" idx="1"/>
          </p:nvPr>
        </p:nvSpPr>
        <p:spPr/>
        <p:txBody>
          <a:bodyPr vert="eaVert"/>
          <a:lstStyle/>
          <a:p>
            <a:pPr lvl="0"/>
            <a:r>
              <a:rPr lang="sl-SI"/>
              <a:t>Kliknite, če želite urediti sloge besedila matrice</a:t>
            </a:r>
          </a:p>
          <a:p>
            <a:pPr lvl="1"/>
            <a:r>
              <a:rPr lang="sl-SI"/>
              <a:t>Druga raven</a:t>
            </a:r>
          </a:p>
          <a:p>
            <a:pPr lvl="2"/>
            <a:r>
              <a:rPr lang="sl-SI"/>
              <a:t>Tretja raven</a:t>
            </a:r>
          </a:p>
          <a:p>
            <a:pPr lvl="3"/>
            <a:r>
              <a:rPr lang="sl-SI"/>
              <a:t>Četrta raven</a:t>
            </a:r>
          </a:p>
          <a:p>
            <a:pPr lvl="4"/>
            <a:r>
              <a:rPr lang="sl-SI"/>
              <a:t>Peta raven</a:t>
            </a:r>
          </a:p>
        </p:txBody>
      </p:sp>
      <p:sp>
        <p:nvSpPr>
          <p:cNvPr id="4" name="Rectangle 2">
            <a:extLst>
              <a:ext uri="{FF2B5EF4-FFF2-40B4-BE49-F238E27FC236}">
                <a16:creationId xmlns:a16="http://schemas.microsoft.com/office/drawing/2014/main" id="{4D2167BD-0F4D-4C4F-BC2F-4C67630D2E9F}"/>
              </a:ext>
            </a:extLst>
          </p:cNvPr>
          <p:cNvSpPr>
            <a:spLocks noGrp="1" noChangeArrowheads="1"/>
          </p:cNvSpPr>
          <p:nvPr>
            <p:ph type="ftr" sz="quarter" idx="10"/>
          </p:nvPr>
        </p:nvSpPr>
        <p:spPr>
          <a:ln/>
        </p:spPr>
        <p:txBody>
          <a:bodyPr/>
          <a:lstStyle>
            <a:lvl1pPr>
              <a:defRPr/>
            </a:lvl1pPr>
          </a:lstStyle>
          <a:p>
            <a:pPr>
              <a:defRPr/>
            </a:pPr>
            <a:endParaRPr lang="sl-SI"/>
          </a:p>
        </p:txBody>
      </p:sp>
      <p:sp>
        <p:nvSpPr>
          <p:cNvPr id="5" name="Rectangle 3">
            <a:extLst>
              <a:ext uri="{FF2B5EF4-FFF2-40B4-BE49-F238E27FC236}">
                <a16:creationId xmlns:a16="http://schemas.microsoft.com/office/drawing/2014/main" id="{720013D2-9886-41AD-98A7-1B6B10EA0C3A}"/>
              </a:ext>
            </a:extLst>
          </p:cNvPr>
          <p:cNvSpPr>
            <a:spLocks noGrp="1" noChangeArrowheads="1"/>
          </p:cNvSpPr>
          <p:nvPr>
            <p:ph type="sldNum" sz="quarter" idx="11"/>
          </p:nvPr>
        </p:nvSpPr>
        <p:spPr>
          <a:ln/>
        </p:spPr>
        <p:txBody>
          <a:bodyPr/>
          <a:lstStyle>
            <a:lvl1pPr>
              <a:defRPr/>
            </a:lvl1pPr>
          </a:lstStyle>
          <a:p>
            <a:fld id="{8811DF99-B39A-4952-B85E-795E9BD8CEA0}" type="slidenum">
              <a:rPr lang="sl-SI" altLang="sl-SI"/>
              <a:pPr/>
              <a:t>‹#›</a:t>
            </a:fld>
            <a:endParaRPr lang="sl-SI" altLang="sl-SI"/>
          </a:p>
        </p:txBody>
      </p:sp>
      <p:sp>
        <p:nvSpPr>
          <p:cNvPr id="6" name="Rectangle 16">
            <a:extLst>
              <a:ext uri="{FF2B5EF4-FFF2-40B4-BE49-F238E27FC236}">
                <a16:creationId xmlns:a16="http://schemas.microsoft.com/office/drawing/2014/main" id="{257BE5DE-2946-443B-9152-314B664BCAC4}"/>
              </a:ext>
            </a:extLst>
          </p:cNvPr>
          <p:cNvSpPr>
            <a:spLocks noGrp="1" noChangeArrowheads="1"/>
          </p:cNvSpPr>
          <p:nvPr>
            <p:ph type="dt" sz="half" idx="12"/>
          </p:nvPr>
        </p:nvSpPr>
        <p:spPr>
          <a:ln/>
        </p:spPr>
        <p:txBody>
          <a:bodyPr/>
          <a:lstStyle>
            <a:lvl1pPr>
              <a:defRPr/>
            </a:lvl1pPr>
          </a:lstStyle>
          <a:p>
            <a:pPr>
              <a:defRPr/>
            </a:pPr>
            <a:fld id="{E06F3497-B0B2-4146-8677-16EB3B7A23D4}" type="datetime1">
              <a:rPr lang="sl-SI"/>
              <a:pPr>
                <a:defRPr/>
              </a:pPr>
              <a:t>24. 01. 2022</a:t>
            </a:fld>
            <a:endParaRPr lang="sl-SI"/>
          </a:p>
        </p:txBody>
      </p:sp>
    </p:spTree>
    <p:extLst>
      <p:ext uri="{BB962C8B-B14F-4D97-AF65-F5344CB8AC3E}">
        <p14:creationId xmlns:p14="http://schemas.microsoft.com/office/powerpoint/2010/main" val="362827584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Navpični naslov in besedilo">
    <p:spTree>
      <p:nvGrpSpPr>
        <p:cNvPr id="1" name=""/>
        <p:cNvGrpSpPr/>
        <p:nvPr/>
      </p:nvGrpSpPr>
      <p:grpSpPr>
        <a:xfrm>
          <a:off x="0" y="0"/>
          <a:ext cx="0" cy="0"/>
          <a:chOff x="0" y="0"/>
          <a:chExt cx="0" cy="0"/>
        </a:xfrm>
      </p:grpSpPr>
      <p:sp>
        <p:nvSpPr>
          <p:cNvPr id="2" name="Navpični naslov 1"/>
          <p:cNvSpPr>
            <a:spLocks noGrp="1"/>
          </p:cNvSpPr>
          <p:nvPr>
            <p:ph type="title" orient="vert"/>
          </p:nvPr>
        </p:nvSpPr>
        <p:spPr>
          <a:xfrm>
            <a:off x="8839200" y="457200"/>
            <a:ext cx="2743200" cy="5410200"/>
          </a:xfrm>
        </p:spPr>
        <p:txBody>
          <a:bodyPr vert="eaVert"/>
          <a:lstStyle/>
          <a:p>
            <a:r>
              <a:rPr lang="sl-SI"/>
              <a:t>Kliknite, če želite urediti slog naslova matrice</a:t>
            </a:r>
          </a:p>
        </p:txBody>
      </p:sp>
      <p:sp>
        <p:nvSpPr>
          <p:cNvPr id="3" name="Ograda navpičnega besedila 2"/>
          <p:cNvSpPr>
            <a:spLocks noGrp="1"/>
          </p:cNvSpPr>
          <p:nvPr>
            <p:ph type="body" orient="vert" idx="1"/>
          </p:nvPr>
        </p:nvSpPr>
        <p:spPr>
          <a:xfrm>
            <a:off x="609600" y="457200"/>
            <a:ext cx="8026400" cy="5410200"/>
          </a:xfrm>
        </p:spPr>
        <p:txBody>
          <a:bodyPr vert="eaVert"/>
          <a:lstStyle/>
          <a:p>
            <a:pPr lvl="0"/>
            <a:r>
              <a:rPr lang="sl-SI"/>
              <a:t>Kliknite, če želite urediti sloge besedila matrice</a:t>
            </a:r>
          </a:p>
          <a:p>
            <a:pPr lvl="1"/>
            <a:r>
              <a:rPr lang="sl-SI"/>
              <a:t>Druga raven</a:t>
            </a:r>
          </a:p>
          <a:p>
            <a:pPr lvl="2"/>
            <a:r>
              <a:rPr lang="sl-SI"/>
              <a:t>Tretja raven</a:t>
            </a:r>
          </a:p>
          <a:p>
            <a:pPr lvl="3"/>
            <a:r>
              <a:rPr lang="sl-SI"/>
              <a:t>Četrta raven</a:t>
            </a:r>
          </a:p>
          <a:p>
            <a:pPr lvl="4"/>
            <a:r>
              <a:rPr lang="sl-SI"/>
              <a:t>Peta raven</a:t>
            </a:r>
          </a:p>
        </p:txBody>
      </p:sp>
      <p:sp>
        <p:nvSpPr>
          <p:cNvPr id="4" name="Rectangle 2">
            <a:extLst>
              <a:ext uri="{FF2B5EF4-FFF2-40B4-BE49-F238E27FC236}">
                <a16:creationId xmlns:a16="http://schemas.microsoft.com/office/drawing/2014/main" id="{A68AC766-16E4-4226-A06E-8300D9ED59CF}"/>
              </a:ext>
            </a:extLst>
          </p:cNvPr>
          <p:cNvSpPr>
            <a:spLocks noGrp="1" noChangeArrowheads="1"/>
          </p:cNvSpPr>
          <p:nvPr>
            <p:ph type="ftr" sz="quarter" idx="10"/>
          </p:nvPr>
        </p:nvSpPr>
        <p:spPr>
          <a:ln/>
        </p:spPr>
        <p:txBody>
          <a:bodyPr/>
          <a:lstStyle>
            <a:lvl1pPr>
              <a:defRPr/>
            </a:lvl1pPr>
          </a:lstStyle>
          <a:p>
            <a:pPr>
              <a:defRPr/>
            </a:pPr>
            <a:endParaRPr lang="sl-SI"/>
          </a:p>
        </p:txBody>
      </p:sp>
      <p:sp>
        <p:nvSpPr>
          <p:cNvPr id="5" name="Rectangle 3">
            <a:extLst>
              <a:ext uri="{FF2B5EF4-FFF2-40B4-BE49-F238E27FC236}">
                <a16:creationId xmlns:a16="http://schemas.microsoft.com/office/drawing/2014/main" id="{06D1C718-A640-4449-90D9-73A8B23D327B}"/>
              </a:ext>
            </a:extLst>
          </p:cNvPr>
          <p:cNvSpPr>
            <a:spLocks noGrp="1" noChangeArrowheads="1"/>
          </p:cNvSpPr>
          <p:nvPr>
            <p:ph type="sldNum" sz="quarter" idx="11"/>
          </p:nvPr>
        </p:nvSpPr>
        <p:spPr>
          <a:ln/>
        </p:spPr>
        <p:txBody>
          <a:bodyPr/>
          <a:lstStyle>
            <a:lvl1pPr>
              <a:defRPr/>
            </a:lvl1pPr>
          </a:lstStyle>
          <a:p>
            <a:fld id="{0EC1EBF3-B5D2-4C81-8ED2-F033AF65D7BB}" type="slidenum">
              <a:rPr lang="sl-SI" altLang="sl-SI"/>
              <a:pPr/>
              <a:t>‹#›</a:t>
            </a:fld>
            <a:endParaRPr lang="sl-SI" altLang="sl-SI"/>
          </a:p>
        </p:txBody>
      </p:sp>
      <p:sp>
        <p:nvSpPr>
          <p:cNvPr id="6" name="Rectangle 16">
            <a:extLst>
              <a:ext uri="{FF2B5EF4-FFF2-40B4-BE49-F238E27FC236}">
                <a16:creationId xmlns:a16="http://schemas.microsoft.com/office/drawing/2014/main" id="{24F48A57-D07A-49E6-B08D-37BFFF206294}"/>
              </a:ext>
            </a:extLst>
          </p:cNvPr>
          <p:cNvSpPr>
            <a:spLocks noGrp="1" noChangeArrowheads="1"/>
          </p:cNvSpPr>
          <p:nvPr>
            <p:ph type="dt" sz="half" idx="12"/>
          </p:nvPr>
        </p:nvSpPr>
        <p:spPr>
          <a:ln/>
        </p:spPr>
        <p:txBody>
          <a:bodyPr/>
          <a:lstStyle>
            <a:lvl1pPr>
              <a:defRPr/>
            </a:lvl1pPr>
          </a:lstStyle>
          <a:p>
            <a:pPr>
              <a:defRPr/>
            </a:pPr>
            <a:fld id="{07B77EA6-5D1A-47F3-B51F-F6467E46A35D}" type="datetime1">
              <a:rPr lang="sl-SI"/>
              <a:pPr>
                <a:defRPr/>
              </a:pPr>
              <a:t>24. 01. 2022</a:t>
            </a:fld>
            <a:endParaRPr lang="sl-SI"/>
          </a:p>
        </p:txBody>
      </p:sp>
    </p:spTree>
    <p:extLst>
      <p:ext uri="{BB962C8B-B14F-4D97-AF65-F5344CB8AC3E}">
        <p14:creationId xmlns:p14="http://schemas.microsoft.com/office/powerpoint/2010/main" val="3455198701"/>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xAndObj" preserve="1">
  <p:cSld name="Naslov, besedilo in vsebina">
    <p:spTree>
      <p:nvGrpSpPr>
        <p:cNvPr id="1" name=""/>
        <p:cNvGrpSpPr/>
        <p:nvPr/>
      </p:nvGrpSpPr>
      <p:grpSpPr>
        <a:xfrm>
          <a:off x="0" y="0"/>
          <a:ext cx="0" cy="0"/>
          <a:chOff x="0" y="0"/>
          <a:chExt cx="0" cy="0"/>
        </a:xfrm>
      </p:grpSpPr>
      <p:sp>
        <p:nvSpPr>
          <p:cNvPr id="2" name="Naslov 1"/>
          <p:cNvSpPr>
            <a:spLocks noGrp="1"/>
          </p:cNvSpPr>
          <p:nvPr>
            <p:ph type="title"/>
          </p:nvPr>
        </p:nvSpPr>
        <p:spPr>
          <a:xfrm>
            <a:off x="609600" y="457200"/>
            <a:ext cx="10972800" cy="1371600"/>
          </a:xfrm>
        </p:spPr>
        <p:txBody>
          <a:bodyPr/>
          <a:lstStyle/>
          <a:p>
            <a:r>
              <a:rPr lang="sl-SI"/>
              <a:t>Kliknite, če želite urediti slog naslova matrice</a:t>
            </a:r>
          </a:p>
        </p:txBody>
      </p:sp>
      <p:sp>
        <p:nvSpPr>
          <p:cNvPr id="3" name="Ograda besedila 2"/>
          <p:cNvSpPr>
            <a:spLocks noGrp="1"/>
          </p:cNvSpPr>
          <p:nvPr>
            <p:ph type="body" sz="half" idx="1"/>
          </p:nvPr>
        </p:nvSpPr>
        <p:spPr>
          <a:xfrm>
            <a:off x="609600" y="1981200"/>
            <a:ext cx="5384800" cy="3886200"/>
          </a:xfrm>
        </p:spPr>
        <p:txBody>
          <a:bodyPr/>
          <a:lstStyle/>
          <a:p>
            <a:pPr lvl="0"/>
            <a:r>
              <a:rPr lang="sl-SI"/>
              <a:t>Kliknite, če želite urediti sloge besedila matrice</a:t>
            </a:r>
          </a:p>
          <a:p>
            <a:pPr lvl="1"/>
            <a:r>
              <a:rPr lang="sl-SI"/>
              <a:t>Druga raven</a:t>
            </a:r>
          </a:p>
          <a:p>
            <a:pPr lvl="2"/>
            <a:r>
              <a:rPr lang="sl-SI"/>
              <a:t>Tretja raven</a:t>
            </a:r>
          </a:p>
          <a:p>
            <a:pPr lvl="3"/>
            <a:r>
              <a:rPr lang="sl-SI"/>
              <a:t>Četrta raven</a:t>
            </a:r>
          </a:p>
          <a:p>
            <a:pPr lvl="4"/>
            <a:r>
              <a:rPr lang="sl-SI"/>
              <a:t>Peta raven</a:t>
            </a:r>
          </a:p>
        </p:txBody>
      </p:sp>
      <p:sp>
        <p:nvSpPr>
          <p:cNvPr id="4" name="Ograda vsebine 3"/>
          <p:cNvSpPr>
            <a:spLocks noGrp="1"/>
          </p:cNvSpPr>
          <p:nvPr>
            <p:ph sz="half" idx="2"/>
          </p:nvPr>
        </p:nvSpPr>
        <p:spPr>
          <a:xfrm>
            <a:off x="6197600" y="1981200"/>
            <a:ext cx="5384800" cy="3886200"/>
          </a:xfrm>
        </p:spPr>
        <p:txBody>
          <a:bodyPr/>
          <a:lstStyle/>
          <a:p>
            <a:pPr lvl="0"/>
            <a:r>
              <a:rPr lang="sl-SI"/>
              <a:t>Kliknite, če želite urediti sloge besedila matrice</a:t>
            </a:r>
          </a:p>
          <a:p>
            <a:pPr lvl="1"/>
            <a:r>
              <a:rPr lang="sl-SI"/>
              <a:t>Druga raven</a:t>
            </a:r>
          </a:p>
          <a:p>
            <a:pPr lvl="2"/>
            <a:r>
              <a:rPr lang="sl-SI"/>
              <a:t>Tretja raven</a:t>
            </a:r>
          </a:p>
          <a:p>
            <a:pPr lvl="3"/>
            <a:r>
              <a:rPr lang="sl-SI"/>
              <a:t>Četrta raven</a:t>
            </a:r>
          </a:p>
          <a:p>
            <a:pPr lvl="4"/>
            <a:r>
              <a:rPr lang="sl-SI"/>
              <a:t>Peta raven</a:t>
            </a:r>
          </a:p>
        </p:txBody>
      </p:sp>
      <p:sp>
        <p:nvSpPr>
          <p:cNvPr id="5" name="Rectangle 2">
            <a:extLst>
              <a:ext uri="{FF2B5EF4-FFF2-40B4-BE49-F238E27FC236}">
                <a16:creationId xmlns:a16="http://schemas.microsoft.com/office/drawing/2014/main" id="{9C6F9AC5-D7E4-45DB-9743-620773EAEBAB}"/>
              </a:ext>
            </a:extLst>
          </p:cNvPr>
          <p:cNvSpPr>
            <a:spLocks noGrp="1" noChangeArrowheads="1"/>
          </p:cNvSpPr>
          <p:nvPr>
            <p:ph type="ftr" sz="quarter" idx="10"/>
          </p:nvPr>
        </p:nvSpPr>
        <p:spPr>
          <a:ln/>
        </p:spPr>
        <p:txBody>
          <a:bodyPr/>
          <a:lstStyle>
            <a:lvl1pPr>
              <a:defRPr/>
            </a:lvl1pPr>
          </a:lstStyle>
          <a:p>
            <a:pPr>
              <a:defRPr/>
            </a:pPr>
            <a:endParaRPr lang="sl-SI"/>
          </a:p>
        </p:txBody>
      </p:sp>
      <p:sp>
        <p:nvSpPr>
          <p:cNvPr id="6" name="Rectangle 3">
            <a:extLst>
              <a:ext uri="{FF2B5EF4-FFF2-40B4-BE49-F238E27FC236}">
                <a16:creationId xmlns:a16="http://schemas.microsoft.com/office/drawing/2014/main" id="{9DBAF679-3AFC-4146-98F6-3064B3A7292D}"/>
              </a:ext>
            </a:extLst>
          </p:cNvPr>
          <p:cNvSpPr>
            <a:spLocks noGrp="1" noChangeArrowheads="1"/>
          </p:cNvSpPr>
          <p:nvPr>
            <p:ph type="sldNum" sz="quarter" idx="11"/>
          </p:nvPr>
        </p:nvSpPr>
        <p:spPr>
          <a:ln/>
        </p:spPr>
        <p:txBody>
          <a:bodyPr/>
          <a:lstStyle>
            <a:lvl1pPr>
              <a:defRPr/>
            </a:lvl1pPr>
          </a:lstStyle>
          <a:p>
            <a:fld id="{6364316C-9165-431F-A24F-33D2D6A74B48}" type="slidenum">
              <a:rPr lang="sl-SI" altLang="sl-SI"/>
              <a:pPr/>
              <a:t>‹#›</a:t>
            </a:fld>
            <a:endParaRPr lang="sl-SI" altLang="sl-SI"/>
          </a:p>
        </p:txBody>
      </p:sp>
      <p:sp>
        <p:nvSpPr>
          <p:cNvPr id="7" name="Rectangle 16">
            <a:extLst>
              <a:ext uri="{FF2B5EF4-FFF2-40B4-BE49-F238E27FC236}">
                <a16:creationId xmlns:a16="http://schemas.microsoft.com/office/drawing/2014/main" id="{8450C059-36A8-4E32-AA15-418C0AE043DF}"/>
              </a:ext>
            </a:extLst>
          </p:cNvPr>
          <p:cNvSpPr>
            <a:spLocks noGrp="1" noChangeArrowheads="1"/>
          </p:cNvSpPr>
          <p:nvPr>
            <p:ph type="dt" sz="half" idx="12"/>
          </p:nvPr>
        </p:nvSpPr>
        <p:spPr>
          <a:ln/>
        </p:spPr>
        <p:txBody>
          <a:bodyPr/>
          <a:lstStyle>
            <a:lvl1pPr>
              <a:defRPr/>
            </a:lvl1pPr>
          </a:lstStyle>
          <a:p>
            <a:pPr>
              <a:defRPr/>
            </a:pPr>
            <a:fld id="{FF99D66C-8C64-4B2A-8314-F098E60C1827}" type="datetime1">
              <a:rPr lang="sl-SI"/>
              <a:pPr>
                <a:defRPr/>
              </a:pPr>
              <a:t>24. 01. 2022</a:t>
            </a:fld>
            <a:endParaRPr lang="sl-SI"/>
          </a:p>
        </p:txBody>
      </p:sp>
    </p:spTree>
    <p:extLst>
      <p:ext uri="{BB962C8B-B14F-4D97-AF65-F5344CB8AC3E}">
        <p14:creationId xmlns:p14="http://schemas.microsoft.com/office/powerpoint/2010/main" val="1186879542"/>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bl" preserve="1">
  <p:cSld name="Naslov in tabela">
    <p:spTree>
      <p:nvGrpSpPr>
        <p:cNvPr id="1" name=""/>
        <p:cNvGrpSpPr/>
        <p:nvPr/>
      </p:nvGrpSpPr>
      <p:grpSpPr>
        <a:xfrm>
          <a:off x="0" y="0"/>
          <a:ext cx="0" cy="0"/>
          <a:chOff x="0" y="0"/>
          <a:chExt cx="0" cy="0"/>
        </a:xfrm>
      </p:grpSpPr>
      <p:sp>
        <p:nvSpPr>
          <p:cNvPr id="2" name="Naslov 1"/>
          <p:cNvSpPr>
            <a:spLocks noGrp="1"/>
          </p:cNvSpPr>
          <p:nvPr>
            <p:ph type="title"/>
          </p:nvPr>
        </p:nvSpPr>
        <p:spPr>
          <a:xfrm>
            <a:off x="609600" y="457200"/>
            <a:ext cx="10972800" cy="1371600"/>
          </a:xfrm>
        </p:spPr>
        <p:txBody>
          <a:bodyPr/>
          <a:lstStyle/>
          <a:p>
            <a:r>
              <a:rPr lang="sl-SI"/>
              <a:t>Kliknite, če želite urediti slog naslova matrice</a:t>
            </a:r>
          </a:p>
        </p:txBody>
      </p:sp>
      <p:sp>
        <p:nvSpPr>
          <p:cNvPr id="3" name="Ograda tabele 2"/>
          <p:cNvSpPr>
            <a:spLocks noGrp="1"/>
          </p:cNvSpPr>
          <p:nvPr>
            <p:ph type="tbl" idx="1"/>
          </p:nvPr>
        </p:nvSpPr>
        <p:spPr>
          <a:xfrm>
            <a:off x="609600" y="1981200"/>
            <a:ext cx="10972800" cy="3886200"/>
          </a:xfrm>
        </p:spPr>
        <p:txBody>
          <a:bodyPr/>
          <a:lstStyle/>
          <a:p>
            <a:pPr lvl="0"/>
            <a:endParaRPr lang="sl-SI" noProof="0"/>
          </a:p>
        </p:txBody>
      </p:sp>
      <p:sp>
        <p:nvSpPr>
          <p:cNvPr id="4" name="Rectangle 2">
            <a:extLst>
              <a:ext uri="{FF2B5EF4-FFF2-40B4-BE49-F238E27FC236}">
                <a16:creationId xmlns:a16="http://schemas.microsoft.com/office/drawing/2014/main" id="{84E07E9F-B120-4BA4-BEC4-9095FE00E46C}"/>
              </a:ext>
            </a:extLst>
          </p:cNvPr>
          <p:cNvSpPr>
            <a:spLocks noGrp="1" noChangeArrowheads="1"/>
          </p:cNvSpPr>
          <p:nvPr>
            <p:ph type="ftr" sz="quarter" idx="10"/>
          </p:nvPr>
        </p:nvSpPr>
        <p:spPr>
          <a:ln/>
        </p:spPr>
        <p:txBody>
          <a:bodyPr/>
          <a:lstStyle>
            <a:lvl1pPr>
              <a:defRPr/>
            </a:lvl1pPr>
          </a:lstStyle>
          <a:p>
            <a:pPr>
              <a:defRPr/>
            </a:pPr>
            <a:endParaRPr lang="sl-SI"/>
          </a:p>
        </p:txBody>
      </p:sp>
      <p:sp>
        <p:nvSpPr>
          <p:cNvPr id="5" name="Rectangle 3">
            <a:extLst>
              <a:ext uri="{FF2B5EF4-FFF2-40B4-BE49-F238E27FC236}">
                <a16:creationId xmlns:a16="http://schemas.microsoft.com/office/drawing/2014/main" id="{5B757434-52F6-4869-AA68-704F80B4928F}"/>
              </a:ext>
            </a:extLst>
          </p:cNvPr>
          <p:cNvSpPr>
            <a:spLocks noGrp="1" noChangeArrowheads="1"/>
          </p:cNvSpPr>
          <p:nvPr>
            <p:ph type="sldNum" sz="quarter" idx="11"/>
          </p:nvPr>
        </p:nvSpPr>
        <p:spPr>
          <a:ln/>
        </p:spPr>
        <p:txBody>
          <a:bodyPr/>
          <a:lstStyle>
            <a:lvl1pPr>
              <a:defRPr/>
            </a:lvl1pPr>
          </a:lstStyle>
          <a:p>
            <a:fld id="{BC7D0C20-B18F-4D3C-92B5-68F18D4A3F28}" type="slidenum">
              <a:rPr lang="sl-SI" altLang="sl-SI"/>
              <a:pPr/>
              <a:t>‹#›</a:t>
            </a:fld>
            <a:endParaRPr lang="sl-SI" altLang="sl-SI"/>
          </a:p>
        </p:txBody>
      </p:sp>
      <p:sp>
        <p:nvSpPr>
          <p:cNvPr id="6" name="Rectangle 16">
            <a:extLst>
              <a:ext uri="{FF2B5EF4-FFF2-40B4-BE49-F238E27FC236}">
                <a16:creationId xmlns:a16="http://schemas.microsoft.com/office/drawing/2014/main" id="{19FB91C4-CF8C-4C75-9BA3-DA96E61769D3}"/>
              </a:ext>
            </a:extLst>
          </p:cNvPr>
          <p:cNvSpPr>
            <a:spLocks noGrp="1" noChangeArrowheads="1"/>
          </p:cNvSpPr>
          <p:nvPr>
            <p:ph type="dt" sz="half" idx="12"/>
          </p:nvPr>
        </p:nvSpPr>
        <p:spPr>
          <a:ln/>
        </p:spPr>
        <p:txBody>
          <a:bodyPr/>
          <a:lstStyle>
            <a:lvl1pPr>
              <a:defRPr/>
            </a:lvl1pPr>
          </a:lstStyle>
          <a:p>
            <a:pPr>
              <a:defRPr/>
            </a:pPr>
            <a:fld id="{5592656A-4AFD-4FDB-B977-3D585C56EB85}" type="datetime1">
              <a:rPr lang="sl-SI"/>
              <a:pPr>
                <a:defRPr/>
              </a:pPr>
              <a:t>24. 01. 2022</a:t>
            </a:fld>
            <a:endParaRPr lang="sl-SI"/>
          </a:p>
        </p:txBody>
      </p:sp>
    </p:spTree>
    <p:extLst>
      <p:ext uri="{BB962C8B-B14F-4D97-AF65-F5344CB8AC3E}">
        <p14:creationId xmlns:p14="http://schemas.microsoft.com/office/powerpoint/2010/main" val="315442133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xAndTwoObj" preserve="1">
  <p:cSld name="Naslov, besedilo in 2 vsebini">
    <p:spTree>
      <p:nvGrpSpPr>
        <p:cNvPr id="1" name=""/>
        <p:cNvGrpSpPr/>
        <p:nvPr/>
      </p:nvGrpSpPr>
      <p:grpSpPr>
        <a:xfrm>
          <a:off x="0" y="0"/>
          <a:ext cx="0" cy="0"/>
          <a:chOff x="0" y="0"/>
          <a:chExt cx="0" cy="0"/>
        </a:xfrm>
      </p:grpSpPr>
      <p:sp>
        <p:nvSpPr>
          <p:cNvPr id="2" name="Naslov 1"/>
          <p:cNvSpPr>
            <a:spLocks noGrp="1"/>
          </p:cNvSpPr>
          <p:nvPr>
            <p:ph type="title"/>
          </p:nvPr>
        </p:nvSpPr>
        <p:spPr>
          <a:xfrm>
            <a:off x="609600" y="457200"/>
            <a:ext cx="10972800" cy="1371600"/>
          </a:xfrm>
        </p:spPr>
        <p:txBody>
          <a:bodyPr/>
          <a:lstStyle/>
          <a:p>
            <a:r>
              <a:rPr lang="sl-SI"/>
              <a:t>Kliknite, če želite urediti slog naslova matrice</a:t>
            </a:r>
          </a:p>
        </p:txBody>
      </p:sp>
      <p:sp>
        <p:nvSpPr>
          <p:cNvPr id="3" name="Ograda besedila 2"/>
          <p:cNvSpPr>
            <a:spLocks noGrp="1"/>
          </p:cNvSpPr>
          <p:nvPr>
            <p:ph type="body" sz="half" idx="1"/>
          </p:nvPr>
        </p:nvSpPr>
        <p:spPr>
          <a:xfrm>
            <a:off x="609600" y="1981200"/>
            <a:ext cx="5384800" cy="3886200"/>
          </a:xfrm>
        </p:spPr>
        <p:txBody>
          <a:bodyPr/>
          <a:lstStyle/>
          <a:p>
            <a:pPr lvl="0"/>
            <a:r>
              <a:rPr lang="sl-SI"/>
              <a:t>Kliknite, če želite urediti sloge besedila matrice</a:t>
            </a:r>
          </a:p>
          <a:p>
            <a:pPr lvl="1"/>
            <a:r>
              <a:rPr lang="sl-SI"/>
              <a:t>Druga raven</a:t>
            </a:r>
          </a:p>
          <a:p>
            <a:pPr lvl="2"/>
            <a:r>
              <a:rPr lang="sl-SI"/>
              <a:t>Tretja raven</a:t>
            </a:r>
          </a:p>
          <a:p>
            <a:pPr lvl="3"/>
            <a:r>
              <a:rPr lang="sl-SI"/>
              <a:t>Četrta raven</a:t>
            </a:r>
          </a:p>
          <a:p>
            <a:pPr lvl="4"/>
            <a:r>
              <a:rPr lang="sl-SI"/>
              <a:t>Peta raven</a:t>
            </a:r>
          </a:p>
        </p:txBody>
      </p:sp>
      <p:sp>
        <p:nvSpPr>
          <p:cNvPr id="4" name="Ograda vsebine 3"/>
          <p:cNvSpPr>
            <a:spLocks noGrp="1"/>
          </p:cNvSpPr>
          <p:nvPr>
            <p:ph sz="quarter" idx="2"/>
          </p:nvPr>
        </p:nvSpPr>
        <p:spPr>
          <a:xfrm>
            <a:off x="6197600" y="1981200"/>
            <a:ext cx="5384800" cy="1866900"/>
          </a:xfrm>
        </p:spPr>
        <p:txBody>
          <a:bodyPr/>
          <a:lstStyle/>
          <a:p>
            <a:pPr lvl="0"/>
            <a:r>
              <a:rPr lang="sl-SI"/>
              <a:t>Kliknite, če želite urediti sloge besedila matrice</a:t>
            </a:r>
          </a:p>
          <a:p>
            <a:pPr lvl="1"/>
            <a:r>
              <a:rPr lang="sl-SI"/>
              <a:t>Druga raven</a:t>
            </a:r>
          </a:p>
          <a:p>
            <a:pPr lvl="2"/>
            <a:r>
              <a:rPr lang="sl-SI"/>
              <a:t>Tretja raven</a:t>
            </a:r>
          </a:p>
          <a:p>
            <a:pPr lvl="3"/>
            <a:r>
              <a:rPr lang="sl-SI"/>
              <a:t>Četrta raven</a:t>
            </a:r>
          </a:p>
          <a:p>
            <a:pPr lvl="4"/>
            <a:r>
              <a:rPr lang="sl-SI"/>
              <a:t>Peta raven</a:t>
            </a:r>
          </a:p>
        </p:txBody>
      </p:sp>
      <p:sp>
        <p:nvSpPr>
          <p:cNvPr id="5" name="Ograda vsebine 4"/>
          <p:cNvSpPr>
            <a:spLocks noGrp="1"/>
          </p:cNvSpPr>
          <p:nvPr>
            <p:ph sz="quarter" idx="3"/>
          </p:nvPr>
        </p:nvSpPr>
        <p:spPr>
          <a:xfrm>
            <a:off x="6197600" y="4000500"/>
            <a:ext cx="5384800" cy="1866900"/>
          </a:xfrm>
        </p:spPr>
        <p:txBody>
          <a:bodyPr/>
          <a:lstStyle/>
          <a:p>
            <a:pPr lvl="0"/>
            <a:r>
              <a:rPr lang="sl-SI"/>
              <a:t>Kliknite, če želite urediti sloge besedila matrice</a:t>
            </a:r>
          </a:p>
          <a:p>
            <a:pPr lvl="1"/>
            <a:r>
              <a:rPr lang="sl-SI"/>
              <a:t>Druga raven</a:t>
            </a:r>
          </a:p>
          <a:p>
            <a:pPr lvl="2"/>
            <a:r>
              <a:rPr lang="sl-SI"/>
              <a:t>Tretja raven</a:t>
            </a:r>
          </a:p>
          <a:p>
            <a:pPr lvl="3"/>
            <a:r>
              <a:rPr lang="sl-SI"/>
              <a:t>Četrta raven</a:t>
            </a:r>
          </a:p>
          <a:p>
            <a:pPr lvl="4"/>
            <a:r>
              <a:rPr lang="sl-SI"/>
              <a:t>Peta raven</a:t>
            </a:r>
          </a:p>
        </p:txBody>
      </p:sp>
      <p:sp>
        <p:nvSpPr>
          <p:cNvPr id="6" name="Rectangle 2">
            <a:extLst>
              <a:ext uri="{FF2B5EF4-FFF2-40B4-BE49-F238E27FC236}">
                <a16:creationId xmlns:a16="http://schemas.microsoft.com/office/drawing/2014/main" id="{C900B439-E80D-4A0B-A73E-B5BF039B00C6}"/>
              </a:ext>
            </a:extLst>
          </p:cNvPr>
          <p:cNvSpPr>
            <a:spLocks noGrp="1" noChangeArrowheads="1"/>
          </p:cNvSpPr>
          <p:nvPr>
            <p:ph type="ftr" sz="quarter" idx="10"/>
          </p:nvPr>
        </p:nvSpPr>
        <p:spPr>
          <a:ln/>
        </p:spPr>
        <p:txBody>
          <a:bodyPr/>
          <a:lstStyle>
            <a:lvl1pPr>
              <a:defRPr/>
            </a:lvl1pPr>
          </a:lstStyle>
          <a:p>
            <a:pPr>
              <a:defRPr/>
            </a:pPr>
            <a:endParaRPr lang="sl-SI"/>
          </a:p>
        </p:txBody>
      </p:sp>
      <p:sp>
        <p:nvSpPr>
          <p:cNvPr id="7" name="Rectangle 3">
            <a:extLst>
              <a:ext uri="{FF2B5EF4-FFF2-40B4-BE49-F238E27FC236}">
                <a16:creationId xmlns:a16="http://schemas.microsoft.com/office/drawing/2014/main" id="{26BBDEC8-19DC-4559-934E-C426D793144C}"/>
              </a:ext>
            </a:extLst>
          </p:cNvPr>
          <p:cNvSpPr>
            <a:spLocks noGrp="1" noChangeArrowheads="1"/>
          </p:cNvSpPr>
          <p:nvPr>
            <p:ph type="sldNum" sz="quarter" idx="11"/>
          </p:nvPr>
        </p:nvSpPr>
        <p:spPr>
          <a:ln/>
        </p:spPr>
        <p:txBody>
          <a:bodyPr/>
          <a:lstStyle>
            <a:lvl1pPr>
              <a:defRPr/>
            </a:lvl1pPr>
          </a:lstStyle>
          <a:p>
            <a:fld id="{B902A86F-89C7-4453-8976-AB74657FEAB3}" type="slidenum">
              <a:rPr lang="sl-SI" altLang="sl-SI"/>
              <a:pPr/>
              <a:t>‹#›</a:t>
            </a:fld>
            <a:endParaRPr lang="sl-SI" altLang="sl-SI"/>
          </a:p>
        </p:txBody>
      </p:sp>
      <p:sp>
        <p:nvSpPr>
          <p:cNvPr id="8" name="Rectangle 16">
            <a:extLst>
              <a:ext uri="{FF2B5EF4-FFF2-40B4-BE49-F238E27FC236}">
                <a16:creationId xmlns:a16="http://schemas.microsoft.com/office/drawing/2014/main" id="{291E10B6-3459-45E1-A685-D16E54FB454D}"/>
              </a:ext>
            </a:extLst>
          </p:cNvPr>
          <p:cNvSpPr>
            <a:spLocks noGrp="1" noChangeArrowheads="1"/>
          </p:cNvSpPr>
          <p:nvPr>
            <p:ph type="dt" sz="half" idx="12"/>
          </p:nvPr>
        </p:nvSpPr>
        <p:spPr>
          <a:ln/>
        </p:spPr>
        <p:txBody>
          <a:bodyPr/>
          <a:lstStyle>
            <a:lvl1pPr>
              <a:defRPr/>
            </a:lvl1pPr>
          </a:lstStyle>
          <a:p>
            <a:pPr>
              <a:defRPr/>
            </a:pPr>
            <a:fld id="{7C42CE7F-2021-48BE-8D53-9B99914232E1}" type="datetime1">
              <a:rPr lang="sl-SI"/>
              <a:pPr>
                <a:defRPr/>
              </a:pPr>
              <a:t>24. 01. 2022</a:t>
            </a:fld>
            <a:endParaRPr lang="sl-SI"/>
          </a:p>
        </p:txBody>
      </p:sp>
    </p:spTree>
    <p:extLst>
      <p:ext uri="{BB962C8B-B14F-4D97-AF65-F5344CB8AC3E}">
        <p14:creationId xmlns:p14="http://schemas.microsoft.com/office/powerpoint/2010/main" val="370096960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objOnly" preserve="1">
  <p:cSld name="Vsebina">
    <p:spTree>
      <p:nvGrpSpPr>
        <p:cNvPr id="1" name=""/>
        <p:cNvGrpSpPr/>
        <p:nvPr/>
      </p:nvGrpSpPr>
      <p:grpSpPr>
        <a:xfrm>
          <a:off x="0" y="0"/>
          <a:ext cx="0" cy="0"/>
          <a:chOff x="0" y="0"/>
          <a:chExt cx="0" cy="0"/>
        </a:xfrm>
      </p:grpSpPr>
      <p:sp>
        <p:nvSpPr>
          <p:cNvPr id="2" name="Ograda vsebine 1"/>
          <p:cNvSpPr>
            <a:spLocks noGrp="1"/>
          </p:cNvSpPr>
          <p:nvPr>
            <p:ph/>
          </p:nvPr>
        </p:nvSpPr>
        <p:spPr>
          <a:xfrm>
            <a:off x="609600" y="457200"/>
            <a:ext cx="10972800" cy="5410200"/>
          </a:xfrm>
        </p:spPr>
        <p:txBody>
          <a:bodyPr/>
          <a:lstStyle/>
          <a:p>
            <a:pPr lvl="0"/>
            <a:r>
              <a:rPr lang="sl-SI"/>
              <a:t>Kliknite, če želite urediti sloge besedila matrice</a:t>
            </a:r>
          </a:p>
          <a:p>
            <a:pPr lvl="1"/>
            <a:r>
              <a:rPr lang="sl-SI"/>
              <a:t>Druga raven</a:t>
            </a:r>
          </a:p>
          <a:p>
            <a:pPr lvl="2"/>
            <a:r>
              <a:rPr lang="sl-SI"/>
              <a:t>Tretja raven</a:t>
            </a:r>
          </a:p>
          <a:p>
            <a:pPr lvl="3"/>
            <a:r>
              <a:rPr lang="sl-SI"/>
              <a:t>Četrta raven</a:t>
            </a:r>
          </a:p>
          <a:p>
            <a:pPr lvl="4"/>
            <a:r>
              <a:rPr lang="sl-SI"/>
              <a:t>Peta raven</a:t>
            </a:r>
          </a:p>
        </p:txBody>
      </p:sp>
      <p:sp>
        <p:nvSpPr>
          <p:cNvPr id="3" name="Rectangle 2">
            <a:extLst>
              <a:ext uri="{FF2B5EF4-FFF2-40B4-BE49-F238E27FC236}">
                <a16:creationId xmlns:a16="http://schemas.microsoft.com/office/drawing/2014/main" id="{3D6A5129-B5F2-4A84-AC47-897EC7071AE1}"/>
              </a:ext>
            </a:extLst>
          </p:cNvPr>
          <p:cNvSpPr>
            <a:spLocks noGrp="1" noChangeArrowheads="1"/>
          </p:cNvSpPr>
          <p:nvPr>
            <p:ph type="ftr" sz="quarter" idx="10"/>
          </p:nvPr>
        </p:nvSpPr>
        <p:spPr>
          <a:ln/>
        </p:spPr>
        <p:txBody>
          <a:bodyPr/>
          <a:lstStyle>
            <a:lvl1pPr>
              <a:defRPr/>
            </a:lvl1pPr>
          </a:lstStyle>
          <a:p>
            <a:pPr>
              <a:defRPr/>
            </a:pPr>
            <a:endParaRPr lang="sl-SI"/>
          </a:p>
        </p:txBody>
      </p:sp>
      <p:sp>
        <p:nvSpPr>
          <p:cNvPr id="4" name="Rectangle 3">
            <a:extLst>
              <a:ext uri="{FF2B5EF4-FFF2-40B4-BE49-F238E27FC236}">
                <a16:creationId xmlns:a16="http://schemas.microsoft.com/office/drawing/2014/main" id="{D3B6D8BD-EE64-4EF9-BA8D-293B86A7FE33}"/>
              </a:ext>
            </a:extLst>
          </p:cNvPr>
          <p:cNvSpPr>
            <a:spLocks noGrp="1" noChangeArrowheads="1"/>
          </p:cNvSpPr>
          <p:nvPr>
            <p:ph type="sldNum" sz="quarter" idx="11"/>
          </p:nvPr>
        </p:nvSpPr>
        <p:spPr>
          <a:ln/>
        </p:spPr>
        <p:txBody>
          <a:bodyPr/>
          <a:lstStyle>
            <a:lvl1pPr>
              <a:defRPr/>
            </a:lvl1pPr>
          </a:lstStyle>
          <a:p>
            <a:fld id="{52713777-705D-4896-B4AC-78FEADDD6070}" type="slidenum">
              <a:rPr lang="sl-SI" altLang="sl-SI"/>
              <a:pPr/>
              <a:t>‹#›</a:t>
            </a:fld>
            <a:endParaRPr lang="sl-SI" altLang="sl-SI"/>
          </a:p>
        </p:txBody>
      </p:sp>
      <p:sp>
        <p:nvSpPr>
          <p:cNvPr id="5" name="Rectangle 16">
            <a:extLst>
              <a:ext uri="{FF2B5EF4-FFF2-40B4-BE49-F238E27FC236}">
                <a16:creationId xmlns:a16="http://schemas.microsoft.com/office/drawing/2014/main" id="{2A323DB1-BF89-44F2-84FD-7FCC4364A935}"/>
              </a:ext>
            </a:extLst>
          </p:cNvPr>
          <p:cNvSpPr>
            <a:spLocks noGrp="1" noChangeArrowheads="1"/>
          </p:cNvSpPr>
          <p:nvPr>
            <p:ph type="dt" sz="half" idx="12"/>
          </p:nvPr>
        </p:nvSpPr>
        <p:spPr>
          <a:ln/>
        </p:spPr>
        <p:txBody>
          <a:bodyPr/>
          <a:lstStyle>
            <a:lvl1pPr>
              <a:defRPr/>
            </a:lvl1pPr>
          </a:lstStyle>
          <a:p>
            <a:pPr>
              <a:defRPr/>
            </a:pPr>
            <a:fld id="{FDBDEB8E-E052-4993-B94D-794ED45F1814}" type="datetime1">
              <a:rPr lang="sl-SI"/>
              <a:pPr>
                <a:defRPr/>
              </a:pPr>
              <a:t>24. 01. 2022</a:t>
            </a:fld>
            <a:endParaRPr lang="sl-SI"/>
          </a:p>
        </p:txBody>
      </p:sp>
    </p:spTree>
    <p:extLst>
      <p:ext uri="{BB962C8B-B14F-4D97-AF65-F5344CB8AC3E}">
        <p14:creationId xmlns:p14="http://schemas.microsoft.com/office/powerpoint/2010/main" val="212801237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Glava odseka">
    <p:spTree>
      <p:nvGrpSpPr>
        <p:cNvPr id="1" name=""/>
        <p:cNvGrpSpPr/>
        <p:nvPr/>
      </p:nvGrpSpPr>
      <p:grpSpPr>
        <a:xfrm>
          <a:off x="0" y="0"/>
          <a:ext cx="0" cy="0"/>
          <a:chOff x="0" y="0"/>
          <a:chExt cx="0" cy="0"/>
        </a:xfrm>
      </p:grpSpPr>
      <p:sp>
        <p:nvSpPr>
          <p:cNvPr id="2" name="Naslov 1"/>
          <p:cNvSpPr>
            <a:spLocks noGrp="1"/>
          </p:cNvSpPr>
          <p:nvPr>
            <p:ph type="title"/>
          </p:nvPr>
        </p:nvSpPr>
        <p:spPr>
          <a:xfrm>
            <a:off x="831850" y="1709738"/>
            <a:ext cx="10515600" cy="2852737"/>
          </a:xfrm>
        </p:spPr>
        <p:txBody>
          <a:bodyPr anchor="b"/>
          <a:lstStyle>
            <a:lvl1pPr>
              <a:defRPr sz="6000"/>
            </a:lvl1pPr>
          </a:lstStyle>
          <a:p>
            <a:r>
              <a:rPr lang="sl-SI"/>
              <a:t>Uredite slog naslova matrice</a:t>
            </a:r>
          </a:p>
        </p:txBody>
      </p:sp>
      <p:sp>
        <p:nvSpPr>
          <p:cNvPr id="3" name="Označba mesta besedila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sl-SI"/>
              <a:t>Uredite sloge besedila matrice</a:t>
            </a:r>
          </a:p>
        </p:txBody>
      </p:sp>
      <p:sp>
        <p:nvSpPr>
          <p:cNvPr id="4" name="Označba mesta datuma 3"/>
          <p:cNvSpPr>
            <a:spLocks noGrp="1"/>
          </p:cNvSpPr>
          <p:nvPr>
            <p:ph type="dt" sz="half" idx="10"/>
          </p:nvPr>
        </p:nvSpPr>
        <p:spPr/>
        <p:txBody>
          <a:bodyPr/>
          <a:lstStyle/>
          <a:p>
            <a:fld id="{60C2A96A-6D25-45B7-97E9-835CB3F2BE2F}" type="datetimeFigureOut">
              <a:rPr lang="sl-SI" smtClean="0"/>
              <a:t>24. 01. 2022</a:t>
            </a:fld>
            <a:endParaRPr lang="sl-SI"/>
          </a:p>
        </p:txBody>
      </p:sp>
      <p:sp>
        <p:nvSpPr>
          <p:cNvPr id="5" name="Označba mesta noge 4"/>
          <p:cNvSpPr>
            <a:spLocks noGrp="1"/>
          </p:cNvSpPr>
          <p:nvPr>
            <p:ph type="ftr" sz="quarter" idx="11"/>
          </p:nvPr>
        </p:nvSpPr>
        <p:spPr/>
        <p:txBody>
          <a:bodyPr/>
          <a:lstStyle/>
          <a:p>
            <a:endParaRPr lang="sl-SI"/>
          </a:p>
        </p:txBody>
      </p:sp>
      <p:sp>
        <p:nvSpPr>
          <p:cNvPr id="6" name="Označba mesta številke diapozitiva 5"/>
          <p:cNvSpPr>
            <a:spLocks noGrp="1"/>
          </p:cNvSpPr>
          <p:nvPr>
            <p:ph type="sldNum" sz="quarter" idx="12"/>
          </p:nvPr>
        </p:nvSpPr>
        <p:spPr/>
        <p:txBody>
          <a:bodyPr/>
          <a:lstStyle/>
          <a:p>
            <a:fld id="{0DB507B7-5B6E-46FF-B1B3-B79A8DDF2005}" type="slidenum">
              <a:rPr lang="sl-SI" smtClean="0"/>
              <a:t>‹#›</a:t>
            </a:fld>
            <a:endParaRPr lang="sl-SI"/>
          </a:p>
        </p:txBody>
      </p:sp>
    </p:spTree>
    <p:extLst>
      <p:ext uri="{BB962C8B-B14F-4D97-AF65-F5344CB8AC3E}">
        <p14:creationId xmlns:p14="http://schemas.microsoft.com/office/powerpoint/2010/main" val="204533618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e vsebini">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a:t>Uredite slog naslova matrice</a:t>
            </a:r>
          </a:p>
        </p:txBody>
      </p:sp>
      <p:sp>
        <p:nvSpPr>
          <p:cNvPr id="3" name="Označba mesta vsebine 2"/>
          <p:cNvSpPr>
            <a:spLocks noGrp="1"/>
          </p:cNvSpPr>
          <p:nvPr>
            <p:ph sz="half" idx="1"/>
          </p:nvPr>
        </p:nvSpPr>
        <p:spPr>
          <a:xfrm>
            <a:off x="838200" y="1825625"/>
            <a:ext cx="5181600" cy="4351338"/>
          </a:xfrm>
        </p:spPr>
        <p:txBody>
          <a:bodyPr/>
          <a:lstStyle/>
          <a:p>
            <a:pPr lvl="0"/>
            <a:r>
              <a:rPr lang="sl-SI"/>
              <a:t>Uredite sloge besedila matrice</a:t>
            </a:r>
          </a:p>
          <a:p>
            <a:pPr lvl="1"/>
            <a:r>
              <a:rPr lang="sl-SI"/>
              <a:t>Druga raven</a:t>
            </a:r>
          </a:p>
          <a:p>
            <a:pPr lvl="2"/>
            <a:r>
              <a:rPr lang="sl-SI"/>
              <a:t>Tretja raven</a:t>
            </a:r>
          </a:p>
          <a:p>
            <a:pPr lvl="3"/>
            <a:r>
              <a:rPr lang="sl-SI"/>
              <a:t>Četrta raven</a:t>
            </a:r>
          </a:p>
          <a:p>
            <a:pPr lvl="4"/>
            <a:r>
              <a:rPr lang="sl-SI"/>
              <a:t>Peta raven</a:t>
            </a:r>
          </a:p>
        </p:txBody>
      </p:sp>
      <p:sp>
        <p:nvSpPr>
          <p:cNvPr id="4" name="Označba mesta vsebine 3"/>
          <p:cNvSpPr>
            <a:spLocks noGrp="1"/>
          </p:cNvSpPr>
          <p:nvPr>
            <p:ph sz="half" idx="2"/>
          </p:nvPr>
        </p:nvSpPr>
        <p:spPr>
          <a:xfrm>
            <a:off x="6172200" y="1825625"/>
            <a:ext cx="5181600" cy="4351338"/>
          </a:xfrm>
        </p:spPr>
        <p:txBody>
          <a:bodyPr/>
          <a:lstStyle/>
          <a:p>
            <a:pPr lvl="0"/>
            <a:r>
              <a:rPr lang="sl-SI"/>
              <a:t>Uredite sloge besedila matrice</a:t>
            </a:r>
          </a:p>
          <a:p>
            <a:pPr lvl="1"/>
            <a:r>
              <a:rPr lang="sl-SI"/>
              <a:t>Druga raven</a:t>
            </a:r>
          </a:p>
          <a:p>
            <a:pPr lvl="2"/>
            <a:r>
              <a:rPr lang="sl-SI"/>
              <a:t>Tretja raven</a:t>
            </a:r>
          </a:p>
          <a:p>
            <a:pPr lvl="3"/>
            <a:r>
              <a:rPr lang="sl-SI"/>
              <a:t>Četrta raven</a:t>
            </a:r>
          </a:p>
          <a:p>
            <a:pPr lvl="4"/>
            <a:r>
              <a:rPr lang="sl-SI"/>
              <a:t>Peta raven</a:t>
            </a:r>
          </a:p>
        </p:txBody>
      </p:sp>
      <p:sp>
        <p:nvSpPr>
          <p:cNvPr id="5" name="Označba mesta datuma 4"/>
          <p:cNvSpPr>
            <a:spLocks noGrp="1"/>
          </p:cNvSpPr>
          <p:nvPr>
            <p:ph type="dt" sz="half" idx="10"/>
          </p:nvPr>
        </p:nvSpPr>
        <p:spPr/>
        <p:txBody>
          <a:bodyPr/>
          <a:lstStyle/>
          <a:p>
            <a:fld id="{60C2A96A-6D25-45B7-97E9-835CB3F2BE2F}" type="datetimeFigureOut">
              <a:rPr lang="sl-SI" smtClean="0"/>
              <a:t>24. 01. 2022</a:t>
            </a:fld>
            <a:endParaRPr lang="sl-SI"/>
          </a:p>
        </p:txBody>
      </p:sp>
      <p:sp>
        <p:nvSpPr>
          <p:cNvPr id="6" name="Označba mesta noge 5"/>
          <p:cNvSpPr>
            <a:spLocks noGrp="1"/>
          </p:cNvSpPr>
          <p:nvPr>
            <p:ph type="ftr" sz="quarter" idx="11"/>
          </p:nvPr>
        </p:nvSpPr>
        <p:spPr/>
        <p:txBody>
          <a:bodyPr/>
          <a:lstStyle/>
          <a:p>
            <a:endParaRPr lang="sl-SI"/>
          </a:p>
        </p:txBody>
      </p:sp>
      <p:sp>
        <p:nvSpPr>
          <p:cNvPr id="7" name="Označba mesta številke diapozitiva 6"/>
          <p:cNvSpPr>
            <a:spLocks noGrp="1"/>
          </p:cNvSpPr>
          <p:nvPr>
            <p:ph type="sldNum" sz="quarter" idx="12"/>
          </p:nvPr>
        </p:nvSpPr>
        <p:spPr/>
        <p:txBody>
          <a:bodyPr/>
          <a:lstStyle/>
          <a:p>
            <a:fld id="{0DB507B7-5B6E-46FF-B1B3-B79A8DDF2005}" type="slidenum">
              <a:rPr lang="sl-SI" smtClean="0"/>
              <a:t>‹#›</a:t>
            </a:fld>
            <a:endParaRPr lang="sl-SI"/>
          </a:p>
        </p:txBody>
      </p:sp>
    </p:spTree>
    <p:extLst>
      <p:ext uri="{BB962C8B-B14F-4D97-AF65-F5344CB8AC3E}">
        <p14:creationId xmlns:p14="http://schemas.microsoft.com/office/powerpoint/2010/main" val="323817709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rimerjava">
    <p:spTree>
      <p:nvGrpSpPr>
        <p:cNvPr id="1" name=""/>
        <p:cNvGrpSpPr/>
        <p:nvPr/>
      </p:nvGrpSpPr>
      <p:grpSpPr>
        <a:xfrm>
          <a:off x="0" y="0"/>
          <a:ext cx="0" cy="0"/>
          <a:chOff x="0" y="0"/>
          <a:chExt cx="0" cy="0"/>
        </a:xfrm>
      </p:grpSpPr>
      <p:sp>
        <p:nvSpPr>
          <p:cNvPr id="2" name="Naslov 1"/>
          <p:cNvSpPr>
            <a:spLocks noGrp="1"/>
          </p:cNvSpPr>
          <p:nvPr>
            <p:ph type="title"/>
          </p:nvPr>
        </p:nvSpPr>
        <p:spPr>
          <a:xfrm>
            <a:off x="839788" y="365125"/>
            <a:ext cx="10515600" cy="1325563"/>
          </a:xfrm>
        </p:spPr>
        <p:txBody>
          <a:bodyPr/>
          <a:lstStyle/>
          <a:p>
            <a:r>
              <a:rPr lang="sl-SI"/>
              <a:t>Uredite slog naslova matrice</a:t>
            </a:r>
          </a:p>
        </p:txBody>
      </p:sp>
      <p:sp>
        <p:nvSpPr>
          <p:cNvPr id="3" name="Označba mesta besedila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l-SI"/>
              <a:t>Uredite sloge besedila matrice</a:t>
            </a:r>
          </a:p>
        </p:txBody>
      </p:sp>
      <p:sp>
        <p:nvSpPr>
          <p:cNvPr id="4" name="Označba mesta vsebine 3"/>
          <p:cNvSpPr>
            <a:spLocks noGrp="1"/>
          </p:cNvSpPr>
          <p:nvPr>
            <p:ph sz="half" idx="2"/>
          </p:nvPr>
        </p:nvSpPr>
        <p:spPr>
          <a:xfrm>
            <a:off x="839788" y="2505075"/>
            <a:ext cx="5157787" cy="3684588"/>
          </a:xfrm>
        </p:spPr>
        <p:txBody>
          <a:bodyPr/>
          <a:lstStyle/>
          <a:p>
            <a:pPr lvl="0"/>
            <a:r>
              <a:rPr lang="sl-SI"/>
              <a:t>Uredite sloge besedila matrice</a:t>
            </a:r>
          </a:p>
          <a:p>
            <a:pPr lvl="1"/>
            <a:r>
              <a:rPr lang="sl-SI"/>
              <a:t>Druga raven</a:t>
            </a:r>
          </a:p>
          <a:p>
            <a:pPr lvl="2"/>
            <a:r>
              <a:rPr lang="sl-SI"/>
              <a:t>Tretja raven</a:t>
            </a:r>
          </a:p>
          <a:p>
            <a:pPr lvl="3"/>
            <a:r>
              <a:rPr lang="sl-SI"/>
              <a:t>Četrta raven</a:t>
            </a:r>
          </a:p>
          <a:p>
            <a:pPr lvl="4"/>
            <a:r>
              <a:rPr lang="sl-SI"/>
              <a:t>Peta raven</a:t>
            </a:r>
          </a:p>
        </p:txBody>
      </p:sp>
      <p:sp>
        <p:nvSpPr>
          <p:cNvPr id="5" name="Označba mesta besedila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l-SI"/>
              <a:t>Uredite sloge besedila matrice</a:t>
            </a:r>
          </a:p>
        </p:txBody>
      </p:sp>
      <p:sp>
        <p:nvSpPr>
          <p:cNvPr id="6" name="Označba mesta vsebine 5"/>
          <p:cNvSpPr>
            <a:spLocks noGrp="1"/>
          </p:cNvSpPr>
          <p:nvPr>
            <p:ph sz="quarter" idx="4"/>
          </p:nvPr>
        </p:nvSpPr>
        <p:spPr>
          <a:xfrm>
            <a:off x="6172200" y="2505075"/>
            <a:ext cx="5183188" cy="3684588"/>
          </a:xfrm>
        </p:spPr>
        <p:txBody>
          <a:bodyPr/>
          <a:lstStyle/>
          <a:p>
            <a:pPr lvl="0"/>
            <a:r>
              <a:rPr lang="sl-SI"/>
              <a:t>Uredite sloge besedila matrice</a:t>
            </a:r>
          </a:p>
          <a:p>
            <a:pPr lvl="1"/>
            <a:r>
              <a:rPr lang="sl-SI"/>
              <a:t>Druga raven</a:t>
            </a:r>
          </a:p>
          <a:p>
            <a:pPr lvl="2"/>
            <a:r>
              <a:rPr lang="sl-SI"/>
              <a:t>Tretja raven</a:t>
            </a:r>
          </a:p>
          <a:p>
            <a:pPr lvl="3"/>
            <a:r>
              <a:rPr lang="sl-SI"/>
              <a:t>Četrta raven</a:t>
            </a:r>
          </a:p>
          <a:p>
            <a:pPr lvl="4"/>
            <a:r>
              <a:rPr lang="sl-SI"/>
              <a:t>Peta raven</a:t>
            </a:r>
          </a:p>
        </p:txBody>
      </p:sp>
      <p:sp>
        <p:nvSpPr>
          <p:cNvPr id="7" name="Označba mesta datuma 6"/>
          <p:cNvSpPr>
            <a:spLocks noGrp="1"/>
          </p:cNvSpPr>
          <p:nvPr>
            <p:ph type="dt" sz="half" idx="10"/>
          </p:nvPr>
        </p:nvSpPr>
        <p:spPr/>
        <p:txBody>
          <a:bodyPr/>
          <a:lstStyle/>
          <a:p>
            <a:fld id="{60C2A96A-6D25-45B7-97E9-835CB3F2BE2F}" type="datetimeFigureOut">
              <a:rPr lang="sl-SI" smtClean="0"/>
              <a:t>24. 01. 2022</a:t>
            </a:fld>
            <a:endParaRPr lang="sl-SI"/>
          </a:p>
        </p:txBody>
      </p:sp>
      <p:sp>
        <p:nvSpPr>
          <p:cNvPr id="8" name="Označba mesta noge 7"/>
          <p:cNvSpPr>
            <a:spLocks noGrp="1"/>
          </p:cNvSpPr>
          <p:nvPr>
            <p:ph type="ftr" sz="quarter" idx="11"/>
          </p:nvPr>
        </p:nvSpPr>
        <p:spPr/>
        <p:txBody>
          <a:bodyPr/>
          <a:lstStyle/>
          <a:p>
            <a:endParaRPr lang="sl-SI"/>
          </a:p>
        </p:txBody>
      </p:sp>
      <p:sp>
        <p:nvSpPr>
          <p:cNvPr id="9" name="Označba mesta številke diapozitiva 8"/>
          <p:cNvSpPr>
            <a:spLocks noGrp="1"/>
          </p:cNvSpPr>
          <p:nvPr>
            <p:ph type="sldNum" sz="quarter" idx="12"/>
          </p:nvPr>
        </p:nvSpPr>
        <p:spPr/>
        <p:txBody>
          <a:bodyPr/>
          <a:lstStyle/>
          <a:p>
            <a:fld id="{0DB507B7-5B6E-46FF-B1B3-B79A8DDF2005}" type="slidenum">
              <a:rPr lang="sl-SI" smtClean="0"/>
              <a:t>‹#›</a:t>
            </a:fld>
            <a:endParaRPr lang="sl-SI"/>
          </a:p>
        </p:txBody>
      </p:sp>
    </p:spTree>
    <p:extLst>
      <p:ext uri="{BB962C8B-B14F-4D97-AF65-F5344CB8AC3E}">
        <p14:creationId xmlns:p14="http://schemas.microsoft.com/office/powerpoint/2010/main" val="198976460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amo naslov">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a:t>Uredite slog naslova matrice</a:t>
            </a:r>
          </a:p>
        </p:txBody>
      </p:sp>
      <p:sp>
        <p:nvSpPr>
          <p:cNvPr id="3" name="Označba mesta datuma 2"/>
          <p:cNvSpPr>
            <a:spLocks noGrp="1"/>
          </p:cNvSpPr>
          <p:nvPr>
            <p:ph type="dt" sz="half" idx="10"/>
          </p:nvPr>
        </p:nvSpPr>
        <p:spPr/>
        <p:txBody>
          <a:bodyPr/>
          <a:lstStyle/>
          <a:p>
            <a:fld id="{60C2A96A-6D25-45B7-97E9-835CB3F2BE2F}" type="datetimeFigureOut">
              <a:rPr lang="sl-SI" smtClean="0"/>
              <a:t>24. 01. 2022</a:t>
            </a:fld>
            <a:endParaRPr lang="sl-SI"/>
          </a:p>
        </p:txBody>
      </p:sp>
      <p:sp>
        <p:nvSpPr>
          <p:cNvPr id="4" name="Označba mesta noge 3"/>
          <p:cNvSpPr>
            <a:spLocks noGrp="1"/>
          </p:cNvSpPr>
          <p:nvPr>
            <p:ph type="ftr" sz="quarter" idx="11"/>
          </p:nvPr>
        </p:nvSpPr>
        <p:spPr/>
        <p:txBody>
          <a:bodyPr/>
          <a:lstStyle/>
          <a:p>
            <a:endParaRPr lang="sl-SI"/>
          </a:p>
        </p:txBody>
      </p:sp>
      <p:sp>
        <p:nvSpPr>
          <p:cNvPr id="5" name="Označba mesta številke diapozitiva 4"/>
          <p:cNvSpPr>
            <a:spLocks noGrp="1"/>
          </p:cNvSpPr>
          <p:nvPr>
            <p:ph type="sldNum" sz="quarter" idx="12"/>
          </p:nvPr>
        </p:nvSpPr>
        <p:spPr/>
        <p:txBody>
          <a:bodyPr/>
          <a:lstStyle/>
          <a:p>
            <a:fld id="{0DB507B7-5B6E-46FF-B1B3-B79A8DDF2005}" type="slidenum">
              <a:rPr lang="sl-SI" smtClean="0"/>
              <a:t>‹#›</a:t>
            </a:fld>
            <a:endParaRPr lang="sl-SI"/>
          </a:p>
        </p:txBody>
      </p:sp>
    </p:spTree>
    <p:extLst>
      <p:ext uri="{BB962C8B-B14F-4D97-AF65-F5344CB8AC3E}">
        <p14:creationId xmlns:p14="http://schemas.microsoft.com/office/powerpoint/2010/main" val="42133994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azen">
    <p:spTree>
      <p:nvGrpSpPr>
        <p:cNvPr id="1" name=""/>
        <p:cNvGrpSpPr/>
        <p:nvPr/>
      </p:nvGrpSpPr>
      <p:grpSpPr>
        <a:xfrm>
          <a:off x="0" y="0"/>
          <a:ext cx="0" cy="0"/>
          <a:chOff x="0" y="0"/>
          <a:chExt cx="0" cy="0"/>
        </a:xfrm>
      </p:grpSpPr>
      <p:sp>
        <p:nvSpPr>
          <p:cNvPr id="2" name="Označba mesta datuma 1"/>
          <p:cNvSpPr>
            <a:spLocks noGrp="1"/>
          </p:cNvSpPr>
          <p:nvPr>
            <p:ph type="dt" sz="half" idx="10"/>
          </p:nvPr>
        </p:nvSpPr>
        <p:spPr/>
        <p:txBody>
          <a:bodyPr/>
          <a:lstStyle/>
          <a:p>
            <a:fld id="{60C2A96A-6D25-45B7-97E9-835CB3F2BE2F}" type="datetimeFigureOut">
              <a:rPr lang="sl-SI" smtClean="0"/>
              <a:t>24. 01. 2022</a:t>
            </a:fld>
            <a:endParaRPr lang="sl-SI"/>
          </a:p>
        </p:txBody>
      </p:sp>
      <p:sp>
        <p:nvSpPr>
          <p:cNvPr id="3" name="Označba mesta noge 2"/>
          <p:cNvSpPr>
            <a:spLocks noGrp="1"/>
          </p:cNvSpPr>
          <p:nvPr>
            <p:ph type="ftr" sz="quarter" idx="11"/>
          </p:nvPr>
        </p:nvSpPr>
        <p:spPr/>
        <p:txBody>
          <a:bodyPr/>
          <a:lstStyle/>
          <a:p>
            <a:endParaRPr lang="sl-SI"/>
          </a:p>
        </p:txBody>
      </p:sp>
      <p:sp>
        <p:nvSpPr>
          <p:cNvPr id="4" name="Označba mesta številke diapozitiva 3"/>
          <p:cNvSpPr>
            <a:spLocks noGrp="1"/>
          </p:cNvSpPr>
          <p:nvPr>
            <p:ph type="sldNum" sz="quarter" idx="12"/>
          </p:nvPr>
        </p:nvSpPr>
        <p:spPr/>
        <p:txBody>
          <a:bodyPr/>
          <a:lstStyle/>
          <a:p>
            <a:fld id="{0DB507B7-5B6E-46FF-B1B3-B79A8DDF2005}" type="slidenum">
              <a:rPr lang="sl-SI" smtClean="0"/>
              <a:t>‹#›</a:t>
            </a:fld>
            <a:endParaRPr lang="sl-SI"/>
          </a:p>
        </p:txBody>
      </p:sp>
    </p:spTree>
    <p:extLst>
      <p:ext uri="{BB962C8B-B14F-4D97-AF65-F5344CB8AC3E}">
        <p14:creationId xmlns:p14="http://schemas.microsoft.com/office/powerpoint/2010/main" val="204725556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Vsebina z naslovom">
    <p:spTree>
      <p:nvGrpSpPr>
        <p:cNvPr id="1" name=""/>
        <p:cNvGrpSpPr/>
        <p:nvPr/>
      </p:nvGrpSpPr>
      <p:grpSpPr>
        <a:xfrm>
          <a:off x="0" y="0"/>
          <a:ext cx="0" cy="0"/>
          <a:chOff x="0" y="0"/>
          <a:chExt cx="0" cy="0"/>
        </a:xfrm>
      </p:grpSpPr>
      <p:sp>
        <p:nvSpPr>
          <p:cNvPr id="2" name="Naslov 1"/>
          <p:cNvSpPr>
            <a:spLocks noGrp="1"/>
          </p:cNvSpPr>
          <p:nvPr>
            <p:ph type="title"/>
          </p:nvPr>
        </p:nvSpPr>
        <p:spPr>
          <a:xfrm>
            <a:off x="839788" y="457200"/>
            <a:ext cx="3932237" cy="1600200"/>
          </a:xfrm>
        </p:spPr>
        <p:txBody>
          <a:bodyPr anchor="b"/>
          <a:lstStyle>
            <a:lvl1pPr>
              <a:defRPr sz="3200"/>
            </a:lvl1pPr>
          </a:lstStyle>
          <a:p>
            <a:r>
              <a:rPr lang="sl-SI"/>
              <a:t>Uredite slog naslova matrice</a:t>
            </a:r>
          </a:p>
        </p:txBody>
      </p:sp>
      <p:sp>
        <p:nvSpPr>
          <p:cNvPr id="3" name="Označba mesta vsebine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l-SI"/>
              <a:t>Uredite sloge besedila matrice</a:t>
            </a:r>
          </a:p>
          <a:p>
            <a:pPr lvl="1"/>
            <a:r>
              <a:rPr lang="sl-SI"/>
              <a:t>Druga raven</a:t>
            </a:r>
          </a:p>
          <a:p>
            <a:pPr lvl="2"/>
            <a:r>
              <a:rPr lang="sl-SI"/>
              <a:t>Tretja raven</a:t>
            </a:r>
          </a:p>
          <a:p>
            <a:pPr lvl="3"/>
            <a:r>
              <a:rPr lang="sl-SI"/>
              <a:t>Četrta raven</a:t>
            </a:r>
          </a:p>
          <a:p>
            <a:pPr lvl="4"/>
            <a:r>
              <a:rPr lang="sl-SI"/>
              <a:t>Peta raven</a:t>
            </a:r>
          </a:p>
        </p:txBody>
      </p:sp>
      <p:sp>
        <p:nvSpPr>
          <p:cNvPr id="4" name="Označba mesta besedila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l-SI"/>
              <a:t>Uredite sloge besedila matrice</a:t>
            </a:r>
          </a:p>
        </p:txBody>
      </p:sp>
      <p:sp>
        <p:nvSpPr>
          <p:cNvPr id="5" name="Označba mesta datuma 4"/>
          <p:cNvSpPr>
            <a:spLocks noGrp="1"/>
          </p:cNvSpPr>
          <p:nvPr>
            <p:ph type="dt" sz="half" idx="10"/>
          </p:nvPr>
        </p:nvSpPr>
        <p:spPr/>
        <p:txBody>
          <a:bodyPr/>
          <a:lstStyle/>
          <a:p>
            <a:fld id="{60C2A96A-6D25-45B7-97E9-835CB3F2BE2F}" type="datetimeFigureOut">
              <a:rPr lang="sl-SI" smtClean="0"/>
              <a:t>24. 01. 2022</a:t>
            </a:fld>
            <a:endParaRPr lang="sl-SI"/>
          </a:p>
        </p:txBody>
      </p:sp>
      <p:sp>
        <p:nvSpPr>
          <p:cNvPr id="6" name="Označba mesta noge 5"/>
          <p:cNvSpPr>
            <a:spLocks noGrp="1"/>
          </p:cNvSpPr>
          <p:nvPr>
            <p:ph type="ftr" sz="quarter" idx="11"/>
          </p:nvPr>
        </p:nvSpPr>
        <p:spPr/>
        <p:txBody>
          <a:bodyPr/>
          <a:lstStyle/>
          <a:p>
            <a:endParaRPr lang="sl-SI"/>
          </a:p>
        </p:txBody>
      </p:sp>
      <p:sp>
        <p:nvSpPr>
          <p:cNvPr id="7" name="Označba mesta številke diapozitiva 6"/>
          <p:cNvSpPr>
            <a:spLocks noGrp="1"/>
          </p:cNvSpPr>
          <p:nvPr>
            <p:ph type="sldNum" sz="quarter" idx="12"/>
          </p:nvPr>
        </p:nvSpPr>
        <p:spPr/>
        <p:txBody>
          <a:bodyPr/>
          <a:lstStyle/>
          <a:p>
            <a:fld id="{0DB507B7-5B6E-46FF-B1B3-B79A8DDF2005}" type="slidenum">
              <a:rPr lang="sl-SI" smtClean="0"/>
              <a:t>‹#›</a:t>
            </a:fld>
            <a:endParaRPr lang="sl-SI"/>
          </a:p>
        </p:txBody>
      </p:sp>
    </p:spTree>
    <p:extLst>
      <p:ext uri="{BB962C8B-B14F-4D97-AF65-F5344CB8AC3E}">
        <p14:creationId xmlns:p14="http://schemas.microsoft.com/office/powerpoint/2010/main" val="35489786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Naslov in slika">
    <p:spTree>
      <p:nvGrpSpPr>
        <p:cNvPr id="1" name=""/>
        <p:cNvGrpSpPr/>
        <p:nvPr/>
      </p:nvGrpSpPr>
      <p:grpSpPr>
        <a:xfrm>
          <a:off x="0" y="0"/>
          <a:ext cx="0" cy="0"/>
          <a:chOff x="0" y="0"/>
          <a:chExt cx="0" cy="0"/>
        </a:xfrm>
      </p:grpSpPr>
      <p:sp>
        <p:nvSpPr>
          <p:cNvPr id="2" name="Naslov 1"/>
          <p:cNvSpPr>
            <a:spLocks noGrp="1"/>
          </p:cNvSpPr>
          <p:nvPr>
            <p:ph type="title"/>
          </p:nvPr>
        </p:nvSpPr>
        <p:spPr>
          <a:xfrm>
            <a:off x="839788" y="457200"/>
            <a:ext cx="3932237" cy="1600200"/>
          </a:xfrm>
        </p:spPr>
        <p:txBody>
          <a:bodyPr anchor="b"/>
          <a:lstStyle>
            <a:lvl1pPr>
              <a:defRPr sz="3200"/>
            </a:lvl1pPr>
          </a:lstStyle>
          <a:p>
            <a:r>
              <a:rPr lang="sl-SI"/>
              <a:t>Uredite slog naslova matrice</a:t>
            </a:r>
          </a:p>
        </p:txBody>
      </p:sp>
      <p:sp>
        <p:nvSpPr>
          <p:cNvPr id="3" name="Označba mesta slike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sl-SI"/>
          </a:p>
        </p:txBody>
      </p:sp>
      <p:sp>
        <p:nvSpPr>
          <p:cNvPr id="4" name="Označba mesta besedila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l-SI"/>
              <a:t>Uredite sloge besedila matrice</a:t>
            </a:r>
          </a:p>
        </p:txBody>
      </p:sp>
      <p:sp>
        <p:nvSpPr>
          <p:cNvPr id="5" name="Označba mesta datuma 4"/>
          <p:cNvSpPr>
            <a:spLocks noGrp="1"/>
          </p:cNvSpPr>
          <p:nvPr>
            <p:ph type="dt" sz="half" idx="10"/>
          </p:nvPr>
        </p:nvSpPr>
        <p:spPr/>
        <p:txBody>
          <a:bodyPr/>
          <a:lstStyle/>
          <a:p>
            <a:fld id="{60C2A96A-6D25-45B7-97E9-835CB3F2BE2F}" type="datetimeFigureOut">
              <a:rPr lang="sl-SI" smtClean="0"/>
              <a:t>24. 01. 2022</a:t>
            </a:fld>
            <a:endParaRPr lang="sl-SI"/>
          </a:p>
        </p:txBody>
      </p:sp>
      <p:sp>
        <p:nvSpPr>
          <p:cNvPr id="6" name="Označba mesta noge 5"/>
          <p:cNvSpPr>
            <a:spLocks noGrp="1"/>
          </p:cNvSpPr>
          <p:nvPr>
            <p:ph type="ftr" sz="quarter" idx="11"/>
          </p:nvPr>
        </p:nvSpPr>
        <p:spPr/>
        <p:txBody>
          <a:bodyPr/>
          <a:lstStyle/>
          <a:p>
            <a:endParaRPr lang="sl-SI"/>
          </a:p>
        </p:txBody>
      </p:sp>
      <p:sp>
        <p:nvSpPr>
          <p:cNvPr id="7" name="Označba mesta številke diapozitiva 6"/>
          <p:cNvSpPr>
            <a:spLocks noGrp="1"/>
          </p:cNvSpPr>
          <p:nvPr>
            <p:ph type="sldNum" sz="quarter" idx="12"/>
          </p:nvPr>
        </p:nvSpPr>
        <p:spPr/>
        <p:txBody>
          <a:bodyPr/>
          <a:lstStyle/>
          <a:p>
            <a:fld id="{0DB507B7-5B6E-46FF-B1B3-B79A8DDF2005}" type="slidenum">
              <a:rPr lang="sl-SI" smtClean="0"/>
              <a:t>‹#›</a:t>
            </a:fld>
            <a:endParaRPr lang="sl-SI"/>
          </a:p>
        </p:txBody>
      </p:sp>
    </p:spTree>
    <p:extLst>
      <p:ext uri="{BB962C8B-B14F-4D97-AF65-F5344CB8AC3E}">
        <p14:creationId xmlns:p14="http://schemas.microsoft.com/office/powerpoint/2010/main" val="184206530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slideLayout" Target="../slideLayouts/slideLayout24.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2" Type="http://schemas.openxmlformats.org/officeDocument/2006/relationships/slideLayout" Target="../slideLayouts/slideLayout13.xml"/><Relationship Id="rId16" Type="http://schemas.openxmlformats.org/officeDocument/2006/relationships/theme" Target="../theme/theme2.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5" Type="http://schemas.openxmlformats.org/officeDocument/2006/relationships/slideLayout" Target="../slideLayouts/slideLayout2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slideLayout" Target="../slideLayouts/slideLayout2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Označba mesta naslova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sl-SI"/>
              <a:t>Uredite slog naslova matrice</a:t>
            </a:r>
          </a:p>
        </p:txBody>
      </p:sp>
      <p:sp>
        <p:nvSpPr>
          <p:cNvPr id="3" name="Označba mesta besedila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sl-SI"/>
              <a:t>Uredite sloge besedila matrice</a:t>
            </a:r>
          </a:p>
          <a:p>
            <a:pPr lvl="1"/>
            <a:r>
              <a:rPr lang="sl-SI"/>
              <a:t>Druga raven</a:t>
            </a:r>
          </a:p>
          <a:p>
            <a:pPr lvl="2"/>
            <a:r>
              <a:rPr lang="sl-SI"/>
              <a:t>Tretja raven</a:t>
            </a:r>
          </a:p>
          <a:p>
            <a:pPr lvl="3"/>
            <a:r>
              <a:rPr lang="sl-SI"/>
              <a:t>Četrta raven</a:t>
            </a:r>
          </a:p>
          <a:p>
            <a:pPr lvl="4"/>
            <a:r>
              <a:rPr lang="sl-SI"/>
              <a:t>Peta raven</a:t>
            </a:r>
          </a:p>
        </p:txBody>
      </p:sp>
      <p:sp>
        <p:nvSpPr>
          <p:cNvPr id="4" name="Označba mesta datum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0C2A96A-6D25-45B7-97E9-835CB3F2BE2F}" type="datetimeFigureOut">
              <a:rPr lang="sl-SI" smtClean="0"/>
              <a:t>24. 01. 2022</a:t>
            </a:fld>
            <a:endParaRPr lang="sl-SI"/>
          </a:p>
        </p:txBody>
      </p:sp>
      <p:sp>
        <p:nvSpPr>
          <p:cNvPr id="5" name="Označba mesta noge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sl-SI"/>
          </a:p>
        </p:txBody>
      </p:sp>
      <p:sp>
        <p:nvSpPr>
          <p:cNvPr id="6" name="Označba mesta številke diapozitiva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DB507B7-5B6E-46FF-B1B3-B79A8DDF2005}" type="slidenum">
              <a:rPr lang="sl-SI" smtClean="0"/>
              <a:t>‹#›</a:t>
            </a:fld>
            <a:endParaRPr lang="sl-SI"/>
          </a:p>
        </p:txBody>
      </p:sp>
    </p:spTree>
    <p:extLst>
      <p:ext uri="{BB962C8B-B14F-4D97-AF65-F5344CB8AC3E}">
        <p14:creationId xmlns:p14="http://schemas.microsoft.com/office/powerpoint/2010/main" val="71101841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l-S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362" name="Rectangle 2">
            <a:extLst>
              <a:ext uri="{FF2B5EF4-FFF2-40B4-BE49-F238E27FC236}">
                <a16:creationId xmlns:a16="http://schemas.microsoft.com/office/drawing/2014/main" id="{716FB550-B57E-4683-A3D5-9E9846A1BB95}"/>
              </a:ext>
            </a:extLst>
          </p:cNvPr>
          <p:cNvSpPr>
            <a:spLocks noGrp="1" noChangeArrowheads="1"/>
          </p:cNvSpPr>
          <p:nvPr>
            <p:ph type="ftr" sz="quarter" idx="3"/>
          </p:nvPr>
        </p:nvSpPr>
        <p:spPr bwMode="auto">
          <a:xfrm>
            <a:off x="4165600" y="6248400"/>
            <a:ext cx="3860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eaLnBrk="1" hangingPunct="1">
              <a:defRPr sz="1200">
                <a:latin typeface="Arial" charset="0"/>
                <a:cs typeface="Arial" charset="0"/>
              </a:defRPr>
            </a:lvl1pPr>
          </a:lstStyle>
          <a:p>
            <a:pPr>
              <a:defRPr/>
            </a:pPr>
            <a:endParaRPr lang="sl-SI"/>
          </a:p>
        </p:txBody>
      </p:sp>
      <p:sp>
        <p:nvSpPr>
          <p:cNvPr id="15363" name="Rectangle 3">
            <a:extLst>
              <a:ext uri="{FF2B5EF4-FFF2-40B4-BE49-F238E27FC236}">
                <a16:creationId xmlns:a16="http://schemas.microsoft.com/office/drawing/2014/main" id="{C3084395-0CC7-4FD9-B63F-A80E1AABB5B0}"/>
              </a:ext>
            </a:extLst>
          </p:cNvPr>
          <p:cNvSpPr>
            <a:spLocks noGrp="1" noChangeArrowheads="1"/>
          </p:cNvSpPr>
          <p:nvPr>
            <p:ph type="sldNum" sz="quarter" idx="4"/>
          </p:nvPr>
        </p:nvSpPr>
        <p:spPr bwMode="auto">
          <a:xfrm>
            <a:off x="8737600" y="6248400"/>
            <a:ext cx="2844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atin typeface="Arial Black" panose="020B0A04020102020204" pitchFamily="34" charset="0"/>
              </a:defRPr>
            </a:lvl1pPr>
          </a:lstStyle>
          <a:p>
            <a:fld id="{E82D622A-2DA5-4726-9338-33D529400CFB}" type="slidenum">
              <a:rPr lang="sl-SI" altLang="sl-SI"/>
              <a:pPr/>
              <a:t>‹#›</a:t>
            </a:fld>
            <a:endParaRPr lang="sl-SI" altLang="sl-SI"/>
          </a:p>
        </p:txBody>
      </p:sp>
      <p:grpSp>
        <p:nvGrpSpPr>
          <p:cNvPr id="1028" name="Group 4">
            <a:extLst>
              <a:ext uri="{FF2B5EF4-FFF2-40B4-BE49-F238E27FC236}">
                <a16:creationId xmlns:a16="http://schemas.microsoft.com/office/drawing/2014/main" id="{B6CA2990-3282-4CB5-8789-E5EBCB6AF766}"/>
              </a:ext>
            </a:extLst>
          </p:cNvPr>
          <p:cNvGrpSpPr>
            <a:grpSpLocks/>
          </p:cNvGrpSpPr>
          <p:nvPr/>
        </p:nvGrpSpPr>
        <p:grpSpPr bwMode="auto">
          <a:xfrm>
            <a:off x="0" y="0"/>
            <a:ext cx="12192000" cy="546100"/>
            <a:chOff x="0" y="0"/>
            <a:chExt cx="5760" cy="344"/>
          </a:xfrm>
        </p:grpSpPr>
        <p:sp>
          <p:nvSpPr>
            <p:cNvPr id="1032" name="Rectangle 5">
              <a:extLst>
                <a:ext uri="{FF2B5EF4-FFF2-40B4-BE49-F238E27FC236}">
                  <a16:creationId xmlns:a16="http://schemas.microsoft.com/office/drawing/2014/main" id="{3AC85DAE-B099-4E23-8DC9-01A81DCDAFC3}"/>
                </a:ext>
              </a:extLst>
            </p:cNvPr>
            <p:cNvSpPr>
              <a:spLocks noChangeArrowheads="1"/>
            </p:cNvSpPr>
            <p:nvPr/>
          </p:nvSpPr>
          <p:spPr bwMode="auto">
            <a:xfrm>
              <a:off x="0" y="0"/>
              <a:ext cx="180" cy="336"/>
            </a:xfrm>
            <a:prstGeom prst="rect">
              <a:avLst/>
            </a:prstGeom>
            <a:gradFill rotWithShape="0">
              <a:gsLst>
                <a:gs pos="0">
                  <a:schemeClr val="folHlink"/>
                </a:gs>
                <a:gs pos="100000">
                  <a:schemeClr val="bg1"/>
                </a:gs>
              </a:gsLst>
              <a:lin ang="0" scaled="1"/>
            </a:gradFill>
            <a:ln>
              <a:noFill/>
            </a:ln>
          </p:spPr>
          <p:txBody>
            <a:bodyPr wrap="none" anchor="ctr"/>
            <a:lstStyle>
              <a:lvl1pPr eaLnBrk="0" hangingPunct="0">
                <a:defRPr sz="2200">
                  <a:solidFill>
                    <a:schemeClr val="tx1"/>
                  </a:solidFill>
                  <a:latin typeface="Arial" charset="0"/>
                  <a:cs typeface="Arial" charset="0"/>
                </a:defRPr>
              </a:lvl1pPr>
              <a:lvl2pPr marL="742950" indent="-285750" eaLnBrk="0" hangingPunct="0">
                <a:defRPr sz="2200">
                  <a:solidFill>
                    <a:schemeClr val="tx1"/>
                  </a:solidFill>
                  <a:latin typeface="Arial" charset="0"/>
                  <a:cs typeface="Arial" charset="0"/>
                </a:defRPr>
              </a:lvl2pPr>
              <a:lvl3pPr marL="1143000" indent="-228600" eaLnBrk="0" hangingPunct="0">
                <a:defRPr sz="2200">
                  <a:solidFill>
                    <a:schemeClr val="tx1"/>
                  </a:solidFill>
                  <a:latin typeface="Arial" charset="0"/>
                  <a:cs typeface="Arial" charset="0"/>
                </a:defRPr>
              </a:lvl3pPr>
              <a:lvl4pPr marL="1600200" indent="-228600" eaLnBrk="0" hangingPunct="0">
                <a:defRPr sz="2200">
                  <a:solidFill>
                    <a:schemeClr val="tx1"/>
                  </a:solidFill>
                  <a:latin typeface="Arial" charset="0"/>
                  <a:cs typeface="Arial" charset="0"/>
                </a:defRPr>
              </a:lvl4pPr>
              <a:lvl5pPr marL="2057400" indent="-228600" eaLnBrk="0" hangingPunct="0">
                <a:defRPr sz="2200">
                  <a:solidFill>
                    <a:schemeClr val="tx1"/>
                  </a:solidFill>
                  <a:latin typeface="Arial" charset="0"/>
                  <a:cs typeface="Arial" charset="0"/>
                </a:defRPr>
              </a:lvl5pPr>
              <a:lvl6pPr marL="2514600" indent="-228600" eaLnBrk="0" fontAlgn="base" hangingPunct="0">
                <a:spcBef>
                  <a:spcPct val="0"/>
                </a:spcBef>
                <a:spcAft>
                  <a:spcPct val="0"/>
                </a:spcAft>
                <a:defRPr sz="2200">
                  <a:solidFill>
                    <a:schemeClr val="tx1"/>
                  </a:solidFill>
                  <a:latin typeface="Arial" charset="0"/>
                  <a:cs typeface="Arial" charset="0"/>
                </a:defRPr>
              </a:lvl6pPr>
              <a:lvl7pPr marL="2971800" indent="-228600" eaLnBrk="0" fontAlgn="base" hangingPunct="0">
                <a:spcBef>
                  <a:spcPct val="0"/>
                </a:spcBef>
                <a:spcAft>
                  <a:spcPct val="0"/>
                </a:spcAft>
                <a:defRPr sz="2200">
                  <a:solidFill>
                    <a:schemeClr val="tx1"/>
                  </a:solidFill>
                  <a:latin typeface="Arial" charset="0"/>
                  <a:cs typeface="Arial" charset="0"/>
                </a:defRPr>
              </a:lvl7pPr>
              <a:lvl8pPr marL="3429000" indent="-228600" eaLnBrk="0" fontAlgn="base" hangingPunct="0">
                <a:spcBef>
                  <a:spcPct val="0"/>
                </a:spcBef>
                <a:spcAft>
                  <a:spcPct val="0"/>
                </a:spcAft>
                <a:defRPr sz="2200">
                  <a:solidFill>
                    <a:schemeClr val="tx1"/>
                  </a:solidFill>
                  <a:latin typeface="Arial" charset="0"/>
                  <a:cs typeface="Arial" charset="0"/>
                </a:defRPr>
              </a:lvl8pPr>
              <a:lvl9pPr marL="3886200" indent="-228600" eaLnBrk="0" fontAlgn="base" hangingPunct="0">
                <a:spcBef>
                  <a:spcPct val="0"/>
                </a:spcBef>
                <a:spcAft>
                  <a:spcPct val="0"/>
                </a:spcAft>
                <a:defRPr sz="2200">
                  <a:solidFill>
                    <a:schemeClr val="tx1"/>
                  </a:solidFill>
                  <a:latin typeface="Arial" charset="0"/>
                  <a:cs typeface="Arial" charset="0"/>
                </a:defRPr>
              </a:lvl9pPr>
            </a:lstStyle>
            <a:p>
              <a:pPr algn="ctr" eaLnBrk="1" hangingPunct="1">
                <a:defRPr/>
              </a:pPr>
              <a:endParaRPr lang="sl-SI" altLang="sl-SI" sz="2400">
                <a:latin typeface="Times New Roman" pitchFamily="18" charset="0"/>
              </a:endParaRPr>
            </a:p>
          </p:txBody>
        </p:sp>
        <p:sp>
          <p:nvSpPr>
            <p:cNvPr id="1033" name="Rectangle 6">
              <a:extLst>
                <a:ext uri="{FF2B5EF4-FFF2-40B4-BE49-F238E27FC236}">
                  <a16:creationId xmlns:a16="http://schemas.microsoft.com/office/drawing/2014/main" id="{A92A6EC5-F3EC-4A36-92DB-043D42EE469F}"/>
                </a:ext>
              </a:extLst>
            </p:cNvPr>
            <p:cNvSpPr>
              <a:spLocks noChangeArrowheads="1"/>
            </p:cNvSpPr>
            <p:nvPr/>
          </p:nvSpPr>
          <p:spPr bwMode="auto">
            <a:xfrm>
              <a:off x="260" y="85"/>
              <a:ext cx="5500" cy="173"/>
            </a:xfrm>
            <a:prstGeom prst="rect">
              <a:avLst/>
            </a:prstGeom>
            <a:gradFill rotWithShape="0">
              <a:gsLst>
                <a:gs pos="0">
                  <a:schemeClr val="bg2"/>
                </a:gs>
                <a:gs pos="100000">
                  <a:schemeClr val="bg1"/>
                </a:gs>
              </a:gsLst>
              <a:lin ang="0" scaled="1"/>
            </a:gradFill>
            <a:ln>
              <a:noFill/>
            </a:ln>
          </p:spPr>
          <p:txBody>
            <a:bodyPr/>
            <a:lstStyle>
              <a:lvl1pPr eaLnBrk="0" hangingPunct="0">
                <a:defRPr sz="2200">
                  <a:solidFill>
                    <a:schemeClr val="tx1"/>
                  </a:solidFill>
                  <a:latin typeface="Arial" charset="0"/>
                  <a:cs typeface="Arial" charset="0"/>
                </a:defRPr>
              </a:lvl1pPr>
              <a:lvl2pPr marL="742950" indent="-285750" eaLnBrk="0" hangingPunct="0">
                <a:defRPr sz="2200">
                  <a:solidFill>
                    <a:schemeClr val="tx1"/>
                  </a:solidFill>
                  <a:latin typeface="Arial" charset="0"/>
                  <a:cs typeface="Arial" charset="0"/>
                </a:defRPr>
              </a:lvl2pPr>
              <a:lvl3pPr marL="1143000" indent="-228600" eaLnBrk="0" hangingPunct="0">
                <a:defRPr sz="2200">
                  <a:solidFill>
                    <a:schemeClr val="tx1"/>
                  </a:solidFill>
                  <a:latin typeface="Arial" charset="0"/>
                  <a:cs typeface="Arial" charset="0"/>
                </a:defRPr>
              </a:lvl3pPr>
              <a:lvl4pPr marL="1600200" indent="-228600" eaLnBrk="0" hangingPunct="0">
                <a:defRPr sz="2200">
                  <a:solidFill>
                    <a:schemeClr val="tx1"/>
                  </a:solidFill>
                  <a:latin typeface="Arial" charset="0"/>
                  <a:cs typeface="Arial" charset="0"/>
                </a:defRPr>
              </a:lvl4pPr>
              <a:lvl5pPr marL="2057400" indent="-228600" eaLnBrk="0" hangingPunct="0">
                <a:defRPr sz="2200">
                  <a:solidFill>
                    <a:schemeClr val="tx1"/>
                  </a:solidFill>
                  <a:latin typeface="Arial" charset="0"/>
                  <a:cs typeface="Arial" charset="0"/>
                </a:defRPr>
              </a:lvl5pPr>
              <a:lvl6pPr marL="2514600" indent="-228600" eaLnBrk="0" fontAlgn="base" hangingPunct="0">
                <a:spcBef>
                  <a:spcPct val="0"/>
                </a:spcBef>
                <a:spcAft>
                  <a:spcPct val="0"/>
                </a:spcAft>
                <a:defRPr sz="2200">
                  <a:solidFill>
                    <a:schemeClr val="tx1"/>
                  </a:solidFill>
                  <a:latin typeface="Arial" charset="0"/>
                  <a:cs typeface="Arial" charset="0"/>
                </a:defRPr>
              </a:lvl6pPr>
              <a:lvl7pPr marL="2971800" indent="-228600" eaLnBrk="0" fontAlgn="base" hangingPunct="0">
                <a:spcBef>
                  <a:spcPct val="0"/>
                </a:spcBef>
                <a:spcAft>
                  <a:spcPct val="0"/>
                </a:spcAft>
                <a:defRPr sz="2200">
                  <a:solidFill>
                    <a:schemeClr val="tx1"/>
                  </a:solidFill>
                  <a:latin typeface="Arial" charset="0"/>
                  <a:cs typeface="Arial" charset="0"/>
                </a:defRPr>
              </a:lvl7pPr>
              <a:lvl8pPr marL="3429000" indent="-228600" eaLnBrk="0" fontAlgn="base" hangingPunct="0">
                <a:spcBef>
                  <a:spcPct val="0"/>
                </a:spcBef>
                <a:spcAft>
                  <a:spcPct val="0"/>
                </a:spcAft>
                <a:defRPr sz="2200">
                  <a:solidFill>
                    <a:schemeClr val="tx1"/>
                  </a:solidFill>
                  <a:latin typeface="Arial" charset="0"/>
                  <a:cs typeface="Arial" charset="0"/>
                </a:defRPr>
              </a:lvl8pPr>
              <a:lvl9pPr marL="3886200" indent="-228600" eaLnBrk="0" fontAlgn="base" hangingPunct="0">
                <a:spcBef>
                  <a:spcPct val="0"/>
                </a:spcBef>
                <a:spcAft>
                  <a:spcPct val="0"/>
                </a:spcAft>
                <a:defRPr sz="2200">
                  <a:solidFill>
                    <a:schemeClr val="tx1"/>
                  </a:solidFill>
                  <a:latin typeface="Arial" charset="0"/>
                  <a:cs typeface="Arial" charset="0"/>
                </a:defRPr>
              </a:lvl9pPr>
            </a:lstStyle>
            <a:p>
              <a:pPr eaLnBrk="1" hangingPunct="1">
                <a:defRPr/>
              </a:pPr>
              <a:endParaRPr lang="sl-SI" altLang="sl-SI" sz="2400">
                <a:latin typeface="Times New Roman" pitchFamily="18" charset="0"/>
              </a:endParaRPr>
            </a:p>
          </p:txBody>
        </p:sp>
        <p:sp>
          <p:nvSpPr>
            <p:cNvPr id="1034" name="Rectangle 7">
              <a:extLst>
                <a:ext uri="{FF2B5EF4-FFF2-40B4-BE49-F238E27FC236}">
                  <a16:creationId xmlns:a16="http://schemas.microsoft.com/office/drawing/2014/main" id="{C3DD7476-7CB1-438A-AF98-3B301A459FED}"/>
                </a:ext>
              </a:extLst>
            </p:cNvPr>
            <p:cNvSpPr>
              <a:spLocks noChangeArrowheads="1"/>
            </p:cNvSpPr>
            <p:nvPr/>
          </p:nvSpPr>
          <p:spPr bwMode="auto">
            <a:xfrm>
              <a:off x="258" y="85"/>
              <a:ext cx="87" cy="89"/>
            </a:xfrm>
            <a:prstGeom prst="rect">
              <a:avLst/>
            </a:prstGeom>
            <a:solidFill>
              <a:schemeClr val="folHlink"/>
            </a:solidFill>
            <a:ln>
              <a:noFill/>
            </a:ln>
          </p:spPr>
          <p:txBody>
            <a:bodyPr/>
            <a:lstStyle>
              <a:lvl1pPr eaLnBrk="0" hangingPunct="0">
                <a:defRPr sz="2200">
                  <a:solidFill>
                    <a:schemeClr val="tx1"/>
                  </a:solidFill>
                  <a:latin typeface="Arial" charset="0"/>
                  <a:cs typeface="Arial" charset="0"/>
                </a:defRPr>
              </a:lvl1pPr>
              <a:lvl2pPr marL="742950" indent="-285750" eaLnBrk="0" hangingPunct="0">
                <a:defRPr sz="2200">
                  <a:solidFill>
                    <a:schemeClr val="tx1"/>
                  </a:solidFill>
                  <a:latin typeface="Arial" charset="0"/>
                  <a:cs typeface="Arial" charset="0"/>
                </a:defRPr>
              </a:lvl2pPr>
              <a:lvl3pPr marL="1143000" indent="-228600" eaLnBrk="0" hangingPunct="0">
                <a:defRPr sz="2200">
                  <a:solidFill>
                    <a:schemeClr val="tx1"/>
                  </a:solidFill>
                  <a:latin typeface="Arial" charset="0"/>
                  <a:cs typeface="Arial" charset="0"/>
                </a:defRPr>
              </a:lvl3pPr>
              <a:lvl4pPr marL="1600200" indent="-228600" eaLnBrk="0" hangingPunct="0">
                <a:defRPr sz="2200">
                  <a:solidFill>
                    <a:schemeClr val="tx1"/>
                  </a:solidFill>
                  <a:latin typeface="Arial" charset="0"/>
                  <a:cs typeface="Arial" charset="0"/>
                </a:defRPr>
              </a:lvl4pPr>
              <a:lvl5pPr marL="2057400" indent="-228600" eaLnBrk="0" hangingPunct="0">
                <a:defRPr sz="2200">
                  <a:solidFill>
                    <a:schemeClr val="tx1"/>
                  </a:solidFill>
                  <a:latin typeface="Arial" charset="0"/>
                  <a:cs typeface="Arial" charset="0"/>
                </a:defRPr>
              </a:lvl5pPr>
              <a:lvl6pPr marL="2514600" indent="-228600" eaLnBrk="0" fontAlgn="base" hangingPunct="0">
                <a:spcBef>
                  <a:spcPct val="0"/>
                </a:spcBef>
                <a:spcAft>
                  <a:spcPct val="0"/>
                </a:spcAft>
                <a:defRPr sz="2200">
                  <a:solidFill>
                    <a:schemeClr val="tx1"/>
                  </a:solidFill>
                  <a:latin typeface="Arial" charset="0"/>
                  <a:cs typeface="Arial" charset="0"/>
                </a:defRPr>
              </a:lvl6pPr>
              <a:lvl7pPr marL="2971800" indent="-228600" eaLnBrk="0" fontAlgn="base" hangingPunct="0">
                <a:spcBef>
                  <a:spcPct val="0"/>
                </a:spcBef>
                <a:spcAft>
                  <a:spcPct val="0"/>
                </a:spcAft>
                <a:defRPr sz="2200">
                  <a:solidFill>
                    <a:schemeClr val="tx1"/>
                  </a:solidFill>
                  <a:latin typeface="Arial" charset="0"/>
                  <a:cs typeface="Arial" charset="0"/>
                </a:defRPr>
              </a:lvl7pPr>
              <a:lvl8pPr marL="3429000" indent="-228600" eaLnBrk="0" fontAlgn="base" hangingPunct="0">
                <a:spcBef>
                  <a:spcPct val="0"/>
                </a:spcBef>
                <a:spcAft>
                  <a:spcPct val="0"/>
                </a:spcAft>
                <a:defRPr sz="2200">
                  <a:solidFill>
                    <a:schemeClr val="tx1"/>
                  </a:solidFill>
                  <a:latin typeface="Arial" charset="0"/>
                  <a:cs typeface="Arial" charset="0"/>
                </a:defRPr>
              </a:lvl8pPr>
              <a:lvl9pPr marL="3886200" indent="-228600" eaLnBrk="0" fontAlgn="base" hangingPunct="0">
                <a:spcBef>
                  <a:spcPct val="0"/>
                </a:spcBef>
                <a:spcAft>
                  <a:spcPct val="0"/>
                </a:spcAft>
                <a:defRPr sz="2200">
                  <a:solidFill>
                    <a:schemeClr val="tx1"/>
                  </a:solidFill>
                  <a:latin typeface="Arial" charset="0"/>
                  <a:cs typeface="Arial" charset="0"/>
                </a:defRPr>
              </a:lvl9pPr>
            </a:lstStyle>
            <a:p>
              <a:pPr eaLnBrk="1" hangingPunct="1">
                <a:defRPr/>
              </a:pPr>
              <a:endParaRPr lang="sl-SI" altLang="sl-SI" sz="1800">
                <a:solidFill>
                  <a:schemeClr val="hlink"/>
                </a:solidFill>
              </a:endParaRPr>
            </a:p>
          </p:txBody>
        </p:sp>
        <p:sp>
          <p:nvSpPr>
            <p:cNvPr id="1035" name="Rectangle 8">
              <a:extLst>
                <a:ext uri="{FF2B5EF4-FFF2-40B4-BE49-F238E27FC236}">
                  <a16:creationId xmlns:a16="http://schemas.microsoft.com/office/drawing/2014/main" id="{F0DF927A-095E-4C65-B367-C7B8E54B601E}"/>
                </a:ext>
              </a:extLst>
            </p:cNvPr>
            <p:cNvSpPr>
              <a:spLocks noChangeArrowheads="1"/>
            </p:cNvSpPr>
            <p:nvPr/>
          </p:nvSpPr>
          <p:spPr bwMode="auto">
            <a:xfrm>
              <a:off x="345" y="0"/>
              <a:ext cx="88" cy="87"/>
            </a:xfrm>
            <a:prstGeom prst="rect">
              <a:avLst/>
            </a:prstGeom>
            <a:solidFill>
              <a:schemeClr val="folHlink"/>
            </a:solidFill>
            <a:ln>
              <a:noFill/>
            </a:ln>
          </p:spPr>
          <p:txBody>
            <a:bodyPr/>
            <a:lstStyle>
              <a:lvl1pPr eaLnBrk="0" hangingPunct="0">
                <a:defRPr sz="2200">
                  <a:solidFill>
                    <a:schemeClr val="tx1"/>
                  </a:solidFill>
                  <a:latin typeface="Arial" charset="0"/>
                  <a:cs typeface="Arial" charset="0"/>
                </a:defRPr>
              </a:lvl1pPr>
              <a:lvl2pPr marL="742950" indent="-285750" eaLnBrk="0" hangingPunct="0">
                <a:defRPr sz="2200">
                  <a:solidFill>
                    <a:schemeClr val="tx1"/>
                  </a:solidFill>
                  <a:latin typeface="Arial" charset="0"/>
                  <a:cs typeface="Arial" charset="0"/>
                </a:defRPr>
              </a:lvl2pPr>
              <a:lvl3pPr marL="1143000" indent="-228600" eaLnBrk="0" hangingPunct="0">
                <a:defRPr sz="2200">
                  <a:solidFill>
                    <a:schemeClr val="tx1"/>
                  </a:solidFill>
                  <a:latin typeface="Arial" charset="0"/>
                  <a:cs typeface="Arial" charset="0"/>
                </a:defRPr>
              </a:lvl3pPr>
              <a:lvl4pPr marL="1600200" indent="-228600" eaLnBrk="0" hangingPunct="0">
                <a:defRPr sz="2200">
                  <a:solidFill>
                    <a:schemeClr val="tx1"/>
                  </a:solidFill>
                  <a:latin typeface="Arial" charset="0"/>
                  <a:cs typeface="Arial" charset="0"/>
                </a:defRPr>
              </a:lvl4pPr>
              <a:lvl5pPr marL="2057400" indent="-228600" eaLnBrk="0" hangingPunct="0">
                <a:defRPr sz="2200">
                  <a:solidFill>
                    <a:schemeClr val="tx1"/>
                  </a:solidFill>
                  <a:latin typeface="Arial" charset="0"/>
                  <a:cs typeface="Arial" charset="0"/>
                </a:defRPr>
              </a:lvl5pPr>
              <a:lvl6pPr marL="2514600" indent="-228600" eaLnBrk="0" fontAlgn="base" hangingPunct="0">
                <a:spcBef>
                  <a:spcPct val="0"/>
                </a:spcBef>
                <a:spcAft>
                  <a:spcPct val="0"/>
                </a:spcAft>
                <a:defRPr sz="2200">
                  <a:solidFill>
                    <a:schemeClr val="tx1"/>
                  </a:solidFill>
                  <a:latin typeface="Arial" charset="0"/>
                  <a:cs typeface="Arial" charset="0"/>
                </a:defRPr>
              </a:lvl6pPr>
              <a:lvl7pPr marL="2971800" indent="-228600" eaLnBrk="0" fontAlgn="base" hangingPunct="0">
                <a:spcBef>
                  <a:spcPct val="0"/>
                </a:spcBef>
                <a:spcAft>
                  <a:spcPct val="0"/>
                </a:spcAft>
                <a:defRPr sz="2200">
                  <a:solidFill>
                    <a:schemeClr val="tx1"/>
                  </a:solidFill>
                  <a:latin typeface="Arial" charset="0"/>
                  <a:cs typeface="Arial" charset="0"/>
                </a:defRPr>
              </a:lvl7pPr>
              <a:lvl8pPr marL="3429000" indent="-228600" eaLnBrk="0" fontAlgn="base" hangingPunct="0">
                <a:spcBef>
                  <a:spcPct val="0"/>
                </a:spcBef>
                <a:spcAft>
                  <a:spcPct val="0"/>
                </a:spcAft>
                <a:defRPr sz="2200">
                  <a:solidFill>
                    <a:schemeClr val="tx1"/>
                  </a:solidFill>
                  <a:latin typeface="Arial" charset="0"/>
                  <a:cs typeface="Arial" charset="0"/>
                </a:defRPr>
              </a:lvl8pPr>
              <a:lvl9pPr marL="3886200" indent="-228600" eaLnBrk="0" fontAlgn="base" hangingPunct="0">
                <a:spcBef>
                  <a:spcPct val="0"/>
                </a:spcBef>
                <a:spcAft>
                  <a:spcPct val="0"/>
                </a:spcAft>
                <a:defRPr sz="2200">
                  <a:solidFill>
                    <a:schemeClr val="tx1"/>
                  </a:solidFill>
                  <a:latin typeface="Arial" charset="0"/>
                  <a:cs typeface="Arial" charset="0"/>
                </a:defRPr>
              </a:lvl9pPr>
            </a:lstStyle>
            <a:p>
              <a:pPr eaLnBrk="1" hangingPunct="1">
                <a:defRPr/>
              </a:pPr>
              <a:endParaRPr lang="sl-SI" altLang="sl-SI" sz="1800">
                <a:solidFill>
                  <a:schemeClr val="hlink"/>
                </a:solidFill>
              </a:endParaRPr>
            </a:p>
          </p:txBody>
        </p:sp>
        <p:sp>
          <p:nvSpPr>
            <p:cNvPr id="1036" name="Rectangle 9">
              <a:extLst>
                <a:ext uri="{FF2B5EF4-FFF2-40B4-BE49-F238E27FC236}">
                  <a16:creationId xmlns:a16="http://schemas.microsoft.com/office/drawing/2014/main" id="{64F3A9B6-70DA-43E3-8036-35B852487B75}"/>
                </a:ext>
              </a:extLst>
            </p:cNvPr>
            <p:cNvSpPr>
              <a:spLocks noChangeArrowheads="1"/>
            </p:cNvSpPr>
            <p:nvPr/>
          </p:nvSpPr>
          <p:spPr bwMode="auto">
            <a:xfrm>
              <a:off x="345" y="85"/>
              <a:ext cx="88" cy="89"/>
            </a:xfrm>
            <a:prstGeom prst="rect">
              <a:avLst/>
            </a:prstGeom>
            <a:solidFill>
              <a:schemeClr val="accent2"/>
            </a:solidFill>
            <a:ln>
              <a:noFill/>
            </a:ln>
          </p:spPr>
          <p:txBody>
            <a:bodyPr/>
            <a:lstStyle>
              <a:lvl1pPr eaLnBrk="0" hangingPunct="0">
                <a:defRPr sz="2200">
                  <a:solidFill>
                    <a:schemeClr val="tx1"/>
                  </a:solidFill>
                  <a:latin typeface="Arial" charset="0"/>
                  <a:cs typeface="Arial" charset="0"/>
                </a:defRPr>
              </a:lvl1pPr>
              <a:lvl2pPr marL="742950" indent="-285750" eaLnBrk="0" hangingPunct="0">
                <a:defRPr sz="2200">
                  <a:solidFill>
                    <a:schemeClr val="tx1"/>
                  </a:solidFill>
                  <a:latin typeface="Arial" charset="0"/>
                  <a:cs typeface="Arial" charset="0"/>
                </a:defRPr>
              </a:lvl2pPr>
              <a:lvl3pPr marL="1143000" indent="-228600" eaLnBrk="0" hangingPunct="0">
                <a:defRPr sz="2200">
                  <a:solidFill>
                    <a:schemeClr val="tx1"/>
                  </a:solidFill>
                  <a:latin typeface="Arial" charset="0"/>
                  <a:cs typeface="Arial" charset="0"/>
                </a:defRPr>
              </a:lvl3pPr>
              <a:lvl4pPr marL="1600200" indent="-228600" eaLnBrk="0" hangingPunct="0">
                <a:defRPr sz="2200">
                  <a:solidFill>
                    <a:schemeClr val="tx1"/>
                  </a:solidFill>
                  <a:latin typeface="Arial" charset="0"/>
                  <a:cs typeface="Arial" charset="0"/>
                </a:defRPr>
              </a:lvl4pPr>
              <a:lvl5pPr marL="2057400" indent="-228600" eaLnBrk="0" hangingPunct="0">
                <a:defRPr sz="2200">
                  <a:solidFill>
                    <a:schemeClr val="tx1"/>
                  </a:solidFill>
                  <a:latin typeface="Arial" charset="0"/>
                  <a:cs typeface="Arial" charset="0"/>
                </a:defRPr>
              </a:lvl5pPr>
              <a:lvl6pPr marL="2514600" indent="-228600" eaLnBrk="0" fontAlgn="base" hangingPunct="0">
                <a:spcBef>
                  <a:spcPct val="0"/>
                </a:spcBef>
                <a:spcAft>
                  <a:spcPct val="0"/>
                </a:spcAft>
                <a:defRPr sz="2200">
                  <a:solidFill>
                    <a:schemeClr val="tx1"/>
                  </a:solidFill>
                  <a:latin typeface="Arial" charset="0"/>
                  <a:cs typeface="Arial" charset="0"/>
                </a:defRPr>
              </a:lvl6pPr>
              <a:lvl7pPr marL="2971800" indent="-228600" eaLnBrk="0" fontAlgn="base" hangingPunct="0">
                <a:spcBef>
                  <a:spcPct val="0"/>
                </a:spcBef>
                <a:spcAft>
                  <a:spcPct val="0"/>
                </a:spcAft>
                <a:defRPr sz="2200">
                  <a:solidFill>
                    <a:schemeClr val="tx1"/>
                  </a:solidFill>
                  <a:latin typeface="Arial" charset="0"/>
                  <a:cs typeface="Arial" charset="0"/>
                </a:defRPr>
              </a:lvl7pPr>
              <a:lvl8pPr marL="3429000" indent="-228600" eaLnBrk="0" fontAlgn="base" hangingPunct="0">
                <a:spcBef>
                  <a:spcPct val="0"/>
                </a:spcBef>
                <a:spcAft>
                  <a:spcPct val="0"/>
                </a:spcAft>
                <a:defRPr sz="2200">
                  <a:solidFill>
                    <a:schemeClr val="tx1"/>
                  </a:solidFill>
                  <a:latin typeface="Arial" charset="0"/>
                  <a:cs typeface="Arial" charset="0"/>
                </a:defRPr>
              </a:lvl8pPr>
              <a:lvl9pPr marL="3886200" indent="-228600" eaLnBrk="0" fontAlgn="base" hangingPunct="0">
                <a:spcBef>
                  <a:spcPct val="0"/>
                </a:spcBef>
                <a:spcAft>
                  <a:spcPct val="0"/>
                </a:spcAft>
                <a:defRPr sz="2200">
                  <a:solidFill>
                    <a:schemeClr val="tx1"/>
                  </a:solidFill>
                  <a:latin typeface="Arial" charset="0"/>
                  <a:cs typeface="Arial" charset="0"/>
                </a:defRPr>
              </a:lvl9pPr>
            </a:lstStyle>
            <a:p>
              <a:pPr eaLnBrk="1" hangingPunct="1">
                <a:defRPr/>
              </a:pPr>
              <a:endParaRPr lang="sl-SI" altLang="sl-SI" sz="1800">
                <a:solidFill>
                  <a:schemeClr val="accent2"/>
                </a:solidFill>
              </a:endParaRPr>
            </a:p>
          </p:txBody>
        </p:sp>
        <p:sp>
          <p:nvSpPr>
            <p:cNvPr id="1037" name="Rectangle 10">
              <a:extLst>
                <a:ext uri="{FF2B5EF4-FFF2-40B4-BE49-F238E27FC236}">
                  <a16:creationId xmlns:a16="http://schemas.microsoft.com/office/drawing/2014/main" id="{D542E98C-711D-473C-9538-DF690963E2D6}"/>
                </a:ext>
              </a:extLst>
            </p:cNvPr>
            <p:cNvSpPr>
              <a:spLocks noChangeArrowheads="1"/>
            </p:cNvSpPr>
            <p:nvPr/>
          </p:nvSpPr>
          <p:spPr bwMode="auto">
            <a:xfrm>
              <a:off x="173" y="173"/>
              <a:ext cx="86" cy="87"/>
            </a:xfrm>
            <a:prstGeom prst="rect">
              <a:avLst/>
            </a:prstGeom>
            <a:solidFill>
              <a:schemeClr val="folHlink"/>
            </a:solidFill>
            <a:ln>
              <a:noFill/>
            </a:ln>
          </p:spPr>
          <p:txBody>
            <a:bodyPr/>
            <a:lstStyle>
              <a:lvl1pPr eaLnBrk="0" hangingPunct="0">
                <a:defRPr sz="2200">
                  <a:solidFill>
                    <a:schemeClr val="tx1"/>
                  </a:solidFill>
                  <a:latin typeface="Arial" charset="0"/>
                  <a:cs typeface="Arial" charset="0"/>
                </a:defRPr>
              </a:lvl1pPr>
              <a:lvl2pPr marL="742950" indent="-285750" eaLnBrk="0" hangingPunct="0">
                <a:defRPr sz="2200">
                  <a:solidFill>
                    <a:schemeClr val="tx1"/>
                  </a:solidFill>
                  <a:latin typeface="Arial" charset="0"/>
                  <a:cs typeface="Arial" charset="0"/>
                </a:defRPr>
              </a:lvl2pPr>
              <a:lvl3pPr marL="1143000" indent="-228600" eaLnBrk="0" hangingPunct="0">
                <a:defRPr sz="2200">
                  <a:solidFill>
                    <a:schemeClr val="tx1"/>
                  </a:solidFill>
                  <a:latin typeface="Arial" charset="0"/>
                  <a:cs typeface="Arial" charset="0"/>
                </a:defRPr>
              </a:lvl3pPr>
              <a:lvl4pPr marL="1600200" indent="-228600" eaLnBrk="0" hangingPunct="0">
                <a:defRPr sz="2200">
                  <a:solidFill>
                    <a:schemeClr val="tx1"/>
                  </a:solidFill>
                  <a:latin typeface="Arial" charset="0"/>
                  <a:cs typeface="Arial" charset="0"/>
                </a:defRPr>
              </a:lvl4pPr>
              <a:lvl5pPr marL="2057400" indent="-228600" eaLnBrk="0" hangingPunct="0">
                <a:defRPr sz="2200">
                  <a:solidFill>
                    <a:schemeClr val="tx1"/>
                  </a:solidFill>
                  <a:latin typeface="Arial" charset="0"/>
                  <a:cs typeface="Arial" charset="0"/>
                </a:defRPr>
              </a:lvl5pPr>
              <a:lvl6pPr marL="2514600" indent="-228600" eaLnBrk="0" fontAlgn="base" hangingPunct="0">
                <a:spcBef>
                  <a:spcPct val="0"/>
                </a:spcBef>
                <a:spcAft>
                  <a:spcPct val="0"/>
                </a:spcAft>
                <a:defRPr sz="2200">
                  <a:solidFill>
                    <a:schemeClr val="tx1"/>
                  </a:solidFill>
                  <a:latin typeface="Arial" charset="0"/>
                  <a:cs typeface="Arial" charset="0"/>
                </a:defRPr>
              </a:lvl6pPr>
              <a:lvl7pPr marL="2971800" indent="-228600" eaLnBrk="0" fontAlgn="base" hangingPunct="0">
                <a:spcBef>
                  <a:spcPct val="0"/>
                </a:spcBef>
                <a:spcAft>
                  <a:spcPct val="0"/>
                </a:spcAft>
                <a:defRPr sz="2200">
                  <a:solidFill>
                    <a:schemeClr val="tx1"/>
                  </a:solidFill>
                  <a:latin typeface="Arial" charset="0"/>
                  <a:cs typeface="Arial" charset="0"/>
                </a:defRPr>
              </a:lvl7pPr>
              <a:lvl8pPr marL="3429000" indent="-228600" eaLnBrk="0" fontAlgn="base" hangingPunct="0">
                <a:spcBef>
                  <a:spcPct val="0"/>
                </a:spcBef>
                <a:spcAft>
                  <a:spcPct val="0"/>
                </a:spcAft>
                <a:defRPr sz="2200">
                  <a:solidFill>
                    <a:schemeClr val="tx1"/>
                  </a:solidFill>
                  <a:latin typeface="Arial" charset="0"/>
                  <a:cs typeface="Arial" charset="0"/>
                </a:defRPr>
              </a:lvl8pPr>
              <a:lvl9pPr marL="3886200" indent="-228600" eaLnBrk="0" fontAlgn="base" hangingPunct="0">
                <a:spcBef>
                  <a:spcPct val="0"/>
                </a:spcBef>
                <a:spcAft>
                  <a:spcPct val="0"/>
                </a:spcAft>
                <a:defRPr sz="2200">
                  <a:solidFill>
                    <a:schemeClr val="tx1"/>
                  </a:solidFill>
                  <a:latin typeface="Arial" charset="0"/>
                  <a:cs typeface="Arial" charset="0"/>
                </a:defRPr>
              </a:lvl9pPr>
            </a:lstStyle>
            <a:p>
              <a:pPr eaLnBrk="1" hangingPunct="1">
                <a:defRPr/>
              </a:pPr>
              <a:endParaRPr lang="sl-SI" altLang="sl-SI" sz="1800">
                <a:solidFill>
                  <a:schemeClr val="hlink"/>
                </a:solidFill>
              </a:endParaRPr>
            </a:p>
          </p:txBody>
        </p:sp>
        <p:sp>
          <p:nvSpPr>
            <p:cNvPr id="1038" name="Rectangle 11">
              <a:extLst>
                <a:ext uri="{FF2B5EF4-FFF2-40B4-BE49-F238E27FC236}">
                  <a16:creationId xmlns:a16="http://schemas.microsoft.com/office/drawing/2014/main" id="{4F764ADD-8D1A-475E-A953-1AC8CCE20659}"/>
                </a:ext>
              </a:extLst>
            </p:cNvPr>
            <p:cNvSpPr>
              <a:spLocks noChangeArrowheads="1"/>
            </p:cNvSpPr>
            <p:nvPr/>
          </p:nvSpPr>
          <p:spPr bwMode="auto">
            <a:xfrm>
              <a:off x="83" y="86"/>
              <a:ext cx="89" cy="87"/>
            </a:xfrm>
            <a:prstGeom prst="rect">
              <a:avLst/>
            </a:prstGeom>
            <a:solidFill>
              <a:schemeClr val="bg2"/>
            </a:solidFill>
            <a:ln>
              <a:noFill/>
            </a:ln>
          </p:spPr>
          <p:txBody>
            <a:bodyPr/>
            <a:lstStyle>
              <a:lvl1pPr eaLnBrk="0" hangingPunct="0">
                <a:defRPr sz="2200">
                  <a:solidFill>
                    <a:schemeClr val="tx1"/>
                  </a:solidFill>
                  <a:latin typeface="Arial" charset="0"/>
                  <a:cs typeface="Arial" charset="0"/>
                </a:defRPr>
              </a:lvl1pPr>
              <a:lvl2pPr marL="742950" indent="-285750" eaLnBrk="0" hangingPunct="0">
                <a:defRPr sz="2200">
                  <a:solidFill>
                    <a:schemeClr val="tx1"/>
                  </a:solidFill>
                  <a:latin typeface="Arial" charset="0"/>
                  <a:cs typeface="Arial" charset="0"/>
                </a:defRPr>
              </a:lvl2pPr>
              <a:lvl3pPr marL="1143000" indent="-228600" eaLnBrk="0" hangingPunct="0">
                <a:defRPr sz="2200">
                  <a:solidFill>
                    <a:schemeClr val="tx1"/>
                  </a:solidFill>
                  <a:latin typeface="Arial" charset="0"/>
                  <a:cs typeface="Arial" charset="0"/>
                </a:defRPr>
              </a:lvl3pPr>
              <a:lvl4pPr marL="1600200" indent="-228600" eaLnBrk="0" hangingPunct="0">
                <a:defRPr sz="2200">
                  <a:solidFill>
                    <a:schemeClr val="tx1"/>
                  </a:solidFill>
                  <a:latin typeface="Arial" charset="0"/>
                  <a:cs typeface="Arial" charset="0"/>
                </a:defRPr>
              </a:lvl4pPr>
              <a:lvl5pPr marL="2057400" indent="-228600" eaLnBrk="0" hangingPunct="0">
                <a:defRPr sz="2200">
                  <a:solidFill>
                    <a:schemeClr val="tx1"/>
                  </a:solidFill>
                  <a:latin typeface="Arial" charset="0"/>
                  <a:cs typeface="Arial" charset="0"/>
                </a:defRPr>
              </a:lvl5pPr>
              <a:lvl6pPr marL="2514600" indent="-228600" eaLnBrk="0" fontAlgn="base" hangingPunct="0">
                <a:spcBef>
                  <a:spcPct val="0"/>
                </a:spcBef>
                <a:spcAft>
                  <a:spcPct val="0"/>
                </a:spcAft>
                <a:defRPr sz="2200">
                  <a:solidFill>
                    <a:schemeClr val="tx1"/>
                  </a:solidFill>
                  <a:latin typeface="Arial" charset="0"/>
                  <a:cs typeface="Arial" charset="0"/>
                </a:defRPr>
              </a:lvl6pPr>
              <a:lvl7pPr marL="2971800" indent="-228600" eaLnBrk="0" fontAlgn="base" hangingPunct="0">
                <a:spcBef>
                  <a:spcPct val="0"/>
                </a:spcBef>
                <a:spcAft>
                  <a:spcPct val="0"/>
                </a:spcAft>
                <a:defRPr sz="2200">
                  <a:solidFill>
                    <a:schemeClr val="tx1"/>
                  </a:solidFill>
                  <a:latin typeface="Arial" charset="0"/>
                  <a:cs typeface="Arial" charset="0"/>
                </a:defRPr>
              </a:lvl7pPr>
              <a:lvl8pPr marL="3429000" indent="-228600" eaLnBrk="0" fontAlgn="base" hangingPunct="0">
                <a:spcBef>
                  <a:spcPct val="0"/>
                </a:spcBef>
                <a:spcAft>
                  <a:spcPct val="0"/>
                </a:spcAft>
                <a:defRPr sz="2200">
                  <a:solidFill>
                    <a:schemeClr val="tx1"/>
                  </a:solidFill>
                  <a:latin typeface="Arial" charset="0"/>
                  <a:cs typeface="Arial" charset="0"/>
                </a:defRPr>
              </a:lvl8pPr>
              <a:lvl9pPr marL="3886200" indent="-228600" eaLnBrk="0" fontAlgn="base" hangingPunct="0">
                <a:spcBef>
                  <a:spcPct val="0"/>
                </a:spcBef>
                <a:spcAft>
                  <a:spcPct val="0"/>
                </a:spcAft>
                <a:defRPr sz="2200">
                  <a:solidFill>
                    <a:schemeClr val="tx1"/>
                  </a:solidFill>
                  <a:latin typeface="Arial" charset="0"/>
                  <a:cs typeface="Arial" charset="0"/>
                </a:defRPr>
              </a:lvl9pPr>
            </a:lstStyle>
            <a:p>
              <a:pPr eaLnBrk="1" hangingPunct="1">
                <a:defRPr/>
              </a:pPr>
              <a:endParaRPr lang="sl-SI" altLang="sl-SI" sz="2400">
                <a:latin typeface="Times New Roman" pitchFamily="18" charset="0"/>
              </a:endParaRPr>
            </a:p>
          </p:txBody>
        </p:sp>
        <p:sp>
          <p:nvSpPr>
            <p:cNvPr id="1039" name="Rectangle 12">
              <a:extLst>
                <a:ext uri="{FF2B5EF4-FFF2-40B4-BE49-F238E27FC236}">
                  <a16:creationId xmlns:a16="http://schemas.microsoft.com/office/drawing/2014/main" id="{F728F4EC-5674-4CC9-9C53-BDEF794B3A2C}"/>
                </a:ext>
              </a:extLst>
            </p:cNvPr>
            <p:cNvSpPr>
              <a:spLocks noChangeArrowheads="1"/>
            </p:cNvSpPr>
            <p:nvPr/>
          </p:nvSpPr>
          <p:spPr bwMode="auto">
            <a:xfrm>
              <a:off x="258" y="171"/>
              <a:ext cx="87" cy="87"/>
            </a:xfrm>
            <a:prstGeom prst="rect">
              <a:avLst/>
            </a:prstGeom>
            <a:solidFill>
              <a:schemeClr val="accent2"/>
            </a:solidFill>
            <a:ln>
              <a:noFill/>
            </a:ln>
          </p:spPr>
          <p:txBody>
            <a:bodyPr/>
            <a:lstStyle>
              <a:lvl1pPr eaLnBrk="0" hangingPunct="0">
                <a:defRPr sz="2200">
                  <a:solidFill>
                    <a:schemeClr val="tx1"/>
                  </a:solidFill>
                  <a:latin typeface="Arial" charset="0"/>
                  <a:cs typeface="Arial" charset="0"/>
                </a:defRPr>
              </a:lvl1pPr>
              <a:lvl2pPr marL="742950" indent="-285750" eaLnBrk="0" hangingPunct="0">
                <a:defRPr sz="2200">
                  <a:solidFill>
                    <a:schemeClr val="tx1"/>
                  </a:solidFill>
                  <a:latin typeface="Arial" charset="0"/>
                  <a:cs typeface="Arial" charset="0"/>
                </a:defRPr>
              </a:lvl2pPr>
              <a:lvl3pPr marL="1143000" indent="-228600" eaLnBrk="0" hangingPunct="0">
                <a:defRPr sz="2200">
                  <a:solidFill>
                    <a:schemeClr val="tx1"/>
                  </a:solidFill>
                  <a:latin typeface="Arial" charset="0"/>
                  <a:cs typeface="Arial" charset="0"/>
                </a:defRPr>
              </a:lvl3pPr>
              <a:lvl4pPr marL="1600200" indent="-228600" eaLnBrk="0" hangingPunct="0">
                <a:defRPr sz="2200">
                  <a:solidFill>
                    <a:schemeClr val="tx1"/>
                  </a:solidFill>
                  <a:latin typeface="Arial" charset="0"/>
                  <a:cs typeface="Arial" charset="0"/>
                </a:defRPr>
              </a:lvl4pPr>
              <a:lvl5pPr marL="2057400" indent="-228600" eaLnBrk="0" hangingPunct="0">
                <a:defRPr sz="2200">
                  <a:solidFill>
                    <a:schemeClr val="tx1"/>
                  </a:solidFill>
                  <a:latin typeface="Arial" charset="0"/>
                  <a:cs typeface="Arial" charset="0"/>
                </a:defRPr>
              </a:lvl5pPr>
              <a:lvl6pPr marL="2514600" indent="-228600" eaLnBrk="0" fontAlgn="base" hangingPunct="0">
                <a:spcBef>
                  <a:spcPct val="0"/>
                </a:spcBef>
                <a:spcAft>
                  <a:spcPct val="0"/>
                </a:spcAft>
                <a:defRPr sz="2200">
                  <a:solidFill>
                    <a:schemeClr val="tx1"/>
                  </a:solidFill>
                  <a:latin typeface="Arial" charset="0"/>
                  <a:cs typeface="Arial" charset="0"/>
                </a:defRPr>
              </a:lvl6pPr>
              <a:lvl7pPr marL="2971800" indent="-228600" eaLnBrk="0" fontAlgn="base" hangingPunct="0">
                <a:spcBef>
                  <a:spcPct val="0"/>
                </a:spcBef>
                <a:spcAft>
                  <a:spcPct val="0"/>
                </a:spcAft>
                <a:defRPr sz="2200">
                  <a:solidFill>
                    <a:schemeClr val="tx1"/>
                  </a:solidFill>
                  <a:latin typeface="Arial" charset="0"/>
                  <a:cs typeface="Arial" charset="0"/>
                </a:defRPr>
              </a:lvl7pPr>
              <a:lvl8pPr marL="3429000" indent="-228600" eaLnBrk="0" fontAlgn="base" hangingPunct="0">
                <a:spcBef>
                  <a:spcPct val="0"/>
                </a:spcBef>
                <a:spcAft>
                  <a:spcPct val="0"/>
                </a:spcAft>
                <a:defRPr sz="2200">
                  <a:solidFill>
                    <a:schemeClr val="tx1"/>
                  </a:solidFill>
                  <a:latin typeface="Arial" charset="0"/>
                  <a:cs typeface="Arial" charset="0"/>
                </a:defRPr>
              </a:lvl8pPr>
              <a:lvl9pPr marL="3886200" indent="-228600" eaLnBrk="0" fontAlgn="base" hangingPunct="0">
                <a:spcBef>
                  <a:spcPct val="0"/>
                </a:spcBef>
                <a:spcAft>
                  <a:spcPct val="0"/>
                </a:spcAft>
                <a:defRPr sz="2200">
                  <a:solidFill>
                    <a:schemeClr val="tx1"/>
                  </a:solidFill>
                  <a:latin typeface="Arial" charset="0"/>
                  <a:cs typeface="Arial" charset="0"/>
                </a:defRPr>
              </a:lvl9pPr>
            </a:lstStyle>
            <a:p>
              <a:pPr eaLnBrk="1" hangingPunct="1">
                <a:defRPr/>
              </a:pPr>
              <a:endParaRPr lang="sl-SI" altLang="sl-SI" sz="1800">
                <a:solidFill>
                  <a:schemeClr val="accent2"/>
                </a:solidFill>
              </a:endParaRPr>
            </a:p>
          </p:txBody>
        </p:sp>
        <p:sp>
          <p:nvSpPr>
            <p:cNvPr id="1040" name="Rectangle 13">
              <a:extLst>
                <a:ext uri="{FF2B5EF4-FFF2-40B4-BE49-F238E27FC236}">
                  <a16:creationId xmlns:a16="http://schemas.microsoft.com/office/drawing/2014/main" id="{64602639-69B8-4361-B806-899B5173114E}"/>
                </a:ext>
              </a:extLst>
            </p:cNvPr>
            <p:cNvSpPr>
              <a:spLocks noChangeArrowheads="1"/>
            </p:cNvSpPr>
            <p:nvPr/>
          </p:nvSpPr>
          <p:spPr bwMode="auto">
            <a:xfrm>
              <a:off x="173" y="258"/>
              <a:ext cx="86" cy="86"/>
            </a:xfrm>
            <a:prstGeom prst="rect">
              <a:avLst/>
            </a:prstGeom>
            <a:solidFill>
              <a:schemeClr val="accent2"/>
            </a:solidFill>
            <a:ln>
              <a:noFill/>
            </a:ln>
          </p:spPr>
          <p:txBody>
            <a:bodyPr/>
            <a:lstStyle>
              <a:lvl1pPr eaLnBrk="0" hangingPunct="0">
                <a:defRPr sz="2200">
                  <a:solidFill>
                    <a:schemeClr val="tx1"/>
                  </a:solidFill>
                  <a:latin typeface="Arial" charset="0"/>
                  <a:cs typeface="Arial" charset="0"/>
                </a:defRPr>
              </a:lvl1pPr>
              <a:lvl2pPr marL="742950" indent="-285750" eaLnBrk="0" hangingPunct="0">
                <a:defRPr sz="2200">
                  <a:solidFill>
                    <a:schemeClr val="tx1"/>
                  </a:solidFill>
                  <a:latin typeface="Arial" charset="0"/>
                  <a:cs typeface="Arial" charset="0"/>
                </a:defRPr>
              </a:lvl2pPr>
              <a:lvl3pPr marL="1143000" indent="-228600" eaLnBrk="0" hangingPunct="0">
                <a:defRPr sz="2200">
                  <a:solidFill>
                    <a:schemeClr val="tx1"/>
                  </a:solidFill>
                  <a:latin typeface="Arial" charset="0"/>
                  <a:cs typeface="Arial" charset="0"/>
                </a:defRPr>
              </a:lvl3pPr>
              <a:lvl4pPr marL="1600200" indent="-228600" eaLnBrk="0" hangingPunct="0">
                <a:defRPr sz="2200">
                  <a:solidFill>
                    <a:schemeClr val="tx1"/>
                  </a:solidFill>
                  <a:latin typeface="Arial" charset="0"/>
                  <a:cs typeface="Arial" charset="0"/>
                </a:defRPr>
              </a:lvl4pPr>
              <a:lvl5pPr marL="2057400" indent="-228600" eaLnBrk="0" hangingPunct="0">
                <a:defRPr sz="2200">
                  <a:solidFill>
                    <a:schemeClr val="tx1"/>
                  </a:solidFill>
                  <a:latin typeface="Arial" charset="0"/>
                  <a:cs typeface="Arial" charset="0"/>
                </a:defRPr>
              </a:lvl5pPr>
              <a:lvl6pPr marL="2514600" indent="-228600" eaLnBrk="0" fontAlgn="base" hangingPunct="0">
                <a:spcBef>
                  <a:spcPct val="0"/>
                </a:spcBef>
                <a:spcAft>
                  <a:spcPct val="0"/>
                </a:spcAft>
                <a:defRPr sz="2200">
                  <a:solidFill>
                    <a:schemeClr val="tx1"/>
                  </a:solidFill>
                  <a:latin typeface="Arial" charset="0"/>
                  <a:cs typeface="Arial" charset="0"/>
                </a:defRPr>
              </a:lvl6pPr>
              <a:lvl7pPr marL="2971800" indent="-228600" eaLnBrk="0" fontAlgn="base" hangingPunct="0">
                <a:spcBef>
                  <a:spcPct val="0"/>
                </a:spcBef>
                <a:spcAft>
                  <a:spcPct val="0"/>
                </a:spcAft>
                <a:defRPr sz="2200">
                  <a:solidFill>
                    <a:schemeClr val="tx1"/>
                  </a:solidFill>
                  <a:latin typeface="Arial" charset="0"/>
                  <a:cs typeface="Arial" charset="0"/>
                </a:defRPr>
              </a:lvl7pPr>
              <a:lvl8pPr marL="3429000" indent="-228600" eaLnBrk="0" fontAlgn="base" hangingPunct="0">
                <a:spcBef>
                  <a:spcPct val="0"/>
                </a:spcBef>
                <a:spcAft>
                  <a:spcPct val="0"/>
                </a:spcAft>
                <a:defRPr sz="2200">
                  <a:solidFill>
                    <a:schemeClr val="tx1"/>
                  </a:solidFill>
                  <a:latin typeface="Arial" charset="0"/>
                  <a:cs typeface="Arial" charset="0"/>
                </a:defRPr>
              </a:lvl8pPr>
              <a:lvl9pPr marL="3886200" indent="-228600" eaLnBrk="0" fontAlgn="base" hangingPunct="0">
                <a:spcBef>
                  <a:spcPct val="0"/>
                </a:spcBef>
                <a:spcAft>
                  <a:spcPct val="0"/>
                </a:spcAft>
                <a:defRPr sz="2200">
                  <a:solidFill>
                    <a:schemeClr val="tx1"/>
                  </a:solidFill>
                  <a:latin typeface="Arial" charset="0"/>
                  <a:cs typeface="Arial" charset="0"/>
                </a:defRPr>
              </a:lvl9pPr>
            </a:lstStyle>
            <a:p>
              <a:pPr eaLnBrk="1" hangingPunct="1">
                <a:defRPr/>
              </a:pPr>
              <a:endParaRPr lang="sl-SI" altLang="sl-SI" sz="1800">
                <a:solidFill>
                  <a:schemeClr val="accent2"/>
                </a:solidFill>
              </a:endParaRPr>
            </a:p>
          </p:txBody>
        </p:sp>
      </p:grpSp>
      <p:sp>
        <p:nvSpPr>
          <p:cNvPr id="1029" name="Rectangle 14">
            <a:extLst>
              <a:ext uri="{FF2B5EF4-FFF2-40B4-BE49-F238E27FC236}">
                <a16:creationId xmlns:a16="http://schemas.microsoft.com/office/drawing/2014/main" id="{A59D1D1A-AF76-4805-9A75-5B17711DAD8C}"/>
              </a:ext>
            </a:extLst>
          </p:cNvPr>
          <p:cNvSpPr>
            <a:spLocks noGrp="1" noChangeArrowheads="1"/>
          </p:cNvSpPr>
          <p:nvPr>
            <p:ph type="title"/>
          </p:nvPr>
        </p:nvSpPr>
        <p:spPr bwMode="auto">
          <a:xfrm>
            <a:off x="609600" y="457200"/>
            <a:ext cx="10972800" cy="1371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sl-SI" altLang="sl-SI"/>
              <a:t>Kliknite, če želite urediti slog naslova matrice</a:t>
            </a:r>
          </a:p>
        </p:txBody>
      </p:sp>
      <p:sp>
        <p:nvSpPr>
          <p:cNvPr id="1030" name="Rectangle 15">
            <a:extLst>
              <a:ext uri="{FF2B5EF4-FFF2-40B4-BE49-F238E27FC236}">
                <a16:creationId xmlns:a16="http://schemas.microsoft.com/office/drawing/2014/main" id="{3F8DEE64-21A8-48CC-81E5-C8129505637D}"/>
              </a:ext>
            </a:extLst>
          </p:cNvPr>
          <p:cNvSpPr>
            <a:spLocks noGrp="1" noChangeArrowheads="1"/>
          </p:cNvSpPr>
          <p:nvPr>
            <p:ph type="body" idx="1"/>
          </p:nvPr>
        </p:nvSpPr>
        <p:spPr bwMode="auto">
          <a:xfrm>
            <a:off x="609600" y="1981200"/>
            <a:ext cx="10972800" cy="3886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sl-SI" altLang="sl-SI"/>
              <a:t>Kliknite, če želite urediti sloge besedila matrice</a:t>
            </a:r>
          </a:p>
          <a:p>
            <a:pPr lvl="1"/>
            <a:r>
              <a:rPr lang="sl-SI" altLang="sl-SI"/>
              <a:t>Druga raven</a:t>
            </a:r>
          </a:p>
          <a:p>
            <a:pPr lvl="2"/>
            <a:r>
              <a:rPr lang="sl-SI" altLang="sl-SI"/>
              <a:t>Tretja raven</a:t>
            </a:r>
          </a:p>
          <a:p>
            <a:pPr lvl="3"/>
            <a:r>
              <a:rPr lang="sl-SI" altLang="sl-SI"/>
              <a:t>Četrta raven</a:t>
            </a:r>
          </a:p>
          <a:p>
            <a:pPr lvl="4"/>
            <a:r>
              <a:rPr lang="sl-SI" altLang="sl-SI"/>
              <a:t>Peta raven</a:t>
            </a:r>
          </a:p>
        </p:txBody>
      </p:sp>
      <p:sp>
        <p:nvSpPr>
          <p:cNvPr id="15376" name="Rectangle 16">
            <a:extLst>
              <a:ext uri="{FF2B5EF4-FFF2-40B4-BE49-F238E27FC236}">
                <a16:creationId xmlns:a16="http://schemas.microsoft.com/office/drawing/2014/main" id="{DED69286-DF4B-48F4-9C56-145471B569ED}"/>
              </a:ext>
            </a:extLst>
          </p:cNvPr>
          <p:cNvSpPr>
            <a:spLocks noGrp="1" noChangeArrowheads="1"/>
          </p:cNvSpPr>
          <p:nvPr>
            <p:ph type="dt" sz="half" idx="2"/>
          </p:nvPr>
        </p:nvSpPr>
        <p:spPr bwMode="auto">
          <a:xfrm>
            <a:off x="609600" y="6245225"/>
            <a:ext cx="28448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atin typeface="Arial" charset="0"/>
                <a:cs typeface="Arial" charset="0"/>
              </a:defRPr>
            </a:lvl1pPr>
          </a:lstStyle>
          <a:p>
            <a:pPr>
              <a:defRPr/>
            </a:pPr>
            <a:fld id="{477A5609-ADDF-4110-AF73-CB0419254115}" type="datetime1">
              <a:rPr lang="sl-SI"/>
              <a:pPr>
                <a:defRPr/>
              </a:pPr>
              <a:t>24. 01. 2022</a:t>
            </a:fld>
            <a:endParaRPr lang="sl-SI"/>
          </a:p>
        </p:txBody>
      </p:sp>
    </p:spTree>
    <p:extLst>
      <p:ext uri="{BB962C8B-B14F-4D97-AF65-F5344CB8AC3E}">
        <p14:creationId xmlns:p14="http://schemas.microsoft.com/office/powerpoint/2010/main" val="42576925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Lst>
  <p:hf hdr="0" ftr="0" dt="0"/>
  <p:txStyles>
    <p:titleStyle>
      <a:lvl1pPr algn="l" rtl="0" eaLnBrk="0" fontAlgn="base" hangingPunct="0">
        <a:spcBef>
          <a:spcPct val="0"/>
        </a:spcBef>
        <a:spcAft>
          <a:spcPct val="0"/>
        </a:spcAft>
        <a:defRPr sz="4400">
          <a:solidFill>
            <a:schemeClr val="tx1"/>
          </a:solidFill>
          <a:latin typeface="+mj-lt"/>
          <a:ea typeface="+mj-ea"/>
          <a:cs typeface="+mj-cs"/>
        </a:defRPr>
      </a:lvl1pPr>
      <a:lvl2pPr algn="l" rtl="0" eaLnBrk="0" fontAlgn="base" hangingPunct="0">
        <a:spcBef>
          <a:spcPct val="0"/>
        </a:spcBef>
        <a:spcAft>
          <a:spcPct val="0"/>
        </a:spcAft>
        <a:defRPr sz="4400">
          <a:solidFill>
            <a:schemeClr val="tx1"/>
          </a:solidFill>
          <a:latin typeface="Arial" charset="0"/>
          <a:cs typeface="Arial" charset="0"/>
        </a:defRPr>
      </a:lvl2pPr>
      <a:lvl3pPr algn="l" rtl="0" eaLnBrk="0" fontAlgn="base" hangingPunct="0">
        <a:spcBef>
          <a:spcPct val="0"/>
        </a:spcBef>
        <a:spcAft>
          <a:spcPct val="0"/>
        </a:spcAft>
        <a:defRPr sz="4400">
          <a:solidFill>
            <a:schemeClr val="tx1"/>
          </a:solidFill>
          <a:latin typeface="Arial" charset="0"/>
          <a:cs typeface="Arial" charset="0"/>
        </a:defRPr>
      </a:lvl3pPr>
      <a:lvl4pPr algn="l" rtl="0" eaLnBrk="0" fontAlgn="base" hangingPunct="0">
        <a:spcBef>
          <a:spcPct val="0"/>
        </a:spcBef>
        <a:spcAft>
          <a:spcPct val="0"/>
        </a:spcAft>
        <a:defRPr sz="4400">
          <a:solidFill>
            <a:schemeClr val="tx1"/>
          </a:solidFill>
          <a:latin typeface="Arial" charset="0"/>
          <a:cs typeface="Arial" charset="0"/>
        </a:defRPr>
      </a:lvl4pPr>
      <a:lvl5pPr algn="l" rtl="0" eaLnBrk="0" fontAlgn="base" hangingPunct="0">
        <a:spcBef>
          <a:spcPct val="0"/>
        </a:spcBef>
        <a:spcAft>
          <a:spcPct val="0"/>
        </a:spcAft>
        <a:defRPr sz="4400">
          <a:solidFill>
            <a:schemeClr val="tx1"/>
          </a:solidFill>
          <a:latin typeface="Arial" charset="0"/>
          <a:cs typeface="Arial" charset="0"/>
        </a:defRPr>
      </a:lvl5pPr>
      <a:lvl6pPr marL="457200" algn="l" rtl="0" fontAlgn="base">
        <a:spcBef>
          <a:spcPct val="0"/>
        </a:spcBef>
        <a:spcAft>
          <a:spcPct val="0"/>
        </a:spcAft>
        <a:defRPr sz="4400">
          <a:solidFill>
            <a:schemeClr val="tx1"/>
          </a:solidFill>
          <a:latin typeface="Arial" charset="0"/>
          <a:cs typeface="Arial" charset="0"/>
        </a:defRPr>
      </a:lvl6pPr>
      <a:lvl7pPr marL="914400" algn="l" rtl="0" fontAlgn="base">
        <a:spcBef>
          <a:spcPct val="0"/>
        </a:spcBef>
        <a:spcAft>
          <a:spcPct val="0"/>
        </a:spcAft>
        <a:defRPr sz="4400">
          <a:solidFill>
            <a:schemeClr val="tx1"/>
          </a:solidFill>
          <a:latin typeface="Arial" charset="0"/>
          <a:cs typeface="Arial" charset="0"/>
        </a:defRPr>
      </a:lvl7pPr>
      <a:lvl8pPr marL="1371600" algn="l" rtl="0" fontAlgn="base">
        <a:spcBef>
          <a:spcPct val="0"/>
        </a:spcBef>
        <a:spcAft>
          <a:spcPct val="0"/>
        </a:spcAft>
        <a:defRPr sz="4400">
          <a:solidFill>
            <a:schemeClr val="tx1"/>
          </a:solidFill>
          <a:latin typeface="Arial" charset="0"/>
          <a:cs typeface="Arial" charset="0"/>
        </a:defRPr>
      </a:lvl8pPr>
      <a:lvl9pPr marL="1828800" algn="l" rtl="0" fontAlgn="base">
        <a:spcBef>
          <a:spcPct val="0"/>
        </a:spcBef>
        <a:spcAft>
          <a:spcPct val="0"/>
        </a:spcAft>
        <a:defRPr sz="4400">
          <a:solidFill>
            <a:schemeClr val="tx1"/>
          </a:solidFill>
          <a:latin typeface="Arial" charset="0"/>
          <a:cs typeface="Arial" charset="0"/>
        </a:defRPr>
      </a:lvl9pPr>
    </p:titleStyle>
    <p:bodyStyle>
      <a:lvl1pPr marL="342900" indent="-342900" algn="l" rtl="0" eaLnBrk="0" fontAlgn="base" hangingPunct="0">
        <a:spcBef>
          <a:spcPct val="20000"/>
        </a:spcBef>
        <a:spcAft>
          <a:spcPct val="0"/>
        </a:spcAft>
        <a:buClr>
          <a:schemeClr val="bg2"/>
        </a:buClr>
        <a:buSzPct val="75000"/>
        <a:buFont typeface="Wingdings" panose="05000000000000000000" pitchFamily="2" charset="2"/>
        <a:buChar char="n"/>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accent2"/>
        </a:buClr>
        <a:buSzPct val="80000"/>
        <a:buFont typeface="Wingdings" panose="05000000000000000000" pitchFamily="2" charset="2"/>
        <a:buChar char="¨"/>
        <a:defRPr sz="2800">
          <a:solidFill>
            <a:schemeClr val="tx1"/>
          </a:solidFill>
          <a:latin typeface="+mn-lt"/>
          <a:cs typeface="+mn-cs"/>
        </a:defRPr>
      </a:lvl2pPr>
      <a:lvl3pPr marL="1143000" indent="-228600" algn="l" rtl="0" eaLnBrk="0" fontAlgn="base" hangingPunct="0">
        <a:spcBef>
          <a:spcPct val="20000"/>
        </a:spcBef>
        <a:spcAft>
          <a:spcPct val="0"/>
        </a:spcAft>
        <a:buClr>
          <a:schemeClr val="bg2"/>
        </a:buClr>
        <a:buSzPct val="65000"/>
        <a:buFont typeface="Wingdings" panose="05000000000000000000" pitchFamily="2" charset="2"/>
        <a:buChar char="n"/>
        <a:defRPr sz="2400">
          <a:solidFill>
            <a:schemeClr val="tx1"/>
          </a:solidFill>
          <a:latin typeface="+mn-lt"/>
          <a:cs typeface="+mn-cs"/>
        </a:defRPr>
      </a:lvl3pPr>
      <a:lvl4pPr marL="1600200" indent="-228600" algn="l" rtl="0" eaLnBrk="0" fontAlgn="base" hangingPunct="0">
        <a:spcBef>
          <a:spcPct val="20000"/>
        </a:spcBef>
        <a:spcAft>
          <a:spcPct val="0"/>
        </a:spcAft>
        <a:buClr>
          <a:schemeClr val="accent2"/>
        </a:buClr>
        <a:buSzPct val="70000"/>
        <a:buFont typeface="Wingdings" panose="05000000000000000000" pitchFamily="2" charset="2"/>
        <a:buChar char="¨"/>
        <a:defRPr sz="2000">
          <a:solidFill>
            <a:schemeClr val="tx1"/>
          </a:solidFill>
          <a:latin typeface="+mn-lt"/>
          <a:cs typeface="+mn-cs"/>
        </a:defRPr>
      </a:lvl4pPr>
      <a:lvl5pPr marL="2057400" indent="-228600" algn="l" rtl="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mn-lt"/>
          <a:cs typeface="+mn-cs"/>
        </a:defRPr>
      </a:lvl5pPr>
      <a:lvl6pPr marL="25146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6pPr>
      <a:lvl7pPr marL="29718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7pPr>
      <a:lvl8pPr marL="34290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8pPr>
      <a:lvl9pPr marL="38862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9pPr>
    </p:bodyStyle>
    <p:otherStyle>
      <a:defPPr>
        <a:defRPr lang="sl-S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8.xml"/></Relationships>
</file>

<file path=ppt/slides/_rels/slide2.xml.rels><?xml version="1.0" encoding="UTF-8" standalone="yes"?>
<Relationships xmlns="http://schemas.openxmlformats.org/package/2006/relationships"><Relationship Id="rId8" Type="http://schemas.openxmlformats.org/officeDocument/2006/relationships/oleObject" Target="../embeddings/oleObject3.bin"/><Relationship Id="rId3" Type="http://schemas.openxmlformats.org/officeDocument/2006/relationships/image" Target="../media/image6.jpeg"/><Relationship Id="rId7" Type="http://schemas.openxmlformats.org/officeDocument/2006/relationships/image" Target="../media/image3.wmf"/><Relationship Id="rId2" Type="http://schemas.openxmlformats.org/officeDocument/2006/relationships/slideLayout" Target="../slideLayouts/slideLayout18.xml"/><Relationship Id="rId1" Type="http://schemas.openxmlformats.org/officeDocument/2006/relationships/vmlDrawing" Target="../drawings/vmlDrawing1.vml"/><Relationship Id="rId6" Type="http://schemas.openxmlformats.org/officeDocument/2006/relationships/oleObject" Target="../embeddings/oleObject2.bin"/><Relationship Id="rId11" Type="http://schemas.openxmlformats.org/officeDocument/2006/relationships/image" Target="../media/image5.wmf"/><Relationship Id="rId5" Type="http://schemas.openxmlformats.org/officeDocument/2006/relationships/image" Target="../media/image2.wmf"/><Relationship Id="rId10" Type="http://schemas.openxmlformats.org/officeDocument/2006/relationships/oleObject" Target="../embeddings/oleObject4.bin"/><Relationship Id="rId4" Type="http://schemas.openxmlformats.org/officeDocument/2006/relationships/oleObject" Target="../embeddings/oleObject1.bin"/><Relationship Id="rId9" Type="http://schemas.openxmlformats.org/officeDocument/2006/relationships/image" Target="../media/image4.wmf"/></Relationships>
</file>

<file path=ppt/slides/_rels/slide3.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18.xml"/></Relationships>
</file>

<file path=ppt/slides/_rels/slide4.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18.xml"/></Relationships>
</file>

<file path=ppt/slides/_rels/slide5.xml.rels><?xml version="1.0" encoding="UTF-8" standalone="yes"?>
<Relationships xmlns="http://schemas.openxmlformats.org/package/2006/relationships"><Relationship Id="rId3" Type="http://schemas.openxmlformats.org/officeDocument/2006/relationships/oleObject" Target="../embeddings/oleObject5.bin"/><Relationship Id="rId2" Type="http://schemas.openxmlformats.org/officeDocument/2006/relationships/slideLayout" Target="../slideLayouts/slideLayout18.xml"/><Relationship Id="rId1" Type="http://schemas.openxmlformats.org/officeDocument/2006/relationships/vmlDrawing" Target="../drawings/vmlDrawing2.vml"/><Relationship Id="rId5" Type="http://schemas.openxmlformats.org/officeDocument/2006/relationships/image" Target="../media/image10.png"/><Relationship Id="rId4" Type="http://schemas.openxmlformats.org/officeDocument/2006/relationships/image" Target="../media/image9.wmf"/></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7.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image" Target="../media/image11.jpeg"/><Relationship Id="rId1" Type="http://schemas.openxmlformats.org/officeDocument/2006/relationships/slideLayout" Target="../slideLayouts/slideLayout18.xml"/><Relationship Id="rId4" Type="http://schemas.openxmlformats.org/officeDocument/2006/relationships/image" Target="../media/image13.jpeg"/></Relationships>
</file>

<file path=ppt/slides/_rels/slide8.xml.rels><?xml version="1.0" encoding="UTF-8" standalone="yes"?>
<Relationships xmlns="http://schemas.openxmlformats.org/package/2006/relationships"><Relationship Id="rId3" Type="http://schemas.openxmlformats.org/officeDocument/2006/relationships/image" Target="../media/image15.jpeg"/><Relationship Id="rId2" Type="http://schemas.openxmlformats.org/officeDocument/2006/relationships/image" Target="../media/image14.jpeg"/><Relationship Id="rId1" Type="http://schemas.openxmlformats.org/officeDocument/2006/relationships/slideLayout" Target="../slideLayouts/slideLayout18.xml"/><Relationship Id="rId5" Type="http://schemas.openxmlformats.org/officeDocument/2006/relationships/image" Target="../media/image17.jpeg"/><Relationship Id="rId4" Type="http://schemas.openxmlformats.org/officeDocument/2006/relationships/image" Target="../media/image16.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9922" name="Rectangle 3">
            <a:extLst>
              <a:ext uri="{FF2B5EF4-FFF2-40B4-BE49-F238E27FC236}">
                <a16:creationId xmlns:a16="http://schemas.microsoft.com/office/drawing/2014/main" id="{6F6F0B05-8E04-474D-B5B6-6B1399A86DB0}"/>
              </a:ext>
            </a:extLst>
          </p:cNvPr>
          <p:cNvSpPr>
            <a:spLocks noGrp="1" noChangeArrowheads="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bg2"/>
              </a:buClr>
              <a:buSzPct val="75000"/>
              <a:buFont typeface="Wingdings" panose="05000000000000000000" pitchFamily="2" charset="2"/>
              <a:buChar char="n"/>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lr>
                <a:schemeClr val="accent2"/>
              </a:buClr>
              <a:buSzPct val="80000"/>
              <a:buFont typeface="Wingdings" panose="05000000000000000000" pitchFamily="2" charset="2"/>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lr>
                <a:schemeClr val="bg2"/>
              </a:buClr>
              <a:buSzPct val="65000"/>
              <a:buFont typeface="Wingdings" panose="05000000000000000000" pitchFamily="2" charset="2"/>
              <a:buChar char="n"/>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9pPr>
          </a:lstStyle>
          <a:p>
            <a:pPr fontAlgn="base">
              <a:spcBef>
                <a:spcPct val="0"/>
              </a:spcBef>
              <a:spcAft>
                <a:spcPct val="0"/>
              </a:spcAft>
              <a:buClrTx/>
              <a:buSzTx/>
              <a:buNone/>
            </a:pPr>
            <a:fld id="{0A6B5C3F-28F6-40EF-9DBC-2AA4659054D1}" type="slidenum">
              <a:rPr lang="sl-SI" altLang="sl-SI" sz="1200">
                <a:solidFill>
                  <a:srgbClr val="000000"/>
                </a:solidFill>
                <a:latin typeface="Arial Black" panose="020B0A04020102020204" pitchFamily="34" charset="0"/>
              </a:rPr>
              <a:pPr fontAlgn="base">
                <a:spcBef>
                  <a:spcPct val="0"/>
                </a:spcBef>
                <a:spcAft>
                  <a:spcPct val="0"/>
                </a:spcAft>
                <a:buClrTx/>
                <a:buSzTx/>
                <a:buNone/>
              </a:pPr>
              <a:t>1</a:t>
            </a:fld>
            <a:endParaRPr lang="sl-SI" altLang="sl-SI" sz="1200">
              <a:solidFill>
                <a:srgbClr val="000000"/>
              </a:solidFill>
              <a:latin typeface="Arial Black" panose="020B0A04020102020204" pitchFamily="34" charset="0"/>
            </a:endParaRPr>
          </a:p>
        </p:txBody>
      </p:sp>
      <p:sp>
        <p:nvSpPr>
          <p:cNvPr id="209923" name="Rectangle 4">
            <a:extLst>
              <a:ext uri="{FF2B5EF4-FFF2-40B4-BE49-F238E27FC236}">
                <a16:creationId xmlns:a16="http://schemas.microsoft.com/office/drawing/2014/main" id="{ACC0EBBD-8954-405A-B581-34D9CD0399BB}"/>
              </a:ext>
            </a:extLst>
          </p:cNvPr>
          <p:cNvSpPr>
            <a:spLocks noChangeArrowheads="1"/>
          </p:cNvSpPr>
          <p:nvPr/>
        </p:nvSpPr>
        <p:spPr bwMode="auto">
          <a:xfrm>
            <a:off x="1919289" y="692150"/>
            <a:ext cx="8569325" cy="28019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bg2"/>
              </a:buClr>
              <a:buSzPct val="75000"/>
              <a:buFont typeface="Wingdings" panose="05000000000000000000" pitchFamily="2" charset="2"/>
              <a:buChar char="n"/>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lr>
                <a:schemeClr val="accent2"/>
              </a:buClr>
              <a:buSzPct val="80000"/>
              <a:buFont typeface="Wingdings" panose="05000000000000000000" pitchFamily="2" charset="2"/>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lr>
                <a:schemeClr val="bg2"/>
              </a:buClr>
              <a:buSzPct val="65000"/>
              <a:buFont typeface="Wingdings" panose="05000000000000000000" pitchFamily="2" charset="2"/>
              <a:buChar char="n"/>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9pPr>
          </a:lstStyle>
          <a:p>
            <a:pPr fontAlgn="base">
              <a:spcBef>
                <a:spcPct val="0"/>
              </a:spcBef>
              <a:spcAft>
                <a:spcPct val="0"/>
              </a:spcAft>
              <a:buClrTx/>
              <a:buSzTx/>
              <a:buNone/>
            </a:pPr>
            <a:r>
              <a:rPr lang="sl-SI" altLang="sl-SI" sz="2200" b="1">
                <a:solidFill>
                  <a:srgbClr val="000000"/>
                </a:solidFill>
              </a:rPr>
              <a:t>Primer 2</a:t>
            </a:r>
            <a:endParaRPr lang="sl-SI" altLang="sl-SI" sz="2200">
              <a:solidFill>
                <a:srgbClr val="000000"/>
              </a:solidFill>
            </a:endParaRPr>
          </a:p>
          <a:p>
            <a:pPr fontAlgn="base">
              <a:spcBef>
                <a:spcPct val="0"/>
              </a:spcBef>
              <a:spcAft>
                <a:spcPct val="0"/>
              </a:spcAft>
              <a:buClrTx/>
              <a:buSzTx/>
              <a:buNone/>
            </a:pPr>
            <a:r>
              <a:rPr lang="sl-SI" altLang="sl-SI" sz="2200">
                <a:solidFill>
                  <a:srgbClr val="000000"/>
                </a:solidFill>
              </a:rPr>
              <a:t>Carnotov krožni proces opravljamo z </a:t>
            </a:r>
            <a:r>
              <a:rPr lang="sl-SI" altLang="sl-SI" sz="2200" i="1">
                <a:solidFill>
                  <a:srgbClr val="000000"/>
                </a:solidFill>
              </a:rPr>
              <a:t>m = </a:t>
            </a:r>
            <a:r>
              <a:rPr lang="sl-SI" altLang="sl-SI" sz="2200">
                <a:solidFill>
                  <a:srgbClr val="000000"/>
                </a:solidFill>
              </a:rPr>
              <a:t>1 kg zraka. Začetno stanje je </a:t>
            </a:r>
            <a:r>
              <a:rPr lang="sl-SI" altLang="sl-SI" sz="2200" i="1">
                <a:solidFill>
                  <a:srgbClr val="000000"/>
                </a:solidFill>
              </a:rPr>
              <a:t>p</a:t>
            </a:r>
            <a:r>
              <a:rPr lang="sl-SI" altLang="sl-SI" sz="2200" i="1" baseline="-25000">
                <a:solidFill>
                  <a:srgbClr val="000000"/>
                </a:solidFill>
              </a:rPr>
              <a:t>1</a:t>
            </a:r>
            <a:r>
              <a:rPr lang="sl-SI" altLang="sl-SI" sz="2200" i="1">
                <a:solidFill>
                  <a:srgbClr val="000000"/>
                </a:solidFill>
              </a:rPr>
              <a:t> = </a:t>
            </a:r>
            <a:r>
              <a:rPr lang="sl-SI" altLang="sl-SI" sz="2200">
                <a:solidFill>
                  <a:srgbClr val="000000"/>
                </a:solidFill>
              </a:rPr>
              <a:t>40 bar in </a:t>
            </a:r>
            <a:r>
              <a:rPr lang="sl-SI" altLang="sl-SI" sz="2200" i="1">
                <a:solidFill>
                  <a:srgbClr val="000000"/>
                </a:solidFill>
              </a:rPr>
              <a:t>T</a:t>
            </a:r>
            <a:r>
              <a:rPr lang="sl-SI" altLang="sl-SI" sz="2200" i="1" baseline="-25000">
                <a:solidFill>
                  <a:srgbClr val="000000"/>
                </a:solidFill>
              </a:rPr>
              <a:t>1</a:t>
            </a:r>
            <a:r>
              <a:rPr lang="sl-SI" altLang="sl-SI" sz="2200" i="1">
                <a:solidFill>
                  <a:srgbClr val="000000"/>
                </a:solidFill>
              </a:rPr>
              <a:t> = </a:t>
            </a:r>
            <a:r>
              <a:rPr lang="sl-SI" altLang="sl-SI" sz="2200">
                <a:solidFill>
                  <a:srgbClr val="000000"/>
                </a:solidFill>
              </a:rPr>
              <a:t>1273 K. Izotermno raztezanje gre do </a:t>
            </a:r>
            <a:r>
              <a:rPr lang="sl-SI" altLang="sl-SI" sz="2200" i="1">
                <a:solidFill>
                  <a:srgbClr val="000000"/>
                </a:solidFill>
              </a:rPr>
              <a:t>p</a:t>
            </a:r>
            <a:r>
              <a:rPr lang="sl-SI" altLang="sl-SI" sz="2200" i="1" baseline="-25000">
                <a:solidFill>
                  <a:srgbClr val="000000"/>
                </a:solidFill>
              </a:rPr>
              <a:t>2</a:t>
            </a:r>
            <a:r>
              <a:rPr lang="sl-SI" altLang="sl-SI" sz="2200" i="1">
                <a:solidFill>
                  <a:srgbClr val="000000"/>
                </a:solidFill>
              </a:rPr>
              <a:t> </a:t>
            </a:r>
            <a:r>
              <a:rPr lang="sl-SI" altLang="sl-SI" sz="2200">
                <a:solidFill>
                  <a:srgbClr val="000000"/>
                </a:solidFill>
              </a:rPr>
              <a:t>= 25 bar, izentropna pa še naprej do </a:t>
            </a:r>
            <a:r>
              <a:rPr lang="sl-SI" altLang="sl-SI" sz="2200" i="1">
                <a:solidFill>
                  <a:srgbClr val="000000"/>
                </a:solidFill>
              </a:rPr>
              <a:t>p</a:t>
            </a:r>
            <a:r>
              <a:rPr lang="sl-SI" altLang="sl-SI" sz="2200" i="1" baseline="-25000">
                <a:solidFill>
                  <a:srgbClr val="000000"/>
                </a:solidFill>
              </a:rPr>
              <a:t>3</a:t>
            </a:r>
            <a:r>
              <a:rPr lang="sl-SI" altLang="sl-SI" sz="2200" i="1">
                <a:solidFill>
                  <a:srgbClr val="000000"/>
                </a:solidFill>
              </a:rPr>
              <a:t> = 1,5 </a:t>
            </a:r>
            <a:r>
              <a:rPr lang="sl-SI" altLang="sl-SI" sz="2200">
                <a:solidFill>
                  <a:srgbClr val="000000"/>
                </a:solidFill>
              </a:rPr>
              <a:t>bar (</a:t>
            </a:r>
            <a:r>
              <a:rPr lang="el-GR" altLang="sl-SI" sz="2200">
                <a:solidFill>
                  <a:srgbClr val="000000"/>
                </a:solidFill>
              </a:rPr>
              <a:t>χ</a:t>
            </a:r>
            <a:r>
              <a:rPr lang="sl-SI" altLang="sl-SI" sz="2200">
                <a:solidFill>
                  <a:srgbClr val="000000"/>
                </a:solidFill>
              </a:rPr>
              <a:t> = 1,4). Določi</a:t>
            </a:r>
          </a:p>
          <a:p>
            <a:pPr fontAlgn="base">
              <a:spcBef>
                <a:spcPct val="0"/>
              </a:spcBef>
              <a:spcAft>
                <a:spcPct val="0"/>
              </a:spcAft>
              <a:buClrTx/>
              <a:buSzTx/>
              <a:buNone/>
            </a:pPr>
            <a:r>
              <a:rPr lang="sl-SI" altLang="sl-SI" sz="2200">
                <a:solidFill>
                  <a:srgbClr val="000000"/>
                </a:solidFill>
              </a:rPr>
              <a:t>termodinamične veličine (p, V, T) v značilnih točkah procesa,    </a:t>
            </a:r>
          </a:p>
          <a:p>
            <a:pPr fontAlgn="base">
              <a:spcBef>
                <a:spcPct val="0"/>
              </a:spcBef>
              <a:spcAft>
                <a:spcPct val="0"/>
              </a:spcAft>
              <a:buClrTx/>
              <a:buSzTx/>
              <a:buNone/>
            </a:pPr>
            <a:r>
              <a:rPr lang="sl-SI" altLang="sl-SI" sz="2200">
                <a:solidFill>
                  <a:srgbClr val="000000"/>
                </a:solidFill>
              </a:rPr>
              <a:t>dovedeno in odvedeno toploto(</a:t>
            </a:r>
            <a:r>
              <a:rPr lang="sl-SI" altLang="sl-SI" sz="2200" i="1">
                <a:solidFill>
                  <a:srgbClr val="000000"/>
                </a:solidFill>
              </a:rPr>
              <a:t>Q</a:t>
            </a:r>
            <a:r>
              <a:rPr lang="sl-SI" altLang="sl-SI" sz="2200" baseline="-25000">
                <a:solidFill>
                  <a:srgbClr val="000000"/>
                </a:solidFill>
              </a:rPr>
              <a:t>dov</a:t>
            </a:r>
            <a:r>
              <a:rPr lang="sl-SI" altLang="sl-SI" sz="2200">
                <a:solidFill>
                  <a:srgbClr val="000000"/>
                </a:solidFill>
              </a:rPr>
              <a:t>, </a:t>
            </a:r>
            <a:r>
              <a:rPr lang="sl-SI" altLang="sl-SI" sz="2200" i="1">
                <a:solidFill>
                  <a:srgbClr val="000000"/>
                </a:solidFill>
              </a:rPr>
              <a:t>Q</a:t>
            </a:r>
            <a:r>
              <a:rPr lang="sl-SI" altLang="sl-SI" sz="2200" i="1" baseline="-25000">
                <a:solidFill>
                  <a:srgbClr val="000000"/>
                </a:solidFill>
              </a:rPr>
              <a:t>odv</a:t>
            </a:r>
            <a:r>
              <a:rPr lang="sl-SI" altLang="sl-SI" sz="2200" i="1">
                <a:solidFill>
                  <a:srgbClr val="000000"/>
                </a:solidFill>
              </a:rPr>
              <a:t>), </a:t>
            </a:r>
            <a:r>
              <a:rPr lang="sl-SI" altLang="sl-SI" sz="2200">
                <a:solidFill>
                  <a:srgbClr val="000000"/>
                </a:solidFill>
              </a:rPr>
              <a:t>delo krožnega procesa, izkoristek in spremembo entropije! Proces skiciraj v delovnem in toplotnem diagramu.</a:t>
            </a:r>
          </a:p>
        </p:txBody>
      </p:sp>
      <p:sp>
        <p:nvSpPr>
          <p:cNvPr id="209924" name="Rectangle 6">
            <a:extLst>
              <a:ext uri="{FF2B5EF4-FFF2-40B4-BE49-F238E27FC236}">
                <a16:creationId xmlns:a16="http://schemas.microsoft.com/office/drawing/2014/main" id="{B6043C83-362C-4846-8CFF-AE3C169CB5C6}"/>
              </a:ext>
            </a:extLst>
          </p:cNvPr>
          <p:cNvSpPr>
            <a:spLocks noChangeArrowheads="1"/>
          </p:cNvSpPr>
          <p:nvPr/>
        </p:nvSpPr>
        <p:spPr bwMode="auto">
          <a:xfrm>
            <a:off x="1524001" y="2351546"/>
            <a:ext cx="184731" cy="430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lr>
                <a:schemeClr val="bg2"/>
              </a:buClr>
              <a:buSzPct val="75000"/>
              <a:buFont typeface="Wingdings" panose="05000000000000000000" pitchFamily="2" charset="2"/>
              <a:buChar char="n"/>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lr>
                <a:schemeClr val="accent2"/>
              </a:buClr>
              <a:buSzPct val="80000"/>
              <a:buFont typeface="Wingdings" panose="05000000000000000000" pitchFamily="2" charset="2"/>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lr>
                <a:schemeClr val="bg2"/>
              </a:buClr>
              <a:buSzPct val="65000"/>
              <a:buFont typeface="Wingdings" panose="05000000000000000000" pitchFamily="2" charset="2"/>
              <a:buChar char="n"/>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9pPr>
          </a:lstStyle>
          <a:p>
            <a:pPr fontAlgn="base">
              <a:spcBef>
                <a:spcPct val="0"/>
              </a:spcBef>
              <a:spcAft>
                <a:spcPct val="0"/>
              </a:spcAft>
              <a:buClrTx/>
              <a:buSzTx/>
              <a:buNone/>
            </a:pPr>
            <a:endParaRPr lang="sl-SI" altLang="sl-SI" sz="2200">
              <a:solidFill>
                <a:srgbClr val="000000"/>
              </a:solidFill>
            </a:endParaRPr>
          </a:p>
        </p:txBody>
      </p:sp>
      <p:sp>
        <p:nvSpPr>
          <p:cNvPr id="3" name="PoljeZBesedilom 2">
            <a:extLst>
              <a:ext uri="{FF2B5EF4-FFF2-40B4-BE49-F238E27FC236}">
                <a16:creationId xmlns:a16="http://schemas.microsoft.com/office/drawing/2014/main" id="{42E23560-099D-4D1B-BED2-E535FFDCE676}"/>
              </a:ext>
            </a:extLst>
          </p:cNvPr>
          <p:cNvSpPr txBox="1">
            <a:spLocks noRot="1" noChangeAspect="1" noMove="1" noResize="1" noEditPoints="1" noAdjustHandles="1" noChangeArrowheads="1" noChangeShapeType="1" noTextEdit="1"/>
          </p:cNvSpPr>
          <p:nvPr/>
        </p:nvSpPr>
        <p:spPr>
          <a:xfrm>
            <a:off x="1933446" y="3789040"/>
            <a:ext cx="8411026" cy="1748684"/>
          </a:xfrm>
          <a:prstGeom prst="rect">
            <a:avLst/>
          </a:prstGeom>
          <a:blipFill>
            <a:blip r:embed="rId2"/>
            <a:stretch>
              <a:fillRect l="-942" t="-2098"/>
            </a:stretch>
          </a:blipFill>
        </p:spPr>
        <p:txBody>
          <a:bodyPr/>
          <a:lstStyle/>
          <a:p>
            <a:pPr eaLnBrk="0" fontAlgn="base" hangingPunct="0">
              <a:spcBef>
                <a:spcPct val="0"/>
              </a:spcBef>
              <a:spcAft>
                <a:spcPct val="0"/>
              </a:spcAft>
              <a:defRPr/>
            </a:pPr>
            <a:r>
              <a:rPr lang="sl-SI" sz="2200">
                <a:noFill/>
                <a:latin typeface="Arial" panose="020B0604020202020204" pitchFamily="34" charset="0"/>
                <a:cs typeface="Arial" panose="020B0604020202020204" pitchFamily="34" charset="0"/>
              </a:rPr>
              <a:t> </a:t>
            </a:r>
          </a:p>
        </p:txBody>
      </p:sp>
      <p:sp>
        <p:nvSpPr>
          <p:cNvPr id="209926" name="PoljeZBesedilom 1">
            <a:extLst>
              <a:ext uri="{FF2B5EF4-FFF2-40B4-BE49-F238E27FC236}">
                <a16:creationId xmlns:a16="http://schemas.microsoft.com/office/drawing/2014/main" id="{CAFB15FE-2C15-4D71-BE9E-D2326953048D}"/>
              </a:ext>
            </a:extLst>
          </p:cNvPr>
          <p:cNvSpPr txBox="1">
            <a:spLocks noChangeArrowheads="1"/>
          </p:cNvSpPr>
          <p:nvPr/>
        </p:nvSpPr>
        <p:spPr bwMode="auto">
          <a:xfrm>
            <a:off x="9072564" y="4448176"/>
            <a:ext cx="142875" cy="430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bg2"/>
              </a:buClr>
              <a:buSzPct val="75000"/>
              <a:buFont typeface="Wingdings" panose="05000000000000000000" pitchFamily="2" charset="2"/>
              <a:buChar char="n"/>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lr>
                <a:schemeClr val="accent2"/>
              </a:buClr>
              <a:buSzPct val="80000"/>
              <a:buFont typeface="Wingdings" panose="05000000000000000000" pitchFamily="2" charset="2"/>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lr>
                <a:schemeClr val="bg2"/>
              </a:buClr>
              <a:buSzPct val="65000"/>
              <a:buFont typeface="Wingdings" panose="05000000000000000000" pitchFamily="2" charset="2"/>
              <a:buChar char="n"/>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9pPr>
          </a:lstStyle>
          <a:p>
            <a:pPr eaLnBrk="0" fontAlgn="base" hangingPunct="0">
              <a:spcBef>
                <a:spcPct val="0"/>
              </a:spcBef>
              <a:spcAft>
                <a:spcPct val="0"/>
              </a:spcAft>
              <a:buClrTx/>
              <a:buSzTx/>
              <a:buNone/>
            </a:pPr>
            <a:r>
              <a:rPr lang="sl-SI" altLang="sl-SI" sz="2200">
                <a:solidFill>
                  <a:srgbClr val="000000"/>
                </a:solidFill>
              </a:rPr>
              <a:t>-</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0946" name="Rectangle 3">
            <a:extLst>
              <a:ext uri="{FF2B5EF4-FFF2-40B4-BE49-F238E27FC236}">
                <a16:creationId xmlns:a16="http://schemas.microsoft.com/office/drawing/2014/main" id="{09D2EC58-6A4A-4E53-9E44-3606818EB845}"/>
              </a:ext>
            </a:extLst>
          </p:cNvPr>
          <p:cNvSpPr>
            <a:spLocks noGrp="1" noChangeArrowheads="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bg2"/>
              </a:buClr>
              <a:buSzPct val="75000"/>
              <a:buFont typeface="Wingdings" panose="05000000000000000000" pitchFamily="2" charset="2"/>
              <a:buChar char="n"/>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lr>
                <a:schemeClr val="accent2"/>
              </a:buClr>
              <a:buSzPct val="80000"/>
              <a:buFont typeface="Wingdings" panose="05000000000000000000" pitchFamily="2" charset="2"/>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lr>
                <a:schemeClr val="bg2"/>
              </a:buClr>
              <a:buSzPct val="65000"/>
              <a:buFont typeface="Wingdings" panose="05000000000000000000" pitchFamily="2" charset="2"/>
              <a:buChar char="n"/>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9pPr>
          </a:lstStyle>
          <a:p>
            <a:pPr fontAlgn="base">
              <a:spcBef>
                <a:spcPct val="0"/>
              </a:spcBef>
              <a:spcAft>
                <a:spcPct val="0"/>
              </a:spcAft>
              <a:buClrTx/>
              <a:buSzTx/>
              <a:buNone/>
            </a:pPr>
            <a:fld id="{C2D1F412-6B69-4D05-AB37-24310DF59459}" type="slidenum">
              <a:rPr lang="sl-SI" altLang="sl-SI" sz="1200">
                <a:solidFill>
                  <a:srgbClr val="000000"/>
                </a:solidFill>
                <a:latin typeface="Arial Black" panose="020B0A04020102020204" pitchFamily="34" charset="0"/>
              </a:rPr>
              <a:pPr fontAlgn="base">
                <a:spcBef>
                  <a:spcPct val="0"/>
                </a:spcBef>
                <a:spcAft>
                  <a:spcPct val="0"/>
                </a:spcAft>
                <a:buClrTx/>
                <a:buSzTx/>
                <a:buNone/>
              </a:pPr>
              <a:t>2</a:t>
            </a:fld>
            <a:endParaRPr lang="sl-SI" altLang="sl-SI" sz="1200">
              <a:solidFill>
                <a:srgbClr val="000000"/>
              </a:solidFill>
              <a:latin typeface="Arial Black" panose="020B0A04020102020204" pitchFamily="34" charset="0"/>
            </a:endParaRPr>
          </a:p>
        </p:txBody>
      </p:sp>
      <p:sp>
        <p:nvSpPr>
          <p:cNvPr id="210947" name="Rectangle 4">
            <a:extLst>
              <a:ext uri="{FF2B5EF4-FFF2-40B4-BE49-F238E27FC236}">
                <a16:creationId xmlns:a16="http://schemas.microsoft.com/office/drawing/2014/main" id="{98CB510C-21DC-4F10-9D6A-72823528125A}"/>
              </a:ext>
            </a:extLst>
          </p:cNvPr>
          <p:cNvSpPr>
            <a:spLocks noChangeArrowheads="1"/>
          </p:cNvSpPr>
          <p:nvPr/>
        </p:nvSpPr>
        <p:spPr bwMode="auto">
          <a:xfrm>
            <a:off x="1919288" y="404814"/>
            <a:ext cx="4964112" cy="4270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lr>
                <a:schemeClr val="bg2"/>
              </a:buClr>
              <a:buSzPct val="75000"/>
              <a:buFont typeface="Wingdings" panose="05000000000000000000" pitchFamily="2" charset="2"/>
              <a:buChar char="n"/>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lr>
                <a:schemeClr val="accent2"/>
              </a:buClr>
              <a:buSzPct val="80000"/>
              <a:buFont typeface="Wingdings" panose="05000000000000000000" pitchFamily="2" charset="2"/>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lr>
                <a:schemeClr val="bg2"/>
              </a:buClr>
              <a:buSzPct val="65000"/>
              <a:buFont typeface="Wingdings" panose="05000000000000000000" pitchFamily="2" charset="2"/>
              <a:buChar char="n"/>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9pPr>
          </a:lstStyle>
          <a:p>
            <a:pPr eaLnBrk="0" fontAlgn="base" hangingPunct="0">
              <a:spcBef>
                <a:spcPct val="0"/>
              </a:spcBef>
              <a:spcAft>
                <a:spcPct val="0"/>
              </a:spcAft>
              <a:buClrTx/>
              <a:buSzTx/>
              <a:buNone/>
            </a:pPr>
            <a:r>
              <a:rPr lang="sl-SI" altLang="sl-SI" sz="2200" b="1">
                <a:solidFill>
                  <a:srgbClr val="00007D"/>
                </a:solidFill>
              </a:rPr>
              <a:t>LEVI CARNOTOV KROŽNI PROCES</a:t>
            </a:r>
            <a:r>
              <a:rPr lang="sl-SI" altLang="sl-SI" sz="2200">
                <a:solidFill>
                  <a:srgbClr val="000000"/>
                </a:solidFill>
              </a:rPr>
              <a:t> </a:t>
            </a:r>
          </a:p>
        </p:txBody>
      </p:sp>
      <p:pic>
        <p:nvPicPr>
          <p:cNvPr id="210948" name="Picture 5">
            <a:extLst>
              <a:ext uri="{FF2B5EF4-FFF2-40B4-BE49-F238E27FC236}">
                <a16:creationId xmlns:a16="http://schemas.microsoft.com/office/drawing/2014/main" id="{27E809EC-82EF-4270-88DA-0BDED0A4534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79651" y="1125538"/>
            <a:ext cx="1724025" cy="1714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10949" name="Rectangle 15">
            <a:extLst>
              <a:ext uri="{FF2B5EF4-FFF2-40B4-BE49-F238E27FC236}">
                <a16:creationId xmlns:a16="http://schemas.microsoft.com/office/drawing/2014/main" id="{0C356C02-1B44-44F9-848A-B6749C001D38}"/>
              </a:ext>
            </a:extLst>
          </p:cNvPr>
          <p:cNvSpPr>
            <a:spLocks noChangeArrowheads="1"/>
          </p:cNvSpPr>
          <p:nvPr/>
        </p:nvSpPr>
        <p:spPr bwMode="auto">
          <a:xfrm>
            <a:off x="5984875" y="3460751"/>
            <a:ext cx="18415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lr>
                <a:schemeClr val="bg2"/>
              </a:buClr>
              <a:buSzPct val="75000"/>
              <a:buFont typeface="Wingdings" panose="05000000000000000000" pitchFamily="2" charset="2"/>
              <a:buChar char="n"/>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lr>
                <a:schemeClr val="accent2"/>
              </a:buClr>
              <a:buSzPct val="80000"/>
              <a:buFont typeface="Wingdings" panose="05000000000000000000" pitchFamily="2" charset="2"/>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lr>
                <a:schemeClr val="bg2"/>
              </a:buClr>
              <a:buSzPct val="65000"/>
              <a:buFont typeface="Wingdings" panose="05000000000000000000" pitchFamily="2" charset="2"/>
              <a:buChar char="n"/>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9pPr>
          </a:lstStyle>
          <a:p>
            <a:pPr eaLnBrk="0" fontAlgn="base" hangingPunct="0">
              <a:spcBef>
                <a:spcPct val="0"/>
              </a:spcBef>
              <a:spcAft>
                <a:spcPct val="0"/>
              </a:spcAft>
              <a:buClrTx/>
              <a:buSzTx/>
              <a:buNone/>
            </a:pPr>
            <a:br>
              <a:rPr lang="sl-SI" altLang="sl-SI" sz="1000">
                <a:solidFill>
                  <a:srgbClr val="000000"/>
                </a:solidFill>
              </a:rPr>
            </a:br>
            <a:endParaRPr lang="sl-SI" altLang="sl-SI" sz="1000">
              <a:solidFill>
                <a:srgbClr val="000000"/>
              </a:solidFill>
            </a:endParaRPr>
          </a:p>
        </p:txBody>
      </p:sp>
      <p:graphicFrame>
        <p:nvGraphicFramePr>
          <p:cNvPr id="213020" name="Group 28">
            <a:extLst>
              <a:ext uri="{FF2B5EF4-FFF2-40B4-BE49-F238E27FC236}">
                <a16:creationId xmlns:a16="http://schemas.microsoft.com/office/drawing/2014/main" id="{C2A9DD91-388D-4170-BCD5-B97EB264B7EE}"/>
              </a:ext>
            </a:extLst>
          </p:cNvPr>
          <p:cNvGraphicFramePr>
            <a:graphicFrameLocks noGrp="1"/>
          </p:cNvGraphicFramePr>
          <p:nvPr/>
        </p:nvGraphicFramePr>
        <p:xfrm>
          <a:off x="1992314" y="1196976"/>
          <a:ext cx="542925" cy="804863"/>
        </p:xfrm>
        <a:graphic>
          <a:graphicData uri="http://schemas.openxmlformats.org/drawingml/2006/table">
            <a:tbl>
              <a:tblPr/>
              <a:tblGrid>
                <a:gridCol w="542925">
                  <a:extLst>
                    <a:ext uri="{9D8B030D-6E8A-4147-A177-3AD203B41FA5}">
                      <a16:colId xmlns:a16="http://schemas.microsoft.com/office/drawing/2014/main" val="20000"/>
                    </a:ext>
                  </a:extLst>
                </a:gridCol>
              </a:tblGrid>
              <a:tr h="804863">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sl-SI" sz="1000" b="0" i="1" u="none" strike="noStrike" cap="none" normalizeH="0" baseline="0">
                          <a:ln>
                            <a:noFill/>
                          </a:ln>
                          <a:solidFill>
                            <a:schemeClr val="tx1"/>
                          </a:solidFill>
                          <a:effectLst/>
                          <a:latin typeface="Times New Roman" pitchFamily="18" charset="0"/>
                          <a:cs typeface="Times New Roman" pitchFamily="18" charset="0"/>
                        </a:rPr>
                        <a:t>p </a:t>
                      </a:r>
                      <a:r>
                        <a:rPr kumimoji="0" lang="sl-SI" sz="1000" b="0" i="0" u="none" strike="noStrike" cap="none" normalizeH="0" baseline="0">
                          <a:ln>
                            <a:noFill/>
                          </a:ln>
                          <a:solidFill>
                            <a:schemeClr val="tx1"/>
                          </a:solidFill>
                          <a:effectLst/>
                          <a:latin typeface="Times New Roman" pitchFamily="18" charset="0"/>
                          <a:cs typeface="Times New Roman" pitchFamily="18" charset="0"/>
                        </a:rPr>
                        <a:t>[Pa] </a:t>
                      </a:r>
                      <a:r>
                        <a:rPr kumimoji="0" lang="sl-SI" sz="1000" b="0" i="1" u="none" strike="noStrike" cap="none" normalizeH="0" baseline="0">
                          <a:ln>
                            <a:noFill/>
                          </a:ln>
                          <a:solidFill>
                            <a:schemeClr val="tx1"/>
                          </a:solidFill>
                          <a:effectLst/>
                          <a:latin typeface="Times New Roman" pitchFamily="18" charset="0"/>
                          <a:cs typeface="Times New Roman" pitchFamily="18" charset="0"/>
                        </a:rPr>
                        <a:t>p</a:t>
                      </a:r>
                      <a:r>
                        <a:rPr kumimoji="0" lang="sl-SI" sz="1000" b="0" i="0" u="none" strike="noStrike" cap="none" normalizeH="0" baseline="-30000">
                          <a:ln>
                            <a:noFill/>
                          </a:ln>
                          <a:solidFill>
                            <a:schemeClr val="tx1"/>
                          </a:solidFill>
                          <a:effectLst/>
                          <a:latin typeface="Times New Roman" pitchFamily="18" charset="0"/>
                          <a:cs typeface="Times New Roman" pitchFamily="18" charset="0"/>
                        </a:rPr>
                        <a:t>4</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sl-SI" sz="900" b="0" i="0" u="none" strike="noStrike" cap="none" normalizeH="0" baseline="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sl-SI" sz="1000" b="0" i="1" u="none" strike="noStrike" cap="none" normalizeH="0" baseline="0">
                          <a:ln>
                            <a:noFill/>
                          </a:ln>
                          <a:solidFill>
                            <a:schemeClr val="tx1"/>
                          </a:solidFill>
                          <a:effectLst/>
                          <a:latin typeface="Times New Roman" pitchFamily="18" charset="0"/>
                          <a:cs typeface="Times New Roman" pitchFamily="18" charset="0"/>
                        </a:rPr>
                        <a:t>p</a:t>
                      </a:r>
                      <a:r>
                        <a:rPr kumimoji="0" lang="sl-SI" sz="1000" b="0" i="0" u="none" strike="noStrike" cap="none" normalizeH="0" baseline="-30000">
                          <a:ln>
                            <a:noFill/>
                          </a:ln>
                          <a:solidFill>
                            <a:schemeClr val="tx1"/>
                          </a:solidFill>
                          <a:effectLst/>
                          <a:latin typeface="Times New Roman" pitchFamily="18" charset="0"/>
                          <a:cs typeface="Times New Roman" pitchFamily="18" charset="0"/>
                        </a:rPr>
                        <a:t>3</a:t>
                      </a:r>
                      <a:endParaRPr kumimoji="0" lang="sl-SI" sz="2200" b="0" i="0" u="none" strike="noStrike" cap="none" normalizeH="0" baseline="0">
                        <a:ln>
                          <a:noFill/>
                        </a:ln>
                        <a:solidFill>
                          <a:schemeClr val="tx1"/>
                        </a:solidFill>
                        <a:effectLst/>
                        <a:latin typeface="Arial" charset="0"/>
                        <a:cs typeface="Arial" charset="0"/>
                      </a:endParaRPr>
                    </a:p>
                  </a:txBody>
                  <a:tcPr horzOverflow="overflow">
                    <a:lnL cap="flat">
                      <a:noFill/>
                    </a:lnL>
                    <a:lnR cap="flat">
                      <a:noFill/>
                    </a:lnR>
                    <a:lnT cap="flat">
                      <a:noFill/>
                    </a:lnT>
                    <a:lnB cap="flat">
                      <a:noFill/>
                    </a:lnB>
                    <a:lnTlToBr>
                      <a:noFill/>
                    </a:lnTlToBr>
                    <a:lnBlToTr>
                      <a:noFill/>
                    </a:lnBlToTr>
                    <a:noFill/>
                  </a:tcPr>
                </a:tc>
                <a:extLst>
                  <a:ext uri="{0D108BD9-81ED-4DB2-BD59-A6C34878D82A}">
                    <a16:rowId xmlns:a16="http://schemas.microsoft.com/office/drawing/2014/main" val="10000"/>
                  </a:ext>
                </a:extLst>
              </a:tr>
            </a:tbl>
          </a:graphicData>
        </a:graphic>
      </p:graphicFrame>
      <p:sp>
        <p:nvSpPr>
          <p:cNvPr id="210952" name="Rectangle 26">
            <a:extLst>
              <a:ext uri="{FF2B5EF4-FFF2-40B4-BE49-F238E27FC236}">
                <a16:creationId xmlns:a16="http://schemas.microsoft.com/office/drawing/2014/main" id="{41EF1B0C-204E-4A97-AEF6-9304B3110440}"/>
              </a:ext>
            </a:extLst>
          </p:cNvPr>
          <p:cNvSpPr>
            <a:spLocks noChangeArrowheads="1"/>
          </p:cNvSpPr>
          <p:nvPr/>
        </p:nvSpPr>
        <p:spPr bwMode="auto">
          <a:xfrm>
            <a:off x="5984876" y="4027752"/>
            <a:ext cx="184731" cy="5693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lr>
                <a:schemeClr val="bg2"/>
              </a:buClr>
              <a:buSzPct val="75000"/>
              <a:buFont typeface="Wingdings" panose="05000000000000000000" pitchFamily="2" charset="2"/>
              <a:buChar char="n"/>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lr>
                <a:schemeClr val="accent2"/>
              </a:buClr>
              <a:buSzPct val="80000"/>
              <a:buFont typeface="Wingdings" panose="05000000000000000000" pitchFamily="2" charset="2"/>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lr>
                <a:schemeClr val="bg2"/>
              </a:buClr>
              <a:buSzPct val="65000"/>
              <a:buFont typeface="Wingdings" panose="05000000000000000000" pitchFamily="2" charset="2"/>
              <a:buChar char="n"/>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9pPr>
          </a:lstStyle>
          <a:p>
            <a:pPr eaLnBrk="0" fontAlgn="base" hangingPunct="0">
              <a:spcBef>
                <a:spcPct val="0"/>
              </a:spcBef>
              <a:spcAft>
                <a:spcPct val="0"/>
              </a:spcAft>
              <a:buClrTx/>
              <a:buSzTx/>
              <a:buNone/>
            </a:pPr>
            <a:br>
              <a:rPr lang="sl-SI" altLang="sl-SI" sz="900">
                <a:solidFill>
                  <a:srgbClr val="000000"/>
                </a:solidFill>
              </a:rPr>
            </a:br>
            <a:endParaRPr lang="sl-SI" altLang="sl-SI" sz="2200">
              <a:solidFill>
                <a:srgbClr val="000000"/>
              </a:solidFill>
            </a:endParaRPr>
          </a:p>
        </p:txBody>
      </p:sp>
      <p:sp>
        <p:nvSpPr>
          <p:cNvPr id="210953" name="Rectangle 29">
            <a:extLst>
              <a:ext uri="{FF2B5EF4-FFF2-40B4-BE49-F238E27FC236}">
                <a16:creationId xmlns:a16="http://schemas.microsoft.com/office/drawing/2014/main" id="{4719F2A7-55A5-4B11-931B-3BAE8CB4C857}"/>
              </a:ext>
            </a:extLst>
          </p:cNvPr>
          <p:cNvSpPr>
            <a:spLocks noChangeArrowheads="1"/>
          </p:cNvSpPr>
          <p:nvPr/>
        </p:nvSpPr>
        <p:spPr bwMode="auto">
          <a:xfrm>
            <a:off x="2424114" y="2852738"/>
            <a:ext cx="358775" cy="228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a:spcBef>
                <a:spcPct val="20000"/>
              </a:spcBef>
              <a:buClr>
                <a:schemeClr val="bg2"/>
              </a:buClr>
              <a:buSzPct val="75000"/>
              <a:buFont typeface="Wingdings" panose="05000000000000000000" pitchFamily="2" charset="2"/>
              <a:buChar char="n"/>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lr>
                <a:schemeClr val="accent2"/>
              </a:buClr>
              <a:buSzPct val="80000"/>
              <a:buFont typeface="Wingdings" panose="05000000000000000000" pitchFamily="2" charset="2"/>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lr>
                <a:schemeClr val="bg2"/>
              </a:buClr>
              <a:buSzPct val="65000"/>
              <a:buFont typeface="Wingdings" panose="05000000000000000000" pitchFamily="2" charset="2"/>
              <a:buChar char="n"/>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9pPr>
          </a:lstStyle>
          <a:p>
            <a:pPr eaLnBrk="0" fontAlgn="base" hangingPunct="0">
              <a:spcBef>
                <a:spcPct val="0"/>
              </a:spcBef>
              <a:spcAft>
                <a:spcPct val="0"/>
              </a:spcAft>
              <a:buClrTx/>
              <a:buSzTx/>
              <a:buNone/>
            </a:pPr>
            <a:r>
              <a:rPr lang="sl-SI" altLang="sl-SI" sz="900" i="1">
                <a:solidFill>
                  <a:srgbClr val="000000"/>
                </a:solidFill>
              </a:rPr>
              <a:t>V</a:t>
            </a:r>
            <a:r>
              <a:rPr lang="sl-SI" altLang="sl-SI" sz="900" baseline="-25000">
                <a:solidFill>
                  <a:srgbClr val="000000"/>
                </a:solidFill>
              </a:rPr>
              <a:t>4</a:t>
            </a:r>
          </a:p>
        </p:txBody>
      </p:sp>
      <p:sp>
        <p:nvSpPr>
          <p:cNvPr id="210954" name="Rectangle 30">
            <a:extLst>
              <a:ext uri="{FF2B5EF4-FFF2-40B4-BE49-F238E27FC236}">
                <a16:creationId xmlns:a16="http://schemas.microsoft.com/office/drawing/2014/main" id="{A8BCD9C6-3035-4A75-8AC2-9FCBCC33ED34}"/>
              </a:ext>
            </a:extLst>
          </p:cNvPr>
          <p:cNvSpPr>
            <a:spLocks noChangeArrowheads="1"/>
          </p:cNvSpPr>
          <p:nvPr/>
        </p:nvSpPr>
        <p:spPr bwMode="auto">
          <a:xfrm>
            <a:off x="3071813" y="2708275"/>
            <a:ext cx="531812" cy="4270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lr>
                <a:schemeClr val="bg2"/>
              </a:buClr>
              <a:buSzPct val="75000"/>
              <a:buFont typeface="Wingdings" panose="05000000000000000000" pitchFamily="2" charset="2"/>
              <a:buChar char="n"/>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lr>
                <a:schemeClr val="accent2"/>
              </a:buClr>
              <a:buSzPct val="80000"/>
              <a:buFont typeface="Wingdings" panose="05000000000000000000" pitchFamily="2" charset="2"/>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lr>
                <a:schemeClr val="bg2"/>
              </a:buClr>
              <a:buSzPct val="65000"/>
              <a:buFont typeface="Wingdings" panose="05000000000000000000" pitchFamily="2" charset="2"/>
              <a:buChar char="n"/>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9pPr>
          </a:lstStyle>
          <a:p>
            <a:pPr eaLnBrk="0" fontAlgn="base" hangingPunct="0">
              <a:spcBef>
                <a:spcPct val="0"/>
              </a:spcBef>
              <a:spcAft>
                <a:spcPct val="0"/>
              </a:spcAft>
              <a:buClrTx/>
              <a:buSzTx/>
              <a:buNone/>
            </a:pPr>
            <a:r>
              <a:rPr lang="sl-SI" altLang="sl-SI" sz="900" i="1">
                <a:solidFill>
                  <a:srgbClr val="000000"/>
                </a:solidFill>
              </a:rPr>
              <a:t>V</a:t>
            </a:r>
            <a:r>
              <a:rPr lang="sl-SI" altLang="sl-SI" sz="900" baseline="-25000">
                <a:solidFill>
                  <a:srgbClr val="000000"/>
                </a:solidFill>
              </a:rPr>
              <a:t>3</a:t>
            </a:r>
            <a:r>
              <a:rPr lang="sl-SI" altLang="sl-SI" sz="900">
                <a:solidFill>
                  <a:srgbClr val="000000"/>
                </a:solidFill>
              </a:rPr>
              <a:t> </a:t>
            </a:r>
            <a:r>
              <a:rPr lang="sl-SI" altLang="sl-SI" sz="900" i="1">
                <a:solidFill>
                  <a:srgbClr val="000000"/>
                </a:solidFill>
              </a:rPr>
              <a:t>V</a:t>
            </a:r>
            <a:r>
              <a:rPr lang="sl-SI" altLang="sl-SI" sz="900" baseline="-25000">
                <a:solidFill>
                  <a:srgbClr val="000000"/>
                </a:solidFill>
              </a:rPr>
              <a:t>1</a:t>
            </a:r>
            <a:r>
              <a:rPr lang="sl-SI" altLang="sl-SI" sz="2200">
                <a:solidFill>
                  <a:srgbClr val="000000"/>
                </a:solidFill>
              </a:rPr>
              <a:t> </a:t>
            </a:r>
          </a:p>
        </p:txBody>
      </p:sp>
      <p:sp>
        <p:nvSpPr>
          <p:cNvPr id="210955" name="Rectangle 31">
            <a:extLst>
              <a:ext uri="{FF2B5EF4-FFF2-40B4-BE49-F238E27FC236}">
                <a16:creationId xmlns:a16="http://schemas.microsoft.com/office/drawing/2014/main" id="{45DB1FC3-8F11-421B-AAD6-FF39A1060718}"/>
              </a:ext>
            </a:extLst>
          </p:cNvPr>
          <p:cNvSpPr>
            <a:spLocks noChangeArrowheads="1"/>
          </p:cNvSpPr>
          <p:nvPr/>
        </p:nvSpPr>
        <p:spPr bwMode="auto">
          <a:xfrm>
            <a:off x="3648076" y="2851622"/>
            <a:ext cx="745717" cy="2308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lr>
                <a:schemeClr val="bg2"/>
              </a:buClr>
              <a:buSzPct val="75000"/>
              <a:buFont typeface="Wingdings" panose="05000000000000000000" pitchFamily="2" charset="2"/>
              <a:buChar char="n"/>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lr>
                <a:schemeClr val="accent2"/>
              </a:buClr>
              <a:buSzPct val="80000"/>
              <a:buFont typeface="Wingdings" panose="05000000000000000000" pitchFamily="2" charset="2"/>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lr>
                <a:schemeClr val="bg2"/>
              </a:buClr>
              <a:buSzPct val="65000"/>
              <a:buFont typeface="Wingdings" panose="05000000000000000000" pitchFamily="2" charset="2"/>
              <a:buChar char="n"/>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9pPr>
          </a:lstStyle>
          <a:p>
            <a:pPr eaLnBrk="0" fontAlgn="base" hangingPunct="0">
              <a:spcBef>
                <a:spcPct val="0"/>
              </a:spcBef>
              <a:spcAft>
                <a:spcPct val="0"/>
              </a:spcAft>
              <a:buClrTx/>
              <a:buSzTx/>
              <a:buNone/>
            </a:pPr>
            <a:r>
              <a:rPr lang="sl-SI" altLang="sl-SI" sz="900" i="1">
                <a:solidFill>
                  <a:srgbClr val="000000"/>
                </a:solidFill>
              </a:rPr>
              <a:t>V</a:t>
            </a:r>
            <a:r>
              <a:rPr lang="sl-SI" altLang="sl-SI" sz="900" baseline="-25000">
                <a:solidFill>
                  <a:srgbClr val="000000"/>
                </a:solidFill>
              </a:rPr>
              <a:t>2</a:t>
            </a:r>
            <a:r>
              <a:rPr lang="sl-SI" altLang="sl-SI" sz="900">
                <a:solidFill>
                  <a:srgbClr val="000000"/>
                </a:solidFill>
              </a:rPr>
              <a:t>    </a:t>
            </a:r>
            <a:r>
              <a:rPr lang="sl-SI" altLang="sl-SI" sz="900" i="1">
                <a:solidFill>
                  <a:srgbClr val="000000"/>
                </a:solidFill>
              </a:rPr>
              <a:t>V </a:t>
            </a:r>
            <a:r>
              <a:rPr lang="sl-SI" altLang="sl-SI" sz="900">
                <a:solidFill>
                  <a:srgbClr val="000000"/>
                </a:solidFill>
              </a:rPr>
              <a:t>[m</a:t>
            </a:r>
            <a:r>
              <a:rPr lang="sl-SI" altLang="sl-SI" sz="900" baseline="30000">
                <a:solidFill>
                  <a:srgbClr val="000000"/>
                </a:solidFill>
              </a:rPr>
              <a:t>3</a:t>
            </a:r>
            <a:r>
              <a:rPr lang="sl-SI" altLang="sl-SI" sz="900">
                <a:solidFill>
                  <a:srgbClr val="000000"/>
                </a:solidFill>
              </a:rPr>
              <a:t>]</a:t>
            </a:r>
          </a:p>
        </p:txBody>
      </p:sp>
      <p:sp>
        <p:nvSpPr>
          <p:cNvPr id="210956" name="Rectangle 32">
            <a:extLst>
              <a:ext uri="{FF2B5EF4-FFF2-40B4-BE49-F238E27FC236}">
                <a16:creationId xmlns:a16="http://schemas.microsoft.com/office/drawing/2014/main" id="{3578AAA7-EDFF-4A36-954F-43D21116BD22}"/>
              </a:ext>
            </a:extLst>
          </p:cNvPr>
          <p:cNvSpPr>
            <a:spLocks noChangeArrowheads="1"/>
          </p:cNvSpPr>
          <p:nvPr/>
        </p:nvSpPr>
        <p:spPr bwMode="auto">
          <a:xfrm>
            <a:off x="4583113" y="1551951"/>
            <a:ext cx="2087562" cy="10156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a:spcBef>
                <a:spcPct val="20000"/>
              </a:spcBef>
              <a:buClr>
                <a:schemeClr val="bg2"/>
              </a:buClr>
              <a:buSzPct val="75000"/>
              <a:buFont typeface="Wingdings" panose="05000000000000000000" pitchFamily="2" charset="2"/>
              <a:buChar char="n"/>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lr>
                <a:schemeClr val="accent2"/>
              </a:buClr>
              <a:buSzPct val="80000"/>
              <a:buFont typeface="Wingdings" panose="05000000000000000000" pitchFamily="2" charset="2"/>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lr>
                <a:schemeClr val="bg2"/>
              </a:buClr>
              <a:buSzPct val="65000"/>
              <a:buFont typeface="Wingdings" panose="05000000000000000000" pitchFamily="2" charset="2"/>
              <a:buChar char="n"/>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9pPr>
          </a:lstStyle>
          <a:p>
            <a:pPr fontAlgn="base">
              <a:spcBef>
                <a:spcPct val="0"/>
              </a:spcBef>
              <a:spcAft>
                <a:spcPct val="0"/>
              </a:spcAft>
              <a:buClrTx/>
              <a:buSzTx/>
              <a:buNone/>
            </a:pPr>
            <a:endParaRPr lang="sl-SI" altLang="sl-SI" sz="1200">
              <a:solidFill>
                <a:srgbClr val="000000"/>
              </a:solidFill>
            </a:endParaRPr>
          </a:p>
          <a:p>
            <a:pPr fontAlgn="base">
              <a:spcBef>
                <a:spcPct val="0"/>
              </a:spcBef>
              <a:spcAft>
                <a:spcPct val="0"/>
              </a:spcAft>
              <a:buClrTx/>
              <a:buSzTx/>
              <a:buNone/>
            </a:pPr>
            <a:r>
              <a:rPr lang="sl-SI" altLang="sl-SI" sz="1200">
                <a:solidFill>
                  <a:srgbClr val="000000"/>
                </a:solidFill>
              </a:rPr>
              <a:t>1—2: izotermno raztezanje 2—3: izentropno stiskanje 3—4: izotermno stiskanje 4—1: izentropno raztezanje</a:t>
            </a:r>
          </a:p>
        </p:txBody>
      </p:sp>
      <p:sp>
        <p:nvSpPr>
          <p:cNvPr id="210957" name="Line 33">
            <a:extLst>
              <a:ext uri="{FF2B5EF4-FFF2-40B4-BE49-F238E27FC236}">
                <a16:creationId xmlns:a16="http://schemas.microsoft.com/office/drawing/2014/main" id="{8A355D96-DE1B-4675-80A7-56A4EB7B90D4}"/>
              </a:ext>
            </a:extLst>
          </p:cNvPr>
          <p:cNvSpPr>
            <a:spLocks noChangeShapeType="1"/>
          </p:cNvSpPr>
          <p:nvPr/>
        </p:nvSpPr>
        <p:spPr bwMode="auto">
          <a:xfrm>
            <a:off x="7680326" y="2781300"/>
            <a:ext cx="1800225"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0" fontAlgn="base" hangingPunct="0">
              <a:spcBef>
                <a:spcPct val="0"/>
              </a:spcBef>
              <a:spcAft>
                <a:spcPct val="0"/>
              </a:spcAft>
            </a:pPr>
            <a:endParaRPr lang="sl-SI" sz="2200">
              <a:solidFill>
                <a:srgbClr val="000000"/>
              </a:solidFill>
              <a:latin typeface="Arial" panose="020B0604020202020204" pitchFamily="34" charset="0"/>
              <a:cs typeface="Arial" panose="020B0604020202020204" pitchFamily="34" charset="0"/>
            </a:endParaRPr>
          </a:p>
        </p:txBody>
      </p:sp>
      <p:sp>
        <p:nvSpPr>
          <p:cNvPr id="210958" name="Line 34">
            <a:extLst>
              <a:ext uri="{FF2B5EF4-FFF2-40B4-BE49-F238E27FC236}">
                <a16:creationId xmlns:a16="http://schemas.microsoft.com/office/drawing/2014/main" id="{E3A03251-9435-4E36-9E23-642BBD1BE847}"/>
              </a:ext>
            </a:extLst>
          </p:cNvPr>
          <p:cNvSpPr>
            <a:spLocks noChangeShapeType="1"/>
          </p:cNvSpPr>
          <p:nvPr/>
        </p:nvSpPr>
        <p:spPr bwMode="auto">
          <a:xfrm flipV="1">
            <a:off x="7680325" y="1196976"/>
            <a:ext cx="0" cy="1584325"/>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0" fontAlgn="base" hangingPunct="0">
              <a:spcBef>
                <a:spcPct val="0"/>
              </a:spcBef>
              <a:spcAft>
                <a:spcPct val="0"/>
              </a:spcAft>
            </a:pPr>
            <a:endParaRPr lang="sl-SI" sz="2200">
              <a:solidFill>
                <a:srgbClr val="000000"/>
              </a:solidFill>
              <a:latin typeface="Arial" panose="020B0604020202020204" pitchFamily="34" charset="0"/>
              <a:cs typeface="Arial" panose="020B0604020202020204" pitchFamily="34" charset="0"/>
            </a:endParaRPr>
          </a:p>
        </p:txBody>
      </p:sp>
      <p:sp>
        <p:nvSpPr>
          <p:cNvPr id="210959" name="Rectangle 35">
            <a:extLst>
              <a:ext uri="{FF2B5EF4-FFF2-40B4-BE49-F238E27FC236}">
                <a16:creationId xmlns:a16="http://schemas.microsoft.com/office/drawing/2014/main" id="{57D177FD-CFED-4211-9A6F-F19F98FA3A66}"/>
              </a:ext>
            </a:extLst>
          </p:cNvPr>
          <p:cNvSpPr>
            <a:spLocks noChangeArrowheads="1"/>
          </p:cNvSpPr>
          <p:nvPr/>
        </p:nvSpPr>
        <p:spPr bwMode="auto">
          <a:xfrm>
            <a:off x="7967664" y="1484314"/>
            <a:ext cx="1081087" cy="1081087"/>
          </a:xfrm>
          <a:prstGeom prst="rect">
            <a:avLst/>
          </a:prstGeom>
          <a:solidFill>
            <a:srgbClr val="FFCC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bg2"/>
              </a:buClr>
              <a:buSzPct val="75000"/>
              <a:buFont typeface="Wingdings" panose="05000000000000000000" pitchFamily="2" charset="2"/>
              <a:buChar char="n"/>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lr>
                <a:schemeClr val="accent2"/>
              </a:buClr>
              <a:buSzPct val="80000"/>
              <a:buFont typeface="Wingdings" panose="05000000000000000000" pitchFamily="2" charset="2"/>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lr>
                <a:schemeClr val="bg2"/>
              </a:buClr>
              <a:buSzPct val="65000"/>
              <a:buFont typeface="Wingdings" panose="05000000000000000000" pitchFamily="2" charset="2"/>
              <a:buChar char="n"/>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9pPr>
          </a:lstStyle>
          <a:p>
            <a:pPr fontAlgn="base">
              <a:spcBef>
                <a:spcPct val="0"/>
              </a:spcBef>
              <a:spcAft>
                <a:spcPct val="0"/>
              </a:spcAft>
              <a:buClrTx/>
              <a:buSzTx/>
              <a:buNone/>
            </a:pPr>
            <a:endParaRPr lang="sl-SI" altLang="sl-SI" sz="2200">
              <a:solidFill>
                <a:srgbClr val="000000"/>
              </a:solidFill>
            </a:endParaRPr>
          </a:p>
        </p:txBody>
      </p:sp>
      <p:sp>
        <p:nvSpPr>
          <p:cNvPr id="210960" name="Rectangle 36">
            <a:extLst>
              <a:ext uri="{FF2B5EF4-FFF2-40B4-BE49-F238E27FC236}">
                <a16:creationId xmlns:a16="http://schemas.microsoft.com/office/drawing/2014/main" id="{91E604D9-E456-4E4B-B994-3862879C7CFB}"/>
              </a:ext>
            </a:extLst>
          </p:cNvPr>
          <p:cNvSpPr>
            <a:spLocks noChangeArrowheads="1"/>
          </p:cNvSpPr>
          <p:nvPr/>
        </p:nvSpPr>
        <p:spPr bwMode="auto">
          <a:xfrm>
            <a:off x="7319964" y="765175"/>
            <a:ext cx="503237" cy="4270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lr>
                <a:schemeClr val="bg2"/>
              </a:buClr>
              <a:buSzPct val="75000"/>
              <a:buFont typeface="Wingdings" panose="05000000000000000000" pitchFamily="2" charset="2"/>
              <a:buChar char="n"/>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lr>
                <a:schemeClr val="accent2"/>
              </a:buClr>
              <a:buSzPct val="80000"/>
              <a:buFont typeface="Wingdings" panose="05000000000000000000" pitchFamily="2" charset="2"/>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lr>
                <a:schemeClr val="bg2"/>
              </a:buClr>
              <a:buSzPct val="65000"/>
              <a:buFont typeface="Wingdings" panose="05000000000000000000" pitchFamily="2" charset="2"/>
              <a:buChar char="n"/>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9pPr>
          </a:lstStyle>
          <a:p>
            <a:pPr eaLnBrk="0" fontAlgn="base" hangingPunct="0">
              <a:spcBef>
                <a:spcPct val="0"/>
              </a:spcBef>
              <a:spcAft>
                <a:spcPct val="0"/>
              </a:spcAft>
              <a:buClrTx/>
              <a:buSzTx/>
              <a:buNone/>
            </a:pPr>
            <a:r>
              <a:rPr lang="sl-SI" altLang="sl-SI" sz="900" i="1">
                <a:solidFill>
                  <a:srgbClr val="000000"/>
                </a:solidFill>
              </a:rPr>
              <a:t>T </a:t>
            </a:r>
            <a:r>
              <a:rPr lang="sl-SI" altLang="sl-SI" sz="900">
                <a:solidFill>
                  <a:srgbClr val="000000"/>
                </a:solidFill>
              </a:rPr>
              <a:t>[K]</a:t>
            </a:r>
            <a:r>
              <a:rPr lang="sl-SI" altLang="sl-SI" sz="2200">
                <a:solidFill>
                  <a:srgbClr val="000000"/>
                </a:solidFill>
              </a:rPr>
              <a:t> </a:t>
            </a:r>
          </a:p>
        </p:txBody>
      </p:sp>
      <p:sp>
        <p:nvSpPr>
          <p:cNvPr id="210961" name="Rectangle 37">
            <a:extLst>
              <a:ext uri="{FF2B5EF4-FFF2-40B4-BE49-F238E27FC236}">
                <a16:creationId xmlns:a16="http://schemas.microsoft.com/office/drawing/2014/main" id="{FDAC89C9-3DF2-48B3-B0E0-76649A81C80B}"/>
              </a:ext>
            </a:extLst>
          </p:cNvPr>
          <p:cNvSpPr>
            <a:spLocks noChangeArrowheads="1"/>
          </p:cNvSpPr>
          <p:nvPr/>
        </p:nvSpPr>
        <p:spPr bwMode="auto">
          <a:xfrm>
            <a:off x="9480550" y="2708275"/>
            <a:ext cx="520700" cy="228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lr>
                <a:schemeClr val="bg2"/>
              </a:buClr>
              <a:buSzPct val="75000"/>
              <a:buFont typeface="Wingdings" panose="05000000000000000000" pitchFamily="2" charset="2"/>
              <a:buChar char="n"/>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lr>
                <a:schemeClr val="accent2"/>
              </a:buClr>
              <a:buSzPct val="80000"/>
              <a:buFont typeface="Wingdings" panose="05000000000000000000" pitchFamily="2" charset="2"/>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lr>
                <a:schemeClr val="bg2"/>
              </a:buClr>
              <a:buSzPct val="65000"/>
              <a:buFont typeface="Wingdings" panose="05000000000000000000" pitchFamily="2" charset="2"/>
              <a:buChar char="n"/>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9pPr>
          </a:lstStyle>
          <a:p>
            <a:pPr algn="r" eaLnBrk="0" fontAlgn="base" hangingPunct="0">
              <a:spcBef>
                <a:spcPct val="0"/>
              </a:spcBef>
              <a:spcAft>
                <a:spcPct val="0"/>
              </a:spcAft>
              <a:buClrTx/>
              <a:buSzTx/>
              <a:buNone/>
            </a:pPr>
            <a:r>
              <a:rPr lang="sl-SI" altLang="sl-SI" sz="900" i="1">
                <a:solidFill>
                  <a:srgbClr val="000000"/>
                </a:solidFill>
              </a:rPr>
              <a:t>S </a:t>
            </a:r>
            <a:r>
              <a:rPr lang="sl-SI" altLang="sl-SI" sz="900">
                <a:solidFill>
                  <a:srgbClr val="000000"/>
                </a:solidFill>
              </a:rPr>
              <a:t>[J/K]</a:t>
            </a:r>
          </a:p>
        </p:txBody>
      </p:sp>
      <p:sp>
        <p:nvSpPr>
          <p:cNvPr id="210962" name="Rectangle 38">
            <a:extLst>
              <a:ext uri="{FF2B5EF4-FFF2-40B4-BE49-F238E27FC236}">
                <a16:creationId xmlns:a16="http://schemas.microsoft.com/office/drawing/2014/main" id="{BC902AA6-54E2-4EA4-A40F-84918B625281}"/>
              </a:ext>
            </a:extLst>
          </p:cNvPr>
          <p:cNvSpPr>
            <a:spLocks noChangeArrowheads="1"/>
          </p:cNvSpPr>
          <p:nvPr/>
        </p:nvSpPr>
        <p:spPr bwMode="auto">
          <a:xfrm>
            <a:off x="2424113" y="3068639"/>
            <a:ext cx="1168400" cy="244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lr>
                <a:schemeClr val="bg2"/>
              </a:buClr>
              <a:buSzPct val="75000"/>
              <a:buFont typeface="Wingdings" panose="05000000000000000000" pitchFamily="2" charset="2"/>
              <a:buChar char="n"/>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lr>
                <a:schemeClr val="accent2"/>
              </a:buClr>
              <a:buSzPct val="80000"/>
              <a:buFont typeface="Wingdings" panose="05000000000000000000" pitchFamily="2" charset="2"/>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lr>
                <a:schemeClr val="bg2"/>
              </a:buClr>
              <a:buSzPct val="65000"/>
              <a:buFont typeface="Wingdings" panose="05000000000000000000" pitchFamily="2" charset="2"/>
              <a:buChar char="n"/>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9pPr>
          </a:lstStyle>
          <a:p>
            <a:pPr fontAlgn="base">
              <a:spcBef>
                <a:spcPct val="0"/>
              </a:spcBef>
              <a:spcAft>
                <a:spcPct val="0"/>
              </a:spcAft>
              <a:buClrTx/>
              <a:buSzTx/>
              <a:buNone/>
            </a:pPr>
            <a:r>
              <a:rPr lang="sl-SI" altLang="sl-SI" sz="1000" b="1" i="1">
                <a:solidFill>
                  <a:srgbClr val="000000"/>
                </a:solidFill>
              </a:rPr>
              <a:t>Delovni diagram</a:t>
            </a:r>
          </a:p>
        </p:txBody>
      </p:sp>
      <p:sp>
        <p:nvSpPr>
          <p:cNvPr id="210963" name="Rectangle 39">
            <a:extLst>
              <a:ext uri="{FF2B5EF4-FFF2-40B4-BE49-F238E27FC236}">
                <a16:creationId xmlns:a16="http://schemas.microsoft.com/office/drawing/2014/main" id="{B6AD9839-08AC-48DF-9C44-4E9111957728}"/>
              </a:ext>
            </a:extLst>
          </p:cNvPr>
          <p:cNvSpPr>
            <a:spLocks noChangeArrowheads="1"/>
          </p:cNvSpPr>
          <p:nvPr/>
        </p:nvSpPr>
        <p:spPr bwMode="auto">
          <a:xfrm>
            <a:off x="7680325" y="2924175"/>
            <a:ext cx="1290638" cy="4270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lr>
                <a:schemeClr val="bg2"/>
              </a:buClr>
              <a:buSzPct val="75000"/>
              <a:buFont typeface="Wingdings" panose="05000000000000000000" pitchFamily="2" charset="2"/>
              <a:buChar char="n"/>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lr>
                <a:schemeClr val="accent2"/>
              </a:buClr>
              <a:buSzPct val="80000"/>
              <a:buFont typeface="Wingdings" panose="05000000000000000000" pitchFamily="2" charset="2"/>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lr>
                <a:schemeClr val="bg2"/>
              </a:buClr>
              <a:buSzPct val="65000"/>
              <a:buFont typeface="Wingdings" panose="05000000000000000000" pitchFamily="2" charset="2"/>
              <a:buChar char="n"/>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9pPr>
          </a:lstStyle>
          <a:p>
            <a:pPr eaLnBrk="0" fontAlgn="base" hangingPunct="0">
              <a:spcBef>
                <a:spcPct val="0"/>
              </a:spcBef>
              <a:spcAft>
                <a:spcPct val="0"/>
              </a:spcAft>
              <a:buClrTx/>
              <a:buSzTx/>
              <a:buNone/>
            </a:pPr>
            <a:r>
              <a:rPr lang="sl-SI" altLang="sl-SI" sz="1000" b="1" i="1">
                <a:solidFill>
                  <a:srgbClr val="000000"/>
                </a:solidFill>
              </a:rPr>
              <a:t>Toplotni diagram</a:t>
            </a:r>
            <a:r>
              <a:rPr lang="sl-SI" altLang="sl-SI" sz="2200">
                <a:solidFill>
                  <a:srgbClr val="000000"/>
                </a:solidFill>
              </a:rPr>
              <a:t> </a:t>
            </a:r>
          </a:p>
        </p:txBody>
      </p:sp>
      <p:sp>
        <p:nvSpPr>
          <p:cNvPr id="210964" name="Rectangle 40">
            <a:extLst>
              <a:ext uri="{FF2B5EF4-FFF2-40B4-BE49-F238E27FC236}">
                <a16:creationId xmlns:a16="http://schemas.microsoft.com/office/drawing/2014/main" id="{E0E28686-9D76-4861-9DAA-80071100E7CA}"/>
              </a:ext>
            </a:extLst>
          </p:cNvPr>
          <p:cNvSpPr>
            <a:spLocks noChangeArrowheads="1"/>
          </p:cNvSpPr>
          <p:nvPr/>
        </p:nvSpPr>
        <p:spPr bwMode="auto">
          <a:xfrm>
            <a:off x="7751763" y="2781301"/>
            <a:ext cx="595312" cy="244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lr>
                <a:schemeClr val="bg2"/>
              </a:buClr>
              <a:buSzPct val="75000"/>
              <a:buFont typeface="Wingdings" panose="05000000000000000000" pitchFamily="2" charset="2"/>
              <a:buChar char="n"/>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lr>
                <a:schemeClr val="accent2"/>
              </a:buClr>
              <a:buSzPct val="80000"/>
              <a:buFont typeface="Wingdings" panose="05000000000000000000" pitchFamily="2" charset="2"/>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lr>
                <a:schemeClr val="bg2"/>
              </a:buClr>
              <a:buSzPct val="65000"/>
              <a:buFont typeface="Wingdings" panose="05000000000000000000" pitchFamily="2" charset="2"/>
              <a:buChar char="n"/>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9pPr>
          </a:lstStyle>
          <a:p>
            <a:pPr eaLnBrk="0" fontAlgn="base" hangingPunct="0">
              <a:spcBef>
                <a:spcPct val="0"/>
              </a:spcBef>
              <a:spcAft>
                <a:spcPct val="0"/>
              </a:spcAft>
              <a:buClrTx/>
              <a:buSzTx/>
              <a:buNone/>
            </a:pPr>
            <a:r>
              <a:rPr lang="sl-SI" altLang="sl-SI" sz="1000" i="1">
                <a:solidFill>
                  <a:srgbClr val="000000"/>
                </a:solidFill>
              </a:rPr>
              <a:t>S</a:t>
            </a:r>
            <a:r>
              <a:rPr lang="sl-SI" altLang="sl-SI" sz="1000" baseline="-25000">
                <a:solidFill>
                  <a:srgbClr val="000000"/>
                </a:solidFill>
              </a:rPr>
              <a:t>1</a:t>
            </a:r>
            <a:r>
              <a:rPr lang="sl-SI" altLang="sl-SI" sz="1000">
                <a:solidFill>
                  <a:srgbClr val="000000"/>
                </a:solidFill>
              </a:rPr>
              <a:t> = </a:t>
            </a:r>
            <a:r>
              <a:rPr lang="sl-SI" altLang="sl-SI" sz="1000" i="1">
                <a:solidFill>
                  <a:srgbClr val="000000"/>
                </a:solidFill>
              </a:rPr>
              <a:t>S</a:t>
            </a:r>
            <a:r>
              <a:rPr lang="sl-SI" altLang="sl-SI" sz="1000" baseline="-25000">
                <a:solidFill>
                  <a:srgbClr val="000000"/>
                </a:solidFill>
              </a:rPr>
              <a:t>4</a:t>
            </a:r>
          </a:p>
        </p:txBody>
      </p:sp>
      <p:graphicFrame>
        <p:nvGraphicFramePr>
          <p:cNvPr id="213044" name="Group 52">
            <a:extLst>
              <a:ext uri="{FF2B5EF4-FFF2-40B4-BE49-F238E27FC236}">
                <a16:creationId xmlns:a16="http://schemas.microsoft.com/office/drawing/2014/main" id="{C95BAD88-672B-499C-B036-144B370B3BBD}"/>
              </a:ext>
            </a:extLst>
          </p:cNvPr>
          <p:cNvGraphicFramePr>
            <a:graphicFrameLocks noGrp="1"/>
          </p:cNvGraphicFramePr>
          <p:nvPr/>
        </p:nvGraphicFramePr>
        <p:xfrm>
          <a:off x="8759825" y="2781301"/>
          <a:ext cx="719138" cy="244475"/>
        </p:xfrm>
        <a:graphic>
          <a:graphicData uri="http://schemas.openxmlformats.org/drawingml/2006/table">
            <a:tbl>
              <a:tblPr/>
              <a:tblGrid>
                <a:gridCol w="719138">
                  <a:extLst>
                    <a:ext uri="{9D8B030D-6E8A-4147-A177-3AD203B41FA5}">
                      <a16:colId xmlns:a16="http://schemas.microsoft.com/office/drawing/2014/main" val="20000"/>
                    </a:ext>
                  </a:extLst>
                </a:gridCol>
              </a:tblGrid>
              <a:tr h="244475">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sl-SI" sz="1000" b="0" i="1" u="none" strike="noStrike" cap="none" normalizeH="0" baseline="0">
                          <a:ln>
                            <a:noFill/>
                          </a:ln>
                          <a:solidFill>
                            <a:schemeClr val="tx1"/>
                          </a:solidFill>
                          <a:effectLst/>
                          <a:latin typeface="Arial" charset="0"/>
                          <a:cs typeface="Times New Roman" pitchFamily="18" charset="0"/>
                        </a:rPr>
                        <a:t>S</a:t>
                      </a:r>
                      <a:r>
                        <a:rPr kumimoji="0" lang="sl-SI" sz="1000" b="0" i="0" u="none" strike="noStrike" cap="none" normalizeH="0" baseline="-30000">
                          <a:ln>
                            <a:noFill/>
                          </a:ln>
                          <a:solidFill>
                            <a:schemeClr val="tx1"/>
                          </a:solidFill>
                          <a:effectLst/>
                          <a:latin typeface="Arial" charset="0"/>
                          <a:cs typeface="Times New Roman" pitchFamily="18" charset="0"/>
                        </a:rPr>
                        <a:t>2</a:t>
                      </a:r>
                      <a:r>
                        <a:rPr kumimoji="0" lang="sl-SI" sz="1000" b="0" i="0" u="none" strike="noStrike" cap="none" normalizeH="0" baseline="0">
                          <a:ln>
                            <a:noFill/>
                          </a:ln>
                          <a:solidFill>
                            <a:schemeClr val="tx1"/>
                          </a:solidFill>
                          <a:effectLst/>
                          <a:latin typeface="Times New Roman" pitchFamily="18" charset="0"/>
                          <a:cs typeface="Times New Roman" pitchFamily="18" charset="0"/>
                        </a:rPr>
                        <a:t> = </a:t>
                      </a:r>
                      <a:r>
                        <a:rPr kumimoji="0" lang="sl-SI" sz="1000" b="0" i="1" u="none" strike="noStrike" cap="none" normalizeH="0" baseline="0">
                          <a:ln>
                            <a:noFill/>
                          </a:ln>
                          <a:solidFill>
                            <a:schemeClr val="tx1"/>
                          </a:solidFill>
                          <a:effectLst/>
                          <a:latin typeface="Times New Roman" pitchFamily="18" charset="0"/>
                          <a:cs typeface="Times New Roman" pitchFamily="18" charset="0"/>
                        </a:rPr>
                        <a:t>S</a:t>
                      </a:r>
                      <a:r>
                        <a:rPr kumimoji="0" lang="sl-SI" sz="1000" b="0" i="0" u="none" strike="noStrike" cap="none" normalizeH="0" baseline="-30000">
                          <a:ln>
                            <a:noFill/>
                          </a:ln>
                          <a:solidFill>
                            <a:schemeClr val="tx1"/>
                          </a:solidFill>
                          <a:effectLst/>
                          <a:latin typeface="Times New Roman" pitchFamily="18" charset="0"/>
                          <a:cs typeface="Times New Roman" pitchFamily="18" charset="0"/>
                        </a:rPr>
                        <a:t>3</a:t>
                      </a:r>
                      <a:endParaRPr kumimoji="0" lang="sl-SI" sz="2200" b="0" i="0" u="none" strike="noStrike" cap="none" normalizeH="0" baseline="0">
                        <a:ln>
                          <a:noFill/>
                        </a:ln>
                        <a:solidFill>
                          <a:schemeClr val="tx1"/>
                        </a:solidFill>
                        <a:effectLst/>
                        <a:latin typeface="Arial" charset="0"/>
                        <a:cs typeface="Arial" charset="0"/>
                      </a:endParaRPr>
                    </a:p>
                  </a:txBody>
                  <a:tcPr marT="45839" marB="45839" horzOverflow="overflow">
                    <a:lnL cap="flat">
                      <a:noFill/>
                    </a:lnL>
                    <a:lnR cap="flat">
                      <a:noFill/>
                    </a:lnR>
                    <a:lnT cap="flat">
                      <a:noFill/>
                    </a:lnT>
                    <a:lnB cap="flat">
                      <a:noFill/>
                    </a:lnB>
                    <a:lnTlToBr>
                      <a:noFill/>
                    </a:lnTlToBr>
                    <a:lnBlToTr>
                      <a:noFill/>
                    </a:lnBlToTr>
                    <a:noFill/>
                  </a:tcPr>
                </a:tc>
                <a:extLst>
                  <a:ext uri="{0D108BD9-81ED-4DB2-BD59-A6C34878D82A}">
                    <a16:rowId xmlns:a16="http://schemas.microsoft.com/office/drawing/2014/main" val="10000"/>
                  </a:ext>
                </a:extLst>
              </a:tr>
            </a:tbl>
          </a:graphicData>
        </a:graphic>
      </p:graphicFrame>
      <p:sp>
        <p:nvSpPr>
          <p:cNvPr id="210967" name="Rectangle 53">
            <a:extLst>
              <a:ext uri="{FF2B5EF4-FFF2-40B4-BE49-F238E27FC236}">
                <a16:creationId xmlns:a16="http://schemas.microsoft.com/office/drawing/2014/main" id="{B3661A93-4C78-4424-A217-7A9EE15759B6}"/>
              </a:ext>
            </a:extLst>
          </p:cNvPr>
          <p:cNvSpPr>
            <a:spLocks noChangeArrowheads="1"/>
          </p:cNvSpPr>
          <p:nvPr/>
        </p:nvSpPr>
        <p:spPr bwMode="auto">
          <a:xfrm>
            <a:off x="7032625" y="1268414"/>
            <a:ext cx="660400" cy="4270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lr>
                <a:schemeClr val="bg2"/>
              </a:buClr>
              <a:buSzPct val="75000"/>
              <a:buFont typeface="Wingdings" panose="05000000000000000000" pitchFamily="2" charset="2"/>
              <a:buChar char="n"/>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lr>
                <a:schemeClr val="accent2"/>
              </a:buClr>
              <a:buSzPct val="80000"/>
              <a:buFont typeface="Wingdings" panose="05000000000000000000" pitchFamily="2" charset="2"/>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lr>
                <a:schemeClr val="bg2"/>
              </a:buClr>
              <a:buSzPct val="65000"/>
              <a:buFont typeface="Wingdings" panose="05000000000000000000" pitchFamily="2" charset="2"/>
              <a:buChar char="n"/>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9pPr>
          </a:lstStyle>
          <a:p>
            <a:pPr eaLnBrk="0" fontAlgn="base" hangingPunct="0">
              <a:spcBef>
                <a:spcPct val="0"/>
              </a:spcBef>
              <a:spcAft>
                <a:spcPct val="0"/>
              </a:spcAft>
              <a:buClrTx/>
              <a:buSzTx/>
              <a:buNone/>
            </a:pPr>
            <a:r>
              <a:rPr lang="sl-SI" altLang="sl-SI" sz="1000" i="1">
                <a:solidFill>
                  <a:srgbClr val="000000"/>
                </a:solidFill>
              </a:rPr>
              <a:t>T</a:t>
            </a:r>
            <a:r>
              <a:rPr lang="sl-SI" altLang="sl-SI" sz="1000" baseline="-25000">
                <a:solidFill>
                  <a:srgbClr val="000000"/>
                </a:solidFill>
              </a:rPr>
              <a:t>4</a:t>
            </a:r>
            <a:r>
              <a:rPr lang="sl-SI" altLang="sl-SI" sz="1000">
                <a:solidFill>
                  <a:srgbClr val="000000"/>
                </a:solidFill>
              </a:rPr>
              <a:t> = </a:t>
            </a:r>
            <a:r>
              <a:rPr lang="sl-SI" altLang="sl-SI" sz="1000" i="1">
                <a:solidFill>
                  <a:srgbClr val="000000"/>
                </a:solidFill>
              </a:rPr>
              <a:t>T</a:t>
            </a:r>
            <a:r>
              <a:rPr lang="sl-SI" altLang="sl-SI" sz="1000" baseline="-25000">
                <a:solidFill>
                  <a:srgbClr val="000000"/>
                </a:solidFill>
              </a:rPr>
              <a:t>3</a:t>
            </a:r>
            <a:r>
              <a:rPr lang="sl-SI" altLang="sl-SI" sz="2200">
                <a:solidFill>
                  <a:srgbClr val="000000"/>
                </a:solidFill>
              </a:rPr>
              <a:t> </a:t>
            </a:r>
          </a:p>
        </p:txBody>
      </p:sp>
      <p:sp>
        <p:nvSpPr>
          <p:cNvPr id="210968" name="Rectangle 54">
            <a:extLst>
              <a:ext uri="{FF2B5EF4-FFF2-40B4-BE49-F238E27FC236}">
                <a16:creationId xmlns:a16="http://schemas.microsoft.com/office/drawing/2014/main" id="{9C1F135E-6C05-4FCB-A30D-67AA784F9DCA}"/>
              </a:ext>
            </a:extLst>
          </p:cNvPr>
          <p:cNvSpPr>
            <a:spLocks noChangeArrowheads="1"/>
          </p:cNvSpPr>
          <p:nvPr/>
        </p:nvSpPr>
        <p:spPr bwMode="auto">
          <a:xfrm>
            <a:off x="6959600" y="2276475"/>
            <a:ext cx="660400" cy="4270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lr>
                <a:schemeClr val="bg2"/>
              </a:buClr>
              <a:buSzPct val="75000"/>
              <a:buFont typeface="Wingdings" panose="05000000000000000000" pitchFamily="2" charset="2"/>
              <a:buChar char="n"/>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lr>
                <a:schemeClr val="accent2"/>
              </a:buClr>
              <a:buSzPct val="80000"/>
              <a:buFont typeface="Wingdings" panose="05000000000000000000" pitchFamily="2" charset="2"/>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lr>
                <a:schemeClr val="bg2"/>
              </a:buClr>
              <a:buSzPct val="65000"/>
              <a:buFont typeface="Wingdings" panose="05000000000000000000" pitchFamily="2" charset="2"/>
              <a:buChar char="n"/>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9pPr>
          </a:lstStyle>
          <a:p>
            <a:pPr eaLnBrk="0" fontAlgn="base" hangingPunct="0">
              <a:spcBef>
                <a:spcPct val="0"/>
              </a:spcBef>
              <a:spcAft>
                <a:spcPct val="0"/>
              </a:spcAft>
              <a:buClrTx/>
              <a:buSzTx/>
              <a:buNone/>
            </a:pPr>
            <a:r>
              <a:rPr lang="sl-SI" altLang="sl-SI" sz="1000" i="1">
                <a:solidFill>
                  <a:srgbClr val="000000"/>
                </a:solidFill>
              </a:rPr>
              <a:t>T</a:t>
            </a:r>
            <a:r>
              <a:rPr lang="sl-SI" altLang="sl-SI" sz="1000" baseline="-25000">
                <a:solidFill>
                  <a:srgbClr val="000000"/>
                </a:solidFill>
              </a:rPr>
              <a:t>1</a:t>
            </a:r>
            <a:r>
              <a:rPr lang="sl-SI" altLang="sl-SI" sz="1000">
                <a:solidFill>
                  <a:srgbClr val="000000"/>
                </a:solidFill>
              </a:rPr>
              <a:t> = </a:t>
            </a:r>
            <a:r>
              <a:rPr lang="sl-SI" altLang="sl-SI" sz="1000" i="1">
                <a:solidFill>
                  <a:srgbClr val="000000"/>
                </a:solidFill>
              </a:rPr>
              <a:t>T</a:t>
            </a:r>
            <a:r>
              <a:rPr lang="sl-SI" altLang="sl-SI" sz="1000" baseline="-25000">
                <a:solidFill>
                  <a:srgbClr val="000000"/>
                </a:solidFill>
              </a:rPr>
              <a:t>2</a:t>
            </a:r>
            <a:r>
              <a:rPr lang="sl-SI" altLang="sl-SI" sz="2200">
                <a:solidFill>
                  <a:srgbClr val="000000"/>
                </a:solidFill>
              </a:rPr>
              <a:t> </a:t>
            </a:r>
          </a:p>
        </p:txBody>
      </p:sp>
      <p:sp>
        <p:nvSpPr>
          <p:cNvPr id="210969" name="Line 55">
            <a:extLst>
              <a:ext uri="{FF2B5EF4-FFF2-40B4-BE49-F238E27FC236}">
                <a16:creationId xmlns:a16="http://schemas.microsoft.com/office/drawing/2014/main" id="{A4AB3CD8-010C-46C0-B243-D47AD4B8665B}"/>
              </a:ext>
            </a:extLst>
          </p:cNvPr>
          <p:cNvSpPr>
            <a:spLocks noChangeShapeType="1"/>
          </p:cNvSpPr>
          <p:nvPr/>
        </p:nvSpPr>
        <p:spPr bwMode="auto">
          <a:xfrm flipH="1">
            <a:off x="7680325" y="1484313"/>
            <a:ext cx="287338" cy="0"/>
          </a:xfrm>
          <a:prstGeom prst="line">
            <a:avLst/>
          </a:prstGeom>
          <a:noFill/>
          <a:ln w="9525">
            <a:solidFill>
              <a:schemeClr val="tx1"/>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0" fontAlgn="base" hangingPunct="0">
              <a:spcBef>
                <a:spcPct val="0"/>
              </a:spcBef>
              <a:spcAft>
                <a:spcPct val="0"/>
              </a:spcAft>
            </a:pPr>
            <a:endParaRPr lang="sl-SI" sz="2200">
              <a:solidFill>
                <a:srgbClr val="000000"/>
              </a:solidFill>
              <a:latin typeface="Arial" panose="020B0604020202020204" pitchFamily="34" charset="0"/>
              <a:cs typeface="Arial" panose="020B0604020202020204" pitchFamily="34" charset="0"/>
            </a:endParaRPr>
          </a:p>
        </p:txBody>
      </p:sp>
      <p:sp>
        <p:nvSpPr>
          <p:cNvPr id="210970" name="Line 56">
            <a:extLst>
              <a:ext uri="{FF2B5EF4-FFF2-40B4-BE49-F238E27FC236}">
                <a16:creationId xmlns:a16="http://schemas.microsoft.com/office/drawing/2014/main" id="{E4AB4CFC-2492-45F4-BBBD-A0BAA857C686}"/>
              </a:ext>
            </a:extLst>
          </p:cNvPr>
          <p:cNvSpPr>
            <a:spLocks noChangeShapeType="1"/>
          </p:cNvSpPr>
          <p:nvPr/>
        </p:nvSpPr>
        <p:spPr bwMode="auto">
          <a:xfrm flipH="1">
            <a:off x="7680325" y="2565400"/>
            <a:ext cx="287338" cy="0"/>
          </a:xfrm>
          <a:prstGeom prst="line">
            <a:avLst/>
          </a:prstGeom>
          <a:noFill/>
          <a:ln w="9525">
            <a:solidFill>
              <a:schemeClr val="tx1"/>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0" fontAlgn="base" hangingPunct="0">
              <a:spcBef>
                <a:spcPct val="0"/>
              </a:spcBef>
              <a:spcAft>
                <a:spcPct val="0"/>
              </a:spcAft>
            </a:pPr>
            <a:endParaRPr lang="sl-SI" sz="2200">
              <a:solidFill>
                <a:srgbClr val="000000"/>
              </a:solidFill>
              <a:latin typeface="Arial" panose="020B0604020202020204" pitchFamily="34" charset="0"/>
              <a:cs typeface="Arial" panose="020B0604020202020204" pitchFamily="34" charset="0"/>
            </a:endParaRPr>
          </a:p>
        </p:txBody>
      </p:sp>
      <p:sp>
        <p:nvSpPr>
          <p:cNvPr id="210971" name="Line 57">
            <a:extLst>
              <a:ext uri="{FF2B5EF4-FFF2-40B4-BE49-F238E27FC236}">
                <a16:creationId xmlns:a16="http://schemas.microsoft.com/office/drawing/2014/main" id="{7CC784C2-11B3-4F8F-83AD-80038F8A9BDA}"/>
              </a:ext>
            </a:extLst>
          </p:cNvPr>
          <p:cNvSpPr>
            <a:spLocks noChangeShapeType="1"/>
          </p:cNvSpPr>
          <p:nvPr/>
        </p:nvSpPr>
        <p:spPr bwMode="auto">
          <a:xfrm>
            <a:off x="9048750" y="2565400"/>
            <a:ext cx="0" cy="215900"/>
          </a:xfrm>
          <a:prstGeom prst="line">
            <a:avLst/>
          </a:prstGeom>
          <a:noFill/>
          <a:ln w="9525">
            <a:solidFill>
              <a:schemeClr val="tx1"/>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0" fontAlgn="base" hangingPunct="0">
              <a:spcBef>
                <a:spcPct val="0"/>
              </a:spcBef>
              <a:spcAft>
                <a:spcPct val="0"/>
              </a:spcAft>
            </a:pPr>
            <a:endParaRPr lang="sl-SI" sz="2200">
              <a:solidFill>
                <a:srgbClr val="000000"/>
              </a:solidFill>
              <a:latin typeface="Arial" panose="020B0604020202020204" pitchFamily="34" charset="0"/>
              <a:cs typeface="Arial" panose="020B0604020202020204" pitchFamily="34" charset="0"/>
            </a:endParaRPr>
          </a:p>
        </p:txBody>
      </p:sp>
      <p:sp>
        <p:nvSpPr>
          <p:cNvPr id="210972" name="Line 58">
            <a:extLst>
              <a:ext uri="{FF2B5EF4-FFF2-40B4-BE49-F238E27FC236}">
                <a16:creationId xmlns:a16="http://schemas.microsoft.com/office/drawing/2014/main" id="{FFFC5065-4372-460D-80B4-DC87AFEE5EF4}"/>
              </a:ext>
            </a:extLst>
          </p:cNvPr>
          <p:cNvSpPr>
            <a:spLocks noChangeShapeType="1"/>
          </p:cNvSpPr>
          <p:nvPr/>
        </p:nvSpPr>
        <p:spPr bwMode="auto">
          <a:xfrm>
            <a:off x="7967663" y="2565400"/>
            <a:ext cx="0" cy="215900"/>
          </a:xfrm>
          <a:prstGeom prst="line">
            <a:avLst/>
          </a:prstGeom>
          <a:noFill/>
          <a:ln w="9525">
            <a:solidFill>
              <a:schemeClr val="tx1"/>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0" fontAlgn="base" hangingPunct="0">
              <a:spcBef>
                <a:spcPct val="0"/>
              </a:spcBef>
              <a:spcAft>
                <a:spcPct val="0"/>
              </a:spcAft>
            </a:pPr>
            <a:endParaRPr lang="sl-SI" sz="2200">
              <a:solidFill>
                <a:srgbClr val="000000"/>
              </a:solidFill>
              <a:latin typeface="Arial" panose="020B0604020202020204" pitchFamily="34" charset="0"/>
              <a:cs typeface="Arial" panose="020B0604020202020204" pitchFamily="34" charset="0"/>
            </a:endParaRPr>
          </a:p>
        </p:txBody>
      </p:sp>
      <p:sp>
        <p:nvSpPr>
          <p:cNvPr id="210973" name="Rectangle 59">
            <a:extLst>
              <a:ext uri="{FF2B5EF4-FFF2-40B4-BE49-F238E27FC236}">
                <a16:creationId xmlns:a16="http://schemas.microsoft.com/office/drawing/2014/main" id="{4FE71EB4-0E9F-4368-8FAF-CAC1C78F1E3C}"/>
              </a:ext>
            </a:extLst>
          </p:cNvPr>
          <p:cNvSpPr>
            <a:spLocks noChangeArrowheads="1"/>
          </p:cNvSpPr>
          <p:nvPr/>
        </p:nvSpPr>
        <p:spPr bwMode="auto">
          <a:xfrm>
            <a:off x="8183563" y="1773239"/>
            <a:ext cx="474662" cy="4270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lr>
                <a:schemeClr val="bg2"/>
              </a:buClr>
              <a:buSzPct val="75000"/>
              <a:buFont typeface="Wingdings" panose="05000000000000000000" pitchFamily="2" charset="2"/>
              <a:buChar char="n"/>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lr>
                <a:schemeClr val="accent2"/>
              </a:buClr>
              <a:buSzPct val="80000"/>
              <a:buFont typeface="Wingdings" panose="05000000000000000000" pitchFamily="2" charset="2"/>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lr>
                <a:schemeClr val="bg2"/>
              </a:buClr>
              <a:buSzPct val="65000"/>
              <a:buFont typeface="Wingdings" panose="05000000000000000000" pitchFamily="2" charset="2"/>
              <a:buChar char="n"/>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9pPr>
          </a:lstStyle>
          <a:p>
            <a:pPr eaLnBrk="0" fontAlgn="base" hangingPunct="0">
              <a:spcBef>
                <a:spcPct val="0"/>
              </a:spcBef>
              <a:spcAft>
                <a:spcPct val="0"/>
              </a:spcAft>
              <a:buClrTx/>
              <a:buSzTx/>
              <a:buNone/>
            </a:pPr>
            <a:r>
              <a:rPr lang="sl-SI" altLang="sl-SI" sz="1000">
                <a:solidFill>
                  <a:srgbClr val="000000"/>
                </a:solidFill>
              </a:rPr>
              <a:t>-</a:t>
            </a:r>
            <a:r>
              <a:rPr lang="sl-SI" altLang="sl-SI" sz="1000" i="1">
                <a:solidFill>
                  <a:srgbClr val="000000"/>
                </a:solidFill>
              </a:rPr>
              <a:t>W</a:t>
            </a:r>
            <a:r>
              <a:rPr lang="sl-SI" altLang="sl-SI" sz="1000" baseline="-25000">
                <a:solidFill>
                  <a:srgbClr val="000000"/>
                </a:solidFill>
              </a:rPr>
              <a:t>0</a:t>
            </a:r>
            <a:r>
              <a:rPr lang="sl-SI" altLang="sl-SI" sz="2200">
                <a:solidFill>
                  <a:srgbClr val="000000"/>
                </a:solidFill>
              </a:rPr>
              <a:t> </a:t>
            </a:r>
          </a:p>
        </p:txBody>
      </p:sp>
      <p:sp>
        <p:nvSpPr>
          <p:cNvPr id="210974" name="Rectangle 60">
            <a:extLst>
              <a:ext uri="{FF2B5EF4-FFF2-40B4-BE49-F238E27FC236}">
                <a16:creationId xmlns:a16="http://schemas.microsoft.com/office/drawing/2014/main" id="{729D9C9C-E80C-49F5-BF68-7CB4D4D79FA7}"/>
              </a:ext>
            </a:extLst>
          </p:cNvPr>
          <p:cNvSpPr>
            <a:spLocks noChangeArrowheads="1"/>
          </p:cNvSpPr>
          <p:nvPr/>
        </p:nvSpPr>
        <p:spPr bwMode="auto">
          <a:xfrm>
            <a:off x="7751764" y="2420939"/>
            <a:ext cx="331787" cy="4270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lr>
                <a:schemeClr val="bg2"/>
              </a:buClr>
              <a:buSzPct val="75000"/>
              <a:buFont typeface="Wingdings" panose="05000000000000000000" pitchFamily="2" charset="2"/>
              <a:buChar char="n"/>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lr>
                <a:schemeClr val="accent2"/>
              </a:buClr>
              <a:buSzPct val="80000"/>
              <a:buFont typeface="Wingdings" panose="05000000000000000000" pitchFamily="2" charset="2"/>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lr>
                <a:schemeClr val="bg2"/>
              </a:buClr>
              <a:buSzPct val="65000"/>
              <a:buFont typeface="Wingdings" panose="05000000000000000000" pitchFamily="2" charset="2"/>
              <a:buChar char="n"/>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9pPr>
          </a:lstStyle>
          <a:p>
            <a:pPr eaLnBrk="0" fontAlgn="base" hangingPunct="0">
              <a:spcBef>
                <a:spcPct val="0"/>
              </a:spcBef>
              <a:spcAft>
                <a:spcPct val="0"/>
              </a:spcAft>
              <a:buClrTx/>
              <a:buSzTx/>
              <a:buNone/>
            </a:pPr>
            <a:r>
              <a:rPr lang="sl-SI" altLang="sl-SI" sz="1000">
                <a:solidFill>
                  <a:srgbClr val="000000"/>
                </a:solidFill>
              </a:rPr>
              <a:t>1</a:t>
            </a:r>
            <a:r>
              <a:rPr lang="sl-SI" altLang="sl-SI" sz="2200">
                <a:solidFill>
                  <a:srgbClr val="000000"/>
                </a:solidFill>
              </a:rPr>
              <a:t> </a:t>
            </a:r>
          </a:p>
        </p:txBody>
      </p:sp>
      <p:sp>
        <p:nvSpPr>
          <p:cNvPr id="210975" name="Rectangle 61">
            <a:extLst>
              <a:ext uri="{FF2B5EF4-FFF2-40B4-BE49-F238E27FC236}">
                <a16:creationId xmlns:a16="http://schemas.microsoft.com/office/drawing/2014/main" id="{332B5814-9B21-4E74-8E37-908AA6CBFCA2}"/>
              </a:ext>
            </a:extLst>
          </p:cNvPr>
          <p:cNvSpPr>
            <a:spLocks noChangeArrowheads="1"/>
          </p:cNvSpPr>
          <p:nvPr/>
        </p:nvSpPr>
        <p:spPr bwMode="auto">
          <a:xfrm>
            <a:off x="9048750" y="2420939"/>
            <a:ext cx="331788" cy="4270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lr>
                <a:schemeClr val="bg2"/>
              </a:buClr>
              <a:buSzPct val="75000"/>
              <a:buFont typeface="Wingdings" panose="05000000000000000000" pitchFamily="2" charset="2"/>
              <a:buChar char="n"/>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lr>
                <a:schemeClr val="accent2"/>
              </a:buClr>
              <a:buSzPct val="80000"/>
              <a:buFont typeface="Wingdings" panose="05000000000000000000" pitchFamily="2" charset="2"/>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lr>
                <a:schemeClr val="bg2"/>
              </a:buClr>
              <a:buSzPct val="65000"/>
              <a:buFont typeface="Wingdings" panose="05000000000000000000" pitchFamily="2" charset="2"/>
              <a:buChar char="n"/>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9pPr>
          </a:lstStyle>
          <a:p>
            <a:pPr eaLnBrk="0" fontAlgn="base" hangingPunct="0">
              <a:spcBef>
                <a:spcPct val="0"/>
              </a:spcBef>
              <a:spcAft>
                <a:spcPct val="0"/>
              </a:spcAft>
              <a:buClrTx/>
              <a:buSzTx/>
              <a:buNone/>
            </a:pPr>
            <a:r>
              <a:rPr lang="sl-SI" altLang="sl-SI" sz="1000">
                <a:solidFill>
                  <a:srgbClr val="000000"/>
                </a:solidFill>
              </a:rPr>
              <a:t>2</a:t>
            </a:r>
            <a:r>
              <a:rPr lang="sl-SI" altLang="sl-SI" sz="2200">
                <a:solidFill>
                  <a:srgbClr val="000000"/>
                </a:solidFill>
              </a:rPr>
              <a:t> </a:t>
            </a:r>
          </a:p>
        </p:txBody>
      </p:sp>
      <p:sp>
        <p:nvSpPr>
          <p:cNvPr id="210976" name="Rectangle 62">
            <a:extLst>
              <a:ext uri="{FF2B5EF4-FFF2-40B4-BE49-F238E27FC236}">
                <a16:creationId xmlns:a16="http://schemas.microsoft.com/office/drawing/2014/main" id="{2B1E72C6-3459-45D9-8E72-5BFC25A725A9}"/>
              </a:ext>
            </a:extLst>
          </p:cNvPr>
          <p:cNvSpPr>
            <a:spLocks noChangeArrowheads="1"/>
          </p:cNvSpPr>
          <p:nvPr/>
        </p:nvSpPr>
        <p:spPr bwMode="auto">
          <a:xfrm>
            <a:off x="9048751" y="1268414"/>
            <a:ext cx="288925" cy="244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lr>
                <a:schemeClr val="bg2"/>
              </a:buClr>
              <a:buSzPct val="75000"/>
              <a:buFont typeface="Wingdings" panose="05000000000000000000" pitchFamily="2" charset="2"/>
              <a:buChar char="n"/>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lr>
                <a:schemeClr val="accent2"/>
              </a:buClr>
              <a:buSzPct val="80000"/>
              <a:buFont typeface="Wingdings" panose="05000000000000000000" pitchFamily="2" charset="2"/>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lr>
                <a:schemeClr val="bg2"/>
              </a:buClr>
              <a:buSzPct val="65000"/>
              <a:buFont typeface="Wingdings" panose="05000000000000000000" pitchFamily="2" charset="2"/>
              <a:buChar char="n"/>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9pPr>
          </a:lstStyle>
          <a:p>
            <a:pPr eaLnBrk="0" fontAlgn="base" hangingPunct="0">
              <a:spcBef>
                <a:spcPct val="0"/>
              </a:spcBef>
              <a:spcAft>
                <a:spcPct val="0"/>
              </a:spcAft>
              <a:buClrTx/>
              <a:buSzTx/>
              <a:buNone/>
            </a:pPr>
            <a:r>
              <a:rPr lang="sl-SI" altLang="sl-SI" sz="1000">
                <a:solidFill>
                  <a:srgbClr val="000000"/>
                </a:solidFill>
              </a:rPr>
              <a:t>3 </a:t>
            </a:r>
          </a:p>
        </p:txBody>
      </p:sp>
      <p:sp>
        <p:nvSpPr>
          <p:cNvPr id="210977" name="Rectangle 63">
            <a:extLst>
              <a:ext uri="{FF2B5EF4-FFF2-40B4-BE49-F238E27FC236}">
                <a16:creationId xmlns:a16="http://schemas.microsoft.com/office/drawing/2014/main" id="{9DF8480D-9C79-41F5-931B-04D22ED3DEAA}"/>
              </a:ext>
            </a:extLst>
          </p:cNvPr>
          <p:cNvSpPr>
            <a:spLocks noChangeArrowheads="1"/>
          </p:cNvSpPr>
          <p:nvPr/>
        </p:nvSpPr>
        <p:spPr bwMode="auto">
          <a:xfrm>
            <a:off x="7751763" y="1268414"/>
            <a:ext cx="254000" cy="244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lr>
                <a:schemeClr val="bg2"/>
              </a:buClr>
              <a:buSzPct val="75000"/>
              <a:buFont typeface="Wingdings" panose="05000000000000000000" pitchFamily="2" charset="2"/>
              <a:buChar char="n"/>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lr>
                <a:schemeClr val="accent2"/>
              </a:buClr>
              <a:buSzPct val="80000"/>
              <a:buFont typeface="Wingdings" panose="05000000000000000000" pitchFamily="2" charset="2"/>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lr>
                <a:schemeClr val="bg2"/>
              </a:buClr>
              <a:buSzPct val="65000"/>
              <a:buFont typeface="Wingdings" panose="05000000000000000000" pitchFamily="2" charset="2"/>
              <a:buChar char="n"/>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9pPr>
          </a:lstStyle>
          <a:p>
            <a:pPr eaLnBrk="0" fontAlgn="base" hangingPunct="0">
              <a:spcBef>
                <a:spcPct val="0"/>
              </a:spcBef>
              <a:spcAft>
                <a:spcPct val="0"/>
              </a:spcAft>
              <a:buClrTx/>
              <a:buSzTx/>
              <a:buNone/>
            </a:pPr>
            <a:r>
              <a:rPr lang="sl-SI" altLang="sl-SI" sz="1000">
                <a:solidFill>
                  <a:srgbClr val="000000"/>
                </a:solidFill>
              </a:rPr>
              <a:t>4</a:t>
            </a:r>
          </a:p>
        </p:txBody>
      </p:sp>
      <p:sp>
        <p:nvSpPr>
          <p:cNvPr id="210978" name="Rectangle 64">
            <a:extLst>
              <a:ext uri="{FF2B5EF4-FFF2-40B4-BE49-F238E27FC236}">
                <a16:creationId xmlns:a16="http://schemas.microsoft.com/office/drawing/2014/main" id="{6A2AC7A9-BB64-40AA-AA86-911D616BDB36}"/>
              </a:ext>
            </a:extLst>
          </p:cNvPr>
          <p:cNvSpPr>
            <a:spLocks noChangeArrowheads="1"/>
          </p:cNvSpPr>
          <p:nvPr/>
        </p:nvSpPr>
        <p:spPr bwMode="auto">
          <a:xfrm>
            <a:off x="2135189" y="3573464"/>
            <a:ext cx="2454275" cy="4270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lr>
                <a:schemeClr val="bg2"/>
              </a:buClr>
              <a:buSzPct val="75000"/>
              <a:buFont typeface="Wingdings" panose="05000000000000000000" pitchFamily="2" charset="2"/>
              <a:buChar char="n"/>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lr>
                <a:schemeClr val="accent2"/>
              </a:buClr>
              <a:buSzPct val="80000"/>
              <a:buFont typeface="Wingdings" panose="05000000000000000000" pitchFamily="2" charset="2"/>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lr>
                <a:schemeClr val="bg2"/>
              </a:buClr>
              <a:buSzPct val="65000"/>
              <a:buFont typeface="Wingdings" panose="05000000000000000000" pitchFamily="2" charset="2"/>
              <a:buChar char="n"/>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9pPr>
          </a:lstStyle>
          <a:p>
            <a:pPr eaLnBrk="0" fontAlgn="base" hangingPunct="0">
              <a:spcBef>
                <a:spcPct val="0"/>
              </a:spcBef>
              <a:spcAft>
                <a:spcPct val="0"/>
              </a:spcAft>
              <a:buClrTx/>
              <a:buSzTx/>
              <a:buNone/>
            </a:pPr>
            <a:r>
              <a:rPr lang="sl-SI" altLang="sl-SI" sz="2200">
                <a:solidFill>
                  <a:srgbClr val="000000"/>
                </a:solidFill>
              </a:rPr>
              <a:t>Dovedena toplota:</a:t>
            </a:r>
          </a:p>
        </p:txBody>
      </p:sp>
      <p:sp>
        <p:nvSpPr>
          <p:cNvPr id="210979" name="Rectangle 65">
            <a:extLst>
              <a:ext uri="{FF2B5EF4-FFF2-40B4-BE49-F238E27FC236}">
                <a16:creationId xmlns:a16="http://schemas.microsoft.com/office/drawing/2014/main" id="{3034E2A0-5BC7-45E6-9D15-A8E3651B0847}"/>
              </a:ext>
            </a:extLst>
          </p:cNvPr>
          <p:cNvSpPr>
            <a:spLocks noChangeArrowheads="1"/>
          </p:cNvSpPr>
          <p:nvPr/>
        </p:nvSpPr>
        <p:spPr bwMode="auto">
          <a:xfrm>
            <a:off x="6167439" y="3573464"/>
            <a:ext cx="2547937" cy="4270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lr>
                <a:schemeClr val="bg2"/>
              </a:buClr>
              <a:buSzPct val="75000"/>
              <a:buFont typeface="Wingdings" panose="05000000000000000000" pitchFamily="2" charset="2"/>
              <a:buChar char="n"/>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lr>
                <a:schemeClr val="accent2"/>
              </a:buClr>
              <a:buSzPct val="80000"/>
              <a:buFont typeface="Wingdings" panose="05000000000000000000" pitchFamily="2" charset="2"/>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lr>
                <a:schemeClr val="bg2"/>
              </a:buClr>
              <a:buSzPct val="65000"/>
              <a:buFont typeface="Wingdings" panose="05000000000000000000" pitchFamily="2" charset="2"/>
              <a:buChar char="n"/>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9pPr>
          </a:lstStyle>
          <a:p>
            <a:pPr eaLnBrk="0" fontAlgn="base" hangingPunct="0">
              <a:spcBef>
                <a:spcPct val="0"/>
              </a:spcBef>
              <a:spcAft>
                <a:spcPct val="0"/>
              </a:spcAft>
              <a:buClrTx/>
              <a:buSzTx/>
              <a:buNone/>
            </a:pPr>
            <a:r>
              <a:rPr lang="sl-SI" altLang="sl-SI" sz="2200">
                <a:solidFill>
                  <a:srgbClr val="000000"/>
                </a:solidFill>
              </a:rPr>
              <a:t>Odvedena toplota: </a:t>
            </a:r>
          </a:p>
        </p:txBody>
      </p:sp>
      <p:sp>
        <p:nvSpPr>
          <p:cNvPr id="210980" name="Rectangle 68">
            <a:extLst>
              <a:ext uri="{FF2B5EF4-FFF2-40B4-BE49-F238E27FC236}">
                <a16:creationId xmlns:a16="http://schemas.microsoft.com/office/drawing/2014/main" id="{126B3295-187F-4648-A0F3-2B16EAFF2B06}"/>
              </a:ext>
            </a:extLst>
          </p:cNvPr>
          <p:cNvSpPr>
            <a:spLocks noChangeArrowheads="1"/>
          </p:cNvSpPr>
          <p:nvPr/>
        </p:nvSpPr>
        <p:spPr bwMode="auto">
          <a:xfrm>
            <a:off x="1524001" y="3099258"/>
            <a:ext cx="184731" cy="430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lr>
                <a:schemeClr val="bg2"/>
              </a:buClr>
              <a:buSzPct val="75000"/>
              <a:buFont typeface="Wingdings" panose="05000000000000000000" pitchFamily="2" charset="2"/>
              <a:buChar char="n"/>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lr>
                <a:schemeClr val="accent2"/>
              </a:buClr>
              <a:buSzPct val="80000"/>
              <a:buFont typeface="Wingdings" panose="05000000000000000000" pitchFamily="2" charset="2"/>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lr>
                <a:schemeClr val="bg2"/>
              </a:buClr>
              <a:buSzPct val="65000"/>
              <a:buFont typeface="Wingdings" panose="05000000000000000000" pitchFamily="2" charset="2"/>
              <a:buChar char="n"/>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9pPr>
          </a:lstStyle>
          <a:p>
            <a:pPr fontAlgn="base">
              <a:spcBef>
                <a:spcPct val="0"/>
              </a:spcBef>
              <a:spcAft>
                <a:spcPct val="0"/>
              </a:spcAft>
              <a:buClrTx/>
              <a:buSzTx/>
              <a:buNone/>
            </a:pPr>
            <a:endParaRPr lang="sl-SI" altLang="sl-SI" sz="2200">
              <a:solidFill>
                <a:srgbClr val="000000"/>
              </a:solidFill>
            </a:endParaRPr>
          </a:p>
        </p:txBody>
      </p:sp>
      <p:graphicFrame>
        <p:nvGraphicFramePr>
          <p:cNvPr id="210981" name="Object 67">
            <a:extLst>
              <a:ext uri="{FF2B5EF4-FFF2-40B4-BE49-F238E27FC236}">
                <a16:creationId xmlns:a16="http://schemas.microsoft.com/office/drawing/2014/main" id="{9FF1ACB0-7C2B-49B9-A746-5D315A25CC44}"/>
              </a:ext>
            </a:extLst>
          </p:cNvPr>
          <p:cNvGraphicFramePr>
            <a:graphicFrameLocks noChangeAspect="1"/>
          </p:cNvGraphicFramePr>
          <p:nvPr/>
        </p:nvGraphicFramePr>
        <p:xfrm>
          <a:off x="2208213" y="4005263"/>
          <a:ext cx="3382962" cy="381000"/>
        </p:xfrm>
        <a:graphic>
          <a:graphicData uri="http://schemas.openxmlformats.org/presentationml/2006/ole">
            <mc:AlternateContent xmlns:mc="http://schemas.openxmlformats.org/markup-compatibility/2006">
              <mc:Choice xmlns:v="urn:schemas-microsoft-com:vml" Requires="v">
                <p:oleObj spid="_x0000_s8194" name="Enačba" r:id="rId4" imgW="2032000" imgH="228600" progId="Equation.3">
                  <p:embed/>
                </p:oleObj>
              </mc:Choice>
              <mc:Fallback>
                <p:oleObj name="Enačba" r:id="rId4" imgW="2032000" imgH="228600" progId="Equation.3">
                  <p:embed/>
                  <p:pic>
                    <p:nvPicPr>
                      <p:cNvPr id="210981" name="Object 67">
                        <a:extLst>
                          <a:ext uri="{FF2B5EF4-FFF2-40B4-BE49-F238E27FC236}">
                            <a16:creationId xmlns:a16="http://schemas.microsoft.com/office/drawing/2014/main" id="{9FF1ACB0-7C2B-49B9-A746-5D315A25CC44}"/>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208213" y="4005263"/>
                        <a:ext cx="3382962" cy="381000"/>
                      </a:xfrm>
                      <a:prstGeom prst="rect">
                        <a:avLst/>
                      </a:prstGeom>
                      <a:solidFill>
                        <a:srgbClr val="FFCC66"/>
                      </a:solidFill>
                      <a:ln>
                        <a:noFill/>
                      </a:ln>
                      <a:extLs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210982" name="Rectangle 70">
            <a:extLst>
              <a:ext uri="{FF2B5EF4-FFF2-40B4-BE49-F238E27FC236}">
                <a16:creationId xmlns:a16="http://schemas.microsoft.com/office/drawing/2014/main" id="{5D0D8A59-1E67-4462-A0ED-B93E58A3878B}"/>
              </a:ext>
            </a:extLst>
          </p:cNvPr>
          <p:cNvSpPr>
            <a:spLocks noChangeArrowheads="1"/>
          </p:cNvSpPr>
          <p:nvPr/>
        </p:nvSpPr>
        <p:spPr bwMode="auto">
          <a:xfrm>
            <a:off x="1524001" y="3084971"/>
            <a:ext cx="184731" cy="430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lr>
                <a:schemeClr val="bg2"/>
              </a:buClr>
              <a:buSzPct val="75000"/>
              <a:buFont typeface="Wingdings" panose="05000000000000000000" pitchFamily="2" charset="2"/>
              <a:buChar char="n"/>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lr>
                <a:schemeClr val="accent2"/>
              </a:buClr>
              <a:buSzPct val="80000"/>
              <a:buFont typeface="Wingdings" panose="05000000000000000000" pitchFamily="2" charset="2"/>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lr>
                <a:schemeClr val="bg2"/>
              </a:buClr>
              <a:buSzPct val="65000"/>
              <a:buFont typeface="Wingdings" panose="05000000000000000000" pitchFamily="2" charset="2"/>
              <a:buChar char="n"/>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9pPr>
          </a:lstStyle>
          <a:p>
            <a:pPr fontAlgn="base">
              <a:spcBef>
                <a:spcPct val="0"/>
              </a:spcBef>
              <a:spcAft>
                <a:spcPct val="0"/>
              </a:spcAft>
              <a:buClrTx/>
              <a:buSzTx/>
              <a:buNone/>
            </a:pPr>
            <a:endParaRPr lang="sl-SI" altLang="sl-SI" sz="2200">
              <a:solidFill>
                <a:srgbClr val="000000"/>
              </a:solidFill>
            </a:endParaRPr>
          </a:p>
        </p:txBody>
      </p:sp>
      <p:graphicFrame>
        <p:nvGraphicFramePr>
          <p:cNvPr id="210983" name="Object 69">
            <a:extLst>
              <a:ext uri="{FF2B5EF4-FFF2-40B4-BE49-F238E27FC236}">
                <a16:creationId xmlns:a16="http://schemas.microsoft.com/office/drawing/2014/main" id="{EB647C42-D4F8-4CDA-A2AB-250C33921801}"/>
              </a:ext>
            </a:extLst>
          </p:cNvPr>
          <p:cNvGraphicFramePr>
            <a:graphicFrameLocks noChangeAspect="1"/>
          </p:cNvGraphicFramePr>
          <p:nvPr/>
        </p:nvGraphicFramePr>
        <p:xfrm>
          <a:off x="6096000" y="4005263"/>
          <a:ext cx="3817938" cy="423862"/>
        </p:xfrm>
        <a:graphic>
          <a:graphicData uri="http://schemas.openxmlformats.org/presentationml/2006/ole">
            <mc:AlternateContent xmlns:mc="http://schemas.openxmlformats.org/markup-compatibility/2006">
              <mc:Choice xmlns:v="urn:schemas-microsoft-com:vml" Requires="v">
                <p:oleObj spid="_x0000_s8195" name="Enačba" r:id="rId6" imgW="2057400" imgH="254000" progId="Equation.3">
                  <p:embed/>
                </p:oleObj>
              </mc:Choice>
              <mc:Fallback>
                <p:oleObj name="Enačba" r:id="rId6" imgW="2057400" imgH="254000" progId="Equation.3">
                  <p:embed/>
                  <p:pic>
                    <p:nvPicPr>
                      <p:cNvPr id="210983" name="Object 69">
                        <a:extLst>
                          <a:ext uri="{FF2B5EF4-FFF2-40B4-BE49-F238E27FC236}">
                            <a16:creationId xmlns:a16="http://schemas.microsoft.com/office/drawing/2014/main" id="{EB647C42-D4F8-4CDA-A2AB-250C33921801}"/>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6096000" y="4005263"/>
                        <a:ext cx="3817938" cy="423862"/>
                      </a:xfrm>
                      <a:prstGeom prst="rect">
                        <a:avLst/>
                      </a:prstGeom>
                      <a:solidFill>
                        <a:srgbClr val="FFCC66"/>
                      </a:solidFill>
                      <a:ln>
                        <a:noFill/>
                      </a:ln>
                      <a:extLs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210984" name="Rectangle 72">
            <a:extLst>
              <a:ext uri="{FF2B5EF4-FFF2-40B4-BE49-F238E27FC236}">
                <a16:creationId xmlns:a16="http://schemas.microsoft.com/office/drawing/2014/main" id="{2F8DBBCD-B218-485D-BE18-92535C4A045B}"/>
              </a:ext>
            </a:extLst>
          </p:cNvPr>
          <p:cNvSpPr>
            <a:spLocks noChangeArrowheads="1"/>
          </p:cNvSpPr>
          <p:nvPr/>
        </p:nvSpPr>
        <p:spPr bwMode="auto">
          <a:xfrm>
            <a:off x="1524001" y="3084971"/>
            <a:ext cx="184731" cy="430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lr>
                <a:schemeClr val="bg2"/>
              </a:buClr>
              <a:buSzPct val="75000"/>
              <a:buFont typeface="Wingdings" panose="05000000000000000000" pitchFamily="2" charset="2"/>
              <a:buChar char="n"/>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lr>
                <a:schemeClr val="accent2"/>
              </a:buClr>
              <a:buSzPct val="80000"/>
              <a:buFont typeface="Wingdings" panose="05000000000000000000" pitchFamily="2" charset="2"/>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lr>
                <a:schemeClr val="bg2"/>
              </a:buClr>
              <a:buSzPct val="65000"/>
              <a:buFont typeface="Wingdings" panose="05000000000000000000" pitchFamily="2" charset="2"/>
              <a:buChar char="n"/>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9pPr>
          </a:lstStyle>
          <a:p>
            <a:pPr fontAlgn="base">
              <a:spcBef>
                <a:spcPct val="0"/>
              </a:spcBef>
              <a:spcAft>
                <a:spcPct val="0"/>
              </a:spcAft>
              <a:buClrTx/>
              <a:buSzTx/>
              <a:buNone/>
            </a:pPr>
            <a:endParaRPr lang="sl-SI" altLang="sl-SI" sz="2200">
              <a:solidFill>
                <a:srgbClr val="000000"/>
              </a:solidFill>
            </a:endParaRPr>
          </a:p>
        </p:txBody>
      </p:sp>
      <p:sp>
        <p:nvSpPr>
          <p:cNvPr id="210985" name="Rectangle 73">
            <a:extLst>
              <a:ext uri="{FF2B5EF4-FFF2-40B4-BE49-F238E27FC236}">
                <a16:creationId xmlns:a16="http://schemas.microsoft.com/office/drawing/2014/main" id="{B210033F-2DD9-4619-B025-701B7E443582}"/>
              </a:ext>
            </a:extLst>
          </p:cNvPr>
          <p:cNvSpPr>
            <a:spLocks noChangeArrowheads="1"/>
          </p:cNvSpPr>
          <p:nvPr/>
        </p:nvSpPr>
        <p:spPr bwMode="auto">
          <a:xfrm>
            <a:off x="2135189" y="4437064"/>
            <a:ext cx="3138487" cy="4270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lr>
                <a:schemeClr val="bg2"/>
              </a:buClr>
              <a:buSzPct val="75000"/>
              <a:buFont typeface="Wingdings" panose="05000000000000000000" pitchFamily="2" charset="2"/>
              <a:buChar char="n"/>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lr>
                <a:schemeClr val="accent2"/>
              </a:buClr>
              <a:buSzPct val="80000"/>
              <a:buFont typeface="Wingdings" panose="05000000000000000000" pitchFamily="2" charset="2"/>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lr>
                <a:schemeClr val="bg2"/>
              </a:buClr>
              <a:buSzPct val="65000"/>
              <a:buFont typeface="Wingdings" panose="05000000000000000000" pitchFamily="2" charset="2"/>
              <a:buChar char="n"/>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9pPr>
          </a:lstStyle>
          <a:p>
            <a:pPr eaLnBrk="0" fontAlgn="base" hangingPunct="0">
              <a:spcBef>
                <a:spcPct val="0"/>
              </a:spcBef>
              <a:spcAft>
                <a:spcPct val="0"/>
              </a:spcAft>
              <a:buClrTx/>
              <a:buSzTx/>
              <a:buNone/>
            </a:pPr>
            <a:r>
              <a:rPr lang="sl-SI" altLang="sl-SI" sz="2200">
                <a:solidFill>
                  <a:srgbClr val="000000"/>
                </a:solidFill>
              </a:rPr>
              <a:t>Delo krožnega procesa:</a:t>
            </a:r>
          </a:p>
        </p:txBody>
      </p:sp>
      <p:sp>
        <p:nvSpPr>
          <p:cNvPr id="210986" name="Rectangle 75">
            <a:extLst>
              <a:ext uri="{FF2B5EF4-FFF2-40B4-BE49-F238E27FC236}">
                <a16:creationId xmlns:a16="http://schemas.microsoft.com/office/drawing/2014/main" id="{222F4204-CA1F-4206-AFA6-105B11741E9F}"/>
              </a:ext>
            </a:extLst>
          </p:cNvPr>
          <p:cNvSpPr>
            <a:spLocks noChangeArrowheads="1"/>
          </p:cNvSpPr>
          <p:nvPr/>
        </p:nvSpPr>
        <p:spPr bwMode="auto">
          <a:xfrm>
            <a:off x="1524001" y="3084971"/>
            <a:ext cx="184731" cy="430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lr>
                <a:schemeClr val="bg2"/>
              </a:buClr>
              <a:buSzPct val="75000"/>
              <a:buFont typeface="Wingdings" panose="05000000000000000000" pitchFamily="2" charset="2"/>
              <a:buChar char="n"/>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lr>
                <a:schemeClr val="accent2"/>
              </a:buClr>
              <a:buSzPct val="80000"/>
              <a:buFont typeface="Wingdings" panose="05000000000000000000" pitchFamily="2" charset="2"/>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lr>
                <a:schemeClr val="bg2"/>
              </a:buClr>
              <a:buSzPct val="65000"/>
              <a:buFont typeface="Wingdings" panose="05000000000000000000" pitchFamily="2" charset="2"/>
              <a:buChar char="n"/>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9pPr>
          </a:lstStyle>
          <a:p>
            <a:pPr fontAlgn="base">
              <a:spcBef>
                <a:spcPct val="0"/>
              </a:spcBef>
              <a:spcAft>
                <a:spcPct val="0"/>
              </a:spcAft>
              <a:buClrTx/>
              <a:buSzTx/>
              <a:buNone/>
            </a:pPr>
            <a:endParaRPr lang="sl-SI" altLang="sl-SI" sz="2200">
              <a:solidFill>
                <a:srgbClr val="000000"/>
              </a:solidFill>
            </a:endParaRPr>
          </a:p>
        </p:txBody>
      </p:sp>
      <p:graphicFrame>
        <p:nvGraphicFramePr>
          <p:cNvPr id="210987" name="Object 74">
            <a:extLst>
              <a:ext uri="{FF2B5EF4-FFF2-40B4-BE49-F238E27FC236}">
                <a16:creationId xmlns:a16="http://schemas.microsoft.com/office/drawing/2014/main" id="{591C96EE-D63C-4214-940E-B39443BC9E65}"/>
              </a:ext>
            </a:extLst>
          </p:cNvPr>
          <p:cNvGraphicFramePr>
            <a:graphicFrameLocks noChangeAspect="1"/>
          </p:cNvGraphicFramePr>
          <p:nvPr/>
        </p:nvGraphicFramePr>
        <p:xfrm>
          <a:off x="2208214" y="4868864"/>
          <a:ext cx="6624637" cy="409575"/>
        </p:xfrm>
        <a:graphic>
          <a:graphicData uri="http://schemas.openxmlformats.org/presentationml/2006/ole">
            <mc:AlternateContent xmlns:mc="http://schemas.openxmlformats.org/markup-compatibility/2006">
              <mc:Choice xmlns:v="urn:schemas-microsoft-com:vml" Requires="v">
                <p:oleObj spid="_x0000_s8196" name="Enačba" r:id="rId8" imgW="3657600" imgH="254000" progId="Equation.3">
                  <p:embed/>
                </p:oleObj>
              </mc:Choice>
              <mc:Fallback>
                <p:oleObj name="Enačba" r:id="rId8" imgW="3657600" imgH="254000" progId="Equation.3">
                  <p:embed/>
                  <p:pic>
                    <p:nvPicPr>
                      <p:cNvPr id="210987" name="Object 74">
                        <a:extLst>
                          <a:ext uri="{FF2B5EF4-FFF2-40B4-BE49-F238E27FC236}">
                            <a16:creationId xmlns:a16="http://schemas.microsoft.com/office/drawing/2014/main" id="{591C96EE-D63C-4214-940E-B39443BC9E65}"/>
                          </a:ext>
                        </a:extLst>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208214" y="4868864"/>
                        <a:ext cx="6624637" cy="409575"/>
                      </a:xfrm>
                      <a:prstGeom prst="rect">
                        <a:avLst/>
                      </a:prstGeom>
                      <a:solidFill>
                        <a:srgbClr val="FFCC66"/>
                      </a:solidFill>
                      <a:ln>
                        <a:noFill/>
                      </a:ln>
                      <a:extLs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210988" name="Rectangle 77">
            <a:extLst>
              <a:ext uri="{FF2B5EF4-FFF2-40B4-BE49-F238E27FC236}">
                <a16:creationId xmlns:a16="http://schemas.microsoft.com/office/drawing/2014/main" id="{67415D3C-7477-45ED-B8EF-DD04080963CA}"/>
              </a:ext>
            </a:extLst>
          </p:cNvPr>
          <p:cNvSpPr>
            <a:spLocks noChangeArrowheads="1"/>
          </p:cNvSpPr>
          <p:nvPr/>
        </p:nvSpPr>
        <p:spPr bwMode="auto">
          <a:xfrm>
            <a:off x="2135188" y="5300664"/>
            <a:ext cx="5797550" cy="4270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lr>
                <a:schemeClr val="bg2"/>
              </a:buClr>
              <a:buSzPct val="75000"/>
              <a:buFont typeface="Wingdings" panose="05000000000000000000" pitchFamily="2" charset="2"/>
              <a:buChar char="n"/>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lr>
                <a:schemeClr val="accent2"/>
              </a:buClr>
              <a:buSzPct val="80000"/>
              <a:buFont typeface="Wingdings" panose="05000000000000000000" pitchFamily="2" charset="2"/>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lr>
                <a:schemeClr val="bg2"/>
              </a:buClr>
              <a:buSzPct val="65000"/>
              <a:buFont typeface="Wingdings" panose="05000000000000000000" pitchFamily="2" charset="2"/>
              <a:buChar char="n"/>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9pPr>
          </a:lstStyle>
          <a:p>
            <a:pPr eaLnBrk="0" fontAlgn="base" hangingPunct="0">
              <a:spcBef>
                <a:spcPct val="0"/>
              </a:spcBef>
              <a:spcAft>
                <a:spcPct val="0"/>
              </a:spcAft>
              <a:buClrTx/>
              <a:buSzTx/>
              <a:buNone/>
            </a:pPr>
            <a:r>
              <a:rPr lang="sl-SI" altLang="sl-SI" sz="2200">
                <a:solidFill>
                  <a:srgbClr val="000000"/>
                </a:solidFill>
              </a:rPr>
              <a:t>Termodinamični izkoristek krožnega procesa:</a:t>
            </a:r>
          </a:p>
        </p:txBody>
      </p:sp>
      <p:sp>
        <p:nvSpPr>
          <p:cNvPr id="210989" name="Rectangle 79">
            <a:extLst>
              <a:ext uri="{FF2B5EF4-FFF2-40B4-BE49-F238E27FC236}">
                <a16:creationId xmlns:a16="http://schemas.microsoft.com/office/drawing/2014/main" id="{89D96A2F-5BCB-49B5-93BF-0882F5E1183D}"/>
              </a:ext>
            </a:extLst>
          </p:cNvPr>
          <p:cNvSpPr>
            <a:spLocks noChangeArrowheads="1"/>
          </p:cNvSpPr>
          <p:nvPr/>
        </p:nvSpPr>
        <p:spPr bwMode="auto">
          <a:xfrm>
            <a:off x="1524001" y="2999246"/>
            <a:ext cx="184731" cy="430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lr>
                <a:schemeClr val="bg2"/>
              </a:buClr>
              <a:buSzPct val="75000"/>
              <a:buFont typeface="Wingdings" panose="05000000000000000000" pitchFamily="2" charset="2"/>
              <a:buChar char="n"/>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lr>
                <a:schemeClr val="accent2"/>
              </a:buClr>
              <a:buSzPct val="80000"/>
              <a:buFont typeface="Wingdings" panose="05000000000000000000" pitchFamily="2" charset="2"/>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lr>
                <a:schemeClr val="bg2"/>
              </a:buClr>
              <a:buSzPct val="65000"/>
              <a:buFont typeface="Wingdings" panose="05000000000000000000" pitchFamily="2" charset="2"/>
              <a:buChar char="n"/>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9pPr>
          </a:lstStyle>
          <a:p>
            <a:pPr fontAlgn="base">
              <a:spcBef>
                <a:spcPct val="0"/>
              </a:spcBef>
              <a:spcAft>
                <a:spcPct val="0"/>
              </a:spcAft>
              <a:buClrTx/>
              <a:buSzTx/>
              <a:buNone/>
            </a:pPr>
            <a:endParaRPr lang="sl-SI" altLang="sl-SI" sz="2200">
              <a:solidFill>
                <a:srgbClr val="000000"/>
              </a:solidFill>
            </a:endParaRPr>
          </a:p>
        </p:txBody>
      </p:sp>
      <p:graphicFrame>
        <p:nvGraphicFramePr>
          <p:cNvPr id="210990" name="Object 78">
            <a:extLst>
              <a:ext uri="{FF2B5EF4-FFF2-40B4-BE49-F238E27FC236}">
                <a16:creationId xmlns:a16="http://schemas.microsoft.com/office/drawing/2014/main" id="{1C789328-BDB2-4C22-8167-853D90910186}"/>
              </a:ext>
            </a:extLst>
          </p:cNvPr>
          <p:cNvGraphicFramePr>
            <a:graphicFrameLocks noChangeAspect="1"/>
          </p:cNvGraphicFramePr>
          <p:nvPr/>
        </p:nvGraphicFramePr>
        <p:xfrm>
          <a:off x="2208213" y="5734051"/>
          <a:ext cx="4464050" cy="741363"/>
        </p:xfrm>
        <a:graphic>
          <a:graphicData uri="http://schemas.openxmlformats.org/presentationml/2006/ole">
            <mc:AlternateContent xmlns:mc="http://schemas.openxmlformats.org/markup-compatibility/2006">
              <mc:Choice xmlns:v="urn:schemas-microsoft-com:vml" Requires="v">
                <p:oleObj spid="_x0000_s8197" name="Enačba" r:id="rId10" imgW="2578100" imgH="431800" progId="Equation.3">
                  <p:embed/>
                </p:oleObj>
              </mc:Choice>
              <mc:Fallback>
                <p:oleObj name="Enačba" r:id="rId10" imgW="2578100" imgH="431800" progId="Equation.3">
                  <p:embed/>
                  <p:pic>
                    <p:nvPicPr>
                      <p:cNvPr id="210990" name="Object 78">
                        <a:extLst>
                          <a:ext uri="{FF2B5EF4-FFF2-40B4-BE49-F238E27FC236}">
                            <a16:creationId xmlns:a16="http://schemas.microsoft.com/office/drawing/2014/main" id="{1C789328-BDB2-4C22-8167-853D90910186}"/>
                          </a:ext>
                        </a:extLst>
                      </p:cNvPr>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2208213" y="5734051"/>
                        <a:ext cx="4464050" cy="741363"/>
                      </a:xfrm>
                      <a:prstGeom prst="rect">
                        <a:avLst/>
                      </a:prstGeom>
                      <a:solidFill>
                        <a:srgbClr val="FFCC66"/>
                      </a:solidFill>
                      <a:ln>
                        <a:noFill/>
                      </a:ln>
                      <a:extLs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1970" name="Rectangle 3">
            <a:extLst>
              <a:ext uri="{FF2B5EF4-FFF2-40B4-BE49-F238E27FC236}">
                <a16:creationId xmlns:a16="http://schemas.microsoft.com/office/drawing/2014/main" id="{6F1ADCB3-9A19-45E1-B701-326FACEA0934}"/>
              </a:ext>
            </a:extLst>
          </p:cNvPr>
          <p:cNvSpPr>
            <a:spLocks noGrp="1" noChangeArrowheads="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bg2"/>
              </a:buClr>
              <a:buSzPct val="75000"/>
              <a:buFont typeface="Wingdings" panose="05000000000000000000" pitchFamily="2" charset="2"/>
              <a:buChar char="n"/>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lr>
                <a:schemeClr val="accent2"/>
              </a:buClr>
              <a:buSzPct val="80000"/>
              <a:buFont typeface="Wingdings" panose="05000000000000000000" pitchFamily="2" charset="2"/>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lr>
                <a:schemeClr val="bg2"/>
              </a:buClr>
              <a:buSzPct val="65000"/>
              <a:buFont typeface="Wingdings" panose="05000000000000000000" pitchFamily="2" charset="2"/>
              <a:buChar char="n"/>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9pPr>
          </a:lstStyle>
          <a:p>
            <a:pPr fontAlgn="base">
              <a:spcBef>
                <a:spcPct val="0"/>
              </a:spcBef>
              <a:spcAft>
                <a:spcPct val="0"/>
              </a:spcAft>
              <a:buClrTx/>
              <a:buSzTx/>
              <a:buNone/>
            </a:pPr>
            <a:fld id="{3354FFA0-481B-493A-82C9-63CA9A4048CA}" type="slidenum">
              <a:rPr lang="sl-SI" altLang="sl-SI" sz="1200">
                <a:solidFill>
                  <a:srgbClr val="000000"/>
                </a:solidFill>
                <a:latin typeface="Arial Black" panose="020B0A04020102020204" pitchFamily="34" charset="0"/>
              </a:rPr>
              <a:pPr fontAlgn="base">
                <a:spcBef>
                  <a:spcPct val="0"/>
                </a:spcBef>
                <a:spcAft>
                  <a:spcPct val="0"/>
                </a:spcAft>
                <a:buClrTx/>
                <a:buSzTx/>
                <a:buNone/>
              </a:pPr>
              <a:t>3</a:t>
            </a:fld>
            <a:endParaRPr lang="sl-SI" altLang="sl-SI" sz="1200">
              <a:solidFill>
                <a:srgbClr val="000000"/>
              </a:solidFill>
              <a:latin typeface="Arial Black" panose="020B0A04020102020204" pitchFamily="34" charset="0"/>
            </a:endParaRPr>
          </a:p>
        </p:txBody>
      </p:sp>
      <p:sp>
        <p:nvSpPr>
          <p:cNvPr id="211971" name="Rectangle 4">
            <a:extLst>
              <a:ext uri="{FF2B5EF4-FFF2-40B4-BE49-F238E27FC236}">
                <a16:creationId xmlns:a16="http://schemas.microsoft.com/office/drawing/2014/main" id="{EEE6D226-2BB1-4593-93A4-F49A28C106A0}"/>
              </a:ext>
            </a:extLst>
          </p:cNvPr>
          <p:cNvSpPr>
            <a:spLocks noChangeArrowheads="1"/>
          </p:cNvSpPr>
          <p:nvPr/>
        </p:nvSpPr>
        <p:spPr bwMode="auto">
          <a:xfrm>
            <a:off x="1919288" y="404814"/>
            <a:ext cx="3243262" cy="4270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lr>
                <a:schemeClr val="bg2"/>
              </a:buClr>
              <a:buSzPct val="75000"/>
              <a:buFont typeface="Wingdings" panose="05000000000000000000" pitchFamily="2" charset="2"/>
              <a:buChar char="n"/>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lr>
                <a:schemeClr val="accent2"/>
              </a:buClr>
              <a:buSzPct val="80000"/>
              <a:buFont typeface="Wingdings" panose="05000000000000000000" pitchFamily="2" charset="2"/>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lr>
                <a:schemeClr val="bg2"/>
              </a:buClr>
              <a:buSzPct val="65000"/>
              <a:buFont typeface="Wingdings" panose="05000000000000000000" pitchFamily="2" charset="2"/>
              <a:buChar char="n"/>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9pPr>
          </a:lstStyle>
          <a:p>
            <a:pPr eaLnBrk="0" fontAlgn="base" hangingPunct="0">
              <a:spcBef>
                <a:spcPct val="0"/>
              </a:spcBef>
              <a:spcAft>
                <a:spcPct val="0"/>
              </a:spcAft>
              <a:buClrTx/>
              <a:buSzTx/>
              <a:buNone/>
            </a:pPr>
            <a:r>
              <a:rPr lang="sl-SI" altLang="sl-SI" sz="2200" b="1">
                <a:solidFill>
                  <a:srgbClr val="00007D"/>
                </a:solidFill>
              </a:rPr>
              <a:t>TOPLOTNA ČRPALKA</a:t>
            </a:r>
            <a:r>
              <a:rPr lang="sl-SI" altLang="sl-SI" sz="2200">
                <a:solidFill>
                  <a:srgbClr val="000000"/>
                </a:solidFill>
              </a:rPr>
              <a:t> </a:t>
            </a:r>
          </a:p>
        </p:txBody>
      </p:sp>
      <p:sp>
        <p:nvSpPr>
          <p:cNvPr id="211972" name="Rectangle 5">
            <a:extLst>
              <a:ext uri="{FF2B5EF4-FFF2-40B4-BE49-F238E27FC236}">
                <a16:creationId xmlns:a16="http://schemas.microsoft.com/office/drawing/2014/main" id="{2BEA91FF-6495-4378-A26F-11EAD81C671E}"/>
              </a:ext>
            </a:extLst>
          </p:cNvPr>
          <p:cNvSpPr>
            <a:spLocks noChangeArrowheads="1"/>
          </p:cNvSpPr>
          <p:nvPr/>
        </p:nvSpPr>
        <p:spPr bwMode="auto">
          <a:xfrm>
            <a:off x="1954214" y="829301"/>
            <a:ext cx="8713787" cy="144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a:spcBef>
                <a:spcPct val="20000"/>
              </a:spcBef>
              <a:buClr>
                <a:schemeClr val="bg2"/>
              </a:buClr>
              <a:buSzPct val="75000"/>
              <a:buFont typeface="Wingdings" panose="05000000000000000000" pitchFamily="2" charset="2"/>
              <a:buChar char="n"/>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lr>
                <a:schemeClr val="accent2"/>
              </a:buClr>
              <a:buSzPct val="80000"/>
              <a:buFont typeface="Wingdings" panose="05000000000000000000" pitchFamily="2" charset="2"/>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lr>
                <a:schemeClr val="bg2"/>
              </a:buClr>
              <a:buSzPct val="65000"/>
              <a:buFont typeface="Wingdings" panose="05000000000000000000" pitchFamily="2" charset="2"/>
              <a:buChar char="n"/>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9pPr>
          </a:lstStyle>
          <a:p>
            <a:pPr eaLnBrk="0" fontAlgn="base" hangingPunct="0">
              <a:spcBef>
                <a:spcPct val="0"/>
              </a:spcBef>
              <a:spcAft>
                <a:spcPct val="0"/>
              </a:spcAft>
              <a:buClrTx/>
              <a:buSzTx/>
              <a:buNone/>
            </a:pPr>
            <a:r>
              <a:rPr lang="sl-SI" altLang="sl-SI" sz="2200">
                <a:solidFill>
                  <a:srgbClr val="000000"/>
                </a:solidFill>
              </a:rPr>
              <a:t>Ogrevanje je ena od visokih stroškovnih postavk v podjetjih in tudi v gospodinjstvih. Za znižanje stroškov sta mogoča dva načina: dodatna izolacija objekta ali uporaba brezplačnih obnovljivih virov toplote.</a:t>
            </a:r>
          </a:p>
        </p:txBody>
      </p:sp>
      <p:sp>
        <p:nvSpPr>
          <p:cNvPr id="211973" name="Rectangle 8">
            <a:extLst>
              <a:ext uri="{FF2B5EF4-FFF2-40B4-BE49-F238E27FC236}">
                <a16:creationId xmlns:a16="http://schemas.microsoft.com/office/drawing/2014/main" id="{0948E6F1-B8FF-4315-8479-9EDBF14501F7}"/>
              </a:ext>
            </a:extLst>
          </p:cNvPr>
          <p:cNvSpPr>
            <a:spLocks noChangeArrowheads="1"/>
          </p:cNvSpPr>
          <p:nvPr/>
        </p:nvSpPr>
        <p:spPr bwMode="auto">
          <a:xfrm>
            <a:off x="1524001" y="2438858"/>
            <a:ext cx="184731" cy="430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lr>
                <a:schemeClr val="bg2"/>
              </a:buClr>
              <a:buSzPct val="75000"/>
              <a:buFont typeface="Wingdings" panose="05000000000000000000" pitchFamily="2" charset="2"/>
              <a:buChar char="n"/>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lr>
                <a:schemeClr val="accent2"/>
              </a:buClr>
              <a:buSzPct val="80000"/>
              <a:buFont typeface="Wingdings" panose="05000000000000000000" pitchFamily="2" charset="2"/>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lr>
                <a:schemeClr val="bg2"/>
              </a:buClr>
              <a:buSzPct val="65000"/>
              <a:buFont typeface="Wingdings" panose="05000000000000000000" pitchFamily="2" charset="2"/>
              <a:buChar char="n"/>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9pPr>
          </a:lstStyle>
          <a:p>
            <a:pPr fontAlgn="base">
              <a:spcBef>
                <a:spcPct val="0"/>
              </a:spcBef>
              <a:spcAft>
                <a:spcPct val="0"/>
              </a:spcAft>
              <a:buClrTx/>
              <a:buSzTx/>
              <a:buNone/>
            </a:pPr>
            <a:endParaRPr lang="sl-SI" altLang="sl-SI" sz="2200">
              <a:solidFill>
                <a:srgbClr val="000000"/>
              </a:solidFill>
            </a:endParaRPr>
          </a:p>
        </p:txBody>
      </p:sp>
      <p:sp>
        <p:nvSpPr>
          <p:cNvPr id="211974" name="Rectangle 20">
            <a:extLst>
              <a:ext uri="{FF2B5EF4-FFF2-40B4-BE49-F238E27FC236}">
                <a16:creationId xmlns:a16="http://schemas.microsoft.com/office/drawing/2014/main" id="{E8EEEEE9-7053-4F4D-AB7A-A633158FABAD}"/>
              </a:ext>
            </a:extLst>
          </p:cNvPr>
          <p:cNvSpPr>
            <a:spLocks noChangeArrowheads="1"/>
          </p:cNvSpPr>
          <p:nvPr/>
        </p:nvSpPr>
        <p:spPr bwMode="auto">
          <a:xfrm>
            <a:off x="4591051" y="3227652"/>
            <a:ext cx="184731" cy="5693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lr>
                <a:schemeClr val="bg2"/>
              </a:buClr>
              <a:buSzPct val="75000"/>
              <a:buFont typeface="Wingdings" panose="05000000000000000000" pitchFamily="2" charset="2"/>
              <a:buChar char="n"/>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lr>
                <a:schemeClr val="accent2"/>
              </a:buClr>
              <a:buSzPct val="80000"/>
              <a:buFont typeface="Wingdings" panose="05000000000000000000" pitchFamily="2" charset="2"/>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lr>
                <a:schemeClr val="bg2"/>
              </a:buClr>
              <a:buSzPct val="65000"/>
              <a:buFont typeface="Wingdings" panose="05000000000000000000" pitchFamily="2" charset="2"/>
              <a:buChar char="n"/>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9pPr>
          </a:lstStyle>
          <a:p>
            <a:pPr eaLnBrk="0" fontAlgn="base" hangingPunct="0">
              <a:spcBef>
                <a:spcPct val="0"/>
              </a:spcBef>
              <a:spcAft>
                <a:spcPct val="0"/>
              </a:spcAft>
              <a:buClrTx/>
              <a:buSzTx/>
              <a:buNone/>
            </a:pPr>
            <a:br>
              <a:rPr lang="sl-SI" altLang="sl-SI" sz="900">
                <a:solidFill>
                  <a:srgbClr val="000000"/>
                </a:solidFill>
              </a:rPr>
            </a:br>
            <a:endParaRPr lang="sl-SI" altLang="sl-SI" sz="2200">
              <a:solidFill>
                <a:srgbClr val="000000"/>
              </a:solidFill>
            </a:endParaRPr>
          </a:p>
        </p:txBody>
      </p:sp>
      <p:pic>
        <p:nvPicPr>
          <p:cNvPr id="211975" name="Picture 10">
            <a:extLst>
              <a:ext uri="{FF2B5EF4-FFF2-40B4-BE49-F238E27FC236}">
                <a16:creationId xmlns:a16="http://schemas.microsoft.com/office/drawing/2014/main" id="{061AB754-C832-4368-ABA7-6281017ACDB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287713" y="2349500"/>
            <a:ext cx="5688012" cy="3335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11976" name="Rectangle 23">
            <a:extLst>
              <a:ext uri="{FF2B5EF4-FFF2-40B4-BE49-F238E27FC236}">
                <a16:creationId xmlns:a16="http://schemas.microsoft.com/office/drawing/2014/main" id="{9A45A46F-697D-46AF-B9D3-6B395805B0A3}"/>
              </a:ext>
            </a:extLst>
          </p:cNvPr>
          <p:cNvSpPr>
            <a:spLocks noChangeArrowheads="1"/>
          </p:cNvSpPr>
          <p:nvPr/>
        </p:nvSpPr>
        <p:spPr bwMode="auto">
          <a:xfrm>
            <a:off x="1524001" y="2438858"/>
            <a:ext cx="184731" cy="430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lr>
                <a:schemeClr val="bg2"/>
              </a:buClr>
              <a:buSzPct val="75000"/>
              <a:buFont typeface="Wingdings" panose="05000000000000000000" pitchFamily="2" charset="2"/>
              <a:buChar char="n"/>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lr>
                <a:schemeClr val="accent2"/>
              </a:buClr>
              <a:buSzPct val="80000"/>
              <a:buFont typeface="Wingdings" panose="05000000000000000000" pitchFamily="2" charset="2"/>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lr>
                <a:schemeClr val="bg2"/>
              </a:buClr>
              <a:buSzPct val="65000"/>
              <a:buFont typeface="Wingdings" panose="05000000000000000000" pitchFamily="2" charset="2"/>
              <a:buChar char="n"/>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9pPr>
          </a:lstStyle>
          <a:p>
            <a:pPr fontAlgn="base">
              <a:spcBef>
                <a:spcPct val="0"/>
              </a:spcBef>
              <a:spcAft>
                <a:spcPct val="0"/>
              </a:spcAft>
              <a:buClrTx/>
              <a:buSzTx/>
              <a:buNone/>
            </a:pPr>
            <a:endParaRPr lang="sl-SI" altLang="sl-SI" sz="2200">
              <a:solidFill>
                <a:srgbClr val="000000"/>
              </a:solidFill>
            </a:endParaRPr>
          </a:p>
        </p:txBody>
      </p:sp>
      <p:sp>
        <p:nvSpPr>
          <p:cNvPr id="211977" name="Rectangle 24">
            <a:extLst>
              <a:ext uri="{FF2B5EF4-FFF2-40B4-BE49-F238E27FC236}">
                <a16:creationId xmlns:a16="http://schemas.microsoft.com/office/drawing/2014/main" id="{48568635-EB4D-4AB9-A3FB-49546826FCFF}"/>
              </a:ext>
            </a:extLst>
          </p:cNvPr>
          <p:cNvSpPr>
            <a:spLocks noChangeArrowheads="1"/>
          </p:cNvSpPr>
          <p:nvPr/>
        </p:nvSpPr>
        <p:spPr bwMode="auto">
          <a:xfrm>
            <a:off x="1631950" y="4148546"/>
            <a:ext cx="1556836" cy="276999"/>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lr>
                <a:schemeClr val="bg2"/>
              </a:buClr>
              <a:buSzPct val="75000"/>
              <a:buFont typeface="Wingdings" panose="05000000000000000000" pitchFamily="2" charset="2"/>
              <a:buChar char="n"/>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lr>
                <a:schemeClr val="accent2"/>
              </a:buClr>
              <a:buSzPct val="80000"/>
              <a:buFont typeface="Wingdings" panose="05000000000000000000" pitchFamily="2" charset="2"/>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lr>
                <a:schemeClr val="bg2"/>
              </a:buClr>
              <a:buSzPct val="65000"/>
              <a:buFont typeface="Wingdings" panose="05000000000000000000" pitchFamily="2" charset="2"/>
              <a:buChar char="n"/>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9pPr>
          </a:lstStyle>
          <a:p>
            <a:pPr eaLnBrk="0" fontAlgn="base" hangingPunct="0">
              <a:spcBef>
                <a:spcPct val="0"/>
              </a:spcBef>
              <a:spcAft>
                <a:spcPct val="0"/>
              </a:spcAft>
              <a:buClrTx/>
              <a:buSzTx/>
              <a:buNone/>
            </a:pPr>
            <a:r>
              <a:rPr lang="sl-SI" altLang="sl-SI" sz="1200">
                <a:solidFill>
                  <a:srgbClr val="000000"/>
                </a:solidFill>
                <a:cs typeface="Times New Roman" panose="02020603050405020304" pitchFamily="18" charset="0"/>
              </a:rPr>
              <a:t>toplota okolice 67 %</a:t>
            </a:r>
            <a:endParaRPr lang="sl-SI" altLang="sl-SI" sz="1200">
              <a:solidFill>
                <a:srgbClr val="000000"/>
              </a:solidFill>
            </a:endParaRPr>
          </a:p>
        </p:txBody>
      </p:sp>
      <p:sp>
        <p:nvSpPr>
          <p:cNvPr id="211978" name="Line 26">
            <a:extLst>
              <a:ext uri="{FF2B5EF4-FFF2-40B4-BE49-F238E27FC236}">
                <a16:creationId xmlns:a16="http://schemas.microsoft.com/office/drawing/2014/main" id="{03837358-2520-4083-874E-CEE2E71D3044}"/>
              </a:ext>
            </a:extLst>
          </p:cNvPr>
          <p:cNvSpPr>
            <a:spLocks noChangeShapeType="1"/>
          </p:cNvSpPr>
          <p:nvPr/>
        </p:nvSpPr>
        <p:spPr bwMode="auto">
          <a:xfrm>
            <a:off x="7891463" y="3298826"/>
            <a:ext cx="0" cy="1654175"/>
          </a:xfrm>
          <a:prstGeom prst="line">
            <a:avLst/>
          </a:prstGeom>
          <a:noFill/>
          <a:ln w="3175">
            <a:solidFill>
              <a:srgbClr val="000000"/>
            </a:solidFill>
            <a:round/>
            <a:headEnd/>
            <a:tailEnd/>
          </a:ln>
          <a:extLst>
            <a:ext uri="{909E8E84-426E-40DD-AFC4-6F175D3DCCD1}">
              <a14:hiddenFill xmlns:a14="http://schemas.microsoft.com/office/drawing/2010/main">
                <a:noFill/>
              </a14:hiddenFill>
            </a:ext>
          </a:extLst>
        </p:spPr>
        <p:txBody>
          <a:bodyPr/>
          <a:lstStyle/>
          <a:p>
            <a:pPr eaLnBrk="0" fontAlgn="base" hangingPunct="0">
              <a:spcBef>
                <a:spcPct val="0"/>
              </a:spcBef>
              <a:spcAft>
                <a:spcPct val="0"/>
              </a:spcAft>
            </a:pPr>
            <a:endParaRPr lang="sl-SI" sz="2200">
              <a:solidFill>
                <a:srgbClr val="000000"/>
              </a:solidFill>
              <a:latin typeface="Arial" panose="020B0604020202020204" pitchFamily="34" charset="0"/>
              <a:cs typeface="Arial" panose="020B0604020202020204" pitchFamily="34" charset="0"/>
            </a:endParaRPr>
          </a:p>
        </p:txBody>
      </p:sp>
      <p:sp>
        <p:nvSpPr>
          <p:cNvPr id="211979" name="Line 25">
            <a:extLst>
              <a:ext uri="{FF2B5EF4-FFF2-40B4-BE49-F238E27FC236}">
                <a16:creationId xmlns:a16="http://schemas.microsoft.com/office/drawing/2014/main" id="{65B232B5-78A2-4C7D-A516-B10F563C6853}"/>
              </a:ext>
            </a:extLst>
          </p:cNvPr>
          <p:cNvSpPr>
            <a:spLocks noChangeShapeType="1"/>
          </p:cNvSpPr>
          <p:nvPr/>
        </p:nvSpPr>
        <p:spPr bwMode="auto">
          <a:xfrm>
            <a:off x="7888288" y="3300413"/>
            <a:ext cx="0" cy="1649412"/>
          </a:xfrm>
          <a:prstGeom prst="line">
            <a:avLst/>
          </a:prstGeom>
          <a:noFill/>
          <a:ln w="8890">
            <a:solidFill>
              <a:srgbClr val="000000"/>
            </a:solidFill>
            <a:round/>
            <a:headEnd/>
            <a:tailEnd/>
          </a:ln>
          <a:extLst>
            <a:ext uri="{909E8E84-426E-40DD-AFC4-6F175D3DCCD1}">
              <a14:hiddenFill xmlns:a14="http://schemas.microsoft.com/office/drawing/2010/main">
                <a:noFill/>
              </a14:hiddenFill>
            </a:ext>
          </a:extLst>
        </p:spPr>
        <p:txBody>
          <a:bodyPr/>
          <a:lstStyle/>
          <a:p>
            <a:pPr eaLnBrk="0" fontAlgn="base" hangingPunct="0">
              <a:spcBef>
                <a:spcPct val="0"/>
              </a:spcBef>
              <a:spcAft>
                <a:spcPct val="0"/>
              </a:spcAft>
            </a:pPr>
            <a:endParaRPr lang="sl-SI" sz="2200">
              <a:solidFill>
                <a:srgbClr val="000000"/>
              </a:solidFill>
              <a:latin typeface="Arial" panose="020B0604020202020204" pitchFamily="34" charset="0"/>
              <a:cs typeface="Arial" panose="020B0604020202020204" pitchFamily="34" charset="0"/>
            </a:endParaRPr>
          </a:p>
        </p:txBody>
      </p:sp>
      <p:sp>
        <p:nvSpPr>
          <p:cNvPr id="211980" name="Rectangle 27">
            <a:extLst>
              <a:ext uri="{FF2B5EF4-FFF2-40B4-BE49-F238E27FC236}">
                <a16:creationId xmlns:a16="http://schemas.microsoft.com/office/drawing/2014/main" id="{E57B36D8-34F6-4922-9A51-7AAD3C666406}"/>
              </a:ext>
            </a:extLst>
          </p:cNvPr>
          <p:cNvSpPr>
            <a:spLocks noChangeArrowheads="1"/>
          </p:cNvSpPr>
          <p:nvPr/>
        </p:nvSpPr>
        <p:spPr bwMode="auto">
          <a:xfrm>
            <a:off x="1524001" y="1689558"/>
            <a:ext cx="184731" cy="430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lr>
                <a:schemeClr val="bg2"/>
              </a:buClr>
              <a:buSzPct val="75000"/>
              <a:buFont typeface="Wingdings" panose="05000000000000000000" pitchFamily="2" charset="2"/>
              <a:buChar char="n"/>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lr>
                <a:schemeClr val="accent2"/>
              </a:buClr>
              <a:buSzPct val="80000"/>
              <a:buFont typeface="Wingdings" panose="05000000000000000000" pitchFamily="2" charset="2"/>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lr>
                <a:schemeClr val="bg2"/>
              </a:buClr>
              <a:buSzPct val="65000"/>
              <a:buFont typeface="Wingdings" panose="05000000000000000000" pitchFamily="2" charset="2"/>
              <a:buChar char="n"/>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9pPr>
          </a:lstStyle>
          <a:p>
            <a:pPr fontAlgn="base">
              <a:spcBef>
                <a:spcPct val="0"/>
              </a:spcBef>
              <a:spcAft>
                <a:spcPct val="0"/>
              </a:spcAft>
              <a:buClrTx/>
              <a:buSzTx/>
              <a:buNone/>
            </a:pPr>
            <a:endParaRPr lang="sl-SI" altLang="sl-SI" sz="2200">
              <a:solidFill>
                <a:srgbClr val="000000"/>
              </a:solidFill>
            </a:endParaRPr>
          </a:p>
        </p:txBody>
      </p:sp>
      <p:sp>
        <p:nvSpPr>
          <p:cNvPr id="211981" name="Rectangle 28">
            <a:extLst>
              <a:ext uri="{FF2B5EF4-FFF2-40B4-BE49-F238E27FC236}">
                <a16:creationId xmlns:a16="http://schemas.microsoft.com/office/drawing/2014/main" id="{2997652B-25FC-48BD-8675-4EE38289C479}"/>
              </a:ext>
            </a:extLst>
          </p:cNvPr>
          <p:cNvSpPr>
            <a:spLocks noChangeArrowheads="1"/>
          </p:cNvSpPr>
          <p:nvPr/>
        </p:nvSpPr>
        <p:spPr bwMode="auto">
          <a:xfrm>
            <a:off x="5375275" y="5805489"/>
            <a:ext cx="1398588" cy="274637"/>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lr>
                <a:schemeClr val="bg2"/>
              </a:buClr>
              <a:buSzPct val="75000"/>
              <a:buFont typeface="Wingdings" panose="05000000000000000000" pitchFamily="2" charset="2"/>
              <a:buChar char="n"/>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lr>
                <a:schemeClr val="accent2"/>
              </a:buClr>
              <a:buSzPct val="80000"/>
              <a:buFont typeface="Wingdings" panose="05000000000000000000" pitchFamily="2" charset="2"/>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lr>
                <a:schemeClr val="bg2"/>
              </a:buClr>
              <a:buSzPct val="65000"/>
              <a:buFont typeface="Wingdings" panose="05000000000000000000" pitchFamily="2" charset="2"/>
              <a:buChar char="n"/>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9pPr>
          </a:lstStyle>
          <a:p>
            <a:pPr algn="ctr" eaLnBrk="0" fontAlgn="base" hangingPunct="0">
              <a:spcBef>
                <a:spcPct val="0"/>
              </a:spcBef>
              <a:spcAft>
                <a:spcPct val="0"/>
              </a:spcAft>
              <a:buClrTx/>
              <a:buSzTx/>
              <a:buNone/>
            </a:pPr>
            <a:r>
              <a:rPr lang="sl-SI" altLang="sl-SI" sz="1200">
                <a:solidFill>
                  <a:srgbClr val="000000"/>
                </a:solidFill>
                <a:cs typeface="Times New Roman" panose="02020603050405020304" pitchFamily="18" charset="0"/>
              </a:rPr>
              <a:t>ekspanzijski ventil</a:t>
            </a:r>
            <a:endParaRPr lang="sl-SI" altLang="sl-SI" sz="1200">
              <a:solidFill>
                <a:srgbClr val="000000"/>
              </a:solidFill>
            </a:endParaRPr>
          </a:p>
        </p:txBody>
      </p:sp>
      <p:graphicFrame>
        <p:nvGraphicFramePr>
          <p:cNvPr id="214058" name="Group 42">
            <a:extLst>
              <a:ext uri="{FF2B5EF4-FFF2-40B4-BE49-F238E27FC236}">
                <a16:creationId xmlns:a16="http://schemas.microsoft.com/office/drawing/2014/main" id="{71BE9453-1034-4FD1-BDE7-D77A86E8A63E}"/>
              </a:ext>
            </a:extLst>
          </p:cNvPr>
          <p:cNvGraphicFramePr>
            <a:graphicFrameLocks noGrp="1"/>
          </p:cNvGraphicFramePr>
          <p:nvPr/>
        </p:nvGraphicFramePr>
        <p:xfrm>
          <a:off x="7967664" y="3068639"/>
          <a:ext cx="2700337" cy="2160587"/>
        </p:xfrm>
        <a:graphic>
          <a:graphicData uri="http://schemas.openxmlformats.org/drawingml/2006/table">
            <a:tbl>
              <a:tblPr/>
              <a:tblGrid>
                <a:gridCol w="2700337">
                  <a:extLst>
                    <a:ext uri="{9D8B030D-6E8A-4147-A177-3AD203B41FA5}">
                      <a16:colId xmlns:a16="http://schemas.microsoft.com/office/drawing/2014/main" val="20000"/>
                    </a:ext>
                  </a:extLst>
                </a:gridCol>
              </a:tblGrid>
              <a:tr h="2160587">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sl-SI" sz="1200" b="0" i="0" u="none" strike="noStrike" cap="none" normalizeH="0" baseline="0">
                          <a:ln>
                            <a:noFill/>
                          </a:ln>
                          <a:solidFill>
                            <a:schemeClr val="tx1"/>
                          </a:solidFill>
                          <a:effectLst/>
                          <a:latin typeface="Arial" charset="0"/>
                          <a:cs typeface="Times New Roman" pitchFamily="18" charset="0"/>
                        </a:rPr>
                        <a:t>kondenzator</a:t>
                      </a:r>
                      <a:endParaRPr kumimoji="0" lang="sl-SI" sz="1200" b="0" i="0" u="none" strike="noStrike" cap="none" normalizeH="0" baseline="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sl-SI" sz="1200" b="0" i="0" u="none" strike="noStrike" cap="none" normalizeH="0" baseline="0">
                          <a:ln>
                            <a:noFill/>
                          </a:ln>
                          <a:solidFill>
                            <a:schemeClr val="tx1"/>
                          </a:solidFill>
                          <a:effectLst/>
                          <a:latin typeface="Arial" charset="0"/>
                          <a:cs typeface="Arial" charset="0"/>
                        </a:rPr>
                        <a:t>                      </a:t>
                      </a:r>
                    </a:p>
                    <a:p>
                      <a:pPr marL="0" marR="0" lvl="0" indent="0" algn="l" defTabSz="914400" rtl="0" eaLnBrk="0" fontAlgn="base" latinLnBrk="0" hangingPunct="0">
                        <a:lnSpc>
                          <a:spcPct val="100000"/>
                        </a:lnSpc>
                        <a:spcBef>
                          <a:spcPct val="0"/>
                        </a:spcBef>
                        <a:spcAft>
                          <a:spcPct val="0"/>
                        </a:spcAft>
                        <a:buClrTx/>
                        <a:buSzTx/>
                        <a:buFontTx/>
                        <a:buNone/>
                        <a:tabLst/>
                      </a:pPr>
                      <a:r>
                        <a:rPr kumimoji="0" lang="sl-SI" sz="1200" b="0" i="0" u="none" strike="noStrike" cap="none" normalizeH="0" baseline="0">
                          <a:ln>
                            <a:noFill/>
                          </a:ln>
                          <a:solidFill>
                            <a:schemeClr val="tx1"/>
                          </a:solidFill>
                          <a:effectLst/>
                          <a:latin typeface="Arial" charset="0"/>
                          <a:cs typeface="Arial" charset="0"/>
                        </a:rPr>
                        <a:t>                          </a:t>
                      </a:r>
                      <a:r>
                        <a:rPr kumimoji="0" lang="sl-SI" sz="1200" b="0" i="0" u="none" strike="noStrike" cap="none" normalizeH="0" baseline="0">
                          <a:ln>
                            <a:noFill/>
                          </a:ln>
                          <a:solidFill>
                            <a:schemeClr val="tx1"/>
                          </a:solidFill>
                          <a:effectLst/>
                          <a:latin typeface="Arial" charset="0"/>
                          <a:cs typeface="Times New Roman" pitchFamily="18" charset="0"/>
                        </a:rPr>
                        <a:t>izhod tople vode</a:t>
                      </a:r>
                      <a:endParaRPr kumimoji="0" lang="sl-SI" sz="1200" b="0" i="0" u="none" strike="noStrike" cap="none" normalizeH="0" baseline="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sl-SI" sz="1200" b="0" i="0" u="none" strike="noStrike" cap="none" normalizeH="0" baseline="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sl-SI" sz="1200" b="0" i="0" u="none" strike="noStrike" cap="none" normalizeH="0" baseline="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sl-SI" sz="1200" b="0" i="0" u="none" strike="noStrike" cap="none" normalizeH="0" baseline="0">
                          <a:ln>
                            <a:noFill/>
                          </a:ln>
                          <a:solidFill>
                            <a:schemeClr val="tx1"/>
                          </a:solidFill>
                          <a:effectLst/>
                          <a:latin typeface="Arial" charset="0"/>
                          <a:cs typeface="Arial" charset="0"/>
                        </a:rPr>
                        <a:t>                          </a:t>
                      </a:r>
                      <a:r>
                        <a:rPr kumimoji="0" lang="sl-SI" sz="1200" b="0" i="0" u="none" strike="noStrike" cap="none" normalizeH="0" baseline="0">
                          <a:ln>
                            <a:noFill/>
                          </a:ln>
                          <a:solidFill>
                            <a:schemeClr val="tx1"/>
                          </a:solidFill>
                          <a:effectLst/>
                          <a:latin typeface="Arial" charset="0"/>
                          <a:cs typeface="Times New Roman" pitchFamily="18" charset="0"/>
                        </a:rPr>
                        <a:t>grelna toplota 100 %</a:t>
                      </a:r>
                      <a:endParaRPr kumimoji="0" lang="sl-SI" sz="1200" b="0" i="0" u="none" strike="noStrike" cap="none" normalizeH="0" baseline="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sl-SI" sz="1200" b="0" i="0" u="none" strike="noStrike" cap="none" normalizeH="0" baseline="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sl-SI" sz="1200" b="0" i="0" u="none" strike="noStrike" cap="none" normalizeH="0" baseline="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sl-SI" sz="1200" b="0" i="0" u="none" strike="noStrike" cap="none" normalizeH="0" baseline="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sl-SI" sz="1200" b="0" i="0" u="none" strike="noStrike" cap="none" normalizeH="0" baseline="0">
                          <a:ln>
                            <a:noFill/>
                          </a:ln>
                          <a:solidFill>
                            <a:schemeClr val="tx1"/>
                          </a:solidFill>
                          <a:effectLst/>
                          <a:latin typeface="Arial" charset="0"/>
                          <a:cs typeface="Arial" charset="0"/>
                        </a:rPr>
                        <a:t>                           </a:t>
                      </a:r>
                      <a:r>
                        <a:rPr kumimoji="0" lang="sl-SI" sz="1200" b="0" i="0" u="none" strike="noStrike" cap="none" normalizeH="0" baseline="0">
                          <a:ln>
                            <a:noFill/>
                          </a:ln>
                          <a:solidFill>
                            <a:schemeClr val="tx1"/>
                          </a:solidFill>
                          <a:effectLst/>
                          <a:latin typeface="Arial" charset="0"/>
                          <a:cs typeface="Times New Roman" pitchFamily="18" charset="0"/>
                        </a:rPr>
                        <a:t>vhod hladne vode</a:t>
                      </a:r>
                      <a:endParaRPr kumimoji="0" lang="sl-SI" sz="1200" b="0" i="0" u="none" strike="noStrike" cap="none" normalizeH="0" baseline="0">
                        <a:ln>
                          <a:noFill/>
                        </a:ln>
                        <a:solidFill>
                          <a:schemeClr val="tx1"/>
                        </a:solidFill>
                        <a:effectLst/>
                        <a:latin typeface="Arial" charset="0"/>
                        <a:cs typeface="Arial" charset="0"/>
                      </a:endParaRPr>
                    </a:p>
                  </a:txBody>
                  <a:tcPr horzOverflow="overflow">
                    <a:lnL cap="flat">
                      <a:noFill/>
                    </a:lnL>
                    <a:lnR cap="flat">
                      <a:noFill/>
                    </a:lnR>
                    <a:lnT cap="flat">
                      <a:noFill/>
                    </a:lnT>
                    <a:lnB cap="flat">
                      <a:noFill/>
                    </a:lnB>
                    <a:lnTlToBr>
                      <a:noFill/>
                    </a:lnTlToBr>
                    <a:lnBlToTr>
                      <a:noFill/>
                    </a:lnBlToTr>
                    <a:noFill/>
                  </a:tcPr>
                </a:tc>
                <a:extLst>
                  <a:ext uri="{0D108BD9-81ED-4DB2-BD59-A6C34878D82A}">
                    <a16:rowId xmlns:a16="http://schemas.microsoft.com/office/drawing/2014/main" val="10000"/>
                  </a:ext>
                </a:extLst>
              </a:tr>
            </a:tbl>
          </a:graphicData>
        </a:graphic>
      </p:graphicFrame>
      <p:sp>
        <p:nvSpPr>
          <p:cNvPr id="211984" name="Rectangle 39">
            <a:extLst>
              <a:ext uri="{FF2B5EF4-FFF2-40B4-BE49-F238E27FC236}">
                <a16:creationId xmlns:a16="http://schemas.microsoft.com/office/drawing/2014/main" id="{F6F03013-930B-4CC4-8A5A-BBCE590D4A6C}"/>
              </a:ext>
            </a:extLst>
          </p:cNvPr>
          <p:cNvSpPr>
            <a:spLocks noChangeArrowheads="1"/>
          </p:cNvSpPr>
          <p:nvPr/>
        </p:nvSpPr>
        <p:spPr bwMode="auto">
          <a:xfrm>
            <a:off x="5721351" y="3457839"/>
            <a:ext cx="184731" cy="5693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lr>
                <a:schemeClr val="bg2"/>
              </a:buClr>
              <a:buSzPct val="75000"/>
              <a:buFont typeface="Wingdings" panose="05000000000000000000" pitchFamily="2" charset="2"/>
              <a:buChar char="n"/>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lr>
                <a:schemeClr val="accent2"/>
              </a:buClr>
              <a:buSzPct val="80000"/>
              <a:buFont typeface="Wingdings" panose="05000000000000000000" pitchFamily="2" charset="2"/>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lr>
                <a:schemeClr val="bg2"/>
              </a:buClr>
              <a:buSzPct val="65000"/>
              <a:buFont typeface="Wingdings" panose="05000000000000000000" pitchFamily="2" charset="2"/>
              <a:buChar char="n"/>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9pPr>
          </a:lstStyle>
          <a:p>
            <a:pPr eaLnBrk="0" fontAlgn="base" hangingPunct="0">
              <a:spcBef>
                <a:spcPct val="0"/>
              </a:spcBef>
              <a:spcAft>
                <a:spcPct val="0"/>
              </a:spcAft>
              <a:buClrTx/>
              <a:buSzTx/>
              <a:buNone/>
            </a:pPr>
            <a:br>
              <a:rPr lang="sl-SI" altLang="sl-SI" sz="900">
                <a:solidFill>
                  <a:srgbClr val="000000"/>
                </a:solidFill>
              </a:rPr>
            </a:br>
            <a:endParaRPr lang="sl-SI" altLang="sl-SI" sz="2200">
              <a:solidFill>
                <a:srgbClr val="000000"/>
              </a:solidFill>
            </a:endParaRPr>
          </a:p>
        </p:txBody>
      </p:sp>
      <p:sp>
        <p:nvSpPr>
          <p:cNvPr id="211985" name="Rectangle 43">
            <a:extLst>
              <a:ext uri="{FF2B5EF4-FFF2-40B4-BE49-F238E27FC236}">
                <a16:creationId xmlns:a16="http://schemas.microsoft.com/office/drawing/2014/main" id="{98FDA737-EA1A-4B39-9536-08DD36E607C2}"/>
              </a:ext>
            </a:extLst>
          </p:cNvPr>
          <p:cNvSpPr>
            <a:spLocks noChangeArrowheads="1"/>
          </p:cNvSpPr>
          <p:nvPr/>
        </p:nvSpPr>
        <p:spPr bwMode="auto">
          <a:xfrm>
            <a:off x="3359150" y="6092825"/>
            <a:ext cx="4978400" cy="4270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lr>
                <a:schemeClr val="bg2"/>
              </a:buClr>
              <a:buSzPct val="75000"/>
              <a:buFont typeface="Wingdings" panose="05000000000000000000" pitchFamily="2" charset="2"/>
              <a:buChar char="n"/>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lr>
                <a:schemeClr val="accent2"/>
              </a:buClr>
              <a:buSzPct val="80000"/>
              <a:buFont typeface="Wingdings" panose="05000000000000000000" pitchFamily="2" charset="2"/>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lr>
                <a:schemeClr val="bg2"/>
              </a:buClr>
              <a:buSzPct val="65000"/>
              <a:buFont typeface="Wingdings" panose="05000000000000000000" pitchFamily="2" charset="2"/>
              <a:buChar char="n"/>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9pPr>
          </a:lstStyle>
          <a:p>
            <a:pPr eaLnBrk="0" fontAlgn="base" hangingPunct="0">
              <a:spcBef>
                <a:spcPct val="0"/>
              </a:spcBef>
              <a:spcAft>
                <a:spcPct val="0"/>
              </a:spcAft>
              <a:buClrTx/>
              <a:buSzTx/>
              <a:buNone/>
            </a:pPr>
            <a:r>
              <a:rPr lang="sl-SI" altLang="sl-SI" sz="2200" b="1" i="1">
                <a:solidFill>
                  <a:srgbClr val="000000"/>
                </a:solidFill>
              </a:rPr>
              <a:t>Delovanje in potek toplotne črpalke</a:t>
            </a:r>
            <a:r>
              <a:rPr lang="sl-SI" altLang="sl-SI" sz="2200">
                <a:solidFill>
                  <a:srgbClr val="000000"/>
                </a:solidFill>
              </a:rPr>
              <a:t> </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2994" name="Rectangle 3">
            <a:extLst>
              <a:ext uri="{FF2B5EF4-FFF2-40B4-BE49-F238E27FC236}">
                <a16:creationId xmlns:a16="http://schemas.microsoft.com/office/drawing/2014/main" id="{20F824CB-A07F-4075-B9AD-8BDB0C1F3B32}"/>
              </a:ext>
            </a:extLst>
          </p:cNvPr>
          <p:cNvSpPr>
            <a:spLocks noGrp="1" noChangeArrowheads="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bg2"/>
              </a:buClr>
              <a:buSzPct val="75000"/>
              <a:buFont typeface="Wingdings" panose="05000000000000000000" pitchFamily="2" charset="2"/>
              <a:buChar char="n"/>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lr>
                <a:schemeClr val="accent2"/>
              </a:buClr>
              <a:buSzPct val="80000"/>
              <a:buFont typeface="Wingdings" panose="05000000000000000000" pitchFamily="2" charset="2"/>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lr>
                <a:schemeClr val="bg2"/>
              </a:buClr>
              <a:buSzPct val="65000"/>
              <a:buFont typeface="Wingdings" panose="05000000000000000000" pitchFamily="2" charset="2"/>
              <a:buChar char="n"/>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9pPr>
          </a:lstStyle>
          <a:p>
            <a:pPr fontAlgn="base">
              <a:spcBef>
                <a:spcPct val="0"/>
              </a:spcBef>
              <a:spcAft>
                <a:spcPct val="0"/>
              </a:spcAft>
              <a:buClrTx/>
              <a:buSzTx/>
              <a:buNone/>
            </a:pPr>
            <a:fld id="{354938FD-4732-4E69-95B8-46F0D39E5C15}" type="slidenum">
              <a:rPr lang="sl-SI" altLang="sl-SI" sz="1200">
                <a:solidFill>
                  <a:srgbClr val="000000"/>
                </a:solidFill>
                <a:latin typeface="Arial Black" panose="020B0A04020102020204" pitchFamily="34" charset="0"/>
              </a:rPr>
              <a:pPr fontAlgn="base">
                <a:spcBef>
                  <a:spcPct val="0"/>
                </a:spcBef>
                <a:spcAft>
                  <a:spcPct val="0"/>
                </a:spcAft>
                <a:buClrTx/>
                <a:buSzTx/>
                <a:buNone/>
              </a:pPr>
              <a:t>4</a:t>
            </a:fld>
            <a:endParaRPr lang="sl-SI" altLang="sl-SI" sz="1200">
              <a:solidFill>
                <a:srgbClr val="000000"/>
              </a:solidFill>
              <a:latin typeface="Arial Black" panose="020B0A04020102020204" pitchFamily="34" charset="0"/>
            </a:endParaRPr>
          </a:p>
        </p:txBody>
      </p:sp>
      <p:pic>
        <p:nvPicPr>
          <p:cNvPr id="212995" name="Picture 5" descr="delovanje-toplotne-crpalke">
            <a:extLst>
              <a:ext uri="{FF2B5EF4-FFF2-40B4-BE49-F238E27FC236}">
                <a16:creationId xmlns:a16="http://schemas.microsoft.com/office/drawing/2014/main" id="{1CC9EB17-A12C-4B12-BA73-87FC5CAF44B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05139" y="1176339"/>
            <a:ext cx="6181725" cy="4505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4018" name="Rectangle 3">
            <a:extLst>
              <a:ext uri="{FF2B5EF4-FFF2-40B4-BE49-F238E27FC236}">
                <a16:creationId xmlns:a16="http://schemas.microsoft.com/office/drawing/2014/main" id="{AFDC72E5-17C2-4A5B-8166-8449E3676B73}"/>
              </a:ext>
            </a:extLst>
          </p:cNvPr>
          <p:cNvSpPr>
            <a:spLocks noGrp="1" noChangeArrowheads="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bg2"/>
              </a:buClr>
              <a:buSzPct val="75000"/>
              <a:buFont typeface="Wingdings" panose="05000000000000000000" pitchFamily="2" charset="2"/>
              <a:buChar char="n"/>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lr>
                <a:schemeClr val="accent2"/>
              </a:buClr>
              <a:buSzPct val="80000"/>
              <a:buFont typeface="Wingdings" panose="05000000000000000000" pitchFamily="2" charset="2"/>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lr>
                <a:schemeClr val="bg2"/>
              </a:buClr>
              <a:buSzPct val="65000"/>
              <a:buFont typeface="Wingdings" panose="05000000000000000000" pitchFamily="2" charset="2"/>
              <a:buChar char="n"/>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9pPr>
          </a:lstStyle>
          <a:p>
            <a:pPr fontAlgn="base">
              <a:spcBef>
                <a:spcPct val="0"/>
              </a:spcBef>
              <a:spcAft>
                <a:spcPct val="0"/>
              </a:spcAft>
              <a:buClrTx/>
              <a:buSzTx/>
              <a:buNone/>
            </a:pPr>
            <a:fld id="{558CC2DA-7E54-4671-ABCD-94403F5BC098}" type="slidenum">
              <a:rPr lang="sl-SI" altLang="sl-SI" sz="1200">
                <a:solidFill>
                  <a:srgbClr val="000000"/>
                </a:solidFill>
                <a:latin typeface="Arial Black" panose="020B0A04020102020204" pitchFamily="34" charset="0"/>
              </a:rPr>
              <a:pPr fontAlgn="base">
                <a:spcBef>
                  <a:spcPct val="0"/>
                </a:spcBef>
                <a:spcAft>
                  <a:spcPct val="0"/>
                </a:spcAft>
                <a:buClrTx/>
                <a:buSzTx/>
                <a:buNone/>
              </a:pPr>
              <a:t>5</a:t>
            </a:fld>
            <a:endParaRPr lang="sl-SI" altLang="sl-SI" sz="1200">
              <a:solidFill>
                <a:srgbClr val="000000"/>
              </a:solidFill>
              <a:latin typeface="Arial Black" panose="020B0A04020102020204" pitchFamily="34" charset="0"/>
            </a:endParaRPr>
          </a:p>
        </p:txBody>
      </p:sp>
      <p:sp>
        <p:nvSpPr>
          <p:cNvPr id="214019" name="Rectangle 4">
            <a:extLst>
              <a:ext uri="{FF2B5EF4-FFF2-40B4-BE49-F238E27FC236}">
                <a16:creationId xmlns:a16="http://schemas.microsoft.com/office/drawing/2014/main" id="{EED59E48-782A-487B-A6A0-8A291C65CF63}"/>
              </a:ext>
            </a:extLst>
          </p:cNvPr>
          <p:cNvSpPr>
            <a:spLocks noChangeArrowheads="1"/>
          </p:cNvSpPr>
          <p:nvPr/>
        </p:nvSpPr>
        <p:spPr bwMode="auto">
          <a:xfrm>
            <a:off x="1703389" y="399296"/>
            <a:ext cx="8785225" cy="1107996"/>
          </a:xfrm>
          <a:prstGeom prst="rect">
            <a:avLst/>
          </a:prstGeom>
          <a:solidFill>
            <a:srgbClr val="FFCC66"/>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a:spcBef>
                <a:spcPct val="20000"/>
              </a:spcBef>
              <a:buClr>
                <a:schemeClr val="bg2"/>
              </a:buClr>
              <a:buSzPct val="75000"/>
              <a:buFont typeface="Wingdings" panose="05000000000000000000" pitchFamily="2" charset="2"/>
              <a:buChar char="n"/>
              <a:tabLst>
                <a:tab pos="1758950" algn="l"/>
              </a:tabLst>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lr>
                <a:schemeClr val="accent2"/>
              </a:buClr>
              <a:buSzPct val="80000"/>
              <a:buFont typeface="Wingdings" panose="05000000000000000000" pitchFamily="2" charset="2"/>
              <a:buChar char="¨"/>
              <a:tabLst>
                <a:tab pos="1758950" algn="l"/>
              </a:tabLst>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lr>
                <a:schemeClr val="bg2"/>
              </a:buClr>
              <a:buSzPct val="65000"/>
              <a:buFont typeface="Wingdings" panose="05000000000000000000" pitchFamily="2" charset="2"/>
              <a:buChar char="n"/>
              <a:tabLst>
                <a:tab pos="1758950" algn="l"/>
              </a:tabLst>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
              <a:tabLst>
                <a:tab pos="1758950" algn="l"/>
              </a:tabLst>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lr>
                <a:schemeClr val="bg2"/>
              </a:buClr>
              <a:buFont typeface="Wingdings" panose="05000000000000000000" pitchFamily="2" charset="2"/>
              <a:buChar char="§"/>
              <a:tabLst>
                <a:tab pos="1758950" algn="l"/>
              </a:tabLst>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lr>
                <a:schemeClr val="bg2"/>
              </a:buClr>
              <a:buFont typeface="Wingdings" panose="05000000000000000000" pitchFamily="2" charset="2"/>
              <a:buChar char="§"/>
              <a:tabLst>
                <a:tab pos="1758950" algn="l"/>
              </a:tabLst>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lr>
                <a:schemeClr val="bg2"/>
              </a:buClr>
              <a:buFont typeface="Wingdings" panose="05000000000000000000" pitchFamily="2" charset="2"/>
              <a:buChar char="§"/>
              <a:tabLst>
                <a:tab pos="1758950" algn="l"/>
              </a:tabLst>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lr>
                <a:schemeClr val="bg2"/>
              </a:buClr>
              <a:buFont typeface="Wingdings" panose="05000000000000000000" pitchFamily="2" charset="2"/>
              <a:buChar char="§"/>
              <a:tabLst>
                <a:tab pos="1758950" algn="l"/>
              </a:tabLst>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lr>
                <a:schemeClr val="bg2"/>
              </a:buClr>
              <a:buFont typeface="Wingdings" panose="05000000000000000000" pitchFamily="2" charset="2"/>
              <a:buChar char="§"/>
              <a:tabLst>
                <a:tab pos="1758950" algn="l"/>
              </a:tabLst>
              <a:defRPr sz="2000">
                <a:solidFill>
                  <a:schemeClr val="tx1"/>
                </a:solidFill>
                <a:latin typeface="Arial" panose="020B0604020202020204" pitchFamily="34" charset="0"/>
                <a:cs typeface="Arial" panose="020B0604020202020204" pitchFamily="34" charset="0"/>
              </a:defRPr>
            </a:lvl9pPr>
          </a:lstStyle>
          <a:p>
            <a:pPr fontAlgn="base">
              <a:spcBef>
                <a:spcPct val="0"/>
              </a:spcBef>
              <a:spcAft>
                <a:spcPct val="0"/>
              </a:spcAft>
              <a:buClrTx/>
              <a:buSzTx/>
              <a:buNone/>
            </a:pPr>
            <a:r>
              <a:rPr lang="sl-SI" altLang="sl-SI" sz="2200">
                <a:solidFill>
                  <a:srgbClr val="000000"/>
                </a:solidFill>
              </a:rPr>
              <a:t>Je levi krožni proces, kjer delovna snov v krožnem procesu prevzame toploto iz okolice </a:t>
            </a:r>
            <a:r>
              <a:rPr lang="sl-SI" altLang="sl-SI" sz="2200" i="1">
                <a:solidFill>
                  <a:srgbClr val="000000"/>
                </a:solidFill>
              </a:rPr>
              <a:t>Q</a:t>
            </a:r>
            <a:r>
              <a:rPr lang="sl-SI" altLang="sl-SI" sz="2200" i="1" baseline="-25000">
                <a:solidFill>
                  <a:srgbClr val="000000"/>
                </a:solidFill>
              </a:rPr>
              <a:t>dov</a:t>
            </a:r>
            <a:r>
              <a:rPr lang="sl-SI" altLang="sl-SI" sz="2200" i="1">
                <a:solidFill>
                  <a:srgbClr val="000000"/>
                </a:solidFill>
              </a:rPr>
              <a:t>  </a:t>
            </a:r>
            <a:r>
              <a:rPr lang="sl-SI" altLang="sl-SI" sz="2200">
                <a:solidFill>
                  <a:srgbClr val="000000"/>
                </a:solidFill>
              </a:rPr>
              <a:t>= -</a:t>
            </a:r>
            <a:r>
              <a:rPr lang="sl-SI" altLang="sl-SI" sz="2200" i="1">
                <a:solidFill>
                  <a:srgbClr val="000000"/>
                </a:solidFill>
              </a:rPr>
              <a:t>Q</a:t>
            </a:r>
            <a:r>
              <a:rPr lang="sl-SI" altLang="sl-SI" sz="2200" i="1" baseline="-25000">
                <a:solidFill>
                  <a:srgbClr val="000000"/>
                </a:solidFill>
              </a:rPr>
              <a:t>ok</a:t>
            </a:r>
            <a:r>
              <a:rPr lang="sl-SI" altLang="sl-SI" sz="2200" i="1">
                <a:solidFill>
                  <a:srgbClr val="000000"/>
                </a:solidFill>
              </a:rPr>
              <a:t> </a:t>
            </a:r>
            <a:r>
              <a:rPr lang="sl-SI" altLang="sl-SI" sz="2200">
                <a:solidFill>
                  <a:srgbClr val="000000"/>
                </a:solidFill>
              </a:rPr>
              <a:t>pri čemer je </a:t>
            </a:r>
            <a:r>
              <a:rPr lang="sl-SI" altLang="sl-SI" sz="2200" i="1">
                <a:solidFill>
                  <a:srgbClr val="000000"/>
                </a:solidFill>
              </a:rPr>
              <a:t>T</a:t>
            </a:r>
            <a:r>
              <a:rPr lang="sl-SI" altLang="sl-SI" sz="2200" i="1" baseline="-25000">
                <a:solidFill>
                  <a:srgbClr val="000000"/>
                </a:solidFill>
              </a:rPr>
              <a:t>ok</a:t>
            </a:r>
            <a:r>
              <a:rPr lang="sl-SI" altLang="sl-SI" sz="2200" i="1">
                <a:solidFill>
                  <a:srgbClr val="000000"/>
                </a:solidFill>
              </a:rPr>
              <a:t> </a:t>
            </a:r>
            <a:r>
              <a:rPr lang="sl-SI" altLang="sl-SI" sz="2200">
                <a:solidFill>
                  <a:srgbClr val="000000"/>
                </a:solidFill>
              </a:rPr>
              <a:t>= </a:t>
            </a:r>
            <a:r>
              <a:rPr lang="sl-SI" altLang="sl-SI" sz="2200" i="1">
                <a:solidFill>
                  <a:srgbClr val="000000"/>
                </a:solidFill>
              </a:rPr>
              <a:t>T</a:t>
            </a:r>
            <a:r>
              <a:rPr lang="sl-SI" altLang="sl-SI" sz="2200" i="1" baseline="-25000">
                <a:solidFill>
                  <a:srgbClr val="000000"/>
                </a:solidFill>
              </a:rPr>
              <a:t>dov</a:t>
            </a:r>
            <a:r>
              <a:rPr lang="sl-SI" altLang="sl-SI" sz="2200" i="1">
                <a:solidFill>
                  <a:srgbClr val="000000"/>
                </a:solidFill>
              </a:rPr>
              <a:t> </a:t>
            </a:r>
            <a:r>
              <a:rPr lang="sl-SI" altLang="sl-SI" sz="2200">
                <a:solidFill>
                  <a:srgbClr val="000000"/>
                </a:solidFill>
              </a:rPr>
              <a:t>kjer skupaj z dovedenim delom </a:t>
            </a:r>
            <a:r>
              <a:rPr lang="sl-SI" altLang="sl-SI" sz="2200" i="1">
                <a:solidFill>
                  <a:srgbClr val="000000"/>
                </a:solidFill>
              </a:rPr>
              <a:t>W</a:t>
            </a:r>
            <a:r>
              <a:rPr lang="sl-SI" altLang="sl-SI" sz="2200" i="1" baseline="-25000">
                <a:solidFill>
                  <a:srgbClr val="000000"/>
                </a:solidFill>
              </a:rPr>
              <a:t>0</a:t>
            </a:r>
            <a:r>
              <a:rPr lang="sl-SI" altLang="sl-SI" sz="2200">
                <a:solidFill>
                  <a:srgbClr val="000000"/>
                </a:solidFill>
              </a:rPr>
              <a:t>, želimo ogrevati prostor </a:t>
            </a:r>
            <a:r>
              <a:rPr lang="sl-SI" altLang="sl-SI" sz="2200" i="1">
                <a:solidFill>
                  <a:srgbClr val="000000"/>
                </a:solidFill>
              </a:rPr>
              <a:t>Q</a:t>
            </a:r>
            <a:r>
              <a:rPr lang="sl-SI" altLang="sl-SI" sz="2200" i="1" baseline="-25000">
                <a:solidFill>
                  <a:srgbClr val="000000"/>
                </a:solidFill>
              </a:rPr>
              <a:t>od</a:t>
            </a:r>
            <a:r>
              <a:rPr lang="sl-SI" altLang="sl-SI" sz="2200" i="1">
                <a:solidFill>
                  <a:srgbClr val="000000"/>
                </a:solidFill>
              </a:rPr>
              <a:t> </a:t>
            </a:r>
            <a:r>
              <a:rPr lang="sl-SI" altLang="sl-SI" sz="2200">
                <a:solidFill>
                  <a:srgbClr val="000000"/>
                </a:solidFill>
              </a:rPr>
              <a:t>= -</a:t>
            </a:r>
            <a:r>
              <a:rPr lang="sl-SI" altLang="sl-SI" sz="2200" i="1">
                <a:solidFill>
                  <a:srgbClr val="000000"/>
                </a:solidFill>
              </a:rPr>
              <a:t>Q</a:t>
            </a:r>
            <a:r>
              <a:rPr lang="sl-SI" altLang="sl-SI" sz="2200" baseline="-25000">
                <a:solidFill>
                  <a:srgbClr val="000000"/>
                </a:solidFill>
              </a:rPr>
              <a:t>G</a:t>
            </a:r>
            <a:r>
              <a:rPr lang="sl-SI" altLang="sl-SI" sz="2200">
                <a:solidFill>
                  <a:srgbClr val="000000"/>
                </a:solidFill>
              </a:rPr>
              <a:t>.</a:t>
            </a:r>
          </a:p>
        </p:txBody>
      </p:sp>
      <p:sp>
        <p:nvSpPr>
          <p:cNvPr id="214020" name="Rectangle 8">
            <a:extLst>
              <a:ext uri="{FF2B5EF4-FFF2-40B4-BE49-F238E27FC236}">
                <a16:creationId xmlns:a16="http://schemas.microsoft.com/office/drawing/2014/main" id="{F5F3BD00-381B-458B-8D5A-8CA8DE0A5D80}"/>
              </a:ext>
            </a:extLst>
          </p:cNvPr>
          <p:cNvSpPr>
            <a:spLocks noChangeArrowheads="1"/>
          </p:cNvSpPr>
          <p:nvPr/>
        </p:nvSpPr>
        <p:spPr bwMode="auto">
          <a:xfrm>
            <a:off x="1524001" y="2386471"/>
            <a:ext cx="184731" cy="430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lr>
                <a:schemeClr val="bg2"/>
              </a:buClr>
              <a:buSzPct val="75000"/>
              <a:buFont typeface="Wingdings" panose="05000000000000000000" pitchFamily="2" charset="2"/>
              <a:buChar char="n"/>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lr>
                <a:schemeClr val="accent2"/>
              </a:buClr>
              <a:buSzPct val="80000"/>
              <a:buFont typeface="Wingdings" panose="05000000000000000000" pitchFamily="2" charset="2"/>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lr>
                <a:schemeClr val="bg2"/>
              </a:buClr>
              <a:buSzPct val="65000"/>
              <a:buFont typeface="Wingdings" panose="05000000000000000000" pitchFamily="2" charset="2"/>
              <a:buChar char="n"/>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9pPr>
          </a:lstStyle>
          <a:p>
            <a:pPr fontAlgn="base">
              <a:spcBef>
                <a:spcPct val="0"/>
              </a:spcBef>
              <a:spcAft>
                <a:spcPct val="0"/>
              </a:spcAft>
              <a:buClrTx/>
              <a:buSzTx/>
              <a:buNone/>
            </a:pPr>
            <a:endParaRPr lang="sl-SI" altLang="sl-SI" sz="2200">
              <a:solidFill>
                <a:srgbClr val="000000"/>
              </a:solidFill>
            </a:endParaRPr>
          </a:p>
        </p:txBody>
      </p:sp>
      <p:sp>
        <p:nvSpPr>
          <p:cNvPr id="214021" name="Rectangle 9">
            <a:extLst>
              <a:ext uri="{FF2B5EF4-FFF2-40B4-BE49-F238E27FC236}">
                <a16:creationId xmlns:a16="http://schemas.microsoft.com/office/drawing/2014/main" id="{DB561AA3-273D-489D-BBB1-984A26339765}"/>
              </a:ext>
            </a:extLst>
          </p:cNvPr>
          <p:cNvSpPr>
            <a:spLocks noChangeArrowheads="1"/>
          </p:cNvSpPr>
          <p:nvPr/>
        </p:nvSpPr>
        <p:spPr bwMode="auto">
          <a:xfrm>
            <a:off x="1524001" y="1434346"/>
            <a:ext cx="8964613" cy="1107996"/>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a:spcBef>
                <a:spcPct val="20000"/>
              </a:spcBef>
              <a:buClr>
                <a:schemeClr val="bg2"/>
              </a:buClr>
              <a:buSzPct val="75000"/>
              <a:buFont typeface="Wingdings" panose="05000000000000000000" pitchFamily="2" charset="2"/>
              <a:buChar char="n"/>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lr>
                <a:schemeClr val="accent2"/>
              </a:buClr>
              <a:buSzPct val="80000"/>
              <a:buFont typeface="Wingdings" panose="05000000000000000000" pitchFamily="2" charset="2"/>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lr>
                <a:schemeClr val="bg2"/>
              </a:buClr>
              <a:buSzPct val="65000"/>
              <a:buFont typeface="Wingdings" panose="05000000000000000000" pitchFamily="2" charset="2"/>
              <a:buChar char="n"/>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9pPr>
          </a:lstStyle>
          <a:p>
            <a:pPr eaLnBrk="0" fontAlgn="base" hangingPunct="0">
              <a:spcBef>
                <a:spcPct val="0"/>
              </a:spcBef>
              <a:spcAft>
                <a:spcPct val="0"/>
              </a:spcAft>
              <a:buClrTx/>
              <a:buSzTx/>
              <a:buNone/>
            </a:pPr>
            <a:r>
              <a:rPr lang="sl-SI" altLang="sl-SI" sz="2200">
                <a:solidFill>
                  <a:srgbClr val="000000"/>
                </a:solidFill>
                <a:cs typeface="Times New Roman" panose="02020603050405020304" pitchFamily="18" charset="0"/>
              </a:rPr>
              <a:t>Pri tem mora biti temperatura delovne snovi višja od temperature </a:t>
            </a:r>
            <a:endParaRPr lang="sl-SI" altLang="sl-SI" sz="2200">
              <a:solidFill>
                <a:srgbClr val="000000"/>
              </a:solidFill>
            </a:endParaRPr>
          </a:p>
          <a:p>
            <a:pPr eaLnBrk="0" fontAlgn="base" hangingPunct="0">
              <a:spcBef>
                <a:spcPct val="0"/>
              </a:spcBef>
              <a:spcAft>
                <a:spcPct val="0"/>
              </a:spcAft>
              <a:buClrTx/>
              <a:buSzTx/>
              <a:buNone/>
            </a:pPr>
            <a:r>
              <a:rPr lang="sl-SI" altLang="sl-SI" sz="2200">
                <a:solidFill>
                  <a:srgbClr val="000000"/>
                </a:solidFill>
                <a:cs typeface="Times New Roman" panose="02020603050405020304" pitchFamily="18" charset="0"/>
              </a:rPr>
              <a:t>ogrevanega prostora. Zato je izkoristek toplotne črpalke definiran po </a:t>
            </a:r>
            <a:endParaRPr lang="sl-SI" altLang="sl-SI" sz="2200">
              <a:solidFill>
                <a:srgbClr val="000000"/>
              </a:solidFill>
            </a:endParaRPr>
          </a:p>
          <a:p>
            <a:pPr eaLnBrk="0" fontAlgn="base" hangingPunct="0">
              <a:spcBef>
                <a:spcPct val="0"/>
              </a:spcBef>
              <a:spcAft>
                <a:spcPct val="0"/>
              </a:spcAft>
              <a:buClrTx/>
              <a:buSzTx/>
              <a:buNone/>
            </a:pPr>
            <a:r>
              <a:rPr lang="sl-SI" altLang="sl-SI" sz="2200">
                <a:solidFill>
                  <a:srgbClr val="000000"/>
                </a:solidFill>
                <a:cs typeface="Times New Roman" panose="02020603050405020304" pitchFamily="18" charset="0"/>
              </a:rPr>
              <a:t>naslednji enačbi:</a:t>
            </a:r>
            <a:endParaRPr lang="sl-SI" altLang="sl-SI" sz="2200">
              <a:solidFill>
                <a:srgbClr val="000000"/>
              </a:solidFill>
            </a:endParaRPr>
          </a:p>
        </p:txBody>
      </p:sp>
      <p:sp>
        <p:nvSpPr>
          <p:cNvPr id="214022" name="Rectangle 11">
            <a:extLst>
              <a:ext uri="{FF2B5EF4-FFF2-40B4-BE49-F238E27FC236}">
                <a16:creationId xmlns:a16="http://schemas.microsoft.com/office/drawing/2014/main" id="{C3002BAF-DAAA-4957-969F-5CC807868536}"/>
              </a:ext>
            </a:extLst>
          </p:cNvPr>
          <p:cNvSpPr>
            <a:spLocks noChangeArrowheads="1"/>
          </p:cNvSpPr>
          <p:nvPr/>
        </p:nvSpPr>
        <p:spPr bwMode="auto">
          <a:xfrm>
            <a:off x="1524001" y="2999246"/>
            <a:ext cx="184731" cy="430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lr>
                <a:schemeClr val="bg2"/>
              </a:buClr>
              <a:buSzPct val="75000"/>
              <a:buFont typeface="Wingdings" panose="05000000000000000000" pitchFamily="2" charset="2"/>
              <a:buChar char="n"/>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lr>
                <a:schemeClr val="accent2"/>
              </a:buClr>
              <a:buSzPct val="80000"/>
              <a:buFont typeface="Wingdings" panose="05000000000000000000" pitchFamily="2" charset="2"/>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lr>
                <a:schemeClr val="bg2"/>
              </a:buClr>
              <a:buSzPct val="65000"/>
              <a:buFont typeface="Wingdings" panose="05000000000000000000" pitchFamily="2" charset="2"/>
              <a:buChar char="n"/>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9pPr>
          </a:lstStyle>
          <a:p>
            <a:pPr fontAlgn="base">
              <a:spcBef>
                <a:spcPct val="0"/>
              </a:spcBef>
              <a:spcAft>
                <a:spcPct val="0"/>
              </a:spcAft>
              <a:buClrTx/>
              <a:buSzTx/>
              <a:buNone/>
            </a:pPr>
            <a:endParaRPr lang="sl-SI" altLang="sl-SI" sz="2200">
              <a:solidFill>
                <a:srgbClr val="000000"/>
              </a:solidFill>
            </a:endParaRPr>
          </a:p>
        </p:txBody>
      </p:sp>
      <p:graphicFrame>
        <p:nvGraphicFramePr>
          <p:cNvPr id="214023" name="Object 10">
            <a:extLst>
              <a:ext uri="{FF2B5EF4-FFF2-40B4-BE49-F238E27FC236}">
                <a16:creationId xmlns:a16="http://schemas.microsoft.com/office/drawing/2014/main" id="{96BE96B8-64B5-4781-A56E-2410383962B5}"/>
              </a:ext>
            </a:extLst>
          </p:cNvPr>
          <p:cNvGraphicFramePr>
            <a:graphicFrameLocks noChangeAspect="1"/>
          </p:cNvGraphicFramePr>
          <p:nvPr/>
        </p:nvGraphicFramePr>
        <p:xfrm>
          <a:off x="1774826" y="2492375"/>
          <a:ext cx="2017713" cy="647700"/>
        </p:xfrm>
        <a:graphic>
          <a:graphicData uri="http://schemas.openxmlformats.org/presentationml/2006/ole">
            <mc:AlternateContent xmlns:mc="http://schemas.openxmlformats.org/markup-compatibility/2006">
              <mc:Choice xmlns:v="urn:schemas-microsoft-com:vml" Requires="v">
                <p:oleObj spid="_x0000_s9218" name="Enačba" r:id="rId3" imgW="1180588" imgH="431613" progId="Equation.3">
                  <p:embed/>
                </p:oleObj>
              </mc:Choice>
              <mc:Fallback>
                <p:oleObj name="Enačba" r:id="rId3" imgW="1180588" imgH="431613" progId="Equation.3">
                  <p:embed/>
                  <p:pic>
                    <p:nvPicPr>
                      <p:cNvPr id="214023" name="Object 10">
                        <a:extLst>
                          <a:ext uri="{FF2B5EF4-FFF2-40B4-BE49-F238E27FC236}">
                            <a16:creationId xmlns:a16="http://schemas.microsoft.com/office/drawing/2014/main" id="{96BE96B8-64B5-4781-A56E-2410383962B5}"/>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774826" y="2492375"/>
                        <a:ext cx="2017713" cy="647700"/>
                      </a:xfrm>
                      <a:prstGeom prst="rect">
                        <a:avLst/>
                      </a:prstGeom>
                      <a:solidFill>
                        <a:srgbClr val="FFCC66"/>
                      </a:solidFill>
                      <a:ln>
                        <a:noFill/>
                      </a:ln>
                      <a:extLs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214024" name="Rectangle 12">
            <a:extLst>
              <a:ext uri="{FF2B5EF4-FFF2-40B4-BE49-F238E27FC236}">
                <a16:creationId xmlns:a16="http://schemas.microsoft.com/office/drawing/2014/main" id="{ADE1E475-2CA0-4DB7-B309-C57D6C6E50BB}"/>
              </a:ext>
            </a:extLst>
          </p:cNvPr>
          <p:cNvSpPr>
            <a:spLocks noChangeArrowheads="1"/>
          </p:cNvSpPr>
          <p:nvPr/>
        </p:nvSpPr>
        <p:spPr bwMode="auto">
          <a:xfrm>
            <a:off x="3863976" y="2565400"/>
            <a:ext cx="658813" cy="4270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lr>
                <a:schemeClr val="bg2"/>
              </a:buClr>
              <a:buSzPct val="75000"/>
              <a:buFont typeface="Wingdings" panose="05000000000000000000" pitchFamily="2" charset="2"/>
              <a:buChar char="n"/>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lr>
                <a:schemeClr val="accent2"/>
              </a:buClr>
              <a:buSzPct val="80000"/>
              <a:buFont typeface="Wingdings" panose="05000000000000000000" pitchFamily="2" charset="2"/>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lr>
                <a:schemeClr val="bg2"/>
              </a:buClr>
              <a:buSzPct val="65000"/>
              <a:buFont typeface="Wingdings" panose="05000000000000000000" pitchFamily="2" charset="2"/>
              <a:buChar char="n"/>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9pPr>
          </a:lstStyle>
          <a:p>
            <a:pPr eaLnBrk="0" fontAlgn="base" hangingPunct="0">
              <a:spcBef>
                <a:spcPct val="0"/>
              </a:spcBef>
              <a:spcAft>
                <a:spcPct val="0"/>
              </a:spcAft>
              <a:buClrTx/>
              <a:buSzTx/>
              <a:buNone/>
            </a:pPr>
            <a:r>
              <a:rPr lang="sl-SI" altLang="sl-SI" sz="2200">
                <a:solidFill>
                  <a:srgbClr val="000000"/>
                </a:solidFill>
              </a:rPr>
              <a:t>&gt;  1</a:t>
            </a:r>
          </a:p>
        </p:txBody>
      </p:sp>
      <p:sp>
        <p:nvSpPr>
          <p:cNvPr id="214025" name="Rectangle 13">
            <a:extLst>
              <a:ext uri="{FF2B5EF4-FFF2-40B4-BE49-F238E27FC236}">
                <a16:creationId xmlns:a16="http://schemas.microsoft.com/office/drawing/2014/main" id="{84534061-37A0-4229-A7A2-EF206AA6F814}"/>
              </a:ext>
            </a:extLst>
          </p:cNvPr>
          <p:cNvSpPr>
            <a:spLocks noChangeArrowheads="1"/>
          </p:cNvSpPr>
          <p:nvPr/>
        </p:nvSpPr>
        <p:spPr bwMode="auto">
          <a:xfrm>
            <a:off x="1703389" y="3207584"/>
            <a:ext cx="8785225" cy="110799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a:spcBef>
                <a:spcPct val="20000"/>
              </a:spcBef>
              <a:buClr>
                <a:schemeClr val="bg2"/>
              </a:buClr>
              <a:buSzPct val="75000"/>
              <a:buFont typeface="Wingdings" panose="05000000000000000000" pitchFamily="2" charset="2"/>
              <a:buChar char="n"/>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lr>
                <a:schemeClr val="accent2"/>
              </a:buClr>
              <a:buSzPct val="80000"/>
              <a:buFont typeface="Wingdings" panose="05000000000000000000" pitchFamily="2" charset="2"/>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lr>
                <a:schemeClr val="bg2"/>
              </a:buClr>
              <a:buSzPct val="65000"/>
              <a:buFont typeface="Wingdings" panose="05000000000000000000" pitchFamily="2" charset="2"/>
              <a:buChar char="n"/>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9pPr>
          </a:lstStyle>
          <a:p>
            <a:pPr eaLnBrk="0" fontAlgn="base" hangingPunct="0">
              <a:spcBef>
                <a:spcPct val="0"/>
              </a:spcBef>
              <a:spcAft>
                <a:spcPct val="0"/>
              </a:spcAft>
              <a:buClrTx/>
              <a:buSzTx/>
              <a:buNone/>
            </a:pPr>
            <a:r>
              <a:rPr lang="sl-SI" altLang="sl-SI" sz="2200">
                <a:solidFill>
                  <a:srgbClr val="000000"/>
                </a:solidFill>
              </a:rPr>
              <a:t>Konstrukcijsko je toplotna črpalka v bistvu hladilnik oziroma obrnjen toplotni stroj. Sestavljena je iz uparjalnika, kompresorja, kondenzatorja in ekspanzijskega ventila.</a:t>
            </a:r>
          </a:p>
        </p:txBody>
      </p:sp>
      <p:pic>
        <p:nvPicPr>
          <p:cNvPr id="214026" name="Picture 16" descr="kondenzor">
            <a:extLst>
              <a:ext uri="{FF2B5EF4-FFF2-40B4-BE49-F238E27FC236}">
                <a16:creationId xmlns:a16="http://schemas.microsoft.com/office/drawing/2014/main" id="{71C95C54-86CA-46E9-9055-F5DAE78341CA}"/>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774826" y="4221164"/>
            <a:ext cx="3744913" cy="2447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14027" name="Rectangle 17">
            <a:extLst>
              <a:ext uri="{FF2B5EF4-FFF2-40B4-BE49-F238E27FC236}">
                <a16:creationId xmlns:a16="http://schemas.microsoft.com/office/drawing/2014/main" id="{1CE27E79-66BB-4678-829D-FFCA4A594627}"/>
              </a:ext>
            </a:extLst>
          </p:cNvPr>
          <p:cNvSpPr>
            <a:spLocks noChangeArrowheads="1"/>
          </p:cNvSpPr>
          <p:nvPr/>
        </p:nvSpPr>
        <p:spPr bwMode="auto">
          <a:xfrm>
            <a:off x="5664201" y="4287084"/>
            <a:ext cx="4608513" cy="110799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a:spcBef>
                <a:spcPct val="20000"/>
              </a:spcBef>
              <a:buClr>
                <a:schemeClr val="bg2"/>
              </a:buClr>
              <a:buSzPct val="75000"/>
              <a:buFont typeface="Wingdings" panose="05000000000000000000" pitchFamily="2" charset="2"/>
              <a:buChar char="n"/>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lr>
                <a:schemeClr val="accent2"/>
              </a:buClr>
              <a:buSzPct val="80000"/>
              <a:buFont typeface="Wingdings" panose="05000000000000000000" pitchFamily="2" charset="2"/>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lr>
                <a:schemeClr val="bg2"/>
              </a:buClr>
              <a:buSzPct val="65000"/>
              <a:buFont typeface="Wingdings" panose="05000000000000000000" pitchFamily="2" charset="2"/>
              <a:buChar char="n"/>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9pPr>
          </a:lstStyle>
          <a:p>
            <a:pPr eaLnBrk="0" fontAlgn="base" hangingPunct="0">
              <a:spcBef>
                <a:spcPct val="0"/>
              </a:spcBef>
              <a:spcAft>
                <a:spcPct val="0"/>
              </a:spcAft>
              <a:buClrTx/>
              <a:buSzTx/>
              <a:buNone/>
            </a:pPr>
            <a:r>
              <a:rPr lang="sl-SI" altLang="sl-SI" sz="2200">
                <a:solidFill>
                  <a:srgbClr val="000000"/>
                </a:solidFill>
              </a:rPr>
              <a:t>V uparjalniku se uparja nestrupeno hladilno sredstvo, ki v zaprtem tokokrogu odvzame energijo okolju. </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42" name="Rectangle 3">
            <a:extLst>
              <a:ext uri="{FF2B5EF4-FFF2-40B4-BE49-F238E27FC236}">
                <a16:creationId xmlns:a16="http://schemas.microsoft.com/office/drawing/2014/main" id="{44E25B5C-044B-4150-BFA1-08448151BF2C}"/>
              </a:ext>
            </a:extLst>
          </p:cNvPr>
          <p:cNvSpPr>
            <a:spLocks noGrp="1" noChangeArrowheads="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bg2"/>
              </a:buClr>
              <a:buSzPct val="75000"/>
              <a:buFont typeface="Wingdings" panose="05000000000000000000" pitchFamily="2" charset="2"/>
              <a:buChar char="n"/>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lr>
                <a:schemeClr val="accent2"/>
              </a:buClr>
              <a:buSzPct val="80000"/>
              <a:buFont typeface="Wingdings" panose="05000000000000000000" pitchFamily="2" charset="2"/>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lr>
                <a:schemeClr val="bg2"/>
              </a:buClr>
              <a:buSzPct val="65000"/>
              <a:buFont typeface="Wingdings" panose="05000000000000000000" pitchFamily="2" charset="2"/>
              <a:buChar char="n"/>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9pPr>
          </a:lstStyle>
          <a:p>
            <a:pPr fontAlgn="base">
              <a:spcBef>
                <a:spcPct val="0"/>
              </a:spcBef>
              <a:spcAft>
                <a:spcPct val="0"/>
              </a:spcAft>
              <a:buClrTx/>
              <a:buSzTx/>
              <a:buNone/>
            </a:pPr>
            <a:fld id="{CEF4C55C-6882-43ED-A9E2-BEF7ED6C1D5C}" type="slidenum">
              <a:rPr lang="sl-SI" altLang="sl-SI" sz="1200">
                <a:solidFill>
                  <a:srgbClr val="000000"/>
                </a:solidFill>
                <a:latin typeface="Arial Black" panose="020B0A04020102020204" pitchFamily="34" charset="0"/>
              </a:rPr>
              <a:pPr fontAlgn="base">
                <a:spcBef>
                  <a:spcPct val="0"/>
                </a:spcBef>
                <a:spcAft>
                  <a:spcPct val="0"/>
                </a:spcAft>
                <a:buClrTx/>
                <a:buSzTx/>
                <a:buNone/>
              </a:pPr>
              <a:t>6</a:t>
            </a:fld>
            <a:endParaRPr lang="sl-SI" altLang="sl-SI" sz="1200">
              <a:solidFill>
                <a:srgbClr val="000000"/>
              </a:solidFill>
              <a:latin typeface="Arial Black" panose="020B0A04020102020204" pitchFamily="34" charset="0"/>
            </a:endParaRPr>
          </a:p>
        </p:txBody>
      </p:sp>
      <p:sp>
        <p:nvSpPr>
          <p:cNvPr id="215043" name="Rectangle 4">
            <a:extLst>
              <a:ext uri="{FF2B5EF4-FFF2-40B4-BE49-F238E27FC236}">
                <a16:creationId xmlns:a16="http://schemas.microsoft.com/office/drawing/2014/main" id="{F8C3BC4B-929D-4BE0-A9C9-4FC50D41BAF8}"/>
              </a:ext>
            </a:extLst>
          </p:cNvPr>
          <p:cNvSpPr>
            <a:spLocks noChangeArrowheads="1"/>
          </p:cNvSpPr>
          <p:nvPr/>
        </p:nvSpPr>
        <p:spPr bwMode="auto">
          <a:xfrm>
            <a:off x="1847850" y="404814"/>
            <a:ext cx="8642350" cy="6188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marL="419100" indent="-419100">
              <a:spcBef>
                <a:spcPct val="20000"/>
              </a:spcBef>
              <a:buClr>
                <a:schemeClr val="bg2"/>
              </a:buClr>
              <a:buSzPct val="75000"/>
              <a:buFont typeface="Wingdings" panose="05000000000000000000" pitchFamily="2" charset="2"/>
              <a:buChar char="n"/>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lr>
                <a:schemeClr val="accent2"/>
              </a:buClr>
              <a:buSzPct val="80000"/>
              <a:buFont typeface="Wingdings" panose="05000000000000000000" pitchFamily="2" charset="2"/>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lr>
                <a:schemeClr val="bg2"/>
              </a:buClr>
              <a:buSzPct val="65000"/>
              <a:buFont typeface="Wingdings" panose="05000000000000000000" pitchFamily="2" charset="2"/>
              <a:buChar char="n"/>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9pPr>
          </a:lstStyle>
          <a:p>
            <a:pPr fontAlgn="base">
              <a:spcBef>
                <a:spcPct val="0"/>
              </a:spcBef>
              <a:spcAft>
                <a:spcPct val="0"/>
              </a:spcAft>
              <a:buClrTx/>
              <a:buSzTx/>
              <a:buNone/>
            </a:pPr>
            <a:r>
              <a:rPr lang="sl-SI" altLang="sl-SI" sz="2000" b="1" u="sng">
                <a:solidFill>
                  <a:srgbClr val="000000"/>
                </a:solidFill>
              </a:rPr>
              <a:t>DELOVANJE</a:t>
            </a:r>
            <a:r>
              <a:rPr lang="sl-SI" altLang="sl-SI" sz="2000">
                <a:solidFill>
                  <a:srgbClr val="000000"/>
                </a:solidFill>
              </a:rPr>
              <a:t> </a:t>
            </a:r>
          </a:p>
          <a:p>
            <a:pPr fontAlgn="base">
              <a:spcBef>
                <a:spcPct val="0"/>
              </a:spcBef>
              <a:spcAft>
                <a:spcPct val="0"/>
              </a:spcAft>
              <a:buClrTx/>
              <a:buSzTx/>
              <a:buNone/>
            </a:pPr>
            <a:r>
              <a:rPr lang="sl-SI" altLang="sl-SI" sz="2000">
                <a:solidFill>
                  <a:srgbClr val="000000"/>
                </a:solidFill>
              </a:rPr>
              <a:t>Hladilnik sestavljajo stroji in naprave, ki so med seboj povezani v </a:t>
            </a:r>
          </a:p>
          <a:p>
            <a:pPr fontAlgn="base">
              <a:spcBef>
                <a:spcPct val="0"/>
              </a:spcBef>
              <a:spcAft>
                <a:spcPct val="0"/>
              </a:spcAft>
              <a:buClrTx/>
              <a:buSzTx/>
              <a:buNone/>
            </a:pPr>
            <a:r>
              <a:rPr lang="sl-SI" altLang="sl-SI" sz="2000">
                <a:solidFill>
                  <a:srgbClr val="000000"/>
                </a:solidFill>
              </a:rPr>
              <a:t>zaprt hladilni krog. Deluje tako, da toploto iz svoje notranjosti odvaja v zunanji prostor.  </a:t>
            </a:r>
          </a:p>
          <a:p>
            <a:pPr fontAlgn="base">
              <a:spcBef>
                <a:spcPct val="0"/>
              </a:spcBef>
              <a:spcAft>
                <a:spcPct val="0"/>
              </a:spcAft>
              <a:buClrTx/>
              <a:buSzTx/>
              <a:buNone/>
            </a:pPr>
            <a:r>
              <a:rPr lang="sl-SI" altLang="sl-SI" sz="2000">
                <a:solidFill>
                  <a:srgbClr val="000000"/>
                </a:solidFill>
              </a:rPr>
              <a:t>Za lažje razumevanje  se spomnimo kopanja in trenutka, ko smo prišli iz vode. Po nekaj trenutkih nas je neprijetno zeblo. Vodne kaplice na koži so izhlapele in pri tem porabile nekaj energije. Energijo-toploto so odvzele našemu telesu, zato se je koža ohladila. </a:t>
            </a:r>
            <a:br>
              <a:rPr lang="sl-SI" altLang="sl-SI" sz="2000">
                <a:solidFill>
                  <a:srgbClr val="000000"/>
                </a:solidFill>
              </a:rPr>
            </a:br>
            <a:r>
              <a:rPr lang="sl-SI" altLang="sl-SI" sz="2000">
                <a:solidFill>
                  <a:srgbClr val="000000"/>
                </a:solidFill>
              </a:rPr>
              <a:t>Pojav, da pri izhlapevanju tekočina odvzema toploto, so tehniki uporabili pri konstruiranju hladilnika.</a:t>
            </a:r>
            <a:endParaRPr lang="sl-SI" altLang="sl-SI" sz="2000" b="1">
              <a:solidFill>
                <a:srgbClr val="000000"/>
              </a:solidFill>
            </a:endParaRPr>
          </a:p>
          <a:p>
            <a:pPr fontAlgn="base">
              <a:spcBef>
                <a:spcPct val="0"/>
              </a:spcBef>
              <a:spcAft>
                <a:spcPct val="0"/>
              </a:spcAft>
              <a:buClrTx/>
              <a:buSzTx/>
              <a:buFontTx/>
              <a:buAutoNum type="arabicPeriod"/>
            </a:pPr>
            <a:r>
              <a:rPr lang="sl-SI" altLang="sl-SI" sz="2000">
                <a:solidFill>
                  <a:srgbClr val="000000"/>
                </a:solidFill>
              </a:rPr>
              <a:t>To počne tako, da hladilo, ki prihaja iz </a:t>
            </a:r>
            <a:r>
              <a:rPr lang="sl-SI" altLang="sl-SI" sz="2000" b="1">
                <a:solidFill>
                  <a:srgbClr val="000000"/>
                </a:solidFill>
              </a:rPr>
              <a:t>izparilnika</a:t>
            </a:r>
            <a:r>
              <a:rPr lang="sl-SI" altLang="sl-SI" sz="2000">
                <a:solidFill>
                  <a:srgbClr val="000000"/>
                </a:solidFill>
              </a:rPr>
              <a:t> v plinastem stanju, </a:t>
            </a:r>
            <a:r>
              <a:rPr lang="sl-SI" altLang="sl-SI" sz="2000" b="1">
                <a:solidFill>
                  <a:srgbClr val="000000"/>
                </a:solidFill>
              </a:rPr>
              <a:t>kompresor</a:t>
            </a:r>
            <a:r>
              <a:rPr lang="sl-SI" altLang="sl-SI" sz="2000">
                <a:solidFill>
                  <a:srgbClr val="000000"/>
                </a:solidFill>
              </a:rPr>
              <a:t> nenehno vsesava in stiska (komprimira) </a:t>
            </a:r>
          </a:p>
          <a:p>
            <a:pPr fontAlgn="base">
              <a:spcBef>
                <a:spcPct val="0"/>
              </a:spcBef>
              <a:spcAft>
                <a:spcPct val="0"/>
              </a:spcAft>
              <a:buClrTx/>
              <a:buSzTx/>
              <a:buFontTx/>
              <a:buAutoNum type="arabicPeriod"/>
            </a:pPr>
            <a:r>
              <a:rPr lang="sl-SI" altLang="sl-SI" sz="2000">
                <a:solidFill>
                  <a:srgbClr val="000000"/>
                </a:solidFill>
              </a:rPr>
              <a:t>Kondenzator je na zadnji strani strani hladilnik. Stisnjeni plin se utekočini in pri tem oddaja toploto preko cevi in reber v okolico. </a:t>
            </a:r>
          </a:p>
          <a:p>
            <a:pPr fontAlgn="base">
              <a:spcBef>
                <a:spcPct val="0"/>
              </a:spcBef>
              <a:spcAft>
                <a:spcPct val="0"/>
              </a:spcAft>
              <a:buClrTx/>
              <a:buSzTx/>
              <a:buFontTx/>
              <a:buAutoNum type="arabicPeriod"/>
            </a:pPr>
            <a:r>
              <a:rPr lang="sl-SI" altLang="sl-SI" sz="2000">
                <a:solidFill>
                  <a:srgbClr val="000000"/>
                </a:solidFill>
              </a:rPr>
              <a:t>Na koncu cevi je ekspanzijski ventil  (</a:t>
            </a:r>
            <a:r>
              <a:rPr lang="sl-SI" altLang="sl-SI" sz="2000" b="1">
                <a:solidFill>
                  <a:srgbClr val="000000"/>
                </a:solidFill>
              </a:rPr>
              <a:t>kapilarna cev</a:t>
            </a:r>
            <a:r>
              <a:rPr lang="sl-SI" altLang="sl-SI" sz="2000">
                <a:solidFill>
                  <a:srgbClr val="000000"/>
                </a:solidFill>
              </a:rPr>
              <a:t>), ki hladilnemu sredstvu spremeni nadtlak, ki je v kondenzatorju, v normalen tlak, ki vlada v </a:t>
            </a:r>
            <a:r>
              <a:rPr lang="sl-SI" altLang="sl-SI" sz="2000" b="1">
                <a:solidFill>
                  <a:srgbClr val="000000"/>
                </a:solidFill>
              </a:rPr>
              <a:t>izparilniku</a:t>
            </a:r>
            <a:r>
              <a:rPr lang="sl-SI" altLang="sl-SI" sz="2000">
                <a:solidFill>
                  <a:srgbClr val="000000"/>
                </a:solidFill>
              </a:rPr>
              <a:t>. </a:t>
            </a:r>
          </a:p>
          <a:p>
            <a:pPr fontAlgn="base">
              <a:spcBef>
                <a:spcPct val="0"/>
              </a:spcBef>
              <a:spcAft>
                <a:spcPct val="0"/>
              </a:spcAft>
              <a:buClrTx/>
              <a:buSzTx/>
              <a:buFontTx/>
              <a:buAutoNum type="arabicPeriod"/>
            </a:pPr>
            <a:r>
              <a:rPr lang="sl-SI" altLang="sl-SI" sz="2000">
                <a:solidFill>
                  <a:srgbClr val="000000"/>
                </a:solidFill>
              </a:rPr>
              <a:t>Izparilnik je nameščen v prostoru hladilnika. V njem tekoče sredstvo izpareva, za kar potrebuje toploto, ki jo odvzema iz notranjosti hladilnika.</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6066" name="Rectangle 3">
            <a:extLst>
              <a:ext uri="{FF2B5EF4-FFF2-40B4-BE49-F238E27FC236}">
                <a16:creationId xmlns:a16="http://schemas.microsoft.com/office/drawing/2014/main" id="{823BF864-E5F8-474C-B0EE-4D1F1C5A8B54}"/>
              </a:ext>
            </a:extLst>
          </p:cNvPr>
          <p:cNvSpPr>
            <a:spLocks noGrp="1" noChangeArrowheads="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bg2"/>
              </a:buClr>
              <a:buSzPct val="75000"/>
              <a:buFont typeface="Wingdings" panose="05000000000000000000" pitchFamily="2" charset="2"/>
              <a:buChar char="n"/>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lr>
                <a:schemeClr val="accent2"/>
              </a:buClr>
              <a:buSzPct val="80000"/>
              <a:buFont typeface="Wingdings" panose="05000000000000000000" pitchFamily="2" charset="2"/>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lr>
                <a:schemeClr val="bg2"/>
              </a:buClr>
              <a:buSzPct val="65000"/>
              <a:buFont typeface="Wingdings" panose="05000000000000000000" pitchFamily="2" charset="2"/>
              <a:buChar char="n"/>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9pPr>
          </a:lstStyle>
          <a:p>
            <a:pPr fontAlgn="base">
              <a:spcBef>
                <a:spcPct val="0"/>
              </a:spcBef>
              <a:spcAft>
                <a:spcPct val="0"/>
              </a:spcAft>
              <a:buClrTx/>
              <a:buSzTx/>
              <a:buNone/>
            </a:pPr>
            <a:fld id="{18ED5D20-37E6-4B04-8779-070B81364455}" type="slidenum">
              <a:rPr lang="sl-SI" altLang="sl-SI" sz="1200">
                <a:solidFill>
                  <a:srgbClr val="000000"/>
                </a:solidFill>
                <a:latin typeface="Arial Black" panose="020B0A04020102020204" pitchFamily="34" charset="0"/>
              </a:rPr>
              <a:pPr fontAlgn="base">
                <a:spcBef>
                  <a:spcPct val="0"/>
                </a:spcBef>
                <a:spcAft>
                  <a:spcPct val="0"/>
                </a:spcAft>
                <a:buClrTx/>
                <a:buSzTx/>
                <a:buNone/>
              </a:pPr>
              <a:t>7</a:t>
            </a:fld>
            <a:endParaRPr lang="sl-SI" altLang="sl-SI" sz="1200">
              <a:solidFill>
                <a:srgbClr val="000000"/>
              </a:solidFill>
              <a:latin typeface="Arial Black" panose="020B0A04020102020204" pitchFamily="34" charset="0"/>
            </a:endParaRPr>
          </a:p>
        </p:txBody>
      </p:sp>
      <p:sp>
        <p:nvSpPr>
          <p:cNvPr id="216067" name="Rectangle 4">
            <a:extLst>
              <a:ext uri="{FF2B5EF4-FFF2-40B4-BE49-F238E27FC236}">
                <a16:creationId xmlns:a16="http://schemas.microsoft.com/office/drawing/2014/main" id="{778CB94E-B937-438B-B312-BF59F734F5CA}"/>
              </a:ext>
            </a:extLst>
          </p:cNvPr>
          <p:cNvSpPr>
            <a:spLocks noChangeArrowheads="1"/>
          </p:cNvSpPr>
          <p:nvPr/>
        </p:nvSpPr>
        <p:spPr bwMode="auto">
          <a:xfrm>
            <a:off x="1703388" y="397501"/>
            <a:ext cx="8856662" cy="144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a:spcBef>
                <a:spcPct val="20000"/>
              </a:spcBef>
              <a:buClr>
                <a:schemeClr val="bg2"/>
              </a:buClr>
              <a:buSzPct val="75000"/>
              <a:buFont typeface="Wingdings" panose="05000000000000000000" pitchFamily="2" charset="2"/>
              <a:buChar char="n"/>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lr>
                <a:schemeClr val="accent2"/>
              </a:buClr>
              <a:buSzPct val="80000"/>
              <a:buFont typeface="Wingdings" panose="05000000000000000000" pitchFamily="2" charset="2"/>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lr>
                <a:schemeClr val="bg2"/>
              </a:buClr>
              <a:buSzPct val="65000"/>
              <a:buFont typeface="Wingdings" panose="05000000000000000000" pitchFamily="2" charset="2"/>
              <a:buChar char="n"/>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9pPr>
          </a:lstStyle>
          <a:p>
            <a:pPr eaLnBrk="0" fontAlgn="base" hangingPunct="0">
              <a:spcBef>
                <a:spcPct val="0"/>
              </a:spcBef>
              <a:spcAft>
                <a:spcPct val="0"/>
              </a:spcAft>
              <a:buClrTx/>
              <a:buSzTx/>
              <a:buNone/>
            </a:pPr>
            <a:r>
              <a:rPr lang="sl-SI" altLang="sl-SI" sz="2200">
                <a:solidFill>
                  <a:srgbClr val="000000"/>
                </a:solidFill>
              </a:rPr>
              <a:t>Kompresor sesa uparjeno hladilno sredstvo, mu dvigne tlak in s tem </a:t>
            </a:r>
          </a:p>
          <a:p>
            <a:pPr eaLnBrk="0" fontAlgn="base" hangingPunct="0">
              <a:spcBef>
                <a:spcPct val="0"/>
              </a:spcBef>
              <a:spcAft>
                <a:spcPct val="0"/>
              </a:spcAft>
              <a:buClrTx/>
              <a:buSzTx/>
              <a:buNone/>
            </a:pPr>
            <a:r>
              <a:rPr lang="sl-SI" altLang="sl-SI" sz="2200">
                <a:solidFill>
                  <a:srgbClr val="000000"/>
                </a:solidFill>
              </a:rPr>
              <a:t>tudi temperaturo, tako da se v kondenzatorju pare hladilnega </a:t>
            </a:r>
          </a:p>
          <a:p>
            <a:pPr eaLnBrk="0" fontAlgn="base" hangingPunct="0">
              <a:spcBef>
                <a:spcPct val="0"/>
              </a:spcBef>
              <a:spcAft>
                <a:spcPct val="0"/>
              </a:spcAft>
              <a:buClrTx/>
              <a:buSzTx/>
              <a:buNone/>
            </a:pPr>
            <a:r>
              <a:rPr lang="sl-SI" altLang="sl-SI" sz="2200">
                <a:solidFill>
                  <a:srgbClr val="000000"/>
                </a:solidFill>
              </a:rPr>
              <a:t>sredstva utekočinijo in pri tem oddajajo okolici odvzeto energijo v </a:t>
            </a:r>
          </a:p>
          <a:p>
            <a:pPr eaLnBrk="0" fontAlgn="base" hangingPunct="0">
              <a:spcBef>
                <a:spcPct val="0"/>
              </a:spcBef>
              <a:spcAft>
                <a:spcPct val="0"/>
              </a:spcAft>
              <a:buClrTx/>
              <a:buSzTx/>
              <a:buNone/>
            </a:pPr>
            <a:r>
              <a:rPr lang="sl-SI" altLang="sl-SI" sz="2200">
                <a:solidFill>
                  <a:srgbClr val="000000"/>
                </a:solidFill>
              </a:rPr>
              <a:t>sistem ogrevanja.</a:t>
            </a:r>
          </a:p>
        </p:txBody>
      </p:sp>
      <p:sp>
        <p:nvSpPr>
          <p:cNvPr id="216068" name="Rectangle 7">
            <a:extLst>
              <a:ext uri="{FF2B5EF4-FFF2-40B4-BE49-F238E27FC236}">
                <a16:creationId xmlns:a16="http://schemas.microsoft.com/office/drawing/2014/main" id="{56D97B68-6655-4C7F-BD97-2F8F9D8EEE07}"/>
              </a:ext>
            </a:extLst>
          </p:cNvPr>
          <p:cNvSpPr>
            <a:spLocks noChangeArrowheads="1"/>
          </p:cNvSpPr>
          <p:nvPr/>
        </p:nvSpPr>
        <p:spPr bwMode="auto">
          <a:xfrm>
            <a:off x="2063751" y="5894621"/>
            <a:ext cx="8424863" cy="96949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a:spcBef>
                <a:spcPct val="20000"/>
              </a:spcBef>
              <a:buClr>
                <a:schemeClr val="bg2"/>
              </a:buClr>
              <a:buSzPct val="75000"/>
              <a:buFont typeface="Wingdings" panose="05000000000000000000" pitchFamily="2" charset="2"/>
              <a:buChar char="n"/>
              <a:tabLst>
                <a:tab pos="3529013" algn="l"/>
              </a:tabLst>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lr>
                <a:schemeClr val="accent2"/>
              </a:buClr>
              <a:buSzPct val="80000"/>
              <a:buFont typeface="Wingdings" panose="05000000000000000000" pitchFamily="2" charset="2"/>
              <a:buChar char="¨"/>
              <a:tabLst>
                <a:tab pos="3529013" algn="l"/>
              </a:tabLst>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lr>
                <a:schemeClr val="bg2"/>
              </a:buClr>
              <a:buSzPct val="65000"/>
              <a:buFont typeface="Wingdings" panose="05000000000000000000" pitchFamily="2" charset="2"/>
              <a:buChar char="n"/>
              <a:tabLst>
                <a:tab pos="3529013" algn="l"/>
              </a:tabLst>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
              <a:tabLst>
                <a:tab pos="3529013" algn="l"/>
              </a:tabLst>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lr>
                <a:schemeClr val="bg2"/>
              </a:buClr>
              <a:buFont typeface="Wingdings" panose="05000000000000000000" pitchFamily="2" charset="2"/>
              <a:buChar char="§"/>
              <a:tabLst>
                <a:tab pos="3529013" algn="l"/>
              </a:tabLst>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lr>
                <a:schemeClr val="bg2"/>
              </a:buClr>
              <a:buFont typeface="Wingdings" panose="05000000000000000000" pitchFamily="2" charset="2"/>
              <a:buChar char="§"/>
              <a:tabLst>
                <a:tab pos="3529013" algn="l"/>
              </a:tabLst>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lr>
                <a:schemeClr val="bg2"/>
              </a:buClr>
              <a:buFont typeface="Wingdings" panose="05000000000000000000" pitchFamily="2" charset="2"/>
              <a:buChar char="§"/>
              <a:tabLst>
                <a:tab pos="3529013" algn="l"/>
              </a:tabLst>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lr>
                <a:schemeClr val="bg2"/>
              </a:buClr>
              <a:buFont typeface="Wingdings" panose="05000000000000000000" pitchFamily="2" charset="2"/>
              <a:buChar char="§"/>
              <a:tabLst>
                <a:tab pos="3529013" algn="l"/>
              </a:tabLst>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lr>
                <a:schemeClr val="bg2"/>
              </a:buClr>
              <a:buFont typeface="Wingdings" panose="05000000000000000000" pitchFamily="2" charset="2"/>
              <a:buChar char="§"/>
              <a:tabLst>
                <a:tab pos="3529013" algn="l"/>
              </a:tabLst>
              <a:defRPr sz="2000">
                <a:solidFill>
                  <a:schemeClr val="tx1"/>
                </a:solidFill>
                <a:latin typeface="Arial" panose="020B0604020202020204" pitchFamily="34" charset="0"/>
                <a:cs typeface="Arial" panose="020B0604020202020204" pitchFamily="34" charset="0"/>
              </a:defRPr>
            </a:lvl9pPr>
          </a:lstStyle>
          <a:p>
            <a:pPr eaLnBrk="0" fontAlgn="base" hangingPunct="0">
              <a:spcBef>
                <a:spcPct val="0"/>
              </a:spcBef>
              <a:spcAft>
                <a:spcPct val="0"/>
              </a:spcAft>
              <a:buClrTx/>
              <a:buSzTx/>
              <a:buNone/>
            </a:pPr>
            <a:br>
              <a:rPr lang="sl-SI" altLang="sl-SI" sz="1200">
                <a:solidFill>
                  <a:srgbClr val="000000"/>
                </a:solidFill>
                <a:cs typeface="Times New Roman" panose="02020603050405020304" pitchFamily="18" charset="0"/>
              </a:rPr>
            </a:br>
            <a:endParaRPr lang="sl-SI" altLang="sl-SI" sz="900">
              <a:solidFill>
                <a:srgbClr val="000000"/>
              </a:solidFill>
            </a:endParaRPr>
          </a:p>
          <a:p>
            <a:pPr eaLnBrk="0" fontAlgn="base" hangingPunct="0">
              <a:spcBef>
                <a:spcPct val="0"/>
              </a:spcBef>
              <a:spcAft>
                <a:spcPct val="0"/>
              </a:spcAft>
              <a:buClrTx/>
              <a:buSzTx/>
              <a:buNone/>
            </a:pPr>
            <a:endParaRPr lang="sl-SI" altLang="sl-SI" sz="900" i="1">
              <a:solidFill>
                <a:srgbClr val="000000"/>
              </a:solidFill>
              <a:latin typeface="Times New Roman" panose="02020603050405020304" pitchFamily="18" charset="0"/>
              <a:cs typeface="Times New Roman" panose="02020603050405020304" pitchFamily="18" charset="0"/>
            </a:endParaRPr>
          </a:p>
          <a:p>
            <a:pPr eaLnBrk="0" fontAlgn="base" hangingPunct="0">
              <a:spcBef>
                <a:spcPct val="0"/>
              </a:spcBef>
              <a:spcAft>
                <a:spcPct val="0"/>
              </a:spcAft>
              <a:buClrTx/>
              <a:buSzTx/>
              <a:buNone/>
            </a:pPr>
            <a:r>
              <a:rPr lang="sl-SI" altLang="sl-SI" sz="900" i="1">
                <a:solidFill>
                  <a:srgbClr val="000000"/>
                </a:solidFill>
                <a:latin typeface="Times New Roman" panose="02020603050405020304" pitchFamily="18" charset="0"/>
                <a:cs typeface="Times New Roman" panose="02020603050405020304" pitchFamily="18" charset="0"/>
              </a:rPr>
              <a:t> </a:t>
            </a:r>
            <a:r>
              <a:rPr lang="sl-SI" altLang="sl-SI" sz="900" b="1" i="1">
                <a:solidFill>
                  <a:srgbClr val="000000"/>
                </a:solidFill>
                <a:latin typeface="Times New Roman" panose="02020603050405020304" pitchFamily="18" charset="0"/>
                <a:cs typeface="Times New Roman" panose="02020603050405020304" pitchFamily="18" charset="0"/>
              </a:rPr>
              <a:t>Princip delovanja                                                                              Princip delovanja                                                                                                  Princip delovanja</a:t>
            </a:r>
          </a:p>
          <a:p>
            <a:pPr eaLnBrk="0" fontAlgn="base" hangingPunct="0">
              <a:spcBef>
                <a:spcPct val="0"/>
              </a:spcBef>
              <a:spcAft>
                <a:spcPct val="0"/>
              </a:spcAft>
              <a:buClrTx/>
              <a:buSzTx/>
              <a:buNone/>
            </a:pPr>
            <a:r>
              <a:rPr lang="sl-SI" altLang="sl-SI" sz="900" b="1" i="1">
                <a:solidFill>
                  <a:srgbClr val="000000"/>
                </a:solidFill>
                <a:latin typeface="Times New Roman" panose="02020603050405020304" pitchFamily="18" charset="0"/>
                <a:cs typeface="Times New Roman" panose="02020603050405020304" pitchFamily="18" charset="0"/>
              </a:rPr>
              <a:t>  toplotne črpalke, ki                                                                           toplotne črpalke, ki                                                                                                toplotne črpalke, ki jemlje</a:t>
            </a:r>
            <a:br>
              <a:rPr lang="sl-SI" altLang="sl-SI" sz="900" b="1" i="1">
                <a:solidFill>
                  <a:srgbClr val="000000"/>
                </a:solidFill>
                <a:latin typeface="Times New Roman" panose="02020603050405020304" pitchFamily="18" charset="0"/>
                <a:cs typeface="Times New Roman" panose="02020603050405020304" pitchFamily="18" charset="0"/>
              </a:rPr>
            </a:br>
            <a:r>
              <a:rPr lang="sl-SI" altLang="sl-SI" sz="900" b="1" i="1">
                <a:solidFill>
                  <a:srgbClr val="000000"/>
                </a:solidFill>
                <a:latin typeface="Times New Roman" panose="02020603050405020304" pitchFamily="18" charset="0"/>
                <a:cs typeface="Times New Roman" panose="02020603050405020304" pitchFamily="18" charset="0"/>
              </a:rPr>
              <a:t>  jemlje energijo iz vode.</a:t>
            </a:r>
            <a:r>
              <a:rPr lang="sl-SI" altLang="sl-SI" sz="900" b="1" i="1">
                <a:solidFill>
                  <a:srgbClr val="000000"/>
                </a:solidFill>
              </a:rPr>
              <a:t>                                                              </a:t>
            </a:r>
            <a:r>
              <a:rPr lang="sl-SI" altLang="sl-SI" sz="900" b="1" i="1">
                <a:solidFill>
                  <a:srgbClr val="000000"/>
                </a:solidFill>
                <a:latin typeface="Times New Roman" panose="02020603050405020304" pitchFamily="18" charset="0"/>
                <a:cs typeface="Times New Roman" panose="02020603050405020304" pitchFamily="18" charset="0"/>
              </a:rPr>
              <a:t>jemlje energijo iz zemlje.                                                                                       energijo iz zraka.    </a:t>
            </a:r>
            <a:endParaRPr lang="sl-SI" altLang="sl-SI" sz="2200">
              <a:solidFill>
                <a:srgbClr val="000000"/>
              </a:solidFill>
            </a:endParaRPr>
          </a:p>
        </p:txBody>
      </p:sp>
      <p:sp>
        <p:nvSpPr>
          <p:cNvPr id="216069" name="Rectangle 8">
            <a:extLst>
              <a:ext uri="{FF2B5EF4-FFF2-40B4-BE49-F238E27FC236}">
                <a16:creationId xmlns:a16="http://schemas.microsoft.com/office/drawing/2014/main" id="{C66EE86C-9E96-4FD3-B42A-345E7A06A8B9}"/>
              </a:ext>
            </a:extLst>
          </p:cNvPr>
          <p:cNvSpPr>
            <a:spLocks noChangeArrowheads="1"/>
          </p:cNvSpPr>
          <p:nvPr/>
        </p:nvSpPr>
        <p:spPr bwMode="auto">
          <a:xfrm>
            <a:off x="1847850" y="1844676"/>
            <a:ext cx="8820150" cy="28007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bg2"/>
              </a:buClr>
              <a:buSzPct val="75000"/>
              <a:buFont typeface="Wingdings" panose="05000000000000000000" pitchFamily="2" charset="2"/>
              <a:buChar char="n"/>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lr>
                <a:schemeClr val="accent2"/>
              </a:buClr>
              <a:buSzPct val="80000"/>
              <a:buFont typeface="Wingdings" panose="05000000000000000000" pitchFamily="2" charset="2"/>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lr>
                <a:schemeClr val="bg2"/>
              </a:buClr>
              <a:buSzPct val="65000"/>
              <a:buFont typeface="Wingdings" panose="05000000000000000000" pitchFamily="2" charset="2"/>
              <a:buChar char="n"/>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9pPr>
          </a:lstStyle>
          <a:p>
            <a:pPr fontAlgn="base">
              <a:spcBef>
                <a:spcPct val="0"/>
              </a:spcBef>
              <a:spcAft>
                <a:spcPct val="0"/>
              </a:spcAft>
              <a:buClrTx/>
              <a:buSzTx/>
              <a:buNone/>
            </a:pPr>
            <a:r>
              <a:rPr lang="sl-SI" altLang="sl-SI" sz="2200">
                <a:solidFill>
                  <a:srgbClr val="000000"/>
                </a:solidFill>
              </a:rPr>
              <a:t>Pravilno dimenzionirana toplotna črpalka za ogrevanje enodružinske hiše zavzema majhno površino:</a:t>
            </a:r>
          </a:p>
          <a:p>
            <a:pPr fontAlgn="base">
              <a:spcBef>
                <a:spcPct val="0"/>
              </a:spcBef>
              <a:spcAft>
                <a:spcPct val="0"/>
              </a:spcAft>
              <a:buClrTx/>
              <a:buSzTx/>
              <a:buFont typeface="Wingdings" panose="05000000000000000000" pitchFamily="2" charset="2"/>
              <a:buChar char="Ø"/>
            </a:pPr>
            <a:r>
              <a:rPr lang="sl-SI" altLang="sl-SI" sz="2200">
                <a:solidFill>
                  <a:srgbClr val="000000"/>
                </a:solidFill>
              </a:rPr>
              <a:t>  toplotna črpalka, ki zajema toploto iz vodonosnika potrebuje nekaj kvadratnih metrov,</a:t>
            </a:r>
          </a:p>
          <a:p>
            <a:pPr fontAlgn="base">
              <a:spcBef>
                <a:spcPct val="0"/>
              </a:spcBef>
              <a:spcAft>
                <a:spcPct val="0"/>
              </a:spcAft>
              <a:buClrTx/>
              <a:buSzTx/>
              <a:buFont typeface="Wingdings" panose="05000000000000000000" pitchFamily="2" charset="2"/>
              <a:buChar char="Ø"/>
            </a:pPr>
            <a:r>
              <a:rPr lang="sl-SI" altLang="sl-SI" sz="2200">
                <a:solidFill>
                  <a:srgbClr val="000000"/>
                </a:solidFill>
              </a:rPr>
              <a:t>  površina črpalke, ki zajema toploto iz zemlje, mora biti dvakrat večja od želene ogrevane površine, a je en meter globoko,</a:t>
            </a:r>
          </a:p>
          <a:p>
            <a:pPr fontAlgn="base">
              <a:spcBef>
                <a:spcPct val="0"/>
              </a:spcBef>
              <a:spcAft>
                <a:spcPct val="0"/>
              </a:spcAft>
              <a:buClrTx/>
              <a:buSzTx/>
              <a:buFont typeface="Wingdings" panose="05000000000000000000" pitchFamily="2" charset="2"/>
              <a:buChar char="Ø"/>
            </a:pPr>
            <a:r>
              <a:rPr lang="sl-SI" altLang="sl-SI" sz="2200">
                <a:solidFill>
                  <a:srgbClr val="000000"/>
                </a:solidFill>
              </a:rPr>
              <a:t>  pri toplotni črpalki, ki zajema toploto iz zraka, pa je treba zaradi potrebnega prislinega toka zraka paziti na hrup.</a:t>
            </a:r>
          </a:p>
        </p:txBody>
      </p:sp>
      <p:pic>
        <p:nvPicPr>
          <p:cNvPr id="216070" name="Picture 10" descr="ANd9GcTxgvtLX6g4AinidkjgPbhI_guE3hg_7P7bj-Mbv979Mnaa2prNGQ">
            <a:extLst>
              <a:ext uri="{FF2B5EF4-FFF2-40B4-BE49-F238E27FC236}">
                <a16:creationId xmlns:a16="http://schemas.microsoft.com/office/drawing/2014/main" id="{8979EBAF-1C46-4106-9291-24B4B24C7B4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135188" y="4581526"/>
            <a:ext cx="2286000" cy="1685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16071" name="Picture 12" descr="ANd9GcQWB5hibQMsye58hwxJIxlGNCOcuDIDCmMDjsxy4GVh7GJGJNwcZg">
            <a:extLst>
              <a:ext uri="{FF2B5EF4-FFF2-40B4-BE49-F238E27FC236}">
                <a16:creationId xmlns:a16="http://schemas.microsoft.com/office/drawing/2014/main" id="{38EE1574-164A-43E0-8E73-27A98A16EB5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727576" y="4652963"/>
            <a:ext cx="2428875" cy="16557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16072" name="Picture 14" descr="ANd9GcQ4ZlSk9a_2mWDyHU26fF71O-Pt73hibx_DZLLCI1Y6GSBruAP-Vw">
            <a:extLst>
              <a:ext uri="{FF2B5EF4-FFF2-40B4-BE49-F238E27FC236}">
                <a16:creationId xmlns:a16="http://schemas.microsoft.com/office/drawing/2014/main" id="{F74DB170-B173-42E6-99D0-F443535F053D}"/>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896226" y="4437064"/>
            <a:ext cx="2466975" cy="1857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3">
            <a:extLst>
              <a:ext uri="{FF2B5EF4-FFF2-40B4-BE49-F238E27FC236}">
                <a16:creationId xmlns:a16="http://schemas.microsoft.com/office/drawing/2014/main" id="{9DA2AB73-2161-498E-BD28-B0728448DABD}"/>
              </a:ext>
            </a:extLst>
          </p:cNvPr>
          <p:cNvSpPr>
            <a:spLocks noGrp="1" noChangeArrowheads="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bg2"/>
              </a:buClr>
              <a:buSzPct val="75000"/>
              <a:buFont typeface="Wingdings" panose="05000000000000000000" pitchFamily="2" charset="2"/>
              <a:buChar char="n"/>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lr>
                <a:schemeClr val="accent2"/>
              </a:buClr>
              <a:buSzPct val="80000"/>
              <a:buFont typeface="Wingdings" panose="05000000000000000000" pitchFamily="2" charset="2"/>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lr>
                <a:schemeClr val="bg2"/>
              </a:buClr>
              <a:buSzPct val="65000"/>
              <a:buFont typeface="Wingdings" panose="05000000000000000000" pitchFamily="2" charset="2"/>
              <a:buChar char="n"/>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9pPr>
          </a:lstStyle>
          <a:p>
            <a:pPr fontAlgn="base">
              <a:spcBef>
                <a:spcPct val="0"/>
              </a:spcBef>
              <a:spcAft>
                <a:spcPct val="0"/>
              </a:spcAft>
              <a:buClrTx/>
              <a:buSzTx/>
              <a:buNone/>
            </a:pPr>
            <a:fld id="{33D2938D-2AC5-4164-B71B-35ED38DDA293}" type="slidenum">
              <a:rPr lang="sl-SI" altLang="sl-SI" sz="1200">
                <a:solidFill>
                  <a:srgbClr val="000000"/>
                </a:solidFill>
                <a:latin typeface="Arial Black" panose="020B0A04020102020204" pitchFamily="34" charset="0"/>
              </a:rPr>
              <a:pPr fontAlgn="base">
                <a:spcBef>
                  <a:spcPct val="0"/>
                </a:spcBef>
                <a:spcAft>
                  <a:spcPct val="0"/>
                </a:spcAft>
                <a:buClrTx/>
                <a:buSzTx/>
                <a:buNone/>
              </a:pPr>
              <a:t>8</a:t>
            </a:fld>
            <a:endParaRPr lang="sl-SI" altLang="sl-SI" sz="1200">
              <a:solidFill>
                <a:srgbClr val="000000"/>
              </a:solidFill>
              <a:latin typeface="Arial Black" panose="020B0A04020102020204" pitchFamily="34" charset="0"/>
            </a:endParaRPr>
          </a:p>
        </p:txBody>
      </p:sp>
      <p:pic>
        <p:nvPicPr>
          <p:cNvPr id="217091" name="Picture 5" descr="DSCF1268">
            <a:extLst>
              <a:ext uri="{FF2B5EF4-FFF2-40B4-BE49-F238E27FC236}">
                <a16:creationId xmlns:a16="http://schemas.microsoft.com/office/drawing/2014/main" id="{71070262-3094-42AB-81DC-D4605739B8C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92313" y="476251"/>
            <a:ext cx="3816350" cy="2862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17092" name="Picture 7" descr="ANd9GcSR-70fZoZtaCZ2cYF8hiITOlCPsRiKKR_3aGRLVZ1OA1TasiUazw">
            <a:extLst>
              <a:ext uri="{FF2B5EF4-FFF2-40B4-BE49-F238E27FC236}">
                <a16:creationId xmlns:a16="http://schemas.microsoft.com/office/drawing/2014/main" id="{BD118784-17DF-4E4D-A345-2323F08B76C5}"/>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456364" y="476251"/>
            <a:ext cx="4103687" cy="2651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17093" name="Picture 9" descr="ANd9GcQOPwP46RO6yLdreMUDH3jaOre4AnIBB_W7dLOk9DSkWVqPnLzinw">
            <a:extLst>
              <a:ext uri="{FF2B5EF4-FFF2-40B4-BE49-F238E27FC236}">
                <a16:creationId xmlns:a16="http://schemas.microsoft.com/office/drawing/2014/main" id="{87EBDDDD-F1E1-42F6-B0A7-91E1104ABD25}"/>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992313" y="3429000"/>
            <a:ext cx="3382962" cy="2533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17094" name="Picture 11" descr="objekt-mlinaric-kit-ljutomer%20015">
            <a:extLst>
              <a:ext uri="{FF2B5EF4-FFF2-40B4-BE49-F238E27FC236}">
                <a16:creationId xmlns:a16="http://schemas.microsoft.com/office/drawing/2014/main" id="{E09F49B4-3392-4C23-AA50-8F3C01D3BE5B}"/>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930900" y="3357564"/>
            <a:ext cx="4737100" cy="31702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theme/theme1.xml><?xml version="1.0" encoding="utf-8"?>
<a:theme xmlns:a="http://schemas.openxmlformats.org/drawingml/2006/main" name="Officeova tema">
  <a:themeElements>
    <a:clrScheme name="Pisarna">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Pisarna">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isarna">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Pika">
  <a:themeElements>
    <a:clrScheme name="Pika 12">
      <a:dk1>
        <a:srgbClr val="000000"/>
      </a:dk1>
      <a:lt1>
        <a:srgbClr val="FFFFFF"/>
      </a:lt1>
      <a:dk2>
        <a:srgbClr val="000000"/>
      </a:dk2>
      <a:lt2>
        <a:srgbClr val="00007D"/>
      </a:lt2>
      <a:accent1>
        <a:srgbClr val="9999FF"/>
      </a:accent1>
      <a:accent2>
        <a:srgbClr val="9999CC"/>
      </a:accent2>
      <a:accent3>
        <a:srgbClr val="FFFFFF"/>
      </a:accent3>
      <a:accent4>
        <a:srgbClr val="000000"/>
      </a:accent4>
      <a:accent5>
        <a:srgbClr val="CACAFF"/>
      </a:accent5>
      <a:accent6>
        <a:srgbClr val="8A8AB9"/>
      </a:accent6>
      <a:hlink>
        <a:srgbClr val="666699"/>
      </a:hlink>
      <a:folHlink>
        <a:srgbClr val="CCCCE6"/>
      </a:folHlink>
    </a:clrScheme>
    <a:fontScheme name="Pika">
      <a:majorFont>
        <a:latin typeface="Arial"/>
        <a:ea typeface=""/>
        <a:cs typeface="Arial"/>
      </a:majorFont>
      <a:minorFont>
        <a:latin typeface="Arial"/>
        <a:ea typeface=""/>
        <a:cs typeface="Arial"/>
      </a:minorFont>
    </a:fontScheme>
    <a:fmtScheme name="Pisarn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Pika 1">
        <a:dk1>
          <a:srgbClr val="0066FF"/>
        </a:dk1>
        <a:lt1>
          <a:srgbClr val="FFFFFF"/>
        </a:lt1>
        <a:dk2>
          <a:srgbClr val="000066"/>
        </a:dk2>
        <a:lt2>
          <a:srgbClr val="FFFFFF"/>
        </a:lt2>
        <a:accent1>
          <a:srgbClr val="6699FF"/>
        </a:accent1>
        <a:accent2>
          <a:srgbClr val="3333FF"/>
        </a:accent2>
        <a:accent3>
          <a:srgbClr val="AAAAB8"/>
        </a:accent3>
        <a:accent4>
          <a:srgbClr val="DADADA"/>
        </a:accent4>
        <a:accent5>
          <a:srgbClr val="B8CAFF"/>
        </a:accent5>
        <a:accent6>
          <a:srgbClr val="2D2DE7"/>
        </a:accent6>
        <a:hlink>
          <a:srgbClr val="FFCC00"/>
        </a:hlink>
        <a:folHlink>
          <a:srgbClr val="0000CC"/>
        </a:folHlink>
      </a:clrScheme>
      <a:clrMap bg1="dk2" tx1="lt1" bg2="dk1" tx2="lt2" accent1="accent1" accent2="accent2" accent3="accent3" accent4="accent4" accent5="accent5" accent6="accent6" hlink="hlink" folHlink="folHlink"/>
    </a:extraClrScheme>
    <a:extraClrScheme>
      <a:clrScheme name="Pika 2">
        <a:dk1>
          <a:srgbClr val="009999"/>
        </a:dk1>
        <a:lt1>
          <a:srgbClr val="FFFFFF"/>
        </a:lt1>
        <a:dk2>
          <a:srgbClr val="334B49"/>
        </a:dk2>
        <a:lt2>
          <a:srgbClr val="FFFFFF"/>
        </a:lt2>
        <a:accent1>
          <a:srgbClr val="33CCCC"/>
        </a:accent1>
        <a:accent2>
          <a:srgbClr val="008080"/>
        </a:accent2>
        <a:accent3>
          <a:srgbClr val="ADB1B1"/>
        </a:accent3>
        <a:accent4>
          <a:srgbClr val="DADADA"/>
        </a:accent4>
        <a:accent5>
          <a:srgbClr val="ADE2E2"/>
        </a:accent5>
        <a:accent6>
          <a:srgbClr val="007373"/>
        </a:accent6>
        <a:hlink>
          <a:srgbClr val="FFCC00"/>
        </a:hlink>
        <a:folHlink>
          <a:srgbClr val="006666"/>
        </a:folHlink>
      </a:clrScheme>
      <a:clrMap bg1="dk2" tx1="lt1" bg2="dk1" tx2="lt2" accent1="accent1" accent2="accent2" accent3="accent3" accent4="accent4" accent5="accent5" accent6="accent6" hlink="hlink" folHlink="folHlink"/>
    </a:extraClrScheme>
    <a:extraClrScheme>
      <a:clrScheme name="Pika 3">
        <a:dk1>
          <a:srgbClr val="006699"/>
        </a:dk1>
        <a:lt1>
          <a:srgbClr val="FFFFFF"/>
        </a:lt1>
        <a:dk2>
          <a:srgbClr val="333399"/>
        </a:dk2>
        <a:lt2>
          <a:srgbClr val="FFFFFF"/>
        </a:lt2>
        <a:accent1>
          <a:srgbClr val="0099CC"/>
        </a:accent1>
        <a:accent2>
          <a:srgbClr val="0386AF"/>
        </a:accent2>
        <a:accent3>
          <a:srgbClr val="ADADCA"/>
        </a:accent3>
        <a:accent4>
          <a:srgbClr val="DADADA"/>
        </a:accent4>
        <a:accent5>
          <a:srgbClr val="AACAE2"/>
        </a:accent5>
        <a:accent6>
          <a:srgbClr val="02799E"/>
        </a:accent6>
        <a:hlink>
          <a:srgbClr val="FFCC00"/>
        </a:hlink>
        <a:folHlink>
          <a:srgbClr val="6699FF"/>
        </a:folHlink>
      </a:clrScheme>
      <a:clrMap bg1="dk2" tx1="lt1" bg2="dk1" tx2="lt2" accent1="accent1" accent2="accent2" accent3="accent3" accent4="accent4" accent5="accent5" accent6="accent6" hlink="hlink" folHlink="folHlink"/>
    </a:extraClrScheme>
    <a:extraClrScheme>
      <a:clrScheme name="Pika 4">
        <a:dk1>
          <a:srgbClr val="008080"/>
        </a:dk1>
        <a:lt1>
          <a:srgbClr val="FFFFFF"/>
        </a:lt1>
        <a:dk2>
          <a:srgbClr val="2F978D"/>
        </a:dk2>
        <a:lt2>
          <a:srgbClr val="FFFFFF"/>
        </a:lt2>
        <a:accent1>
          <a:srgbClr val="0099FF"/>
        </a:accent1>
        <a:accent2>
          <a:srgbClr val="009999"/>
        </a:accent2>
        <a:accent3>
          <a:srgbClr val="ADC9C5"/>
        </a:accent3>
        <a:accent4>
          <a:srgbClr val="DADADA"/>
        </a:accent4>
        <a:accent5>
          <a:srgbClr val="AACAFF"/>
        </a:accent5>
        <a:accent6>
          <a:srgbClr val="008A8A"/>
        </a:accent6>
        <a:hlink>
          <a:srgbClr val="FFFFCC"/>
        </a:hlink>
        <a:folHlink>
          <a:srgbClr val="70CAC6"/>
        </a:folHlink>
      </a:clrScheme>
      <a:clrMap bg1="dk2" tx1="lt1" bg2="dk1" tx2="lt2" accent1="accent1" accent2="accent2" accent3="accent3" accent4="accent4" accent5="accent5" accent6="accent6" hlink="hlink" folHlink="folHlink"/>
    </a:extraClrScheme>
    <a:extraClrScheme>
      <a:clrScheme name="Pika 5">
        <a:dk1>
          <a:srgbClr val="822504"/>
        </a:dk1>
        <a:lt1>
          <a:srgbClr val="FFFFFF"/>
        </a:lt1>
        <a:dk2>
          <a:srgbClr val="330000"/>
        </a:dk2>
        <a:lt2>
          <a:srgbClr val="FFFFFF"/>
        </a:lt2>
        <a:accent1>
          <a:srgbClr val="FF9900"/>
        </a:accent1>
        <a:accent2>
          <a:srgbClr val="9E2A06"/>
        </a:accent2>
        <a:accent3>
          <a:srgbClr val="ADAAAA"/>
        </a:accent3>
        <a:accent4>
          <a:srgbClr val="DADADA"/>
        </a:accent4>
        <a:accent5>
          <a:srgbClr val="FFCAAA"/>
        </a:accent5>
        <a:accent6>
          <a:srgbClr val="8F2505"/>
        </a:accent6>
        <a:hlink>
          <a:srgbClr val="FF3300"/>
        </a:hlink>
        <a:folHlink>
          <a:srgbClr val="7C0704"/>
        </a:folHlink>
      </a:clrScheme>
      <a:clrMap bg1="dk2" tx1="lt1" bg2="dk1" tx2="lt2" accent1="accent1" accent2="accent2" accent3="accent3" accent4="accent4" accent5="accent5" accent6="accent6" hlink="hlink" folHlink="folHlink"/>
    </a:extraClrScheme>
    <a:extraClrScheme>
      <a:clrScheme name="Pika 6">
        <a:dk1>
          <a:srgbClr val="336600"/>
        </a:dk1>
        <a:lt1>
          <a:srgbClr val="FFFFFF"/>
        </a:lt1>
        <a:dk2>
          <a:srgbClr val="4A7911"/>
        </a:dk2>
        <a:lt2>
          <a:srgbClr val="FFFFFF"/>
        </a:lt2>
        <a:accent1>
          <a:srgbClr val="666633"/>
        </a:accent1>
        <a:accent2>
          <a:srgbClr val="669900"/>
        </a:accent2>
        <a:accent3>
          <a:srgbClr val="B1BEAA"/>
        </a:accent3>
        <a:accent4>
          <a:srgbClr val="DADADA"/>
        </a:accent4>
        <a:accent5>
          <a:srgbClr val="B8B8AD"/>
        </a:accent5>
        <a:accent6>
          <a:srgbClr val="5C8A00"/>
        </a:accent6>
        <a:hlink>
          <a:srgbClr val="FFCC00"/>
        </a:hlink>
        <a:folHlink>
          <a:srgbClr val="99CC00"/>
        </a:folHlink>
      </a:clrScheme>
      <a:clrMap bg1="dk2" tx1="lt1" bg2="dk1" tx2="lt2" accent1="accent1" accent2="accent2" accent3="accent3" accent4="accent4" accent5="accent5" accent6="accent6" hlink="hlink" folHlink="folHlink"/>
    </a:extraClrScheme>
    <a:extraClrScheme>
      <a:clrScheme name="Pika 7">
        <a:dk1>
          <a:srgbClr val="000000"/>
        </a:dk1>
        <a:lt1>
          <a:srgbClr val="FFFFFF"/>
        </a:lt1>
        <a:dk2>
          <a:srgbClr val="000000"/>
        </a:dk2>
        <a:lt2>
          <a:srgbClr val="CC3300"/>
        </a:lt2>
        <a:accent1>
          <a:srgbClr val="FFCC00"/>
        </a:accent1>
        <a:accent2>
          <a:srgbClr val="CC6600"/>
        </a:accent2>
        <a:accent3>
          <a:srgbClr val="FFFFFF"/>
        </a:accent3>
        <a:accent4>
          <a:srgbClr val="000000"/>
        </a:accent4>
        <a:accent5>
          <a:srgbClr val="FFE2AA"/>
        </a:accent5>
        <a:accent6>
          <a:srgbClr val="B95C00"/>
        </a:accent6>
        <a:hlink>
          <a:srgbClr val="663300"/>
        </a:hlink>
        <a:folHlink>
          <a:srgbClr val="CC9900"/>
        </a:folHlink>
      </a:clrScheme>
      <a:clrMap bg1="lt1" tx1="dk1" bg2="lt2" tx2="dk2" accent1="accent1" accent2="accent2" accent3="accent3" accent4="accent4" accent5="accent5" accent6="accent6" hlink="hlink" folHlink="folHlink"/>
    </a:extraClrScheme>
    <a:extraClrScheme>
      <a:clrScheme name="Pika 8">
        <a:dk1>
          <a:srgbClr val="003300"/>
        </a:dk1>
        <a:lt1>
          <a:srgbClr val="FFFFFF"/>
        </a:lt1>
        <a:dk2>
          <a:srgbClr val="000000"/>
        </a:dk2>
        <a:lt2>
          <a:srgbClr val="336600"/>
        </a:lt2>
        <a:accent1>
          <a:srgbClr val="CCCC00"/>
        </a:accent1>
        <a:accent2>
          <a:srgbClr val="669900"/>
        </a:accent2>
        <a:accent3>
          <a:srgbClr val="FFFFFF"/>
        </a:accent3>
        <a:accent4>
          <a:srgbClr val="002A00"/>
        </a:accent4>
        <a:accent5>
          <a:srgbClr val="E2E2AA"/>
        </a:accent5>
        <a:accent6>
          <a:srgbClr val="5C8A00"/>
        </a:accent6>
        <a:hlink>
          <a:srgbClr val="333300"/>
        </a:hlink>
        <a:folHlink>
          <a:srgbClr val="99CC00"/>
        </a:folHlink>
      </a:clrScheme>
      <a:clrMap bg1="lt1" tx1="dk1" bg2="lt2" tx2="dk2" accent1="accent1" accent2="accent2" accent3="accent3" accent4="accent4" accent5="accent5" accent6="accent6" hlink="hlink" folHlink="folHlink"/>
    </a:extraClrScheme>
    <a:extraClrScheme>
      <a:clrScheme name="Pika 9">
        <a:dk1>
          <a:srgbClr val="000000"/>
        </a:dk1>
        <a:lt1>
          <a:srgbClr val="FFFFFF"/>
        </a:lt1>
        <a:dk2>
          <a:srgbClr val="000000"/>
        </a:dk2>
        <a:lt2>
          <a:srgbClr val="440044"/>
        </a:lt2>
        <a:accent1>
          <a:srgbClr val="FFCCCC"/>
        </a:accent1>
        <a:accent2>
          <a:srgbClr val="790571"/>
        </a:accent2>
        <a:accent3>
          <a:srgbClr val="FFFFFF"/>
        </a:accent3>
        <a:accent4>
          <a:srgbClr val="000000"/>
        </a:accent4>
        <a:accent5>
          <a:srgbClr val="FFE2E2"/>
        </a:accent5>
        <a:accent6>
          <a:srgbClr val="6D0466"/>
        </a:accent6>
        <a:hlink>
          <a:srgbClr val="993366"/>
        </a:hlink>
        <a:folHlink>
          <a:srgbClr val="9F839F"/>
        </a:folHlink>
      </a:clrScheme>
      <a:clrMap bg1="lt1" tx1="dk1" bg2="lt2" tx2="dk2" accent1="accent1" accent2="accent2" accent3="accent3" accent4="accent4" accent5="accent5" accent6="accent6" hlink="hlink" folHlink="folHlink"/>
    </a:extraClrScheme>
    <a:extraClrScheme>
      <a:clrScheme name="Pika 10">
        <a:dk1>
          <a:srgbClr val="000000"/>
        </a:dk1>
        <a:lt1>
          <a:srgbClr val="FFFFFF"/>
        </a:lt1>
        <a:dk2>
          <a:srgbClr val="000000"/>
        </a:dk2>
        <a:lt2>
          <a:srgbClr val="FF9900"/>
        </a:lt2>
        <a:accent1>
          <a:srgbClr val="FFCC99"/>
        </a:accent1>
        <a:accent2>
          <a:srgbClr val="FBA313"/>
        </a:accent2>
        <a:accent3>
          <a:srgbClr val="FFFFFF"/>
        </a:accent3>
        <a:accent4>
          <a:srgbClr val="000000"/>
        </a:accent4>
        <a:accent5>
          <a:srgbClr val="FFE2CA"/>
        </a:accent5>
        <a:accent6>
          <a:srgbClr val="E39310"/>
        </a:accent6>
        <a:hlink>
          <a:srgbClr val="CC3300"/>
        </a:hlink>
        <a:folHlink>
          <a:srgbClr val="FCC66E"/>
        </a:folHlink>
      </a:clrScheme>
      <a:clrMap bg1="lt1" tx1="dk1" bg2="lt2" tx2="dk2" accent1="accent1" accent2="accent2" accent3="accent3" accent4="accent4" accent5="accent5" accent6="accent6" hlink="hlink" folHlink="folHlink"/>
    </a:extraClrScheme>
    <a:extraClrScheme>
      <a:clrScheme name="Pika 11">
        <a:dk1>
          <a:srgbClr val="000000"/>
        </a:dk1>
        <a:lt1>
          <a:srgbClr val="FFFFFF"/>
        </a:lt1>
        <a:dk2>
          <a:srgbClr val="000000"/>
        </a:dk2>
        <a:lt2>
          <a:srgbClr val="779F92"/>
        </a:lt2>
        <a:accent1>
          <a:srgbClr val="33CCCC"/>
        </a:accent1>
        <a:accent2>
          <a:srgbClr val="9DC2D7"/>
        </a:accent2>
        <a:accent3>
          <a:srgbClr val="FFFFFF"/>
        </a:accent3>
        <a:accent4>
          <a:srgbClr val="000000"/>
        </a:accent4>
        <a:accent5>
          <a:srgbClr val="ADE2E2"/>
        </a:accent5>
        <a:accent6>
          <a:srgbClr val="8EB0C3"/>
        </a:accent6>
        <a:hlink>
          <a:srgbClr val="006666"/>
        </a:hlink>
        <a:folHlink>
          <a:srgbClr val="CCCCFF"/>
        </a:folHlink>
      </a:clrScheme>
      <a:clrMap bg1="lt1" tx1="dk1" bg2="lt2" tx2="dk2" accent1="accent1" accent2="accent2" accent3="accent3" accent4="accent4" accent5="accent5" accent6="accent6" hlink="hlink" folHlink="folHlink"/>
    </a:extraClrScheme>
    <a:extraClrScheme>
      <a:clrScheme name="Pika 12">
        <a:dk1>
          <a:srgbClr val="000000"/>
        </a:dk1>
        <a:lt1>
          <a:srgbClr val="FFFFFF"/>
        </a:lt1>
        <a:dk2>
          <a:srgbClr val="000000"/>
        </a:dk2>
        <a:lt2>
          <a:srgbClr val="00007D"/>
        </a:lt2>
        <a:accent1>
          <a:srgbClr val="9999FF"/>
        </a:accent1>
        <a:accent2>
          <a:srgbClr val="9999CC"/>
        </a:accent2>
        <a:accent3>
          <a:srgbClr val="FFFFFF"/>
        </a:accent3>
        <a:accent4>
          <a:srgbClr val="000000"/>
        </a:accent4>
        <a:accent5>
          <a:srgbClr val="CACAFF"/>
        </a:accent5>
        <a:accent6>
          <a:srgbClr val="8A8AB9"/>
        </a:accent6>
        <a:hlink>
          <a:srgbClr val="666699"/>
        </a:hlink>
        <a:folHlink>
          <a:srgbClr val="CCCCE6"/>
        </a:folHlink>
      </a:clrScheme>
      <a:clrMap bg1="lt1" tx1="dk1" bg2="lt2" tx2="dk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otalTime>4</TotalTime>
  <Words>694</Words>
  <Application>Microsoft Office PowerPoint</Application>
  <PresentationFormat>Širokozaslonsko</PresentationFormat>
  <Paragraphs>86</Paragraphs>
  <Slides>8</Slides>
  <Notes>0</Notes>
  <HiddenSlides>0</HiddenSlides>
  <MMClips>0</MMClips>
  <ScaleCrop>false</ScaleCrop>
  <HeadingPairs>
    <vt:vector size="8" baseType="variant">
      <vt:variant>
        <vt:lpstr>Uporabljene pisave</vt:lpstr>
      </vt:variant>
      <vt:variant>
        <vt:i4>6</vt:i4>
      </vt:variant>
      <vt:variant>
        <vt:lpstr>Tema</vt:lpstr>
      </vt:variant>
      <vt:variant>
        <vt:i4>2</vt:i4>
      </vt:variant>
      <vt:variant>
        <vt:lpstr>Vdelani OLE strežniki</vt:lpstr>
      </vt:variant>
      <vt:variant>
        <vt:i4>1</vt:i4>
      </vt:variant>
      <vt:variant>
        <vt:lpstr>Naslovi diapozitivov</vt:lpstr>
      </vt:variant>
      <vt:variant>
        <vt:i4>8</vt:i4>
      </vt:variant>
    </vt:vector>
  </HeadingPairs>
  <TitlesOfParts>
    <vt:vector size="17" baseType="lpstr">
      <vt:lpstr>Arial</vt:lpstr>
      <vt:lpstr>Arial Black</vt:lpstr>
      <vt:lpstr>Calibri</vt:lpstr>
      <vt:lpstr>Calibri Light</vt:lpstr>
      <vt:lpstr>Times New Roman</vt:lpstr>
      <vt:lpstr>Wingdings</vt:lpstr>
      <vt:lpstr>Officeova tema</vt:lpstr>
      <vt:lpstr>Pika</vt:lpstr>
      <vt:lpstr>Microsoft Equation 3.0</vt:lpstr>
      <vt:lpstr>PowerPointova predstavitev</vt:lpstr>
      <vt:lpstr>PowerPointova predstavitev</vt:lpstr>
      <vt:lpstr>PowerPointova predstavitev</vt:lpstr>
      <vt:lpstr>PowerPointova predstavitev</vt:lpstr>
      <vt:lpstr>PowerPointova predstavitev</vt:lpstr>
      <vt:lpstr>PowerPointova predstavitev</vt:lpstr>
      <vt:lpstr>PowerPointova predstavitev</vt:lpstr>
      <vt:lpstr>PowerPointova predstavitev</vt:lpstr>
    </vt:vector>
  </TitlesOfParts>
  <Company>HP Inc.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OSNOVNE TERMODINAMIČNE VELIČINE</dc:title>
  <dc:creator>Tanja</dc:creator>
  <cp:lastModifiedBy>Vouk, Gaja</cp:lastModifiedBy>
  <cp:revision>24</cp:revision>
  <dcterms:created xsi:type="dcterms:W3CDTF">2021-09-26T19:56:46Z</dcterms:created>
  <dcterms:modified xsi:type="dcterms:W3CDTF">2022-01-24T19:39:04Z</dcterms:modified>
</cp:coreProperties>
</file>