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1"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84"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634D97-8D69-4CF4-B3A0-B21DEA1187E4}"/>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A7777A4-AF58-4379-937F-2FB9D1DC5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22DA14C7-CA68-4D9C-9A97-9FF362FBC6E3}"/>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908B76D0-2971-4270-B4B0-2AAC571426D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7C310EE-5308-4D6D-86A2-735FD051CCBF}"/>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226119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AED68F-612B-430A-820C-16EDF6F82CED}"/>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44A1B43-C866-4C40-9C42-EA49671F6F3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241B4AD-0E12-4FBC-939B-BE1D44A635E1}"/>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142F307D-8825-47BD-B5AA-4441E5DDC6F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CEFF0BC-9C8E-473B-BD2F-84226E086CB6}"/>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412390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5F18CAB2-37CC-4B73-BEBD-44DA9F50D0E9}"/>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5CC8D01-3665-43FC-B22F-8F53258A40E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9674CF4-5B20-4C11-9950-21E20FB84D40}"/>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BC8BBC51-522A-4AE6-BEA6-A325E116776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437F46C-6C9C-48FB-BC06-22C2B73682F7}"/>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28947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DE66B5-AA2A-47D3-BFC8-D6CC3F07857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2A294B9E-DD80-4664-A499-5BA3EB732DF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1651FF5-8520-450C-BE38-912885707005}"/>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4E780175-6D5C-400A-8616-519F024314B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A10B0C0-785B-4171-926D-3E5FDCDA7514}"/>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63668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9AE64A-1767-462F-BA01-873142DBCD0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2C42FE1-E4AD-483E-B92E-3EFCBFA91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08D4F9A9-376B-4C7D-836E-5D4452FD9020}"/>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484696D0-52C8-436E-B4F9-744DDD3C81A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2D857AA-4460-4654-8466-1435BA0D743C}"/>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19028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A3C0FD-8268-436E-94DC-F4D0CE7A1BC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CC189F3-62AA-4863-90AE-E230358784E8}"/>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367309A6-4C0D-4849-8034-42CDC1F65D3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8C1F91B-DEF3-42B5-AB3F-6EBE224EF7E1}"/>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6" name="Označba mesta noge 5">
            <a:extLst>
              <a:ext uri="{FF2B5EF4-FFF2-40B4-BE49-F238E27FC236}">
                <a16:creationId xmlns:a16="http://schemas.microsoft.com/office/drawing/2014/main" id="{05B4AE8F-55DD-4AAD-8668-733F730419E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CE896FC-235C-4A3F-B28B-25277F63A34D}"/>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380917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033A24-3715-40D6-9501-9C990E968A7B}"/>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C1BE62B-F107-4C56-A50E-E8AC3DB1E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5300207-98EA-47BF-B98C-947D19EE37D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84BA877-BC88-47B3-A670-91422A496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E80A3F8-6A4C-4E24-A60C-3E3DF9195F0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98ECCB9-DCB9-4C76-BFA5-7BBD761517C3}"/>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8" name="Označba mesta noge 7">
            <a:extLst>
              <a:ext uri="{FF2B5EF4-FFF2-40B4-BE49-F238E27FC236}">
                <a16:creationId xmlns:a16="http://schemas.microsoft.com/office/drawing/2014/main" id="{4D7BC51E-412C-47D5-A29F-D7FB5431C4A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22B6A287-D71E-44B1-9E77-792B97EBD129}"/>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289299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F19E53-1977-46E3-813E-EC5611BA351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9F76580-4D95-4B0C-9E18-CCE799FEC154}"/>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4" name="Označba mesta noge 3">
            <a:extLst>
              <a:ext uri="{FF2B5EF4-FFF2-40B4-BE49-F238E27FC236}">
                <a16:creationId xmlns:a16="http://schemas.microsoft.com/office/drawing/2014/main" id="{A8672F11-66F0-4B67-91E4-6D8A9DC7F033}"/>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923156C6-BB53-4F4E-93F9-EF3F0F77FD31}"/>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201890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64C879C-22E9-4E05-B67D-E7B0136C1D6E}"/>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3" name="Označba mesta noge 2">
            <a:extLst>
              <a:ext uri="{FF2B5EF4-FFF2-40B4-BE49-F238E27FC236}">
                <a16:creationId xmlns:a16="http://schemas.microsoft.com/office/drawing/2014/main" id="{1444C769-5953-4594-A72B-7D0A27717E5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EBE9EEE2-894C-421E-A491-D5EAD2F031CD}"/>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150314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53A003-AD7A-41D1-8A8E-631C059E033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6BFA4CF-081B-45B0-B4AE-2E180961B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0EC4242-664B-481B-9795-071DE04DA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93BCF4D-810A-4016-A2D5-C6BCD6ED80D8}"/>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6" name="Označba mesta noge 5">
            <a:extLst>
              <a:ext uri="{FF2B5EF4-FFF2-40B4-BE49-F238E27FC236}">
                <a16:creationId xmlns:a16="http://schemas.microsoft.com/office/drawing/2014/main" id="{5BAD4674-3A73-4231-B056-61E14EAB470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20D1EAC-A36F-42C1-8AA0-A7BAA399DFED}"/>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201610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0BA877-FB0C-420E-9F05-1437B60D0CA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6F196CC-613B-4671-8F70-E766648B1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4007E9AF-87CB-4FFD-9C77-2AB02BF17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D701672-DC9D-4E0F-A155-83B102B6DB15}"/>
              </a:ext>
            </a:extLst>
          </p:cNvPr>
          <p:cNvSpPr>
            <a:spLocks noGrp="1"/>
          </p:cNvSpPr>
          <p:nvPr>
            <p:ph type="dt" sz="half" idx="10"/>
          </p:nvPr>
        </p:nvSpPr>
        <p:spPr/>
        <p:txBody>
          <a:bodyPr/>
          <a:lstStyle/>
          <a:p>
            <a:fld id="{82A196E1-16CA-49F8-9CCF-93BB8CFA0F25}" type="datetimeFigureOut">
              <a:rPr lang="sl-SI" smtClean="0"/>
              <a:t>31. 01. 2022</a:t>
            </a:fld>
            <a:endParaRPr lang="sl-SI"/>
          </a:p>
        </p:txBody>
      </p:sp>
      <p:sp>
        <p:nvSpPr>
          <p:cNvPr id="6" name="Označba mesta noge 5">
            <a:extLst>
              <a:ext uri="{FF2B5EF4-FFF2-40B4-BE49-F238E27FC236}">
                <a16:creationId xmlns:a16="http://schemas.microsoft.com/office/drawing/2014/main" id="{16704023-55F7-4E6D-8575-6DA702F0383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919E513-0A33-436A-BA3C-D12A444C37D9}"/>
              </a:ext>
            </a:extLst>
          </p:cNvPr>
          <p:cNvSpPr>
            <a:spLocks noGrp="1"/>
          </p:cNvSpPr>
          <p:nvPr>
            <p:ph type="sldNum" sz="quarter" idx="12"/>
          </p:nvPr>
        </p:nvSpPr>
        <p:spPr/>
        <p:txBody>
          <a:bodyPr/>
          <a:lstStyle/>
          <a:p>
            <a:fld id="{0711ED29-A193-4465-8834-F4972ADC08BE}" type="slidenum">
              <a:rPr lang="sl-SI" smtClean="0"/>
              <a:t>‹#›</a:t>
            </a:fld>
            <a:endParaRPr lang="sl-SI"/>
          </a:p>
        </p:txBody>
      </p:sp>
    </p:spTree>
    <p:extLst>
      <p:ext uri="{BB962C8B-B14F-4D97-AF65-F5344CB8AC3E}">
        <p14:creationId xmlns:p14="http://schemas.microsoft.com/office/powerpoint/2010/main" val="335912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62CC42A-8DB5-4CAB-B10D-DAAB8C20C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26A9627B-7BD6-4096-911A-1B60924AF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EBADCE1-B685-433C-95A3-CFA4AEF15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196E1-16CA-49F8-9CCF-93BB8CFA0F25}" type="datetimeFigureOut">
              <a:rPr lang="sl-SI" smtClean="0"/>
              <a:t>31. 01. 2022</a:t>
            </a:fld>
            <a:endParaRPr lang="sl-SI"/>
          </a:p>
        </p:txBody>
      </p:sp>
      <p:sp>
        <p:nvSpPr>
          <p:cNvPr id="5" name="Označba mesta noge 4">
            <a:extLst>
              <a:ext uri="{FF2B5EF4-FFF2-40B4-BE49-F238E27FC236}">
                <a16:creationId xmlns:a16="http://schemas.microsoft.com/office/drawing/2014/main" id="{88584C1D-F9DF-409B-A978-E50146FB4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5027E663-BAC9-4B31-B0BE-6522BBBBB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1ED29-A193-4465-8834-F4972ADC08BE}" type="slidenum">
              <a:rPr lang="sl-SI" smtClean="0"/>
              <a:t>‹#›</a:t>
            </a:fld>
            <a:endParaRPr lang="sl-SI"/>
          </a:p>
        </p:txBody>
      </p:sp>
    </p:spTree>
    <p:extLst>
      <p:ext uri="{BB962C8B-B14F-4D97-AF65-F5344CB8AC3E}">
        <p14:creationId xmlns:p14="http://schemas.microsoft.com/office/powerpoint/2010/main" val="84018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FAF4701-145C-42E1-99D5-C512C6AD57CE}"/>
              </a:ext>
            </a:extLst>
          </p:cNvPr>
          <p:cNvSpPr>
            <a:spLocks noGrp="1"/>
          </p:cNvSpPr>
          <p:nvPr>
            <p:ph type="ctrTitle"/>
          </p:nvPr>
        </p:nvSpPr>
        <p:spPr>
          <a:xfrm>
            <a:off x="364253" y="968963"/>
            <a:ext cx="5838550" cy="2991416"/>
          </a:xfrm>
        </p:spPr>
        <p:txBody>
          <a:bodyPr anchor="b">
            <a:normAutofit/>
          </a:bodyPr>
          <a:lstStyle/>
          <a:p>
            <a:r>
              <a:rPr lang="sl-SI" b="1" dirty="0">
                <a:effectLst>
                  <a:outerShdw blurRad="38100" dist="38100" dir="2700000" algn="tl">
                    <a:srgbClr val="000000">
                      <a:alpha val="43137"/>
                    </a:srgbClr>
                  </a:outerShdw>
                </a:effectLst>
              </a:rPr>
              <a:t>Ponovimo – pravila pisanja </a:t>
            </a:r>
          </a:p>
        </p:txBody>
      </p:sp>
      <p:sp>
        <p:nvSpPr>
          <p:cNvPr id="141" name="Freeform: Shape 14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reading">
            <a:extLst>
              <a:ext uri="{FF2B5EF4-FFF2-40B4-BE49-F238E27FC236}">
                <a16:creationId xmlns:a16="http://schemas.microsoft.com/office/drawing/2014/main" id="{DCFA4D29-77BA-47AA-BC43-D7854CE34B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3210" y="1254868"/>
            <a:ext cx="4348264" cy="43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D04DA380-A773-432B-B296-0BDB21096B4D}"/>
              </a:ext>
            </a:extLst>
          </p:cNvPr>
          <p:cNvSpPr txBox="1"/>
          <p:nvPr/>
        </p:nvSpPr>
        <p:spPr>
          <a:xfrm>
            <a:off x="867641" y="524163"/>
            <a:ext cx="10450392" cy="369332"/>
          </a:xfrm>
          <a:prstGeom prst="rect">
            <a:avLst/>
          </a:prstGeom>
          <a:noFill/>
        </p:spPr>
        <p:txBody>
          <a:bodyPr wrap="square">
            <a:spAutoFit/>
          </a:bodyPr>
          <a:lstStyle/>
          <a:p>
            <a:r>
              <a:rPr lang="pl-PL" b="0" i="0" dirty="0">
                <a:effectLst/>
                <a:latin typeface="Arial" panose="020B0604020202020204" pitchFamily="34" charset="0"/>
              </a:rPr>
              <a:t>1. Napiši voščilo za Aljažev 9. rojstni dan. Pozoren bodi na obliko zapisa. (Piši v velik SLJ zvezek.</a:t>
            </a:r>
            <a:endParaRPr lang="sl-SI" dirty="0"/>
          </a:p>
        </p:txBody>
      </p:sp>
      <p:pic>
        <p:nvPicPr>
          <p:cNvPr id="7" name="Slika 6">
            <a:extLst>
              <a:ext uri="{FF2B5EF4-FFF2-40B4-BE49-F238E27FC236}">
                <a16:creationId xmlns:a16="http://schemas.microsoft.com/office/drawing/2014/main" id="{730463AE-71C5-42AC-9CBE-1FF415A5CA4A}"/>
              </a:ext>
            </a:extLst>
          </p:cNvPr>
          <p:cNvPicPr>
            <a:picLocks noChangeAspect="1"/>
          </p:cNvPicPr>
          <p:nvPr/>
        </p:nvPicPr>
        <p:blipFill rotWithShape="1">
          <a:blip r:embed="rId2"/>
          <a:srcRect l="1853" t="4164" r="1053" b="1730"/>
          <a:stretch/>
        </p:blipFill>
        <p:spPr>
          <a:xfrm>
            <a:off x="1482697" y="1166071"/>
            <a:ext cx="9406213" cy="5301842"/>
          </a:xfrm>
          <a:prstGeom prst="rect">
            <a:avLst/>
          </a:prstGeom>
        </p:spPr>
      </p:pic>
    </p:spTree>
    <p:extLst>
      <p:ext uri="{BB962C8B-B14F-4D97-AF65-F5344CB8AC3E}">
        <p14:creationId xmlns:p14="http://schemas.microsoft.com/office/powerpoint/2010/main" val="207460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B987263-6B20-4368-868A-7AE6D06304E8}"/>
              </a:ext>
            </a:extLst>
          </p:cNvPr>
          <p:cNvSpPr>
            <a:spLocks noGrp="1"/>
          </p:cNvSpPr>
          <p:nvPr>
            <p:ph idx="1"/>
          </p:nvPr>
        </p:nvSpPr>
        <p:spPr>
          <a:xfrm>
            <a:off x="603308" y="558887"/>
            <a:ext cx="10515600" cy="5732856"/>
          </a:xfrm>
        </p:spPr>
        <p:txBody>
          <a:bodyPr>
            <a:normAutofit fontScale="92500" lnSpcReduction="20000"/>
          </a:bodyPr>
          <a:lstStyle/>
          <a:p>
            <a:pPr marL="0" indent="0">
              <a:buNone/>
            </a:pPr>
            <a:r>
              <a:rPr lang="sl-SI" sz="1800" dirty="0">
                <a:solidFill>
                  <a:srgbClr val="000000"/>
                </a:solidFill>
                <a:effectLst/>
                <a:latin typeface="Arial" panose="020B0604020202020204" pitchFamily="34" charset="0"/>
                <a:ea typeface="Times New Roman" panose="02020603050405020304" pitchFamily="18" charset="0"/>
              </a:rPr>
              <a:t>2.  Preberi.</a:t>
            </a:r>
            <a:endParaRPr lang="sl-SI" sz="1800" dirty="0">
              <a:effectLst/>
              <a:latin typeface="Times New Roman" panose="02020603050405020304" pitchFamily="18" charset="0"/>
              <a:ea typeface="Times New Roman" panose="02020603050405020304" pitchFamily="18" charset="0"/>
            </a:endParaRPr>
          </a:p>
          <a:p>
            <a:pPr marL="41910" indent="0">
              <a:buNone/>
            </a:pPr>
            <a:endParaRPr lang="sl-SI" sz="1800" dirty="0">
              <a:effectLst/>
              <a:latin typeface="Times New Roman" panose="02020603050405020304" pitchFamily="18" charset="0"/>
              <a:ea typeface="Times New Roman" panose="02020603050405020304" pitchFamily="18" charset="0"/>
            </a:endParaRPr>
          </a:p>
          <a:p>
            <a:pPr marL="0" indent="0">
              <a:lnSpc>
                <a:spcPct val="150000"/>
              </a:lnSpc>
              <a:buNone/>
            </a:pPr>
            <a:r>
              <a:rPr lang="sl-SI" dirty="0">
                <a:solidFill>
                  <a:srgbClr val="000000"/>
                </a:solidFill>
                <a:effectLst/>
                <a:latin typeface="Arial" panose="020B0604020202020204" pitchFamily="34" charset="0"/>
                <a:ea typeface="Times New Roman" panose="02020603050405020304" pitchFamily="18" charset="0"/>
              </a:rPr>
              <a:t>Uho je čutilo za sluh. Pravijo, da se moj sluh ne razlikuje veliko od Murijevega. Je pa res nekaj razlik. Pasji mladič se skoti gluh. To pomeni, da ne sliši. Jaz sem slišala takoj ob rojstvu. Preden se psu razvije sluh, spoznava svet z vohom. Sluh se psu popolnoma razvije, ko je star 21 dni. Za pse je značilno, da slišijo bolje kot mi ljudje. Razlikujeta se tudi najina uhlja. Muri lahko uhelj postavi pokončno ali pa ga premika v različne smeri. Moji uhlji pa so skoraj povsem pri miru.</a:t>
            </a:r>
            <a:endParaRPr lang="sl-SI" dirty="0">
              <a:effectLst/>
              <a:latin typeface="Times New Roman" panose="02020603050405020304" pitchFamily="18" charset="0"/>
              <a:ea typeface="Times New Roman" panose="02020603050405020304" pitchFamily="18" charset="0"/>
            </a:endParaRPr>
          </a:p>
          <a:p>
            <a:pPr marL="0" indent="0">
              <a:lnSpc>
                <a:spcPct val="150000"/>
              </a:lnSpc>
              <a:buNone/>
            </a:pPr>
            <a:r>
              <a:rPr lang="sl-SI" dirty="0">
                <a:solidFill>
                  <a:srgbClr val="000000"/>
                </a:solidFill>
                <a:effectLst/>
                <a:latin typeface="Arial" panose="020B0604020202020204" pitchFamily="34" charset="0"/>
                <a:ea typeface="Times New Roman" panose="02020603050405020304" pitchFamily="18" charset="0"/>
              </a:rPr>
              <a:t>										Tina</a:t>
            </a:r>
            <a:endParaRPr lang="sl-SI" dirty="0">
              <a:effectLst/>
              <a:latin typeface="Times New Roman" panose="02020603050405020304" pitchFamily="18" charset="0"/>
              <a:ea typeface="Times New Roman" panose="02020603050405020304" pitchFamily="18" charset="0"/>
            </a:endParaRPr>
          </a:p>
          <a:p>
            <a:pPr marL="0" indent="0">
              <a:buNone/>
            </a:pPr>
            <a:endParaRPr lang="sl-SI" dirty="0"/>
          </a:p>
        </p:txBody>
      </p:sp>
    </p:spTree>
    <p:extLst>
      <p:ext uri="{BB962C8B-B14F-4D97-AF65-F5344CB8AC3E}">
        <p14:creationId xmlns:p14="http://schemas.microsoft.com/office/powerpoint/2010/main" val="249477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271BDD6D-EBCF-481A-AB36-89F9AB6F2DB4}"/>
              </a:ext>
            </a:extLst>
          </p:cNvPr>
          <p:cNvSpPr txBox="1"/>
          <p:nvPr/>
        </p:nvSpPr>
        <p:spPr>
          <a:xfrm>
            <a:off x="287694" y="861605"/>
            <a:ext cx="11616612" cy="3578672"/>
          </a:xfrm>
          <a:prstGeom prst="rect">
            <a:avLst/>
          </a:prstGeom>
          <a:noFill/>
        </p:spPr>
        <p:txBody>
          <a:bodyPr wrap="square">
            <a:spAutoFit/>
          </a:bodyPr>
          <a:lstStyle/>
          <a:p>
            <a:pPr algn="l"/>
            <a:r>
              <a:rPr lang="sl-SI" sz="2400" b="1" i="0" dirty="0">
                <a:effectLst/>
                <a:latin typeface="Arial" panose="020B0604020202020204" pitchFamily="34" charset="0"/>
              </a:rPr>
              <a:t>Preberi vprašanje, si ga zapomni in v polni povedi nanj odgovori v zvezek</a:t>
            </a:r>
            <a:r>
              <a:rPr lang="sl-SI" sz="2400" b="0" i="0" dirty="0">
                <a:effectLst/>
                <a:latin typeface="Arial" panose="020B0604020202020204" pitchFamily="34" charset="0"/>
              </a:rPr>
              <a:t>.</a:t>
            </a:r>
          </a:p>
          <a:p>
            <a:pPr algn="l"/>
            <a:endParaRPr lang="sl-SI" b="0" i="0" dirty="0">
              <a:effectLst/>
              <a:latin typeface="Arial" panose="020B0604020202020204" pitchFamily="34" charset="0"/>
            </a:endParaRPr>
          </a:p>
          <a:p>
            <a:pPr marL="342900" indent="-342900" algn="l">
              <a:lnSpc>
                <a:spcPct val="200000"/>
              </a:lnSpc>
              <a:buFont typeface="+mj-lt"/>
              <a:buAutoNum type="arabicPeriod"/>
            </a:pPr>
            <a:r>
              <a:rPr lang="sl-SI" sz="2400" b="0" i="0" dirty="0">
                <a:effectLst/>
                <a:latin typeface="Arial" panose="020B0604020202020204" pitchFamily="34" charset="0"/>
              </a:rPr>
              <a:t>Ali pasji mladič takoj ob rojstvu sliši?</a:t>
            </a:r>
          </a:p>
          <a:p>
            <a:pPr marL="342900" indent="-342900" algn="l">
              <a:lnSpc>
                <a:spcPct val="200000"/>
              </a:lnSpc>
              <a:buFont typeface="+mj-lt"/>
              <a:buAutoNum type="arabicPeriod"/>
            </a:pPr>
            <a:r>
              <a:rPr lang="sl-SI" sz="2400" b="0" i="0" dirty="0">
                <a:effectLst/>
                <a:latin typeface="Arial" panose="020B0604020202020204" pitchFamily="34" charset="0"/>
              </a:rPr>
              <a:t>Kdaj se psu popolnoma razvije sluh?</a:t>
            </a:r>
          </a:p>
          <a:p>
            <a:pPr marL="342900" indent="-342900" algn="l">
              <a:lnSpc>
                <a:spcPct val="200000"/>
              </a:lnSpc>
              <a:buFont typeface="+mj-lt"/>
              <a:buAutoNum type="arabicPeriod"/>
            </a:pPr>
            <a:r>
              <a:rPr lang="sl-SI" sz="2400" b="0" i="0" dirty="0">
                <a:effectLst/>
                <a:latin typeface="Arial" panose="020B0604020202020204" pitchFamily="34" charset="0"/>
              </a:rPr>
              <a:t>Kdo sliši bolje: pes ali človek?</a:t>
            </a:r>
          </a:p>
          <a:p>
            <a:pPr marL="342900" indent="-342900" algn="l">
              <a:lnSpc>
                <a:spcPct val="200000"/>
              </a:lnSpc>
              <a:buFont typeface="+mj-lt"/>
              <a:buAutoNum type="arabicPeriod"/>
            </a:pPr>
            <a:r>
              <a:rPr lang="sl-SI" sz="2400" b="0" i="0" dirty="0">
                <a:effectLst/>
                <a:latin typeface="Arial" panose="020B0604020202020204" pitchFamily="34" charset="0"/>
              </a:rPr>
              <a:t>Kaj lahko Muri počne z uhlji, česar Tina ne more?</a:t>
            </a:r>
          </a:p>
        </p:txBody>
      </p:sp>
      <p:pic>
        <p:nvPicPr>
          <p:cNvPr id="2050" name="Picture 2" descr="Clientmoji">
            <a:extLst>
              <a:ext uri="{FF2B5EF4-FFF2-40B4-BE49-F238E27FC236}">
                <a16:creationId xmlns:a16="http://schemas.microsoft.com/office/drawing/2014/main" id="{04E33CB3-B59C-46DD-B3C5-7BD3E0F52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429" y="2567705"/>
            <a:ext cx="3963256" cy="396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5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942900B8-3657-45A1-9A78-A221E58F837C}"/>
              </a:ext>
            </a:extLst>
          </p:cNvPr>
          <p:cNvPicPr>
            <a:picLocks noChangeAspect="1"/>
          </p:cNvPicPr>
          <p:nvPr/>
        </p:nvPicPr>
        <p:blipFill>
          <a:blip r:embed="rId2"/>
          <a:stretch>
            <a:fillRect/>
          </a:stretch>
        </p:blipFill>
        <p:spPr>
          <a:xfrm>
            <a:off x="436228" y="866982"/>
            <a:ext cx="11564830" cy="4505612"/>
          </a:xfrm>
          <a:prstGeom prst="rect">
            <a:avLst/>
          </a:prstGeom>
        </p:spPr>
      </p:pic>
    </p:spTree>
    <p:extLst>
      <p:ext uri="{BB962C8B-B14F-4D97-AF65-F5344CB8AC3E}">
        <p14:creationId xmlns:p14="http://schemas.microsoft.com/office/powerpoint/2010/main" val="343677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B22A9A3-6FF6-4519-82EE-876689CBBCFB}"/>
              </a:ext>
            </a:extLst>
          </p:cNvPr>
          <p:cNvPicPr>
            <a:picLocks noChangeAspect="1"/>
          </p:cNvPicPr>
          <p:nvPr/>
        </p:nvPicPr>
        <p:blipFill>
          <a:blip r:embed="rId2"/>
          <a:stretch>
            <a:fillRect/>
          </a:stretch>
        </p:blipFill>
        <p:spPr>
          <a:xfrm>
            <a:off x="0" y="795018"/>
            <a:ext cx="12192000" cy="5267963"/>
          </a:xfrm>
          <a:prstGeom prst="rect">
            <a:avLst/>
          </a:prstGeom>
        </p:spPr>
      </p:pic>
    </p:spTree>
    <p:extLst>
      <p:ext uri="{BB962C8B-B14F-4D97-AF65-F5344CB8AC3E}">
        <p14:creationId xmlns:p14="http://schemas.microsoft.com/office/powerpoint/2010/main" val="254250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7B93967-8CF1-4DAD-8846-8483923B717E}"/>
              </a:ext>
            </a:extLst>
          </p:cNvPr>
          <p:cNvPicPr>
            <a:picLocks noChangeAspect="1"/>
          </p:cNvPicPr>
          <p:nvPr/>
        </p:nvPicPr>
        <p:blipFill>
          <a:blip r:embed="rId2"/>
          <a:stretch>
            <a:fillRect/>
          </a:stretch>
        </p:blipFill>
        <p:spPr>
          <a:xfrm>
            <a:off x="0" y="780809"/>
            <a:ext cx="12192000" cy="2721132"/>
          </a:xfrm>
          <a:prstGeom prst="rect">
            <a:avLst/>
          </a:prstGeom>
        </p:spPr>
      </p:pic>
      <p:pic>
        <p:nvPicPr>
          <p:cNvPr id="3074" name="Picture 2" descr="Clientmoji">
            <a:extLst>
              <a:ext uri="{FF2B5EF4-FFF2-40B4-BE49-F238E27FC236}">
                <a16:creationId xmlns:a16="http://schemas.microsoft.com/office/drawing/2014/main" id="{79C00E79-E447-453B-9E5F-29B399840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216" y="3048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D7DE750-5FB5-42CA-982D-D0E0ABA09F4C}"/>
              </a:ext>
            </a:extLst>
          </p:cNvPr>
          <p:cNvPicPr>
            <a:picLocks noChangeAspect="1"/>
          </p:cNvPicPr>
          <p:nvPr/>
        </p:nvPicPr>
        <p:blipFill>
          <a:blip r:embed="rId2"/>
          <a:stretch>
            <a:fillRect/>
          </a:stretch>
        </p:blipFill>
        <p:spPr>
          <a:xfrm>
            <a:off x="0" y="669588"/>
            <a:ext cx="12192000" cy="5294890"/>
          </a:xfrm>
          <a:prstGeom prst="rect">
            <a:avLst/>
          </a:prstGeom>
        </p:spPr>
      </p:pic>
    </p:spTree>
    <p:extLst>
      <p:ext uri="{BB962C8B-B14F-4D97-AF65-F5344CB8AC3E}">
        <p14:creationId xmlns:p14="http://schemas.microsoft.com/office/powerpoint/2010/main" val="395981037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200</Words>
  <Application>Microsoft Office PowerPoint</Application>
  <PresentationFormat>Širokozaslonsko</PresentationFormat>
  <Paragraphs>12</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Calibri</vt:lpstr>
      <vt:lpstr>Calibri Light</vt:lpstr>
      <vt:lpstr>Times New Roman</vt:lpstr>
      <vt:lpstr>Officeova tema</vt:lpstr>
      <vt:lpstr>Ponovimo – pravila pisanja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Ponovimo</dc:title>
  <dc:creator>Petra</dc:creator>
  <cp:lastModifiedBy>Petra</cp:lastModifiedBy>
  <cp:revision>3</cp:revision>
  <dcterms:created xsi:type="dcterms:W3CDTF">2022-01-19T14:41:08Z</dcterms:created>
  <dcterms:modified xsi:type="dcterms:W3CDTF">2022-01-31T17:37:38Z</dcterms:modified>
</cp:coreProperties>
</file>