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C71992-E2F8-4555-941D-25B36A899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5E5776-64D8-49C8-A00B-93CFECB7F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B271A5-0C04-4208-ADBE-481E5903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AA289A-FAC6-4CF9-B2DB-701E859E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AB8E73-DA3C-4BC7-90AF-B9AB3FDE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15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55E54-B242-4968-A2A7-C7470078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7CC74B0-DA7A-4B7A-86B9-EDD05EA91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C9EC18-B0E2-4765-AF57-CFB97371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8AABA8-DFCA-4893-939A-2015CC44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BA8F99-299C-448B-90B0-D75958A9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31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B5941D3-CB92-4EBB-9AA3-EE36E7582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718CBD2-ABB3-4CFE-9671-3DD6D96F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CBD47FB-4CE0-41CC-8B47-DD160B82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20A3C0-EB4E-4781-AE58-F96B5EB7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D005D92-BCF0-447F-83D5-9290069C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25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6D9311-C257-4229-BC23-575152C6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D63AB5-89C5-47F3-A075-AD98D4D98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E47173-B979-4749-8622-562A7C5A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39A614-CD5B-4508-9A39-C62453E7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EB6A80-F6A6-49F7-8317-648AA460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75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5218EC-72FE-4606-81A0-2F0236F7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F8CD3E5-3448-4265-BC22-52D44CC5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4E2D85-F6BC-4CE1-BF9B-09AF7064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1460A5-34A5-4253-BFD6-56047145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478C84-0433-4C56-909B-1C3D5FA6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7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EE463-7DA3-4169-91A3-B391915C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5A5FAA-B667-4B35-8D8B-7FE2833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EBAFC0F-70F0-48C7-ACAA-F7DF5C24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2D065BC-605D-4F4C-920A-7E28EE2B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6636661-1AA7-418A-8E65-5DBB7876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2D79CB5-475C-47A0-9DA6-A3CE6E62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5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AD3EEE-3B75-473D-9C74-FCF23B18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576E028-79A8-4446-9145-C1281D84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9E03C1-12B0-4381-97EC-9321CC4A0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DF9C160-142C-49A1-9B89-411989C4F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FDB860D-FB0B-47DE-9C3C-0AE30754D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5D210AF5-71FE-4F22-9B77-A4056925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811E514-3A5E-4F6A-AD1C-44B1333C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6BD9EA1-896D-44BA-A93C-D562BD6B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6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085A44-8B4F-4DAA-A988-804E8FB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B6D3841-4FCA-424C-9B7F-D582E243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5725D8A-4368-4366-817C-D6C7C353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B4417EB-0F05-41BB-ABDB-9AE6C8D3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23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497055D-8CBE-4679-8C51-20B42746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86FBF4B-2748-41B2-9F38-776ED3D1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B5508AD-CC40-49D5-A1E0-237302B1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96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ADD42F-BC9A-4038-A3CA-20A66A81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A2FE3B-DC1D-4C89-889E-F66744C5C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B8E6ED0-AA7C-4571-B1BC-9EDB5CC8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BE45D12-F1E1-4BE3-AE5B-3FB70136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A0E1763-B0D1-4370-9519-05133833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CC4B18-68D0-40F7-BEFF-00D1C036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506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7CA0D2-EF03-4E08-97DB-9370C5C4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F681BA2-D3EC-4044-B715-5264D83A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C73313C-B0AE-417C-B716-EE42D4C30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170BBF5-7733-41F1-BE68-EE046E66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040D6DA-382F-450D-9D75-65B3998D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6BE9C8E-A4B3-479D-94CE-BD86ED1E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755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ABA60EB-2056-4330-95AE-7085512C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750ABF6-8E87-4AA2-A3CA-B38A3F686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EB85F01-9C4B-4EAB-9047-31ED583F0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39D5-0158-4628-84FA-58FC6872971F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7401A3-05B1-4EA9-B302-6BA64A70D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A67DA7-57E3-4923-91C3-0F9FDA48F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E52E-D931-4996-89EB-E6D8370C98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6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6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gif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.m4a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image" Target="../media/image7.png"/><Relationship Id="rId3" Type="http://schemas.microsoft.com/office/2007/relationships/media" Target="../media/media8.m4a"/><Relationship Id="rId7" Type="http://schemas.microsoft.com/office/2007/relationships/media" Target="../media/media10.mp3"/><Relationship Id="rId12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4a"/><Relationship Id="rId11" Type="http://schemas.openxmlformats.org/officeDocument/2006/relationships/image" Target="../media/image9.png"/><Relationship Id="rId5" Type="http://schemas.microsoft.com/office/2007/relationships/media" Target="../media/media9.m4a"/><Relationship Id="rId10" Type="http://schemas.openxmlformats.org/officeDocument/2006/relationships/image" Target="../media/image8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xHSLXCnfvbg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565 Math Book Clipart Image Stock Photos and Images - 123RF">
            <a:extLst>
              <a:ext uri="{FF2B5EF4-FFF2-40B4-BE49-F238E27FC236}">
                <a16:creationId xmlns:a16="http://schemas.microsoft.com/office/drawing/2014/main" id="{AE00ACBE-194F-4C77-940B-42253B650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2" b="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EF6A05-5DC2-413D-BE71-9540CE26D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sl-SI" sz="4000"/>
              <a:t>RAČUNSTVO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7321EB4-09B9-4E10-9E1D-62D73645D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lnSpcReduction="10000"/>
          </a:bodyPr>
          <a:lstStyle/>
          <a:p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francoska ljudska, </a:t>
            </a:r>
          </a:p>
          <a:p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Wolfgang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Amadeus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Mozart</a:t>
            </a:r>
          </a:p>
          <a:p>
            <a:endParaRPr lang="sl-SI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8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13B1487C-C8BB-46C8-9EF2-C7A1916BE1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0"/>
            <a:ext cx="5451636" cy="685800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91B2ACD-0A84-418D-86CB-6D3BFB14DCC5}"/>
              </a:ext>
            </a:extLst>
          </p:cNvPr>
          <p:cNvSpPr txBox="1"/>
          <p:nvPr/>
        </p:nvSpPr>
        <p:spPr>
          <a:xfrm>
            <a:off x="1703512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KRUH Z MASLOM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AA8548D-E8CE-44C1-B18B-98DD4F664E33}"/>
              </a:ext>
            </a:extLst>
          </p:cNvPr>
          <p:cNvSpPr txBox="1"/>
          <p:nvPr/>
        </p:nvSpPr>
        <p:spPr>
          <a:xfrm>
            <a:off x="8254264" y="6237312"/>
            <a:ext cx="24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MALI POREDNEŽ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2B1FCD6-7456-4B37-AD4A-DEE5B6A0C244}"/>
              </a:ext>
            </a:extLst>
          </p:cNvPr>
          <p:cNvSpPr txBox="1"/>
          <p:nvPr/>
        </p:nvSpPr>
        <p:spPr>
          <a:xfrm>
            <a:off x="1586126" y="6237312"/>
            <a:ext cx="24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MALA NOČNA GLASBA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C80FB221-D6E9-4E4E-AA3B-815D5372E0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5931" y="171275"/>
            <a:ext cx="609600" cy="609600"/>
          </a:xfrm>
          <a:prstGeom prst="rect">
            <a:avLst/>
          </a:prstGeom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56B643AE-A9E1-4CFA-A962-39D24067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28" y="2227396"/>
            <a:ext cx="2969084" cy="24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0-WOLFGANG-AMADEUS-MOZART-KRUH">
            <a:hlinkClick r:id="" action="ppaction://media"/>
            <a:extLst>
              <a:ext uri="{FF2B5EF4-FFF2-40B4-BE49-F238E27FC236}">
                <a16:creationId xmlns:a16="http://schemas.microsoft.com/office/drawing/2014/main" id="{5197C8F0-07A7-45CA-842E-AB211FEFB0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6752" y="443136"/>
            <a:ext cx="609600" cy="609600"/>
          </a:xfrm>
          <a:prstGeom prst="rect">
            <a:avLst/>
          </a:prstGeom>
        </p:spPr>
      </p:pic>
      <p:pic>
        <p:nvPicPr>
          <p:cNvPr id="4" name="31-WOLFGANG-AMADEUS-MOZART-MALI">
            <a:hlinkClick r:id="" action="ppaction://media"/>
            <a:extLst>
              <a:ext uri="{FF2B5EF4-FFF2-40B4-BE49-F238E27FC236}">
                <a16:creationId xmlns:a16="http://schemas.microsoft.com/office/drawing/2014/main" id="{AFEC2AA6-368D-4C87-9A0C-F9C2C1077FB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69857" y="6129065"/>
            <a:ext cx="609600" cy="609600"/>
          </a:xfrm>
          <a:prstGeom prst="rect">
            <a:avLst/>
          </a:prstGeom>
        </p:spPr>
      </p:pic>
      <p:pic>
        <p:nvPicPr>
          <p:cNvPr id="5" name="mozart-mala-nocna-glasba-2">
            <a:hlinkClick r:id="" action="ppaction://media"/>
            <a:extLst>
              <a:ext uri="{FF2B5EF4-FFF2-40B4-BE49-F238E27FC236}">
                <a16:creationId xmlns:a16="http://schemas.microsoft.com/office/drawing/2014/main" id="{5D189746-61EA-45F8-92BA-7011558E8E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1552" y="5997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8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sz="half" idx="1"/>
          </p:nvPr>
        </p:nvSpPr>
        <p:spPr>
          <a:xfrm>
            <a:off x="1775520" y="260648"/>
            <a:ext cx="5400600" cy="6264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dirty="0"/>
              <a:t>Prebudil se je rano</a:t>
            </a:r>
          </a:p>
          <a:p>
            <a:pPr marL="0" indent="0">
              <a:buNone/>
            </a:pPr>
            <a:r>
              <a:rPr lang="sl-SI" dirty="0"/>
              <a:t> sosedov bosopet,</a:t>
            </a:r>
          </a:p>
          <a:p>
            <a:pPr marL="0" indent="0">
              <a:buNone/>
            </a:pPr>
            <a:r>
              <a:rPr lang="sl-SI" b="1" dirty="0"/>
              <a:t>poljubil je še mamo 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in mahnil jo je v svet.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Cvetlice je nabiral,</a:t>
            </a:r>
          </a:p>
          <a:p>
            <a:pPr marL="0" indent="0">
              <a:buNone/>
            </a:pPr>
            <a:r>
              <a:rPr lang="sl-SI" dirty="0"/>
              <a:t> sinice je plašil,</a:t>
            </a:r>
          </a:p>
          <a:p>
            <a:pPr marL="0" indent="0">
              <a:buNone/>
            </a:pPr>
            <a:r>
              <a:rPr lang="sl-SI" b="1" dirty="0"/>
              <a:t>maline je obiral,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za zajci se podil.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A, glej, že v isti noči </a:t>
            </a:r>
          </a:p>
          <a:p>
            <a:pPr marL="0" indent="0">
              <a:buNone/>
            </a:pPr>
            <a:r>
              <a:rPr lang="sl-SI" dirty="0"/>
              <a:t>pritekel je nazaj,</a:t>
            </a:r>
          </a:p>
          <a:p>
            <a:pPr marL="0" indent="0">
              <a:buNone/>
            </a:pPr>
            <a:r>
              <a:rPr lang="sl-SI" b="1" dirty="0"/>
              <a:t>tja v mamino naročje,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prestrašen, da je kaj.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Tako je rekel sosed, </a:t>
            </a:r>
          </a:p>
          <a:p>
            <a:pPr marL="0" indent="0">
              <a:buNone/>
            </a:pPr>
            <a:r>
              <a:rPr lang="sl-SI" dirty="0"/>
              <a:t>da v svet bo že še šel,</a:t>
            </a:r>
          </a:p>
          <a:p>
            <a:pPr marL="0" indent="0">
              <a:buNone/>
            </a:pPr>
            <a:r>
              <a:rPr lang="sl-SI" b="1" dirty="0"/>
              <a:t>a mamico, da svojo,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bo vedno s sabo vzel.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7" name="Ograda vsebine 6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94" y="2234614"/>
            <a:ext cx="3412530" cy="2388771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844824"/>
            <a:ext cx="1922614" cy="3240360"/>
          </a:xfrm>
          <a:prstGeom prst="rect">
            <a:avLst/>
          </a:prstGeom>
        </p:spPr>
      </p:pic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B6053-BB68-44A9-879D-5BDF2D86CA21}" type="slidenum">
              <a:rPr lang="sl-SI" smtClean="0"/>
              <a:t>3</a:t>
            </a:fld>
            <a:endParaRPr lang="sl-SI"/>
          </a:p>
        </p:txBody>
      </p:sp>
      <p:pic>
        <p:nvPicPr>
          <p:cNvPr id="6" name="MALI_POTEPUH_01">
            <a:hlinkClick r:id="" action="ppaction://media"/>
            <a:extLst>
              <a:ext uri="{FF2B5EF4-FFF2-40B4-BE49-F238E27FC236}">
                <a16:creationId xmlns:a16="http://schemas.microsoft.com/office/drawing/2014/main" id="{F408D0BC-9FF8-4F15-AECC-D0FE7224F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81222" y="294841"/>
            <a:ext cx="609600" cy="6096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9D8DE66-85E6-42EB-A7C8-86EA36A1070A}"/>
              </a:ext>
            </a:extLst>
          </p:cNvPr>
          <p:cNvSpPr txBox="1"/>
          <p:nvPr/>
        </p:nvSpPr>
        <p:spPr>
          <a:xfrm>
            <a:off x="4890120" y="2822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MALI POTEPUH</a:t>
            </a:r>
            <a:endParaRPr lang="sl-SI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CA61220-953C-4C12-836E-B0AA02206FAA}"/>
              </a:ext>
            </a:extLst>
          </p:cNvPr>
          <p:cNvSpPr txBox="1"/>
          <p:nvPr/>
        </p:nvSpPr>
        <p:spPr>
          <a:xfrm>
            <a:off x="5367292" y="5212806"/>
            <a:ext cx="5049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Mozart je napisal tudi skladbo Mali potepuh, slovensko besedilo je prispeval Jože </a:t>
            </a:r>
            <a:r>
              <a:rPr lang="sl-SI" dirty="0" err="1"/>
              <a:t>Humer</a:t>
            </a:r>
            <a:r>
              <a:rPr lang="sl-SI" dirty="0"/>
              <a:t>.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E8DBFA37-5C1F-418E-A64B-D654257D60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282279"/>
            <a:ext cx="609600" cy="609600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9792EB6E-6C11-4912-B469-F03DDEE7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445" y="29305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EB2D14C-F5AB-4C01-B518-199D87BFE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13" y="0"/>
            <a:ext cx="868017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44A7218-EE07-4A9A-9800-C53FE563D4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2" y="257273"/>
            <a:ext cx="3243262" cy="1929536"/>
          </a:xfrm>
          <a:prstGeom prst="rect">
            <a:avLst/>
          </a:prstGeom>
        </p:spPr>
      </p:pic>
      <p:pic>
        <p:nvPicPr>
          <p:cNvPr id="8" name="RACUNSTVO_01">
            <a:hlinkClick r:id="" action="ppaction://media"/>
            <a:extLst>
              <a:ext uri="{FF2B5EF4-FFF2-40B4-BE49-F238E27FC236}">
                <a16:creationId xmlns:a16="http://schemas.microsoft.com/office/drawing/2014/main" id="{85A449CA-7352-4B47-9440-55A4CA480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27548" y="3570001"/>
            <a:ext cx="609600" cy="60960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7B444DC-AD2D-4D0E-9D25-25E02C04025D}"/>
              </a:ext>
            </a:extLst>
          </p:cNvPr>
          <p:cNvSpPr txBox="1"/>
          <p:nvPr/>
        </p:nvSpPr>
        <p:spPr>
          <a:xfrm>
            <a:off x="9109711" y="517613"/>
            <a:ext cx="3082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W. A. Mozart: </a:t>
            </a:r>
          </a:p>
          <a:p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Variacije v C duru (Računstvo)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86D05C4A-FBAA-41E5-9D93-42B9F5B193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42102" y="1577209"/>
            <a:ext cx="609600" cy="609600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BE6896D8-2FDA-4504-9FC0-F0CD71D235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46902" y="2573605"/>
            <a:ext cx="609600" cy="609600"/>
          </a:xfrm>
          <a:prstGeom prst="rect">
            <a:avLst/>
          </a:prstGeom>
        </p:spPr>
      </p:pic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BBFDFC8D-569D-4F4B-A704-3A862F158BC9}"/>
              </a:ext>
            </a:extLst>
          </p:cNvPr>
          <p:cNvSpPr/>
          <p:nvPr/>
        </p:nvSpPr>
        <p:spPr>
          <a:xfrm rot="17310771">
            <a:off x="10421355" y="4651462"/>
            <a:ext cx="1533802" cy="42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Računstvo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4337B49B-C195-45EF-83D1-608DA96F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991" y="3183205"/>
            <a:ext cx="3163603" cy="31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3-WOLFGANG-AMADEUS-MOZART-VARIA">
            <a:hlinkClick r:id="" action="ppaction://media"/>
            <a:extLst>
              <a:ext uri="{FF2B5EF4-FFF2-40B4-BE49-F238E27FC236}">
                <a16:creationId xmlns:a16="http://schemas.microsoft.com/office/drawing/2014/main" id="{AF3574E8-7376-4570-9C12-669630D75B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31254" y="220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76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4F49676-44DA-4C3F-9A56-3CFC407FE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24776" r="5658"/>
          <a:stretch/>
        </p:blipFill>
        <p:spPr>
          <a:xfrm>
            <a:off x="452386" y="1655545"/>
            <a:ext cx="11049803" cy="2895829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DF374714-3813-4B56-8128-E92D37D0C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2589" y="573505"/>
            <a:ext cx="609600" cy="6096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703D1CF-3F4C-47A9-87E4-8BD514F3D750}"/>
              </a:ext>
            </a:extLst>
          </p:cNvPr>
          <p:cNvSpPr txBox="1"/>
          <p:nvPr/>
        </p:nvSpPr>
        <p:spPr>
          <a:xfrm>
            <a:off x="3858127" y="711439"/>
            <a:ext cx="447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RAČUNSTVO</a:t>
            </a:r>
          </a:p>
        </p:txBody>
      </p:sp>
    </p:spTree>
    <p:extLst>
      <p:ext uri="{BB962C8B-B14F-4D97-AF65-F5344CB8AC3E}">
        <p14:creationId xmlns:p14="http://schemas.microsoft.com/office/powerpoint/2010/main" val="19317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30BAC25-3F8D-4B70-94D0-06EF898230AD}"/>
              </a:ext>
            </a:extLst>
          </p:cNvPr>
          <p:cNvSpPr txBox="1"/>
          <p:nvPr/>
        </p:nvSpPr>
        <p:spPr>
          <a:xfrm>
            <a:off x="1245145" y="341258"/>
            <a:ext cx="609755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RAČUNSTVO (francoska ljudska) </a:t>
            </a:r>
          </a:p>
          <a:p>
            <a:endParaRPr lang="sl-SI" sz="3200" dirty="0"/>
          </a:p>
          <a:p>
            <a:endParaRPr lang="sl-SI" sz="3200" dirty="0"/>
          </a:p>
          <a:p>
            <a:pPr>
              <a:lnSpc>
                <a:spcPct val="150000"/>
              </a:lnSpc>
            </a:pPr>
            <a:r>
              <a:rPr lang="sl-SI" sz="3200" dirty="0"/>
              <a:t>Oh, kako je to hudo, </a:t>
            </a:r>
          </a:p>
          <a:p>
            <a:pPr>
              <a:lnSpc>
                <a:spcPct val="150000"/>
              </a:lnSpc>
            </a:pPr>
            <a:r>
              <a:rPr lang="sl-SI" sz="3200" dirty="0"/>
              <a:t>če račun ne gre v glavo. </a:t>
            </a:r>
          </a:p>
          <a:p>
            <a:pPr>
              <a:lnSpc>
                <a:spcPct val="150000"/>
              </a:lnSpc>
            </a:pPr>
            <a:r>
              <a:rPr lang="sl-SI" sz="3200" dirty="0"/>
              <a:t>Ata hoče, da modrujem, </a:t>
            </a:r>
          </a:p>
          <a:p>
            <a:pPr>
              <a:lnSpc>
                <a:spcPct val="150000"/>
              </a:lnSpc>
            </a:pPr>
            <a:r>
              <a:rPr lang="sl-SI" sz="3200" dirty="0"/>
              <a:t>jaz pa tiho obupujem. </a:t>
            </a:r>
          </a:p>
          <a:p>
            <a:pPr>
              <a:lnSpc>
                <a:spcPct val="150000"/>
              </a:lnSpc>
            </a:pPr>
            <a:r>
              <a:rPr lang="sl-SI" sz="3200" dirty="0"/>
              <a:t>Zame več kot pamet vsa, </a:t>
            </a:r>
          </a:p>
          <a:p>
            <a:pPr>
              <a:lnSpc>
                <a:spcPct val="150000"/>
              </a:lnSpc>
            </a:pPr>
            <a:r>
              <a:rPr lang="sl-SI" sz="3200" dirty="0"/>
              <a:t>le bonbonov pest velja. </a:t>
            </a:r>
          </a:p>
          <a:p>
            <a:endParaRPr lang="sl-SI" sz="32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AEA2B60-EF06-4D74-B52E-27BAE9B9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0" y="2040194"/>
            <a:ext cx="561975" cy="9144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B2E3723-1791-48C5-9539-48EC07FC6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2" y="4988754"/>
            <a:ext cx="561975" cy="9144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E4BBC18-A24E-4714-896A-1B282282F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2" y="3735460"/>
            <a:ext cx="438150" cy="6286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B3E7636-EFE4-43A8-9AD9-85D672944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39" y="5445954"/>
            <a:ext cx="552450" cy="266700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FF4EAE0-688F-40C7-BBF6-877DE0025A2E}"/>
              </a:ext>
            </a:extLst>
          </p:cNvPr>
          <p:cNvSpPr txBox="1"/>
          <p:nvPr/>
        </p:nvSpPr>
        <p:spPr>
          <a:xfrm>
            <a:off x="6563331" y="2071476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5"/>
              </a:rPr>
              <a:t>https://www.youtube.com/watch?v=xHSLXCnfvbg</a:t>
            </a:r>
            <a:endParaRPr lang="sl-SI" dirty="0"/>
          </a:p>
          <a:p>
            <a:endParaRPr lang="sl-SI" dirty="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763BADB-F850-4E7B-A1C3-49E48A299E6E}"/>
              </a:ext>
            </a:extLst>
          </p:cNvPr>
          <p:cNvSpPr txBox="1"/>
          <p:nvPr/>
        </p:nvSpPr>
        <p:spPr>
          <a:xfrm>
            <a:off x="2665751" y="846910"/>
            <a:ext cx="3047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francoska ljudska</a:t>
            </a:r>
          </a:p>
          <a:p>
            <a:pPr algn="ctr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Wolfgang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Amadeus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Mozart</a:t>
            </a:r>
            <a:endParaRPr lang="sl-SI" dirty="0"/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6F1563B6-0650-495F-AD8D-746BDB37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99" y="263120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4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196</Words>
  <Application>Microsoft Office PowerPoint</Application>
  <PresentationFormat>Širokozaslonsko</PresentationFormat>
  <Paragraphs>45</Paragraphs>
  <Slides>6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RAČUNSTVO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RAČUNSTVO</dc:title>
  <dc:creator>Petra</dc:creator>
  <cp:lastModifiedBy>Petra</cp:lastModifiedBy>
  <cp:revision>6</cp:revision>
  <dcterms:created xsi:type="dcterms:W3CDTF">2022-01-19T15:28:15Z</dcterms:created>
  <dcterms:modified xsi:type="dcterms:W3CDTF">2022-02-01T14:01:05Z</dcterms:modified>
</cp:coreProperties>
</file>