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896BC7-D4A7-44DC-A501-81C112F1A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51AB0AC-B3A6-4E69-B4C1-31C05F332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2E5AB5B-FA16-40E6-ADDD-1E716DDD3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66F31C9-25EB-4286-A2C0-BEFC7465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7C236E9-ADE4-495E-A9D5-A7D38B65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933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DE414B-4B64-4DBF-A996-E1420C6A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517ADAC-6D9E-494B-AF01-C4A4649C3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EAE05BA-DC77-4993-8D67-1DA0CC256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292775D-6830-4A21-9DCE-8579F3B5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77BD207-6C1B-46E0-A0C0-1EDB7BC5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383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D08FFE3-8A77-4449-B8AE-B97D2E61B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582A2AE-384A-424B-89CF-DEDEDDA76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482A62E-3360-4AFD-9F3D-DE4AA046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6CD02A3-C737-4181-9EBE-8967B343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4A4DF28-1143-4C68-B5D1-4C21691C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443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90D789-8875-488D-9215-9350FBB6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094D22D-235E-4440-8DCD-34FD7A15F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E202611-47D9-4994-8027-BF275C7A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C47DA00-113F-48FD-B441-995F6448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8ABB05D-2864-47A6-BF63-502254E5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323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7CB8C1-2DF3-44FB-B177-5D7C7D52E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B4E4805-BB99-4ACA-BD45-662FD6242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55B3467-FE4A-47C3-9842-14442A27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4437DEF-12F7-4D15-902F-23F3AE27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35CBEE9-D74B-40C5-ABAA-68216576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884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9D9D34-B0B0-4B5E-B72C-ED4AE1199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0FBB34A-8DC3-4533-83F2-CB96E6A85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7D26BE8-C422-462C-9E63-97649A3F7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DD26F7F-38F4-466A-A24A-8AE4D8C29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F204345-3808-41F2-A7EA-B65CB044A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606E1BC-8EF7-4C0F-AFAB-940C98FD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953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55B61C-8626-4B43-A03C-F7D07124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59CA41B-399D-45EC-89D9-86A0BDBEA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728B5A7-B4D3-4ACC-B468-85A3A0DB8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487D699-BEFD-453B-8A95-1DA048B63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58D62E5-CEAE-43B1-A3DA-316EDA6457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DD93C625-4F02-4D03-A506-828371A72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B02A555-9FB4-4786-9A76-AA32548E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D3056F5-96E7-4AE9-BDC7-7165DBF7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5978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4041A4-DB29-4B74-9FAF-9A08F573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86F6C3D-6291-4F24-94A3-C40F486F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A10459A-6D64-4E2C-A28D-2ED4708A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0BED49B-A8C9-4C52-9934-839A80DC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200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001E898F-1FA9-46D3-BC70-20EB88128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556AFE1D-58C7-40B9-98D8-7D173BF3D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0CDF674-30F9-42AF-8729-A8D953DC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32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DC78D7-1D31-4C4C-82B7-BDFD4648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5D73132-D240-4E4A-B038-52970209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78EF606-070B-4A86-B7FE-0A9C6DD85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7092A02-DE1A-4881-A1BF-384B7F99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D9BE412-97A1-4D57-A2E2-8AA34AD7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2A14ECC-59AF-47CA-A6C7-9DE3A781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191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7A712C-55F8-4B56-9300-3600D59B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AE67DFAA-815C-4B13-BFFF-76DD6C27CA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41BE770-9CFE-4A94-A098-C2293C888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A8A42C4-208F-4F23-BB46-36D450C7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06F3E99-0AA7-4641-8DAF-5E658202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158B617-E574-40D8-8909-E7E7456B1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4174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E63AB58E-96B9-4CA3-9AD2-E6BBE105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31027C2-D968-4963-BA68-16D38910C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BD8DCF8-7867-49DE-8535-9F9A60540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39344-3E4D-4C10-A317-705ED5C3640A}" type="datetimeFigureOut">
              <a:rPr lang="sl-SI" smtClean="0"/>
              <a:t>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76E6ED4-3C70-4237-AF58-396339DEB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7091CDE-CA3D-48FA-808C-578D294F1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ACBFD-1470-40F1-B24D-CB5057A7602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26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posnetek 3">
            <a:extLst>
              <a:ext uri="{FF2B5EF4-FFF2-40B4-BE49-F238E27FC236}">
                <a16:creationId xmlns:a16="http://schemas.microsoft.com/office/drawing/2014/main" id="{F763D73E-A198-4A63-A3BC-0BAE0F6DE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1BC93C7-7528-4149-84AF-E74AFDFA0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l-SI" sz="5200">
                <a:solidFill>
                  <a:srgbClr val="FFFFFF"/>
                </a:solidFill>
              </a:rPr>
              <a:t>DELIMO Z 8</a:t>
            </a:r>
          </a:p>
        </p:txBody>
      </p:sp>
    </p:spTree>
    <p:extLst>
      <p:ext uri="{BB962C8B-B14F-4D97-AF65-F5344CB8AC3E}">
        <p14:creationId xmlns:p14="http://schemas.microsoft.com/office/powerpoint/2010/main" val="352349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DF1DA7-E323-45D3-BDC5-868635279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ZAPIS V ZVEZEK </a:t>
            </a:r>
            <a:r>
              <a:rPr lang="sl-S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DELIMO Z OSEM</a:t>
            </a:r>
            <a:br>
              <a:rPr lang="sl-S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l-SI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9D81766-BB5F-47FB-BDD3-CC0B53B3C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8 : 8 = 1, ker je 1 x 8 = 8</a:t>
            </a:r>
          </a:p>
          <a:p>
            <a:pPr marL="0" indent="0">
              <a:buNone/>
            </a:pPr>
            <a:r>
              <a:rPr lang="sl-SI" dirty="0"/>
              <a:t>16 : 8 = 2, ker je 2 x 8 = 16</a:t>
            </a:r>
          </a:p>
          <a:p>
            <a:pPr marL="0" indent="0">
              <a:buNone/>
            </a:pPr>
            <a:r>
              <a:rPr lang="sl-SI" dirty="0"/>
              <a:t>24 : 8 = 3, ker je 3 x 8 = 24</a:t>
            </a:r>
          </a:p>
          <a:p>
            <a:pPr marL="0" indent="0">
              <a:buNone/>
            </a:pPr>
            <a:r>
              <a:rPr lang="sl-SI" dirty="0"/>
              <a:t>.</a:t>
            </a:r>
          </a:p>
          <a:p>
            <a:pPr marL="0" indent="0">
              <a:buNone/>
            </a:pPr>
            <a:r>
              <a:rPr lang="sl-SI" dirty="0"/>
              <a:t>.</a:t>
            </a:r>
          </a:p>
          <a:p>
            <a:pPr marL="0" indent="0">
              <a:buNone/>
            </a:pPr>
            <a:r>
              <a:rPr lang="sl-SI" dirty="0"/>
              <a:t>.</a:t>
            </a:r>
          </a:p>
          <a:p>
            <a:pPr marL="0" indent="0">
              <a:buNone/>
            </a:pPr>
            <a:r>
              <a:rPr lang="sl-SI" dirty="0"/>
              <a:t>80 : 10 = 8, ker je 8 x 10 = 80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5F7ED49B-9F53-4B8A-8A07-4DE1B998F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4929" y="382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EFA09014-A201-46FB-925F-7B513A5FE7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388" y="964259"/>
            <a:ext cx="233420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Reši naloge </a:t>
            </a:r>
            <a:br>
              <a:rPr lang="sl-SI" sz="3600" dirty="0"/>
            </a:br>
            <a:r>
              <a:rPr lang="sl-SI" sz="3600" dirty="0"/>
              <a:t>v DZ na </a:t>
            </a:r>
            <a:br>
              <a:rPr lang="sl-SI" sz="3600" dirty="0"/>
            </a:br>
            <a:r>
              <a:rPr lang="sl-SI" sz="3600" dirty="0"/>
              <a:t>strani 66 </a:t>
            </a:r>
            <a:br>
              <a:rPr lang="sl-SI" sz="3600" dirty="0"/>
            </a:br>
            <a:r>
              <a:rPr lang="sl-SI" sz="3600" dirty="0"/>
              <a:t>in 67.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5302516-B675-4C47-94D8-B4BDCCAB9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208" y="534430"/>
            <a:ext cx="9098037" cy="6323570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F1798069-BE82-4AD1-BDC3-0EAE6B629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3043" y="70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3BBCCDB9-FA06-4413-8991-D2F5D489D351}"/>
              </a:ext>
            </a:extLst>
          </p:cNvPr>
          <p:cNvSpPr txBox="1"/>
          <p:nvPr/>
        </p:nvSpPr>
        <p:spPr>
          <a:xfrm>
            <a:off x="0" y="2423160"/>
            <a:ext cx="2521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bg1"/>
                </a:solidFill>
              </a:rPr>
              <a:t>Preglej si včerajšnjo nalogo.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B2E8415-E52A-4A50-B8A8-492BF57F5B0D}"/>
              </a:ext>
            </a:extLst>
          </p:cNvPr>
          <p:cNvSpPr txBox="1"/>
          <p:nvPr/>
        </p:nvSpPr>
        <p:spPr>
          <a:xfrm>
            <a:off x="102066" y="12232"/>
            <a:ext cx="1517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Preglej si včerajšnjo </a:t>
            </a:r>
          </a:p>
          <a:p>
            <a:r>
              <a:rPr lang="sl-SI" sz="2400" dirty="0"/>
              <a:t>nalogo.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A03502B-C06D-4F3B-BD11-CE3C08CC4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6" y="1146576"/>
            <a:ext cx="3683476" cy="561531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2B2FB70-FA37-46D5-8EB8-F3E4160D3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492" y="709127"/>
            <a:ext cx="4442181" cy="614887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C50C0D4-AD65-484E-B04F-D43CEB136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623" y="948923"/>
            <a:ext cx="3920377" cy="5812972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4B8B59B5-018F-47B4-9E94-5B6D35A07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0488" y="60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88</Words>
  <Application>Microsoft Office PowerPoint</Application>
  <PresentationFormat>Širokozaslonsko</PresentationFormat>
  <Paragraphs>13</Paragraphs>
  <Slides>4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Officeova tema</vt:lpstr>
      <vt:lpstr>DELIMO Z 8</vt:lpstr>
      <vt:lpstr>ZAPIS V ZVEZEK DELIMO Z OSEM </vt:lpstr>
      <vt:lpstr>Reši naloge  v DZ na  strani 66  in 67.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DELIMO Z 8</dc:title>
  <dc:creator>Petra</dc:creator>
  <cp:lastModifiedBy>Petra</cp:lastModifiedBy>
  <cp:revision>2</cp:revision>
  <dcterms:created xsi:type="dcterms:W3CDTF">2022-02-01T09:47:17Z</dcterms:created>
  <dcterms:modified xsi:type="dcterms:W3CDTF">2022-02-02T14:01:02Z</dcterms:modified>
</cp:coreProperties>
</file>