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sldIdLst>
    <p:sldId id="256" r:id="rId2"/>
    <p:sldId id="257" r:id="rId3"/>
    <p:sldId id="259" r:id="rId4"/>
    <p:sldId id="309" r:id="rId5"/>
    <p:sldId id="305" r:id="rId6"/>
    <p:sldId id="306" r:id="rId7"/>
    <p:sldId id="307" r:id="rId8"/>
    <p:sldId id="308" r:id="rId9"/>
    <p:sldId id="261" r:id="rId10"/>
  </p:sldIdLst>
  <p:sldSz cx="9144000" cy="5143500" type="screen16x9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Livvic" panose="020B0604020202020204" charset="-18"/>
      <p:regular r:id="rId16"/>
      <p:bold r:id="rId17"/>
      <p:italic r:id="rId18"/>
      <p:boldItalic r:id="rId19"/>
    </p:embeddedFont>
    <p:embeddedFont>
      <p:font typeface="Merriweather" panose="020B0604020202020204" charset="-18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45035C-A2AD-4213-9F14-4900B63D3397}">
  <a:tblStyle styleId="{B345035C-A2AD-4213-9F14-4900B63D33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1723fac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1723fac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b1a8945be4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b1a8945be4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b1723facdc_0_5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b1723facdc_0_5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675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131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551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166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361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4" name="Google Shape;8674;gb179643f6e_0_5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5" name="Google Shape;8675;gb179643f6e_0_5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0" y="2671658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329738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2000" y="3297463"/>
            <a:ext cx="37929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AutoNum type="arabicPeriod"/>
              <a:defRPr sz="12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/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/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/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/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/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/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/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Clr>
                <a:srgbClr val="1A3F61"/>
              </a:buClr>
              <a:buSzPts val="10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13225" y="654749"/>
            <a:ext cx="5011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2340425" y="2699163"/>
            <a:ext cx="456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1"/>
          </p:nvPr>
        </p:nvSpPr>
        <p:spPr>
          <a:xfrm>
            <a:off x="2340425" y="1643038"/>
            <a:ext cx="45660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vvic"/>
              <a:buChar char="●"/>
              <a:defRPr sz="18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UrWoJ7cyS7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8"/>
          <p:cNvGrpSpPr/>
          <p:nvPr/>
        </p:nvGrpSpPr>
        <p:grpSpPr>
          <a:xfrm>
            <a:off x="6826701" y="2485865"/>
            <a:ext cx="3317106" cy="2634668"/>
            <a:chOff x="3275400" y="1702825"/>
            <a:chExt cx="1966625" cy="1562025"/>
          </a:xfrm>
        </p:grpSpPr>
        <p:sp>
          <p:nvSpPr>
            <p:cNvPr id="185" name="Google Shape;185;p28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8"/>
          <p:cNvSpPr txBox="1">
            <a:spLocks noGrp="1"/>
          </p:cNvSpPr>
          <p:nvPr>
            <p:ph type="ctrTitle"/>
          </p:nvPr>
        </p:nvSpPr>
        <p:spPr>
          <a:xfrm>
            <a:off x="2057383" y="1864078"/>
            <a:ext cx="5749816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6600" dirty="0" smtClean="0">
                <a:solidFill>
                  <a:schemeClr val="lt2"/>
                </a:solidFill>
              </a:rPr>
              <a:t>PREŠERNOVDAN</a:t>
            </a:r>
            <a:endParaRPr lang="sl-SI" sz="6600" dirty="0">
              <a:solidFill>
                <a:schemeClr val="lt2"/>
              </a:solidFill>
            </a:endParaRPr>
          </a:p>
        </p:txBody>
      </p:sp>
      <p:sp>
        <p:nvSpPr>
          <p:cNvPr id="215" name="Google Shape;215;p28"/>
          <p:cNvSpPr txBox="1">
            <a:spLocks noGrp="1"/>
          </p:cNvSpPr>
          <p:nvPr>
            <p:ph type="subTitle" idx="1"/>
          </p:nvPr>
        </p:nvSpPr>
        <p:spPr>
          <a:xfrm>
            <a:off x="3159206" y="3345163"/>
            <a:ext cx="2931778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Likovno ustvarjanje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4. razred</a:t>
            </a:r>
            <a:endParaRPr lang="sl-SI" dirty="0"/>
          </a:p>
        </p:txBody>
      </p:sp>
      <p:grpSp>
        <p:nvGrpSpPr>
          <p:cNvPr id="216" name="Google Shape;216;p28"/>
          <p:cNvGrpSpPr/>
          <p:nvPr/>
        </p:nvGrpSpPr>
        <p:grpSpPr>
          <a:xfrm>
            <a:off x="3445893" y="4063605"/>
            <a:ext cx="2252199" cy="93989"/>
            <a:chOff x="3445893" y="4053330"/>
            <a:chExt cx="2252199" cy="93989"/>
          </a:xfrm>
        </p:grpSpPr>
        <p:sp>
          <p:nvSpPr>
            <p:cNvPr id="217" name="Google Shape;217;p28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8"/>
          <p:cNvGrpSpPr/>
          <p:nvPr/>
        </p:nvGrpSpPr>
        <p:grpSpPr>
          <a:xfrm>
            <a:off x="3445893" y="996205"/>
            <a:ext cx="2252199" cy="93989"/>
            <a:chOff x="3445893" y="996180"/>
            <a:chExt cx="2252199" cy="93989"/>
          </a:xfrm>
        </p:grpSpPr>
        <p:sp>
          <p:nvSpPr>
            <p:cNvPr id="220" name="Google Shape;220;p28"/>
            <p:cNvSpPr/>
            <p:nvPr/>
          </p:nvSpPr>
          <p:spPr>
            <a:xfrm rot="10800000" flipH="1">
              <a:off x="3445893" y="99618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 rot="10800000" flipH="1">
              <a:off x="3445893" y="103160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6841880" y="2491097"/>
            <a:ext cx="3317106" cy="2634668"/>
            <a:chOff x="3275400" y="1702825"/>
            <a:chExt cx="1966625" cy="1562025"/>
          </a:xfrm>
        </p:grpSpPr>
        <p:sp>
          <p:nvSpPr>
            <p:cNvPr id="223" name="Google Shape;223;p28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17048;p53"/>
          <p:cNvSpPr/>
          <p:nvPr/>
        </p:nvSpPr>
        <p:spPr>
          <a:xfrm rot="537707">
            <a:off x="-1078890" y="-132445"/>
            <a:ext cx="2779713" cy="2458486"/>
          </a:xfrm>
          <a:custGeom>
            <a:avLst/>
            <a:gdLst/>
            <a:ahLst/>
            <a:cxnLst/>
            <a:rect l="l" t="t" r="r" b="b"/>
            <a:pathLst>
              <a:path w="118006" h="97639" extrusionOk="0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15" grpId="0" build="p"/>
      <p:bldP spid="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 txBox="1">
            <a:spLocks noGrp="1"/>
          </p:cNvSpPr>
          <p:nvPr>
            <p:ph type="title"/>
          </p:nvPr>
        </p:nvSpPr>
        <p:spPr>
          <a:xfrm>
            <a:off x="1127675" y="1368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      O Francetu Prešernu že zagotovo veliko veste:</a:t>
            </a:r>
            <a:endParaRPr dirty="0"/>
          </a:p>
        </p:txBody>
      </p:sp>
      <p:sp>
        <p:nvSpPr>
          <p:cNvPr id="317" name="Google Shape;317;p29"/>
          <p:cNvSpPr txBox="1">
            <a:spLocks noGrp="1"/>
          </p:cNvSpPr>
          <p:nvPr>
            <p:ph type="body" idx="1"/>
          </p:nvPr>
        </p:nvSpPr>
        <p:spPr>
          <a:xfrm rot="20582498">
            <a:off x="658235" y="2202963"/>
            <a:ext cx="2647232" cy="620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A3F61"/>
              </a:buClr>
              <a:buSzPts val="1100"/>
              <a:buFont typeface="Arial"/>
              <a:buNone/>
            </a:pPr>
            <a:r>
              <a:rPr lang="sl-SI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največji slovenski pesnik</a:t>
            </a:r>
            <a:r>
              <a:rPr lang="sl-SI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Google Shape;317;p29"/>
          <p:cNvSpPr txBox="1">
            <a:spLocks/>
          </p:cNvSpPr>
          <p:nvPr/>
        </p:nvSpPr>
        <p:spPr>
          <a:xfrm rot="1566559">
            <a:off x="4091760" y="2273539"/>
            <a:ext cx="3008903" cy="79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AutoNum type="arabicPeriod"/>
              <a:defRPr sz="12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1A3F61"/>
              </a:buClr>
              <a:buSzPts val="1000"/>
              <a:buFont typeface="Muli"/>
              <a:buAutoNum type="roman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 algn="ctr">
              <a:buClr>
                <a:srgbClr val="1A3F61"/>
              </a:buClr>
              <a:buSzPts val="1100"/>
              <a:buFont typeface="Arial"/>
              <a:buNone/>
            </a:pPr>
            <a:r>
              <a:rPr lang="sl-SI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Napisal je slovensko himno in mnogo, mnogo drugih pesnitev.</a:t>
            </a:r>
            <a:endParaRPr lang="sl-SI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Google Shape;317;p29"/>
          <p:cNvSpPr txBox="1">
            <a:spLocks/>
          </p:cNvSpPr>
          <p:nvPr/>
        </p:nvSpPr>
        <p:spPr>
          <a:xfrm rot="447144">
            <a:off x="2142161" y="3151405"/>
            <a:ext cx="2638193" cy="65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AutoNum type="arabicPeriod"/>
              <a:defRPr sz="12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1A3F61"/>
              </a:buClr>
              <a:buSzPts val="1000"/>
              <a:buFont typeface="Muli"/>
              <a:buAutoNum type="roman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 algn="ctr">
              <a:buClr>
                <a:srgbClr val="1A3F61"/>
              </a:buClr>
              <a:buSzPts val="1100"/>
              <a:buFont typeface="Arial"/>
              <a:buNone/>
            </a:pPr>
            <a:r>
              <a:rPr lang="sl-SI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Zaljubljen je bil v Primičevo Julijo</a:t>
            </a:r>
            <a:r>
              <a:rPr lang="sl-SI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l-SI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Google Shape;317;p29"/>
          <p:cNvSpPr txBox="1">
            <a:spLocks/>
          </p:cNvSpPr>
          <p:nvPr/>
        </p:nvSpPr>
        <p:spPr>
          <a:xfrm rot="20236287">
            <a:off x="5447380" y="3752460"/>
            <a:ext cx="2790317" cy="72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AutoNum type="arabicPeriod"/>
              <a:defRPr sz="12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1A3F61"/>
              </a:buClr>
              <a:buSzPts val="1000"/>
              <a:buFont typeface="Muli"/>
              <a:buAutoNum type="roman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 algn="ctr">
              <a:buClr>
                <a:srgbClr val="1A3F61"/>
              </a:buClr>
              <a:buSzPts val="1100"/>
              <a:buFont typeface="Arial"/>
              <a:buNone/>
            </a:pPr>
            <a:r>
              <a:rPr lang="sl-SI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Umrl je 8. februarja.</a:t>
            </a:r>
            <a:endParaRPr lang="sl-SI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Google Shape;317;p29"/>
          <p:cNvSpPr txBox="1">
            <a:spLocks/>
          </p:cNvSpPr>
          <p:nvPr/>
        </p:nvSpPr>
        <p:spPr>
          <a:xfrm rot="21063518">
            <a:off x="-31909" y="4080149"/>
            <a:ext cx="2790317" cy="72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AutoNum type="arabicPeriod"/>
              <a:defRPr sz="12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1A3F61"/>
              </a:buClr>
              <a:buSzPts val="1000"/>
              <a:buFont typeface="Muli"/>
              <a:buAutoNum type="roman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 algn="ctr">
              <a:buClr>
                <a:srgbClr val="1A3F61"/>
              </a:buClr>
              <a:buSzPts val="1100"/>
              <a:buFont typeface="Arial"/>
              <a:buNone/>
            </a:pPr>
            <a:r>
              <a:rPr lang="sl-SI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Njegove pesnitve imajo veliko sporočilno vrednost.</a:t>
            </a:r>
            <a:endParaRPr lang="sl-SI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Google Shape;317;p29"/>
          <p:cNvSpPr txBox="1">
            <a:spLocks/>
          </p:cNvSpPr>
          <p:nvPr/>
        </p:nvSpPr>
        <p:spPr>
          <a:xfrm rot="20236287">
            <a:off x="6268557" y="1215639"/>
            <a:ext cx="2790317" cy="72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AutoNum type="arabicPeriod"/>
              <a:defRPr sz="12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1A3F61"/>
              </a:buClr>
              <a:buSzPts val="1000"/>
              <a:buFont typeface="Muli"/>
              <a:buAutoNum type="romanLcPeriod"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 algn="ctr">
              <a:buClr>
                <a:srgbClr val="1A3F61"/>
              </a:buClr>
              <a:buSzPts val="1100"/>
              <a:buFont typeface="Arial"/>
              <a:buNone/>
            </a:pPr>
            <a:r>
              <a:rPr lang="sl-SI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Rojen je v kraju Vrba na Gorenjskem.</a:t>
            </a:r>
            <a:endParaRPr lang="sl-SI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oogle Shape;14488;p51"/>
          <p:cNvGrpSpPr/>
          <p:nvPr/>
        </p:nvGrpSpPr>
        <p:grpSpPr>
          <a:xfrm rot="10800000" flipH="1">
            <a:off x="-648179" y="-921493"/>
            <a:ext cx="2528738" cy="2103312"/>
            <a:chOff x="4945925" y="1165200"/>
            <a:chExt cx="4109750" cy="3530675"/>
          </a:xfrm>
        </p:grpSpPr>
        <p:sp>
          <p:nvSpPr>
            <p:cNvPr id="10" name="Google Shape;14489;p51"/>
            <p:cNvSpPr/>
            <p:nvPr/>
          </p:nvSpPr>
          <p:spPr>
            <a:xfrm>
              <a:off x="4995125" y="2056850"/>
              <a:ext cx="592875" cy="1110275"/>
            </a:xfrm>
            <a:custGeom>
              <a:avLst/>
              <a:gdLst/>
              <a:ahLst/>
              <a:cxnLst/>
              <a:rect l="l" t="t" r="r" b="b"/>
              <a:pathLst>
                <a:path w="23715" h="44411" extrusionOk="0">
                  <a:moveTo>
                    <a:pt x="72" y="1"/>
                  </a:moveTo>
                  <a:cubicBezTo>
                    <a:pt x="36" y="1"/>
                    <a:pt x="1" y="40"/>
                    <a:pt x="17" y="73"/>
                  </a:cubicBezTo>
                  <a:cubicBezTo>
                    <a:pt x="7756" y="14778"/>
                    <a:pt x="15460" y="29494"/>
                    <a:pt x="23092" y="44257"/>
                  </a:cubicBezTo>
                  <a:cubicBezTo>
                    <a:pt x="23148" y="44366"/>
                    <a:pt x="23236" y="44411"/>
                    <a:pt x="23324" y="44411"/>
                  </a:cubicBezTo>
                  <a:cubicBezTo>
                    <a:pt x="23517" y="44411"/>
                    <a:pt x="23714" y="44196"/>
                    <a:pt x="23592" y="43960"/>
                  </a:cubicBezTo>
                  <a:cubicBezTo>
                    <a:pt x="15710" y="29351"/>
                    <a:pt x="7899" y="14694"/>
                    <a:pt x="112" y="26"/>
                  </a:cubicBezTo>
                  <a:cubicBezTo>
                    <a:pt x="102" y="8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490;p51"/>
            <p:cNvSpPr/>
            <p:nvPr/>
          </p:nvSpPr>
          <p:spPr>
            <a:xfrm>
              <a:off x="4945925" y="2088500"/>
              <a:ext cx="618550" cy="1157250"/>
            </a:xfrm>
            <a:custGeom>
              <a:avLst/>
              <a:gdLst/>
              <a:ahLst/>
              <a:cxnLst/>
              <a:rect l="l" t="t" r="r" b="b"/>
              <a:pathLst>
                <a:path w="24742" h="46290" extrusionOk="0">
                  <a:moveTo>
                    <a:pt x="55" y="1"/>
                  </a:moveTo>
                  <a:cubicBezTo>
                    <a:pt x="30" y="1"/>
                    <a:pt x="0" y="23"/>
                    <a:pt x="9" y="58"/>
                  </a:cubicBezTo>
                  <a:cubicBezTo>
                    <a:pt x="7986" y="15440"/>
                    <a:pt x="15606" y="31121"/>
                    <a:pt x="24190" y="46158"/>
                  </a:cubicBezTo>
                  <a:cubicBezTo>
                    <a:pt x="24242" y="46251"/>
                    <a:pt x="24320" y="46290"/>
                    <a:pt x="24397" y="46290"/>
                  </a:cubicBezTo>
                  <a:cubicBezTo>
                    <a:pt x="24569" y="46290"/>
                    <a:pt x="24741" y="46101"/>
                    <a:pt x="24643" y="45896"/>
                  </a:cubicBezTo>
                  <a:cubicBezTo>
                    <a:pt x="17011" y="30347"/>
                    <a:pt x="8331" y="15238"/>
                    <a:pt x="80" y="10"/>
                  </a:cubicBezTo>
                  <a:cubicBezTo>
                    <a:pt x="74" y="4"/>
                    <a:pt x="65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491;p51"/>
            <p:cNvSpPr/>
            <p:nvPr/>
          </p:nvSpPr>
          <p:spPr>
            <a:xfrm>
              <a:off x="5951250" y="1636925"/>
              <a:ext cx="2255900" cy="1521300"/>
            </a:xfrm>
            <a:custGeom>
              <a:avLst/>
              <a:gdLst/>
              <a:ahLst/>
              <a:cxnLst/>
              <a:rect l="l" t="t" r="r" b="b"/>
              <a:pathLst>
                <a:path w="90236" h="60852" extrusionOk="0">
                  <a:moveTo>
                    <a:pt x="90197" y="0"/>
                  </a:moveTo>
                  <a:cubicBezTo>
                    <a:pt x="90189" y="0"/>
                    <a:pt x="90180" y="3"/>
                    <a:pt x="90169" y="11"/>
                  </a:cubicBezTo>
                  <a:cubicBezTo>
                    <a:pt x="60154" y="20049"/>
                    <a:pt x="29852" y="39742"/>
                    <a:pt x="218" y="60352"/>
                  </a:cubicBezTo>
                  <a:cubicBezTo>
                    <a:pt x="0" y="60520"/>
                    <a:pt x="135" y="60851"/>
                    <a:pt x="350" y="60851"/>
                  </a:cubicBezTo>
                  <a:cubicBezTo>
                    <a:pt x="395" y="60851"/>
                    <a:pt x="442" y="60837"/>
                    <a:pt x="491" y="60804"/>
                  </a:cubicBezTo>
                  <a:cubicBezTo>
                    <a:pt x="30709" y="41064"/>
                    <a:pt x="60380" y="20383"/>
                    <a:pt x="90217" y="71"/>
                  </a:cubicBezTo>
                  <a:cubicBezTo>
                    <a:pt x="90235" y="43"/>
                    <a:pt x="90225" y="0"/>
                    <a:pt x="9019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492;p51"/>
            <p:cNvSpPr/>
            <p:nvPr/>
          </p:nvSpPr>
          <p:spPr>
            <a:xfrm>
              <a:off x="5933400" y="1732600"/>
              <a:ext cx="2310550" cy="1498200"/>
            </a:xfrm>
            <a:custGeom>
              <a:avLst/>
              <a:gdLst/>
              <a:ahLst/>
              <a:cxnLst/>
              <a:rect l="l" t="t" r="r" b="b"/>
              <a:pathLst>
                <a:path w="92422" h="59928" extrusionOk="0">
                  <a:moveTo>
                    <a:pt x="92045" y="1"/>
                  </a:moveTo>
                  <a:cubicBezTo>
                    <a:pt x="92001" y="1"/>
                    <a:pt x="91955" y="13"/>
                    <a:pt x="91907" y="42"/>
                  </a:cubicBezTo>
                  <a:cubicBezTo>
                    <a:pt x="60701" y="19008"/>
                    <a:pt x="30888" y="40297"/>
                    <a:pt x="39" y="59859"/>
                  </a:cubicBezTo>
                  <a:cubicBezTo>
                    <a:pt x="0" y="59878"/>
                    <a:pt x="16" y="59928"/>
                    <a:pt x="48" y="59928"/>
                  </a:cubicBezTo>
                  <a:cubicBezTo>
                    <a:pt x="56" y="59928"/>
                    <a:pt x="65" y="59925"/>
                    <a:pt x="74" y="59918"/>
                  </a:cubicBezTo>
                  <a:cubicBezTo>
                    <a:pt x="31090" y="40630"/>
                    <a:pt x="61534" y="20366"/>
                    <a:pt x="92181" y="494"/>
                  </a:cubicBezTo>
                  <a:cubicBezTo>
                    <a:pt x="92421" y="344"/>
                    <a:pt x="92275" y="1"/>
                    <a:pt x="9204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493;p51"/>
            <p:cNvSpPr/>
            <p:nvPr/>
          </p:nvSpPr>
          <p:spPr>
            <a:xfrm>
              <a:off x="6797775" y="2415725"/>
              <a:ext cx="1048800" cy="675175"/>
            </a:xfrm>
            <a:custGeom>
              <a:avLst/>
              <a:gdLst/>
              <a:ahLst/>
              <a:cxnLst/>
              <a:rect l="l" t="t" r="r" b="b"/>
              <a:pathLst>
                <a:path w="41952" h="27007" extrusionOk="0">
                  <a:moveTo>
                    <a:pt x="41575" y="1"/>
                  </a:moveTo>
                  <a:cubicBezTo>
                    <a:pt x="41532" y="1"/>
                    <a:pt x="41485" y="13"/>
                    <a:pt x="41437" y="42"/>
                  </a:cubicBezTo>
                  <a:cubicBezTo>
                    <a:pt x="27233" y="8281"/>
                    <a:pt x="13898" y="18103"/>
                    <a:pt x="39" y="26926"/>
                  </a:cubicBezTo>
                  <a:cubicBezTo>
                    <a:pt x="1" y="26955"/>
                    <a:pt x="25" y="27007"/>
                    <a:pt x="60" y="27007"/>
                  </a:cubicBezTo>
                  <a:cubicBezTo>
                    <a:pt x="69" y="27007"/>
                    <a:pt x="78" y="27004"/>
                    <a:pt x="87" y="26997"/>
                  </a:cubicBezTo>
                  <a:cubicBezTo>
                    <a:pt x="14101" y="18437"/>
                    <a:pt x="28067" y="9638"/>
                    <a:pt x="41711" y="494"/>
                  </a:cubicBezTo>
                  <a:cubicBezTo>
                    <a:pt x="41951" y="344"/>
                    <a:pt x="41805" y="1"/>
                    <a:pt x="4157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494;p51"/>
            <p:cNvSpPr/>
            <p:nvPr/>
          </p:nvSpPr>
          <p:spPr>
            <a:xfrm>
              <a:off x="6870650" y="2551725"/>
              <a:ext cx="1048225" cy="674925"/>
            </a:xfrm>
            <a:custGeom>
              <a:avLst/>
              <a:gdLst/>
              <a:ahLst/>
              <a:cxnLst/>
              <a:rect l="l" t="t" r="r" b="b"/>
              <a:pathLst>
                <a:path w="41929" h="26997" extrusionOk="0">
                  <a:moveTo>
                    <a:pt x="41567" y="1"/>
                  </a:moveTo>
                  <a:cubicBezTo>
                    <a:pt x="41523" y="1"/>
                    <a:pt x="41476" y="14"/>
                    <a:pt x="41427" y="43"/>
                  </a:cubicBezTo>
                  <a:cubicBezTo>
                    <a:pt x="27211" y="8270"/>
                    <a:pt x="13876" y="18093"/>
                    <a:pt x="29" y="26915"/>
                  </a:cubicBezTo>
                  <a:cubicBezTo>
                    <a:pt x="1" y="26944"/>
                    <a:pt x="18" y="26996"/>
                    <a:pt x="45" y="26996"/>
                  </a:cubicBezTo>
                  <a:cubicBezTo>
                    <a:pt x="51" y="26996"/>
                    <a:pt x="58" y="26993"/>
                    <a:pt x="65" y="26986"/>
                  </a:cubicBezTo>
                  <a:cubicBezTo>
                    <a:pt x="14091" y="18438"/>
                    <a:pt x="28045" y="9627"/>
                    <a:pt x="41689" y="483"/>
                  </a:cubicBezTo>
                  <a:cubicBezTo>
                    <a:pt x="41929" y="334"/>
                    <a:pt x="41792" y="1"/>
                    <a:pt x="4156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495;p51"/>
            <p:cNvSpPr/>
            <p:nvPr/>
          </p:nvSpPr>
          <p:spPr>
            <a:xfrm>
              <a:off x="7852200" y="3844750"/>
              <a:ext cx="342675" cy="213075"/>
            </a:xfrm>
            <a:custGeom>
              <a:avLst/>
              <a:gdLst/>
              <a:ahLst/>
              <a:cxnLst/>
              <a:rect l="l" t="t" r="r" b="b"/>
              <a:pathLst>
                <a:path w="13707" h="8523" extrusionOk="0">
                  <a:moveTo>
                    <a:pt x="13527" y="0"/>
                  </a:moveTo>
                  <a:cubicBezTo>
                    <a:pt x="13507" y="0"/>
                    <a:pt x="13486" y="6"/>
                    <a:pt x="13464" y="19"/>
                  </a:cubicBezTo>
                  <a:cubicBezTo>
                    <a:pt x="8845" y="2602"/>
                    <a:pt x="4499" y="5674"/>
                    <a:pt x="10" y="8472"/>
                  </a:cubicBezTo>
                  <a:cubicBezTo>
                    <a:pt x="1" y="8501"/>
                    <a:pt x="15" y="8523"/>
                    <a:pt x="27" y="8523"/>
                  </a:cubicBezTo>
                  <a:cubicBezTo>
                    <a:pt x="30" y="8523"/>
                    <a:pt x="32" y="8522"/>
                    <a:pt x="34" y="8520"/>
                  </a:cubicBezTo>
                  <a:cubicBezTo>
                    <a:pt x="4606" y="5853"/>
                    <a:pt x="9166" y="3138"/>
                    <a:pt x="13595" y="245"/>
                  </a:cubicBezTo>
                  <a:cubicBezTo>
                    <a:pt x="13707" y="174"/>
                    <a:pt x="13638" y="0"/>
                    <a:pt x="1352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496;p51"/>
            <p:cNvSpPr/>
            <p:nvPr/>
          </p:nvSpPr>
          <p:spPr>
            <a:xfrm>
              <a:off x="7803925" y="3773875"/>
              <a:ext cx="366775" cy="219875"/>
            </a:xfrm>
            <a:custGeom>
              <a:avLst/>
              <a:gdLst/>
              <a:ahLst/>
              <a:cxnLst/>
              <a:rect l="l" t="t" r="r" b="b"/>
              <a:pathLst>
                <a:path w="14671" h="8795" extrusionOk="0">
                  <a:moveTo>
                    <a:pt x="14478" y="1"/>
                  </a:moveTo>
                  <a:cubicBezTo>
                    <a:pt x="14456" y="1"/>
                    <a:pt x="14432" y="7"/>
                    <a:pt x="14407" y="20"/>
                  </a:cubicBezTo>
                  <a:cubicBezTo>
                    <a:pt x="9490" y="2663"/>
                    <a:pt x="4823" y="5866"/>
                    <a:pt x="36" y="8771"/>
                  </a:cubicBezTo>
                  <a:cubicBezTo>
                    <a:pt x="1" y="8771"/>
                    <a:pt x="36" y="8795"/>
                    <a:pt x="48" y="8795"/>
                  </a:cubicBezTo>
                  <a:cubicBezTo>
                    <a:pt x="4930" y="6044"/>
                    <a:pt x="9800" y="3235"/>
                    <a:pt x="14550" y="234"/>
                  </a:cubicBezTo>
                  <a:cubicBezTo>
                    <a:pt x="14670" y="164"/>
                    <a:pt x="14597" y="1"/>
                    <a:pt x="1447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497;p51"/>
            <p:cNvSpPr/>
            <p:nvPr/>
          </p:nvSpPr>
          <p:spPr>
            <a:xfrm>
              <a:off x="7360650" y="3715500"/>
              <a:ext cx="1695025" cy="896425"/>
            </a:xfrm>
            <a:custGeom>
              <a:avLst/>
              <a:gdLst/>
              <a:ahLst/>
              <a:cxnLst/>
              <a:rect l="l" t="t" r="r" b="b"/>
              <a:pathLst>
                <a:path w="67801" h="35857" extrusionOk="0">
                  <a:moveTo>
                    <a:pt x="67414" y="0"/>
                  </a:moveTo>
                  <a:cubicBezTo>
                    <a:pt x="67373" y="0"/>
                    <a:pt x="67330" y="10"/>
                    <a:pt x="67286" y="33"/>
                  </a:cubicBezTo>
                  <a:cubicBezTo>
                    <a:pt x="44306" y="10808"/>
                    <a:pt x="22685" y="24381"/>
                    <a:pt x="39" y="35776"/>
                  </a:cubicBezTo>
                  <a:cubicBezTo>
                    <a:pt x="0" y="35805"/>
                    <a:pt x="24" y="35857"/>
                    <a:pt x="60" y="35857"/>
                  </a:cubicBezTo>
                  <a:cubicBezTo>
                    <a:pt x="68" y="35857"/>
                    <a:pt x="78" y="35854"/>
                    <a:pt x="87" y="35847"/>
                  </a:cubicBezTo>
                  <a:cubicBezTo>
                    <a:pt x="22899" y="24739"/>
                    <a:pt x="45057" y="12237"/>
                    <a:pt x="67547" y="474"/>
                  </a:cubicBezTo>
                  <a:cubicBezTo>
                    <a:pt x="67801" y="332"/>
                    <a:pt x="67649" y="0"/>
                    <a:pt x="674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498;p51"/>
            <p:cNvSpPr/>
            <p:nvPr/>
          </p:nvSpPr>
          <p:spPr>
            <a:xfrm>
              <a:off x="5578950" y="3142425"/>
              <a:ext cx="387875" cy="16700"/>
            </a:xfrm>
            <a:custGeom>
              <a:avLst/>
              <a:gdLst/>
              <a:ahLst/>
              <a:cxnLst/>
              <a:rect l="l" t="t" r="r" b="b"/>
              <a:pathLst>
                <a:path w="15515" h="668" extrusionOk="0">
                  <a:moveTo>
                    <a:pt x="15252" y="1"/>
                  </a:moveTo>
                  <a:cubicBezTo>
                    <a:pt x="15248" y="1"/>
                    <a:pt x="15244" y="1"/>
                    <a:pt x="15240" y="1"/>
                  </a:cubicBezTo>
                  <a:cubicBezTo>
                    <a:pt x="10204" y="132"/>
                    <a:pt x="5156" y="299"/>
                    <a:pt x="108" y="513"/>
                  </a:cubicBezTo>
                  <a:cubicBezTo>
                    <a:pt x="0" y="513"/>
                    <a:pt x="0" y="668"/>
                    <a:pt x="108" y="668"/>
                  </a:cubicBezTo>
                  <a:cubicBezTo>
                    <a:pt x="5156" y="632"/>
                    <a:pt x="10192" y="537"/>
                    <a:pt x="15240" y="418"/>
                  </a:cubicBezTo>
                  <a:cubicBezTo>
                    <a:pt x="15511" y="418"/>
                    <a:pt x="15514" y="1"/>
                    <a:pt x="152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499;p51"/>
            <p:cNvSpPr/>
            <p:nvPr/>
          </p:nvSpPr>
          <p:spPr>
            <a:xfrm>
              <a:off x="5553650" y="3224575"/>
              <a:ext cx="387875" cy="16700"/>
            </a:xfrm>
            <a:custGeom>
              <a:avLst/>
              <a:gdLst/>
              <a:ahLst/>
              <a:cxnLst/>
              <a:rect l="l" t="t" r="r" b="b"/>
              <a:pathLst>
                <a:path w="15515" h="668" extrusionOk="0">
                  <a:moveTo>
                    <a:pt x="15252" y="1"/>
                  </a:moveTo>
                  <a:cubicBezTo>
                    <a:pt x="15248" y="1"/>
                    <a:pt x="15244" y="1"/>
                    <a:pt x="15240" y="1"/>
                  </a:cubicBezTo>
                  <a:cubicBezTo>
                    <a:pt x="10204" y="132"/>
                    <a:pt x="5156" y="299"/>
                    <a:pt x="108" y="513"/>
                  </a:cubicBezTo>
                  <a:cubicBezTo>
                    <a:pt x="0" y="513"/>
                    <a:pt x="0" y="668"/>
                    <a:pt x="108" y="668"/>
                  </a:cubicBezTo>
                  <a:cubicBezTo>
                    <a:pt x="5156" y="632"/>
                    <a:pt x="10204" y="537"/>
                    <a:pt x="15240" y="418"/>
                  </a:cubicBezTo>
                  <a:cubicBezTo>
                    <a:pt x="15511" y="418"/>
                    <a:pt x="15514" y="1"/>
                    <a:pt x="152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500;p51"/>
            <p:cNvSpPr/>
            <p:nvPr/>
          </p:nvSpPr>
          <p:spPr>
            <a:xfrm>
              <a:off x="5956075" y="3594525"/>
              <a:ext cx="369125" cy="34025"/>
            </a:xfrm>
            <a:custGeom>
              <a:avLst/>
              <a:gdLst/>
              <a:ahLst/>
              <a:cxnLst/>
              <a:rect l="l" t="t" r="r" b="b"/>
              <a:pathLst>
                <a:path w="14765" h="1361" extrusionOk="0">
                  <a:moveTo>
                    <a:pt x="14521" y="0"/>
                  </a:moveTo>
                  <a:cubicBezTo>
                    <a:pt x="14512" y="0"/>
                    <a:pt x="14501" y="1"/>
                    <a:pt x="14491" y="2"/>
                  </a:cubicBezTo>
                  <a:cubicBezTo>
                    <a:pt x="9704" y="360"/>
                    <a:pt x="4894" y="764"/>
                    <a:pt x="96" y="1205"/>
                  </a:cubicBezTo>
                  <a:cubicBezTo>
                    <a:pt x="4" y="1205"/>
                    <a:pt x="1" y="1360"/>
                    <a:pt x="86" y="1360"/>
                  </a:cubicBezTo>
                  <a:cubicBezTo>
                    <a:pt x="89" y="1360"/>
                    <a:pt x="93" y="1360"/>
                    <a:pt x="96" y="1360"/>
                  </a:cubicBezTo>
                  <a:cubicBezTo>
                    <a:pt x="4894" y="1074"/>
                    <a:pt x="9680" y="764"/>
                    <a:pt x="14491" y="419"/>
                  </a:cubicBezTo>
                  <a:cubicBezTo>
                    <a:pt x="14754" y="408"/>
                    <a:pt x="14764" y="0"/>
                    <a:pt x="1452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501;p51"/>
            <p:cNvSpPr/>
            <p:nvPr/>
          </p:nvSpPr>
          <p:spPr>
            <a:xfrm>
              <a:off x="5977800" y="3636250"/>
              <a:ext cx="387875" cy="16700"/>
            </a:xfrm>
            <a:custGeom>
              <a:avLst/>
              <a:gdLst/>
              <a:ahLst/>
              <a:cxnLst/>
              <a:rect l="l" t="t" r="r" b="b"/>
              <a:pathLst>
                <a:path w="15515" h="668" extrusionOk="0">
                  <a:moveTo>
                    <a:pt x="15252" y="0"/>
                  </a:moveTo>
                  <a:cubicBezTo>
                    <a:pt x="15248" y="0"/>
                    <a:pt x="15245" y="0"/>
                    <a:pt x="15241" y="0"/>
                  </a:cubicBezTo>
                  <a:cubicBezTo>
                    <a:pt x="10205" y="131"/>
                    <a:pt x="5156" y="298"/>
                    <a:pt x="108" y="500"/>
                  </a:cubicBezTo>
                  <a:cubicBezTo>
                    <a:pt x="1" y="500"/>
                    <a:pt x="1" y="667"/>
                    <a:pt x="108" y="667"/>
                  </a:cubicBezTo>
                  <a:cubicBezTo>
                    <a:pt x="5156" y="619"/>
                    <a:pt x="10205" y="536"/>
                    <a:pt x="15241" y="417"/>
                  </a:cubicBezTo>
                  <a:cubicBezTo>
                    <a:pt x="15511" y="417"/>
                    <a:pt x="15515" y="0"/>
                    <a:pt x="15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502;p51"/>
            <p:cNvSpPr/>
            <p:nvPr/>
          </p:nvSpPr>
          <p:spPr>
            <a:xfrm>
              <a:off x="6278150" y="3914500"/>
              <a:ext cx="369100" cy="34000"/>
            </a:xfrm>
            <a:custGeom>
              <a:avLst/>
              <a:gdLst/>
              <a:ahLst/>
              <a:cxnLst/>
              <a:rect l="l" t="t" r="r" b="b"/>
              <a:pathLst>
                <a:path w="14764" h="1360" extrusionOk="0">
                  <a:moveTo>
                    <a:pt x="14531" y="1"/>
                  </a:moveTo>
                  <a:cubicBezTo>
                    <a:pt x="14522" y="1"/>
                    <a:pt x="14512" y="1"/>
                    <a:pt x="14502" y="3"/>
                  </a:cubicBezTo>
                  <a:cubicBezTo>
                    <a:pt x="9704" y="360"/>
                    <a:pt x="4894" y="765"/>
                    <a:pt x="107" y="1205"/>
                  </a:cubicBezTo>
                  <a:cubicBezTo>
                    <a:pt x="104" y="1205"/>
                    <a:pt x="100" y="1205"/>
                    <a:pt x="97" y="1205"/>
                  </a:cubicBezTo>
                  <a:cubicBezTo>
                    <a:pt x="0" y="1205"/>
                    <a:pt x="4" y="1360"/>
                    <a:pt x="107" y="1360"/>
                  </a:cubicBezTo>
                  <a:cubicBezTo>
                    <a:pt x="4894" y="1074"/>
                    <a:pt x="9704" y="765"/>
                    <a:pt x="14502" y="419"/>
                  </a:cubicBezTo>
                  <a:cubicBezTo>
                    <a:pt x="14754" y="408"/>
                    <a:pt x="14764" y="1"/>
                    <a:pt x="145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503;p51"/>
            <p:cNvSpPr/>
            <p:nvPr/>
          </p:nvSpPr>
          <p:spPr>
            <a:xfrm>
              <a:off x="6306425" y="3956225"/>
              <a:ext cx="381025" cy="14025"/>
            </a:xfrm>
            <a:custGeom>
              <a:avLst/>
              <a:gdLst/>
              <a:ahLst/>
              <a:cxnLst/>
              <a:rect l="l" t="t" r="r" b="b"/>
              <a:pathLst>
                <a:path w="15241" h="561" extrusionOk="0">
                  <a:moveTo>
                    <a:pt x="14989" y="0"/>
                  </a:moveTo>
                  <a:cubicBezTo>
                    <a:pt x="14986" y="0"/>
                    <a:pt x="14982" y="0"/>
                    <a:pt x="14978" y="1"/>
                  </a:cubicBezTo>
                  <a:cubicBezTo>
                    <a:pt x="10014" y="132"/>
                    <a:pt x="5061" y="203"/>
                    <a:pt x="108" y="417"/>
                  </a:cubicBezTo>
                  <a:cubicBezTo>
                    <a:pt x="104" y="417"/>
                    <a:pt x="100" y="417"/>
                    <a:pt x="96" y="417"/>
                  </a:cubicBezTo>
                  <a:cubicBezTo>
                    <a:pt x="0" y="417"/>
                    <a:pt x="4" y="560"/>
                    <a:pt x="108" y="560"/>
                  </a:cubicBezTo>
                  <a:cubicBezTo>
                    <a:pt x="5061" y="524"/>
                    <a:pt x="10014" y="524"/>
                    <a:pt x="14978" y="417"/>
                  </a:cubicBezTo>
                  <a:cubicBezTo>
                    <a:pt x="15237" y="417"/>
                    <a:pt x="15240" y="0"/>
                    <a:pt x="1498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504;p51"/>
            <p:cNvSpPr/>
            <p:nvPr/>
          </p:nvSpPr>
          <p:spPr>
            <a:xfrm>
              <a:off x="6610525" y="4234475"/>
              <a:ext cx="358800" cy="33125"/>
            </a:xfrm>
            <a:custGeom>
              <a:avLst/>
              <a:gdLst/>
              <a:ahLst/>
              <a:cxnLst/>
              <a:rect l="l" t="t" r="r" b="b"/>
              <a:pathLst>
                <a:path w="14352" h="1325" extrusionOk="0">
                  <a:moveTo>
                    <a:pt x="14119" y="1"/>
                  </a:moveTo>
                  <a:cubicBezTo>
                    <a:pt x="14110" y="1"/>
                    <a:pt x="14100" y="1"/>
                    <a:pt x="14090" y="3"/>
                  </a:cubicBezTo>
                  <a:cubicBezTo>
                    <a:pt x="9434" y="360"/>
                    <a:pt x="4767" y="741"/>
                    <a:pt x="112" y="1182"/>
                  </a:cubicBezTo>
                  <a:cubicBezTo>
                    <a:pt x="105" y="1180"/>
                    <a:pt x="99" y="1179"/>
                    <a:pt x="94" y="1179"/>
                  </a:cubicBezTo>
                  <a:cubicBezTo>
                    <a:pt x="14" y="1179"/>
                    <a:pt x="1" y="1324"/>
                    <a:pt x="112" y="1324"/>
                  </a:cubicBezTo>
                  <a:cubicBezTo>
                    <a:pt x="4767" y="1063"/>
                    <a:pt x="9434" y="741"/>
                    <a:pt x="14090" y="420"/>
                  </a:cubicBezTo>
                  <a:cubicBezTo>
                    <a:pt x="14341" y="408"/>
                    <a:pt x="14351" y="1"/>
                    <a:pt x="141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505;p51"/>
            <p:cNvSpPr/>
            <p:nvPr/>
          </p:nvSpPr>
          <p:spPr>
            <a:xfrm>
              <a:off x="6636225" y="4275875"/>
              <a:ext cx="373575" cy="16425"/>
            </a:xfrm>
            <a:custGeom>
              <a:avLst/>
              <a:gdLst/>
              <a:ahLst/>
              <a:cxnLst/>
              <a:rect l="l" t="t" r="r" b="b"/>
              <a:pathLst>
                <a:path w="14943" h="657" extrusionOk="0">
                  <a:moveTo>
                    <a:pt x="14690" y="1"/>
                  </a:moveTo>
                  <a:cubicBezTo>
                    <a:pt x="14683" y="1"/>
                    <a:pt x="14676" y="1"/>
                    <a:pt x="14669" y="2"/>
                  </a:cubicBezTo>
                  <a:cubicBezTo>
                    <a:pt x="9799" y="133"/>
                    <a:pt x="4953" y="299"/>
                    <a:pt x="96" y="490"/>
                  </a:cubicBezTo>
                  <a:cubicBezTo>
                    <a:pt x="0" y="502"/>
                    <a:pt x="0" y="657"/>
                    <a:pt x="96" y="657"/>
                  </a:cubicBezTo>
                  <a:cubicBezTo>
                    <a:pt x="4965" y="609"/>
                    <a:pt x="9823" y="538"/>
                    <a:pt x="14669" y="419"/>
                  </a:cubicBezTo>
                  <a:cubicBezTo>
                    <a:pt x="14936" y="419"/>
                    <a:pt x="14943" y="1"/>
                    <a:pt x="1469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6;p51"/>
            <p:cNvSpPr/>
            <p:nvPr/>
          </p:nvSpPr>
          <p:spPr>
            <a:xfrm>
              <a:off x="7054150" y="4605650"/>
              <a:ext cx="315150" cy="86025"/>
            </a:xfrm>
            <a:custGeom>
              <a:avLst/>
              <a:gdLst/>
              <a:ahLst/>
              <a:cxnLst/>
              <a:rect l="l" t="t" r="r" b="b"/>
              <a:pathLst>
                <a:path w="12606" h="3441" extrusionOk="0">
                  <a:moveTo>
                    <a:pt x="12329" y="1"/>
                  </a:moveTo>
                  <a:cubicBezTo>
                    <a:pt x="12305" y="1"/>
                    <a:pt x="12279" y="5"/>
                    <a:pt x="12251" y="15"/>
                  </a:cubicBezTo>
                  <a:cubicBezTo>
                    <a:pt x="8263" y="1491"/>
                    <a:pt x="3953" y="1456"/>
                    <a:pt x="83" y="3289"/>
                  </a:cubicBezTo>
                  <a:cubicBezTo>
                    <a:pt x="0" y="3320"/>
                    <a:pt x="61" y="3441"/>
                    <a:pt x="134" y="3441"/>
                  </a:cubicBezTo>
                  <a:cubicBezTo>
                    <a:pt x="144" y="3441"/>
                    <a:pt x="156" y="3438"/>
                    <a:pt x="167" y="3432"/>
                  </a:cubicBezTo>
                  <a:cubicBezTo>
                    <a:pt x="4072" y="1753"/>
                    <a:pt x="8406" y="1872"/>
                    <a:pt x="12370" y="420"/>
                  </a:cubicBezTo>
                  <a:cubicBezTo>
                    <a:pt x="12606" y="345"/>
                    <a:pt x="12543" y="1"/>
                    <a:pt x="1232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07;p51"/>
            <p:cNvSpPr/>
            <p:nvPr/>
          </p:nvSpPr>
          <p:spPr>
            <a:xfrm>
              <a:off x="5555225" y="3234550"/>
              <a:ext cx="1511125" cy="1461325"/>
            </a:xfrm>
            <a:custGeom>
              <a:avLst/>
              <a:gdLst/>
              <a:ahLst/>
              <a:cxnLst/>
              <a:rect l="l" t="t" r="r" b="b"/>
              <a:pathLst>
                <a:path w="60445" h="58453" extrusionOk="0">
                  <a:moveTo>
                    <a:pt x="114" y="0"/>
                  </a:moveTo>
                  <a:cubicBezTo>
                    <a:pt x="54" y="0"/>
                    <a:pt x="1" y="70"/>
                    <a:pt x="57" y="126"/>
                  </a:cubicBezTo>
                  <a:cubicBezTo>
                    <a:pt x="19821" y="19724"/>
                    <a:pt x="40026" y="38893"/>
                    <a:pt x="59933" y="58383"/>
                  </a:cubicBezTo>
                  <a:cubicBezTo>
                    <a:pt x="59984" y="58432"/>
                    <a:pt x="60041" y="58452"/>
                    <a:pt x="60095" y="58452"/>
                  </a:cubicBezTo>
                  <a:cubicBezTo>
                    <a:pt x="60282" y="58452"/>
                    <a:pt x="60444" y="58213"/>
                    <a:pt x="60278" y="58038"/>
                  </a:cubicBezTo>
                  <a:cubicBezTo>
                    <a:pt x="40407" y="38512"/>
                    <a:pt x="20333" y="19212"/>
                    <a:pt x="164" y="19"/>
                  </a:cubicBezTo>
                  <a:cubicBezTo>
                    <a:pt x="148" y="6"/>
                    <a:pt x="13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08;p51"/>
            <p:cNvSpPr/>
            <p:nvPr/>
          </p:nvSpPr>
          <p:spPr>
            <a:xfrm>
              <a:off x="5937000" y="3232150"/>
              <a:ext cx="1420750" cy="1383350"/>
            </a:xfrm>
            <a:custGeom>
              <a:avLst/>
              <a:gdLst/>
              <a:ahLst/>
              <a:cxnLst/>
              <a:rect l="l" t="t" r="r" b="b"/>
              <a:pathLst>
                <a:path w="56830" h="55334" extrusionOk="0">
                  <a:moveTo>
                    <a:pt x="97" y="1"/>
                  </a:moveTo>
                  <a:cubicBezTo>
                    <a:pt x="42" y="1"/>
                    <a:pt x="0" y="69"/>
                    <a:pt x="37" y="115"/>
                  </a:cubicBezTo>
                  <a:cubicBezTo>
                    <a:pt x="18683" y="18617"/>
                    <a:pt x="37530" y="36905"/>
                    <a:pt x="56318" y="55264"/>
                  </a:cubicBezTo>
                  <a:cubicBezTo>
                    <a:pt x="56369" y="55313"/>
                    <a:pt x="56426" y="55333"/>
                    <a:pt x="56481" y="55333"/>
                  </a:cubicBezTo>
                  <a:cubicBezTo>
                    <a:pt x="56667" y="55333"/>
                    <a:pt x="56829" y="55094"/>
                    <a:pt x="56664" y="54919"/>
                  </a:cubicBezTo>
                  <a:cubicBezTo>
                    <a:pt x="37923" y="36524"/>
                    <a:pt x="19183" y="18117"/>
                    <a:pt x="145" y="20"/>
                  </a:cubicBezTo>
                  <a:cubicBezTo>
                    <a:pt x="129" y="6"/>
                    <a:pt x="11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09;p51"/>
            <p:cNvSpPr/>
            <p:nvPr/>
          </p:nvSpPr>
          <p:spPr>
            <a:xfrm>
              <a:off x="5996625" y="3200350"/>
              <a:ext cx="1421150" cy="1383425"/>
            </a:xfrm>
            <a:custGeom>
              <a:avLst/>
              <a:gdLst/>
              <a:ahLst/>
              <a:cxnLst/>
              <a:rect l="l" t="t" r="r" b="b"/>
              <a:pathLst>
                <a:path w="56846" h="55337" extrusionOk="0">
                  <a:moveTo>
                    <a:pt x="113" y="0"/>
                  </a:moveTo>
                  <a:cubicBezTo>
                    <a:pt x="49" y="0"/>
                    <a:pt x="1" y="77"/>
                    <a:pt x="57" y="125"/>
                  </a:cubicBezTo>
                  <a:cubicBezTo>
                    <a:pt x="18691" y="18627"/>
                    <a:pt x="37550" y="36915"/>
                    <a:pt x="56326" y="55262"/>
                  </a:cubicBezTo>
                  <a:cubicBezTo>
                    <a:pt x="56379" y="55315"/>
                    <a:pt x="56437" y="55336"/>
                    <a:pt x="56493" y="55336"/>
                  </a:cubicBezTo>
                  <a:cubicBezTo>
                    <a:pt x="56681" y="55336"/>
                    <a:pt x="56846" y="55094"/>
                    <a:pt x="56672" y="54929"/>
                  </a:cubicBezTo>
                  <a:cubicBezTo>
                    <a:pt x="37931" y="36534"/>
                    <a:pt x="19191" y="18115"/>
                    <a:pt x="165" y="18"/>
                  </a:cubicBezTo>
                  <a:cubicBezTo>
                    <a:pt x="147" y="5"/>
                    <a:pt x="13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10;p51"/>
            <p:cNvSpPr/>
            <p:nvPr/>
          </p:nvSpPr>
          <p:spPr>
            <a:xfrm>
              <a:off x="8195925" y="1650425"/>
              <a:ext cx="857925" cy="2077025"/>
            </a:xfrm>
            <a:custGeom>
              <a:avLst/>
              <a:gdLst/>
              <a:ahLst/>
              <a:cxnLst/>
              <a:rect l="l" t="t" r="r" b="b"/>
              <a:pathLst>
                <a:path w="34317" h="83081" extrusionOk="0">
                  <a:moveTo>
                    <a:pt x="121" y="0"/>
                  </a:moveTo>
                  <a:cubicBezTo>
                    <a:pt x="61" y="0"/>
                    <a:pt x="1" y="45"/>
                    <a:pt x="37" y="102"/>
                  </a:cubicBezTo>
                  <a:cubicBezTo>
                    <a:pt x="11288" y="27713"/>
                    <a:pt x="22456" y="55347"/>
                    <a:pt x="33791" y="82934"/>
                  </a:cubicBezTo>
                  <a:cubicBezTo>
                    <a:pt x="33838" y="83036"/>
                    <a:pt x="33936" y="83081"/>
                    <a:pt x="34030" y="83081"/>
                  </a:cubicBezTo>
                  <a:cubicBezTo>
                    <a:pt x="34177" y="83081"/>
                    <a:pt x="34316" y="82974"/>
                    <a:pt x="34244" y="82815"/>
                  </a:cubicBezTo>
                  <a:cubicBezTo>
                    <a:pt x="22980" y="55204"/>
                    <a:pt x="11729" y="27582"/>
                    <a:pt x="216" y="66"/>
                  </a:cubicBezTo>
                  <a:cubicBezTo>
                    <a:pt x="201" y="19"/>
                    <a:pt x="16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11;p51"/>
            <p:cNvSpPr/>
            <p:nvPr/>
          </p:nvSpPr>
          <p:spPr>
            <a:xfrm>
              <a:off x="7946125" y="3287375"/>
              <a:ext cx="372750" cy="826200"/>
            </a:xfrm>
            <a:custGeom>
              <a:avLst/>
              <a:gdLst/>
              <a:ahLst/>
              <a:cxnLst/>
              <a:rect l="l" t="t" r="r" b="b"/>
              <a:pathLst>
                <a:path w="14910" h="33048" extrusionOk="0">
                  <a:moveTo>
                    <a:pt x="288" y="1"/>
                  </a:moveTo>
                  <a:cubicBezTo>
                    <a:pt x="153" y="1"/>
                    <a:pt x="0" y="156"/>
                    <a:pt x="75" y="323"/>
                  </a:cubicBezTo>
                  <a:cubicBezTo>
                    <a:pt x="4850" y="11205"/>
                    <a:pt x="9612" y="22075"/>
                    <a:pt x="14422" y="32934"/>
                  </a:cubicBezTo>
                  <a:cubicBezTo>
                    <a:pt x="14459" y="33014"/>
                    <a:pt x="14522" y="33048"/>
                    <a:pt x="14589" y="33048"/>
                  </a:cubicBezTo>
                  <a:cubicBezTo>
                    <a:pt x="14740" y="33048"/>
                    <a:pt x="14910" y="32877"/>
                    <a:pt x="14827" y="32696"/>
                  </a:cubicBezTo>
                  <a:cubicBezTo>
                    <a:pt x="10053" y="21825"/>
                    <a:pt x="5243" y="10967"/>
                    <a:pt x="433" y="97"/>
                  </a:cubicBezTo>
                  <a:cubicBezTo>
                    <a:pt x="400" y="29"/>
                    <a:pt x="346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12;p51"/>
            <p:cNvSpPr/>
            <p:nvPr/>
          </p:nvSpPr>
          <p:spPr>
            <a:xfrm>
              <a:off x="7687075" y="2698525"/>
              <a:ext cx="172025" cy="373000"/>
            </a:xfrm>
            <a:custGeom>
              <a:avLst/>
              <a:gdLst/>
              <a:ahLst/>
              <a:cxnLst/>
              <a:rect l="l" t="t" r="r" b="b"/>
              <a:pathLst>
                <a:path w="6881" h="14920" extrusionOk="0">
                  <a:moveTo>
                    <a:pt x="231" y="0"/>
                  </a:moveTo>
                  <a:cubicBezTo>
                    <a:pt x="120" y="0"/>
                    <a:pt x="0" y="122"/>
                    <a:pt x="67" y="255"/>
                  </a:cubicBezTo>
                  <a:lnTo>
                    <a:pt x="6449" y="14816"/>
                  </a:lnTo>
                  <a:cubicBezTo>
                    <a:pt x="6482" y="14889"/>
                    <a:pt x="6539" y="14920"/>
                    <a:pt x="6598" y="14920"/>
                  </a:cubicBezTo>
                  <a:cubicBezTo>
                    <a:pt x="6732" y="14920"/>
                    <a:pt x="6880" y="14767"/>
                    <a:pt x="6806" y="14602"/>
                  </a:cubicBezTo>
                  <a:cubicBezTo>
                    <a:pt x="4663" y="9768"/>
                    <a:pt x="2508" y="4910"/>
                    <a:pt x="353" y="76"/>
                  </a:cubicBezTo>
                  <a:cubicBezTo>
                    <a:pt x="324" y="22"/>
                    <a:pt x="278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13;p51"/>
            <p:cNvSpPr/>
            <p:nvPr/>
          </p:nvSpPr>
          <p:spPr>
            <a:xfrm>
              <a:off x="7480450" y="2230125"/>
              <a:ext cx="151475" cy="329500"/>
            </a:xfrm>
            <a:custGeom>
              <a:avLst/>
              <a:gdLst/>
              <a:ahLst/>
              <a:cxnLst/>
              <a:rect l="l" t="t" r="r" b="b"/>
              <a:pathLst>
                <a:path w="6059" h="13180" extrusionOk="0">
                  <a:moveTo>
                    <a:pt x="129" y="1"/>
                  </a:moveTo>
                  <a:cubicBezTo>
                    <a:pt x="63" y="1"/>
                    <a:pt x="1" y="66"/>
                    <a:pt x="33" y="131"/>
                  </a:cubicBezTo>
                  <a:cubicBezTo>
                    <a:pt x="1938" y="4453"/>
                    <a:pt x="3831" y="8763"/>
                    <a:pt x="5736" y="13097"/>
                  </a:cubicBezTo>
                  <a:cubicBezTo>
                    <a:pt x="5760" y="13155"/>
                    <a:pt x="5804" y="13179"/>
                    <a:pt x="5851" y="13179"/>
                  </a:cubicBezTo>
                  <a:cubicBezTo>
                    <a:pt x="5949" y="13179"/>
                    <a:pt x="6059" y="13075"/>
                    <a:pt x="6010" y="12954"/>
                  </a:cubicBezTo>
                  <a:cubicBezTo>
                    <a:pt x="4081" y="8644"/>
                    <a:pt x="2153" y="4346"/>
                    <a:pt x="212" y="48"/>
                  </a:cubicBezTo>
                  <a:cubicBezTo>
                    <a:pt x="189" y="14"/>
                    <a:pt x="15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14;p51"/>
            <p:cNvSpPr/>
            <p:nvPr/>
          </p:nvSpPr>
          <p:spPr>
            <a:xfrm>
              <a:off x="7527125" y="3592375"/>
              <a:ext cx="481825" cy="684050"/>
            </a:xfrm>
            <a:custGeom>
              <a:avLst/>
              <a:gdLst/>
              <a:ahLst/>
              <a:cxnLst/>
              <a:rect l="l" t="t" r="r" b="b"/>
              <a:pathLst>
                <a:path w="19273" h="27362" extrusionOk="0">
                  <a:moveTo>
                    <a:pt x="319" y="0"/>
                  </a:moveTo>
                  <a:cubicBezTo>
                    <a:pt x="158" y="0"/>
                    <a:pt x="1" y="154"/>
                    <a:pt x="119" y="315"/>
                  </a:cubicBezTo>
                  <a:cubicBezTo>
                    <a:pt x="6310" y="9304"/>
                    <a:pt x="12525" y="18305"/>
                    <a:pt x="18752" y="27259"/>
                  </a:cubicBezTo>
                  <a:cubicBezTo>
                    <a:pt x="18803" y="27331"/>
                    <a:pt x="18876" y="27362"/>
                    <a:pt x="18948" y="27362"/>
                  </a:cubicBezTo>
                  <a:cubicBezTo>
                    <a:pt x="19113" y="27362"/>
                    <a:pt x="19273" y="27203"/>
                    <a:pt x="19157" y="27020"/>
                  </a:cubicBezTo>
                  <a:cubicBezTo>
                    <a:pt x="12954" y="18031"/>
                    <a:pt x="6715" y="9066"/>
                    <a:pt x="500" y="88"/>
                  </a:cubicBezTo>
                  <a:cubicBezTo>
                    <a:pt x="451" y="26"/>
                    <a:pt x="385" y="0"/>
                    <a:pt x="3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15;p51"/>
            <p:cNvSpPr/>
            <p:nvPr/>
          </p:nvSpPr>
          <p:spPr>
            <a:xfrm>
              <a:off x="7147600" y="3042600"/>
              <a:ext cx="178350" cy="247875"/>
            </a:xfrm>
            <a:custGeom>
              <a:avLst/>
              <a:gdLst/>
              <a:ahLst/>
              <a:cxnLst/>
              <a:rect l="l" t="t" r="r" b="b"/>
              <a:pathLst>
                <a:path w="7134" h="9915" extrusionOk="0">
                  <a:moveTo>
                    <a:pt x="222" y="0"/>
                  </a:moveTo>
                  <a:cubicBezTo>
                    <a:pt x="109" y="0"/>
                    <a:pt x="1" y="119"/>
                    <a:pt x="84" y="243"/>
                  </a:cubicBezTo>
                  <a:cubicBezTo>
                    <a:pt x="2286" y="3446"/>
                    <a:pt x="4489" y="6625"/>
                    <a:pt x="6692" y="9828"/>
                  </a:cubicBezTo>
                  <a:cubicBezTo>
                    <a:pt x="6735" y="9889"/>
                    <a:pt x="6796" y="9914"/>
                    <a:pt x="6857" y="9914"/>
                  </a:cubicBezTo>
                  <a:cubicBezTo>
                    <a:pt x="6997" y="9914"/>
                    <a:pt x="7133" y="9779"/>
                    <a:pt x="7025" y="9637"/>
                  </a:cubicBezTo>
                  <a:cubicBezTo>
                    <a:pt x="4811" y="6447"/>
                    <a:pt x="2596" y="3268"/>
                    <a:pt x="358" y="77"/>
                  </a:cubicBezTo>
                  <a:cubicBezTo>
                    <a:pt x="322" y="23"/>
                    <a:pt x="271" y="0"/>
                    <a:pt x="22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516;p51"/>
            <p:cNvSpPr/>
            <p:nvPr/>
          </p:nvSpPr>
          <p:spPr>
            <a:xfrm>
              <a:off x="6860225" y="2627800"/>
              <a:ext cx="211900" cy="298800"/>
            </a:xfrm>
            <a:custGeom>
              <a:avLst/>
              <a:gdLst/>
              <a:ahLst/>
              <a:cxnLst/>
              <a:rect l="l" t="t" r="r" b="b"/>
              <a:pathLst>
                <a:path w="8476" h="11952" extrusionOk="0">
                  <a:moveTo>
                    <a:pt x="118" y="1"/>
                  </a:moveTo>
                  <a:cubicBezTo>
                    <a:pt x="56" y="1"/>
                    <a:pt x="1" y="69"/>
                    <a:pt x="42" y="143"/>
                  </a:cubicBezTo>
                  <a:cubicBezTo>
                    <a:pt x="2744" y="4048"/>
                    <a:pt x="5447" y="7965"/>
                    <a:pt x="8138" y="11882"/>
                  </a:cubicBezTo>
                  <a:cubicBezTo>
                    <a:pt x="8169" y="11932"/>
                    <a:pt x="8215" y="11952"/>
                    <a:pt x="8260" y="11952"/>
                  </a:cubicBezTo>
                  <a:cubicBezTo>
                    <a:pt x="8367" y="11952"/>
                    <a:pt x="8475" y="11837"/>
                    <a:pt x="8400" y="11728"/>
                  </a:cubicBezTo>
                  <a:cubicBezTo>
                    <a:pt x="5685" y="7834"/>
                    <a:pt x="2935" y="3953"/>
                    <a:pt x="196" y="48"/>
                  </a:cubicBezTo>
                  <a:cubicBezTo>
                    <a:pt x="174" y="14"/>
                    <a:pt x="14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517;p51"/>
            <p:cNvSpPr/>
            <p:nvPr/>
          </p:nvSpPr>
          <p:spPr>
            <a:xfrm>
              <a:off x="4946400" y="2054250"/>
              <a:ext cx="58800" cy="37775"/>
            </a:xfrm>
            <a:custGeom>
              <a:avLst/>
              <a:gdLst/>
              <a:ahLst/>
              <a:cxnLst/>
              <a:rect l="l" t="t" r="r" b="b"/>
              <a:pathLst>
                <a:path w="2352" h="1511" extrusionOk="0">
                  <a:moveTo>
                    <a:pt x="2144" y="0"/>
                  </a:moveTo>
                  <a:cubicBezTo>
                    <a:pt x="2126" y="0"/>
                    <a:pt x="2106" y="3"/>
                    <a:pt x="2085" y="11"/>
                  </a:cubicBezTo>
                  <a:cubicBezTo>
                    <a:pt x="1335" y="320"/>
                    <a:pt x="561" y="725"/>
                    <a:pt x="37" y="1380"/>
                  </a:cubicBezTo>
                  <a:cubicBezTo>
                    <a:pt x="1" y="1435"/>
                    <a:pt x="48" y="1511"/>
                    <a:pt x="105" y="1511"/>
                  </a:cubicBezTo>
                  <a:cubicBezTo>
                    <a:pt x="122" y="1511"/>
                    <a:pt x="140" y="1504"/>
                    <a:pt x="156" y="1487"/>
                  </a:cubicBezTo>
                  <a:cubicBezTo>
                    <a:pt x="692" y="904"/>
                    <a:pt x="1454" y="558"/>
                    <a:pt x="2181" y="308"/>
                  </a:cubicBezTo>
                  <a:cubicBezTo>
                    <a:pt x="2352" y="255"/>
                    <a:pt x="2302" y="0"/>
                    <a:pt x="214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518;p51"/>
            <p:cNvSpPr/>
            <p:nvPr/>
          </p:nvSpPr>
          <p:spPr>
            <a:xfrm>
              <a:off x="5006900" y="2054700"/>
              <a:ext cx="352775" cy="144925"/>
            </a:xfrm>
            <a:custGeom>
              <a:avLst/>
              <a:gdLst/>
              <a:ahLst/>
              <a:cxnLst/>
              <a:rect l="l" t="t" r="r" b="b"/>
              <a:pathLst>
                <a:path w="14111" h="5797" extrusionOk="0">
                  <a:moveTo>
                    <a:pt x="3532" y="1"/>
                  </a:moveTo>
                  <a:cubicBezTo>
                    <a:pt x="2337" y="1"/>
                    <a:pt x="1168" y="285"/>
                    <a:pt x="82" y="957"/>
                  </a:cubicBezTo>
                  <a:cubicBezTo>
                    <a:pt x="0" y="1008"/>
                    <a:pt x="59" y="1148"/>
                    <a:pt x="153" y="1148"/>
                  </a:cubicBezTo>
                  <a:cubicBezTo>
                    <a:pt x="168" y="1148"/>
                    <a:pt x="184" y="1144"/>
                    <a:pt x="201" y="1136"/>
                  </a:cubicBezTo>
                  <a:cubicBezTo>
                    <a:pt x="1215" y="594"/>
                    <a:pt x="2267" y="361"/>
                    <a:pt x="3326" y="361"/>
                  </a:cubicBezTo>
                  <a:cubicBezTo>
                    <a:pt x="7106" y="361"/>
                    <a:pt x="10979" y="3320"/>
                    <a:pt x="13536" y="5720"/>
                  </a:cubicBezTo>
                  <a:cubicBezTo>
                    <a:pt x="13596" y="5774"/>
                    <a:pt x="13661" y="5797"/>
                    <a:pt x="13723" y="5797"/>
                  </a:cubicBezTo>
                  <a:cubicBezTo>
                    <a:pt x="13934" y="5797"/>
                    <a:pt x="14110" y="5534"/>
                    <a:pt x="13917" y="5350"/>
                  </a:cubicBezTo>
                  <a:cubicBezTo>
                    <a:pt x="11441" y="2911"/>
                    <a:pt x="7354" y="1"/>
                    <a:pt x="353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519;p51"/>
            <p:cNvSpPr/>
            <p:nvPr/>
          </p:nvSpPr>
          <p:spPr>
            <a:xfrm>
              <a:off x="5276125" y="1976825"/>
              <a:ext cx="413525" cy="1183100"/>
            </a:xfrm>
            <a:custGeom>
              <a:avLst/>
              <a:gdLst/>
              <a:ahLst/>
              <a:cxnLst/>
              <a:rect l="l" t="t" r="r" b="b"/>
              <a:pathLst>
                <a:path w="16541" h="47324" extrusionOk="0">
                  <a:moveTo>
                    <a:pt x="221" y="1"/>
                  </a:moveTo>
                  <a:cubicBezTo>
                    <a:pt x="112" y="1"/>
                    <a:pt x="0" y="83"/>
                    <a:pt x="52" y="203"/>
                  </a:cubicBezTo>
                  <a:cubicBezTo>
                    <a:pt x="5327" y="15859"/>
                    <a:pt x="10589" y="31552"/>
                    <a:pt x="16019" y="47161"/>
                  </a:cubicBezTo>
                  <a:cubicBezTo>
                    <a:pt x="16061" y="47274"/>
                    <a:pt x="16158" y="47324"/>
                    <a:pt x="16254" y="47324"/>
                  </a:cubicBezTo>
                  <a:cubicBezTo>
                    <a:pt x="16399" y="47324"/>
                    <a:pt x="16541" y="47209"/>
                    <a:pt x="16483" y="47030"/>
                  </a:cubicBezTo>
                  <a:cubicBezTo>
                    <a:pt x="11221" y="31361"/>
                    <a:pt x="5779" y="15728"/>
                    <a:pt x="374" y="95"/>
                  </a:cubicBezTo>
                  <a:cubicBezTo>
                    <a:pt x="347" y="29"/>
                    <a:pt x="285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520;p51"/>
            <p:cNvSpPr/>
            <p:nvPr/>
          </p:nvSpPr>
          <p:spPr>
            <a:xfrm>
              <a:off x="5445175" y="1788475"/>
              <a:ext cx="298100" cy="1368700"/>
            </a:xfrm>
            <a:custGeom>
              <a:avLst/>
              <a:gdLst/>
              <a:ahLst/>
              <a:cxnLst/>
              <a:rect l="l" t="t" r="r" b="b"/>
              <a:pathLst>
                <a:path w="11924" h="54748" extrusionOk="0">
                  <a:moveTo>
                    <a:pt x="200" y="1"/>
                  </a:moveTo>
                  <a:cubicBezTo>
                    <a:pt x="102" y="1"/>
                    <a:pt x="1" y="83"/>
                    <a:pt x="29" y="212"/>
                  </a:cubicBezTo>
                  <a:cubicBezTo>
                    <a:pt x="3792" y="18333"/>
                    <a:pt x="7507" y="36478"/>
                    <a:pt x="11424" y="54576"/>
                  </a:cubicBezTo>
                  <a:cubicBezTo>
                    <a:pt x="11448" y="54695"/>
                    <a:pt x="11536" y="54747"/>
                    <a:pt x="11630" y="54747"/>
                  </a:cubicBezTo>
                  <a:cubicBezTo>
                    <a:pt x="11771" y="54747"/>
                    <a:pt x="11924" y="54630"/>
                    <a:pt x="11888" y="54445"/>
                  </a:cubicBezTo>
                  <a:cubicBezTo>
                    <a:pt x="8149" y="36312"/>
                    <a:pt x="4220" y="18214"/>
                    <a:pt x="351" y="117"/>
                  </a:cubicBezTo>
                  <a:cubicBezTo>
                    <a:pt x="327" y="36"/>
                    <a:pt x="264" y="1"/>
                    <a:pt x="2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521;p51"/>
            <p:cNvSpPr/>
            <p:nvPr/>
          </p:nvSpPr>
          <p:spPr>
            <a:xfrm>
              <a:off x="5676575" y="1559050"/>
              <a:ext cx="66400" cy="1599625"/>
            </a:xfrm>
            <a:custGeom>
              <a:avLst/>
              <a:gdLst/>
              <a:ahLst/>
              <a:cxnLst/>
              <a:rect l="l" t="t" r="r" b="b"/>
              <a:pathLst>
                <a:path w="2656" h="63985" extrusionOk="0">
                  <a:moveTo>
                    <a:pt x="161" y="1"/>
                  </a:moveTo>
                  <a:cubicBezTo>
                    <a:pt x="81" y="1"/>
                    <a:pt x="1" y="54"/>
                    <a:pt x="1" y="162"/>
                  </a:cubicBezTo>
                  <a:cubicBezTo>
                    <a:pt x="679" y="21355"/>
                    <a:pt x="1322" y="42560"/>
                    <a:pt x="2168" y="63753"/>
                  </a:cubicBezTo>
                  <a:cubicBezTo>
                    <a:pt x="2180" y="63907"/>
                    <a:pt x="2305" y="63985"/>
                    <a:pt x="2424" y="63985"/>
                  </a:cubicBezTo>
                  <a:cubicBezTo>
                    <a:pt x="2543" y="63985"/>
                    <a:pt x="2656" y="63907"/>
                    <a:pt x="2644" y="63753"/>
                  </a:cubicBezTo>
                  <a:cubicBezTo>
                    <a:pt x="1989" y="42548"/>
                    <a:pt x="1132" y="21355"/>
                    <a:pt x="322" y="162"/>
                  </a:cubicBezTo>
                  <a:cubicBezTo>
                    <a:pt x="322" y="54"/>
                    <a:pt x="24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522;p51"/>
            <p:cNvSpPr/>
            <p:nvPr/>
          </p:nvSpPr>
          <p:spPr>
            <a:xfrm>
              <a:off x="5730625" y="1327125"/>
              <a:ext cx="306975" cy="1831750"/>
            </a:xfrm>
            <a:custGeom>
              <a:avLst/>
              <a:gdLst/>
              <a:ahLst/>
              <a:cxnLst/>
              <a:rect l="l" t="t" r="r" b="b"/>
              <a:pathLst>
                <a:path w="12279" h="73270" extrusionOk="0">
                  <a:moveTo>
                    <a:pt x="12073" y="0"/>
                  </a:moveTo>
                  <a:cubicBezTo>
                    <a:pt x="12009" y="0"/>
                    <a:pt x="11950" y="36"/>
                    <a:pt x="11936" y="116"/>
                  </a:cubicBezTo>
                  <a:cubicBezTo>
                    <a:pt x="7923" y="24393"/>
                    <a:pt x="3875" y="48670"/>
                    <a:pt x="29" y="72970"/>
                  </a:cubicBezTo>
                  <a:cubicBezTo>
                    <a:pt x="1" y="73150"/>
                    <a:pt x="159" y="73269"/>
                    <a:pt x="297" y="73269"/>
                  </a:cubicBezTo>
                  <a:cubicBezTo>
                    <a:pt x="387" y="73269"/>
                    <a:pt x="468" y="73219"/>
                    <a:pt x="482" y="73101"/>
                  </a:cubicBezTo>
                  <a:cubicBezTo>
                    <a:pt x="4518" y="48836"/>
                    <a:pt x="8376" y="24512"/>
                    <a:pt x="12257" y="211"/>
                  </a:cubicBezTo>
                  <a:cubicBezTo>
                    <a:pt x="12279" y="82"/>
                    <a:pt x="12170" y="0"/>
                    <a:pt x="1207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523;p51"/>
            <p:cNvSpPr/>
            <p:nvPr/>
          </p:nvSpPr>
          <p:spPr>
            <a:xfrm>
              <a:off x="5729725" y="1209375"/>
              <a:ext cx="705475" cy="1949375"/>
            </a:xfrm>
            <a:custGeom>
              <a:avLst/>
              <a:gdLst/>
              <a:ahLst/>
              <a:cxnLst/>
              <a:rect l="l" t="t" r="r" b="b"/>
              <a:pathLst>
                <a:path w="28219" h="77975" extrusionOk="0">
                  <a:moveTo>
                    <a:pt x="28027" y="1"/>
                  </a:moveTo>
                  <a:cubicBezTo>
                    <a:pt x="27962" y="1"/>
                    <a:pt x="27895" y="35"/>
                    <a:pt x="27867" y="111"/>
                  </a:cubicBezTo>
                  <a:cubicBezTo>
                    <a:pt x="18556" y="25959"/>
                    <a:pt x="9209" y="51784"/>
                    <a:pt x="65" y="77680"/>
                  </a:cubicBezTo>
                  <a:cubicBezTo>
                    <a:pt x="1" y="77860"/>
                    <a:pt x="144" y="77974"/>
                    <a:pt x="289" y="77974"/>
                  </a:cubicBezTo>
                  <a:cubicBezTo>
                    <a:pt x="384" y="77974"/>
                    <a:pt x="480" y="77925"/>
                    <a:pt x="518" y="77811"/>
                  </a:cubicBezTo>
                  <a:cubicBezTo>
                    <a:pt x="9852" y="51975"/>
                    <a:pt x="18996" y="26079"/>
                    <a:pt x="28176" y="206"/>
                  </a:cubicBezTo>
                  <a:cubicBezTo>
                    <a:pt x="28219" y="78"/>
                    <a:pt x="28125" y="1"/>
                    <a:pt x="2802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524;p51"/>
            <p:cNvSpPr/>
            <p:nvPr/>
          </p:nvSpPr>
          <p:spPr>
            <a:xfrm>
              <a:off x="5724225" y="1172100"/>
              <a:ext cx="1143750" cy="2003450"/>
            </a:xfrm>
            <a:custGeom>
              <a:avLst/>
              <a:gdLst/>
              <a:ahLst/>
              <a:cxnLst/>
              <a:rect l="l" t="t" r="r" b="b"/>
              <a:pathLst>
                <a:path w="45750" h="80138" extrusionOk="0">
                  <a:moveTo>
                    <a:pt x="45523" y="0"/>
                  </a:moveTo>
                  <a:cubicBezTo>
                    <a:pt x="45472" y="0"/>
                    <a:pt x="45420" y="26"/>
                    <a:pt x="45386" y="90"/>
                  </a:cubicBezTo>
                  <a:cubicBezTo>
                    <a:pt x="30254" y="26641"/>
                    <a:pt x="15085" y="53156"/>
                    <a:pt x="107" y="79778"/>
                  </a:cubicBezTo>
                  <a:cubicBezTo>
                    <a:pt x="1" y="79966"/>
                    <a:pt x="158" y="80138"/>
                    <a:pt x="318" y="80138"/>
                  </a:cubicBezTo>
                  <a:cubicBezTo>
                    <a:pt x="390" y="80138"/>
                    <a:pt x="463" y="80102"/>
                    <a:pt x="512" y="80016"/>
                  </a:cubicBezTo>
                  <a:cubicBezTo>
                    <a:pt x="15668" y="53489"/>
                    <a:pt x="30658" y="26855"/>
                    <a:pt x="45684" y="245"/>
                  </a:cubicBezTo>
                  <a:cubicBezTo>
                    <a:pt x="45749" y="122"/>
                    <a:pt x="45636" y="0"/>
                    <a:pt x="4552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525;p51"/>
            <p:cNvSpPr/>
            <p:nvPr/>
          </p:nvSpPr>
          <p:spPr>
            <a:xfrm>
              <a:off x="5268900" y="1970600"/>
              <a:ext cx="235150" cy="161750"/>
            </a:xfrm>
            <a:custGeom>
              <a:avLst/>
              <a:gdLst/>
              <a:ahLst/>
              <a:cxnLst/>
              <a:rect l="l" t="t" r="r" b="b"/>
              <a:pathLst>
                <a:path w="9406" h="6470" extrusionOk="0">
                  <a:moveTo>
                    <a:pt x="131" y="1"/>
                  </a:moveTo>
                  <a:cubicBezTo>
                    <a:pt x="32" y="1"/>
                    <a:pt x="0" y="172"/>
                    <a:pt x="115" y="213"/>
                  </a:cubicBezTo>
                  <a:cubicBezTo>
                    <a:pt x="3651" y="1345"/>
                    <a:pt x="6568" y="3238"/>
                    <a:pt x="8688" y="6321"/>
                  </a:cubicBezTo>
                  <a:cubicBezTo>
                    <a:pt x="8760" y="6426"/>
                    <a:pt x="8860" y="6469"/>
                    <a:pt x="8958" y="6469"/>
                  </a:cubicBezTo>
                  <a:cubicBezTo>
                    <a:pt x="9186" y="6469"/>
                    <a:pt x="9405" y="6237"/>
                    <a:pt x="9247" y="5988"/>
                  </a:cubicBezTo>
                  <a:cubicBezTo>
                    <a:pt x="7283" y="2738"/>
                    <a:pt x="3759" y="928"/>
                    <a:pt x="175" y="11"/>
                  </a:cubicBezTo>
                  <a:cubicBezTo>
                    <a:pt x="159" y="4"/>
                    <a:pt x="144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526;p51"/>
            <p:cNvSpPr/>
            <p:nvPr/>
          </p:nvSpPr>
          <p:spPr>
            <a:xfrm>
              <a:off x="5739100" y="1335850"/>
              <a:ext cx="1667350" cy="1814750"/>
            </a:xfrm>
            <a:custGeom>
              <a:avLst/>
              <a:gdLst/>
              <a:ahLst/>
              <a:cxnLst/>
              <a:rect l="l" t="t" r="r" b="b"/>
              <a:pathLst>
                <a:path w="66694" h="72590" extrusionOk="0">
                  <a:moveTo>
                    <a:pt x="66305" y="1"/>
                  </a:moveTo>
                  <a:cubicBezTo>
                    <a:pt x="66267" y="1"/>
                    <a:pt x="66228" y="9"/>
                    <a:pt x="66187" y="29"/>
                  </a:cubicBezTo>
                  <a:cubicBezTo>
                    <a:pt x="59186" y="3148"/>
                    <a:pt x="53030" y="7947"/>
                    <a:pt x="47089" y="12721"/>
                  </a:cubicBezTo>
                  <a:cubicBezTo>
                    <a:pt x="40731" y="17829"/>
                    <a:pt x="34647" y="23032"/>
                    <a:pt x="29373" y="29294"/>
                  </a:cubicBezTo>
                  <a:cubicBezTo>
                    <a:pt x="23920" y="35819"/>
                    <a:pt x="19074" y="42891"/>
                    <a:pt x="14490" y="50047"/>
                  </a:cubicBezTo>
                  <a:cubicBezTo>
                    <a:pt x="11894" y="54107"/>
                    <a:pt x="9346" y="58191"/>
                    <a:pt x="6656" y="62191"/>
                  </a:cubicBezTo>
                  <a:cubicBezTo>
                    <a:pt x="4346" y="65608"/>
                    <a:pt x="1667" y="68764"/>
                    <a:pt x="0" y="72573"/>
                  </a:cubicBezTo>
                  <a:cubicBezTo>
                    <a:pt x="16" y="72573"/>
                    <a:pt x="37" y="72589"/>
                    <a:pt x="53" y="72589"/>
                  </a:cubicBezTo>
                  <a:cubicBezTo>
                    <a:pt x="61" y="72589"/>
                    <a:pt x="68" y="72585"/>
                    <a:pt x="71" y="72573"/>
                  </a:cubicBezTo>
                  <a:cubicBezTo>
                    <a:pt x="1750" y="69037"/>
                    <a:pt x="4334" y="66097"/>
                    <a:pt x="6572" y="62929"/>
                  </a:cubicBezTo>
                  <a:cubicBezTo>
                    <a:pt x="9180" y="59274"/>
                    <a:pt x="11549" y="55452"/>
                    <a:pt x="13954" y="51666"/>
                  </a:cubicBezTo>
                  <a:cubicBezTo>
                    <a:pt x="18693" y="44272"/>
                    <a:pt x="23693" y="37022"/>
                    <a:pt x="29242" y="30223"/>
                  </a:cubicBezTo>
                  <a:cubicBezTo>
                    <a:pt x="34290" y="24056"/>
                    <a:pt x="40172" y="18984"/>
                    <a:pt x="46315" y="13971"/>
                  </a:cubicBezTo>
                  <a:cubicBezTo>
                    <a:pt x="52530" y="8899"/>
                    <a:pt x="59055" y="3744"/>
                    <a:pt x="66437" y="457"/>
                  </a:cubicBezTo>
                  <a:cubicBezTo>
                    <a:pt x="66694" y="344"/>
                    <a:pt x="66543" y="1"/>
                    <a:pt x="6630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527;p51"/>
            <p:cNvSpPr/>
            <p:nvPr/>
          </p:nvSpPr>
          <p:spPr>
            <a:xfrm>
              <a:off x="5730925" y="1418850"/>
              <a:ext cx="1843025" cy="1751525"/>
            </a:xfrm>
            <a:custGeom>
              <a:avLst/>
              <a:gdLst/>
              <a:ahLst/>
              <a:cxnLst/>
              <a:rect l="l" t="t" r="r" b="b"/>
              <a:pathLst>
                <a:path w="73721" h="70061" extrusionOk="0">
                  <a:moveTo>
                    <a:pt x="73417" y="0"/>
                  </a:moveTo>
                  <a:cubicBezTo>
                    <a:pt x="73389" y="0"/>
                    <a:pt x="73358" y="6"/>
                    <a:pt x="73324" y="19"/>
                  </a:cubicBezTo>
                  <a:cubicBezTo>
                    <a:pt x="65835" y="2698"/>
                    <a:pt x="59084" y="7115"/>
                    <a:pt x="52584" y="11604"/>
                  </a:cubicBezTo>
                  <a:cubicBezTo>
                    <a:pt x="45618" y="16390"/>
                    <a:pt x="38891" y="21271"/>
                    <a:pt x="32974" y="27379"/>
                  </a:cubicBezTo>
                  <a:cubicBezTo>
                    <a:pt x="26926" y="33642"/>
                    <a:pt x="21508" y="40595"/>
                    <a:pt x="16365" y="47632"/>
                  </a:cubicBezTo>
                  <a:cubicBezTo>
                    <a:pt x="13567" y="51478"/>
                    <a:pt x="10816" y="55359"/>
                    <a:pt x="7947" y="59157"/>
                  </a:cubicBezTo>
                  <a:cubicBezTo>
                    <a:pt x="5221" y="62729"/>
                    <a:pt x="2018" y="65955"/>
                    <a:pt x="17" y="70015"/>
                  </a:cubicBezTo>
                  <a:cubicBezTo>
                    <a:pt x="0" y="70041"/>
                    <a:pt x="20" y="70061"/>
                    <a:pt x="37" y="70061"/>
                  </a:cubicBezTo>
                  <a:cubicBezTo>
                    <a:pt x="44" y="70061"/>
                    <a:pt x="50" y="70058"/>
                    <a:pt x="53" y="70051"/>
                  </a:cubicBezTo>
                  <a:cubicBezTo>
                    <a:pt x="2065" y="66301"/>
                    <a:pt x="5113" y="63360"/>
                    <a:pt x="7721" y="60050"/>
                  </a:cubicBezTo>
                  <a:cubicBezTo>
                    <a:pt x="10495" y="56502"/>
                    <a:pt x="13114" y="52847"/>
                    <a:pt x="15758" y="49215"/>
                  </a:cubicBezTo>
                  <a:cubicBezTo>
                    <a:pt x="21044" y="41929"/>
                    <a:pt x="26640" y="34833"/>
                    <a:pt x="32795" y="28272"/>
                  </a:cubicBezTo>
                  <a:cubicBezTo>
                    <a:pt x="38594" y="22105"/>
                    <a:pt x="45321" y="17247"/>
                    <a:pt x="52238" y="12437"/>
                  </a:cubicBezTo>
                  <a:cubicBezTo>
                    <a:pt x="58870" y="7817"/>
                    <a:pt x="65811" y="3233"/>
                    <a:pt x="73455" y="495"/>
                  </a:cubicBezTo>
                  <a:cubicBezTo>
                    <a:pt x="73721" y="399"/>
                    <a:pt x="73655" y="0"/>
                    <a:pt x="7341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528;p51"/>
            <p:cNvSpPr/>
            <p:nvPr/>
          </p:nvSpPr>
          <p:spPr>
            <a:xfrm>
              <a:off x="5731025" y="1505375"/>
              <a:ext cx="2027050" cy="1665025"/>
            </a:xfrm>
            <a:custGeom>
              <a:avLst/>
              <a:gdLst/>
              <a:ahLst/>
              <a:cxnLst/>
              <a:rect l="l" t="t" r="r" b="b"/>
              <a:pathLst>
                <a:path w="81082" h="66601" extrusionOk="0">
                  <a:moveTo>
                    <a:pt x="80725" y="1"/>
                  </a:moveTo>
                  <a:cubicBezTo>
                    <a:pt x="80703" y="1"/>
                    <a:pt x="80679" y="4"/>
                    <a:pt x="80655" y="11"/>
                  </a:cubicBezTo>
                  <a:cubicBezTo>
                    <a:pt x="72499" y="2201"/>
                    <a:pt x="64926" y="6226"/>
                    <a:pt x="57628" y="10369"/>
                  </a:cubicBezTo>
                  <a:cubicBezTo>
                    <a:pt x="50091" y="14679"/>
                    <a:pt x="42709" y="19061"/>
                    <a:pt x="36185" y="24859"/>
                  </a:cubicBezTo>
                  <a:cubicBezTo>
                    <a:pt x="29208" y="31074"/>
                    <a:pt x="23004" y="38253"/>
                    <a:pt x="17158" y="45516"/>
                  </a:cubicBezTo>
                  <a:cubicBezTo>
                    <a:pt x="13991" y="49421"/>
                    <a:pt x="10884" y="53386"/>
                    <a:pt x="7598" y="57196"/>
                  </a:cubicBezTo>
                  <a:cubicBezTo>
                    <a:pt x="4955" y="60256"/>
                    <a:pt x="1930" y="62935"/>
                    <a:pt x="25" y="66566"/>
                  </a:cubicBezTo>
                  <a:cubicBezTo>
                    <a:pt x="0" y="66583"/>
                    <a:pt x="17" y="66600"/>
                    <a:pt x="33" y="66600"/>
                  </a:cubicBezTo>
                  <a:cubicBezTo>
                    <a:pt x="39" y="66600"/>
                    <a:pt x="46" y="66597"/>
                    <a:pt x="49" y="66590"/>
                  </a:cubicBezTo>
                  <a:cubicBezTo>
                    <a:pt x="2169" y="62840"/>
                    <a:pt x="5502" y="60101"/>
                    <a:pt x="8300" y="56899"/>
                  </a:cubicBezTo>
                  <a:cubicBezTo>
                    <a:pt x="11455" y="53291"/>
                    <a:pt x="14432" y="49517"/>
                    <a:pt x="17432" y="45790"/>
                  </a:cubicBezTo>
                  <a:cubicBezTo>
                    <a:pt x="23004" y="38908"/>
                    <a:pt x="28922" y="32253"/>
                    <a:pt x="35411" y="26228"/>
                  </a:cubicBezTo>
                  <a:cubicBezTo>
                    <a:pt x="41793" y="20287"/>
                    <a:pt x="49091" y="15882"/>
                    <a:pt x="56592" y="11536"/>
                  </a:cubicBezTo>
                  <a:cubicBezTo>
                    <a:pt x="64236" y="7095"/>
                    <a:pt x="72201" y="2797"/>
                    <a:pt x="80785" y="487"/>
                  </a:cubicBezTo>
                  <a:cubicBezTo>
                    <a:pt x="81081" y="410"/>
                    <a:pt x="80984" y="1"/>
                    <a:pt x="8072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529;p51"/>
            <p:cNvSpPr/>
            <p:nvPr/>
          </p:nvSpPr>
          <p:spPr>
            <a:xfrm>
              <a:off x="5735225" y="1621250"/>
              <a:ext cx="2137250" cy="1530400"/>
            </a:xfrm>
            <a:custGeom>
              <a:avLst/>
              <a:gdLst/>
              <a:ahLst/>
              <a:cxnLst/>
              <a:rect l="l" t="t" r="r" b="b"/>
              <a:pathLst>
                <a:path w="85490" h="61216" extrusionOk="0">
                  <a:moveTo>
                    <a:pt x="85119" y="0"/>
                  </a:moveTo>
                  <a:cubicBezTo>
                    <a:pt x="85100" y="0"/>
                    <a:pt x="85080" y="2"/>
                    <a:pt x="85059" y="7"/>
                  </a:cubicBezTo>
                  <a:cubicBezTo>
                    <a:pt x="76724" y="1686"/>
                    <a:pt x="69152" y="5877"/>
                    <a:pt x="61937" y="10223"/>
                  </a:cubicBezTo>
                  <a:cubicBezTo>
                    <a:pt x="54257" y="14842"/>
                    <a:pt x="46542" y="19533"/>
                    <a:pt x="38993" y="24403"/>
                  </a:cubicBezTo>
                  <a:cubicBezTo>
                    <a:pt x="35481" y="26665"/>
                    <a:pt x="32088" y="29106"/>
                    <a:pt x="28909" y="31785"/>
                  </a:cubicBezTo>
                  <a:cubicBezTo>
                    <a:pt x="25218" y="34892"/>
                    <a:pt x="21932" y="38464"/>
                    <a:pt x="18455" y="41834"/>
                  </a:cubicBezTo>
                  <a:cubicBezTo>
                    <a:pt x="14883" y="45310"/>
                    <a:pt x="11311" y="48799"/>
                    <a:pt x="7858" y="52395"/>
                  </a:cubicBezTo>
                  <a:cubicBezTo>
                    <a:pt x="5108" y="55252"/>
                    <a:pt x="1953" y="57681"/>
                    <a:pt x="0" y="61193"/>
                  </a:cubicBezTo>
                  <a:cubicBezTo>
                    <a:pt x="17" y="61201"/>
                    <a:pt x="33" y="61215"/>
                    <a:pt x="46" y="61215"/>
                  </a:cubicBezTo>
                  <a:cubicBezTo>
                    <a:pt x="51" y="61215"/>
                    <a:pt x="56" y="61213"/>
                    <a:pt x="60" y="61205"/>
                  </a:cubicBezTo>
                  <a:cubicBezTo>
                    <a:pt x="2239" y="57574"/>
                    <a:pt x="5703" y="55121"/>
                    <a:pt x="8608" y="52144"/>
                  </a:cubicBezTo>
                  <a:cubicBezTo>
                    <a:pt x="11930" y="48739"/>
                    <a:pt x="15347" y="45429"/>
                    <a:pt x="18776" y="42108"/>
                  </a:cubicBezTo>
                  <a:cubicBezTo>
                    <a:pt x="22063" y="38929"/>
                    <a:pt x="25230" y="35595"/>
                    <a:pt x="28682" y="32571"/>
                  </a:cubicBezTo>
                  <a:cubicBezTo>
                    <a:pt x="31992" y="29689"/>
                    <a:pt x="35588" y="27189"/>
                    <a:pt x="39255" y="24808"/>
                  </a:cubicBezTo>
                  <a:cubicBezTo>
                    <a:pt x="46363" y="20176"/>
                    <a:pt x="53686" y="15842"/>
                    <a:pt x="60901" y="11413"/>
                  </a:cubicBezTo>
                  <a:cubicBezTo>
                    <a:pt x="68449" y="6770"/>
                    <a:pt x="76415" y="2245"/>
                    <a:pt x="85189" y="483"/>
                  </a:cubicBezTo>
                  <a:cubicBezTo>
                    <a:pt x="85489" y="428"/>
                    <a:pt x="85385" y="0"/>
                    <a:pt x="851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530;p51"/>
            <p:cNvSpPr/>
            <p:nvPr/>
          </p:nvSpPr>
          <p:spPr>
            <a:xfrm>
              <a:off x="7860975" y="1621650"/>
              <a:ext cx="240900" cy="93150"/>
            </a:xfrm>
            <a:custGeom>
              <a:avLst/>
              <a:gdLst/>
              <a:ahLst/>
              <a:cxnLst/>
              <a:rect l="l" t="t" r="r" b="b"/>
              <a:pathLst>
                <a:path w="9636" h="3726" extrusionOk="0">
                  <a:moveTo>
                    <a:pt x="115" y="0"/>
                  </a:moveTo>
                  <a:cubicBezTo>
                    <a:pt x="34" y="0"/>
                    <a:pt x="0" y="125"/>
                    <a:pt x="88" y="158"/>
                  </a:cubicBezTo>
                  <a:cubicBezTo>
                    <a:pt x="3100" y="1396"/>
                    <a:pt x="6220" y="2075"/>
                    <a:pt x="9077" y="3682"/>
                  </a:cubicBezTo>
                  <a:cubicBezTo>
                    <a:pt x="9130" y="3712"/>
                    <a:pt x="9181" y="3725"/>
                    <a:pt x="9229" y="3725"/>
                  </a:cubicBezTo>
                  <a:cubicBezTo>
                    <a:pt x="9483" y="3725"/>
                    <a:pt x="9636" y="3352"/>
                    <a:pt x="9375" y="3182"/>
                  </a:cubicBezTo>
                  <a:cubicBezTo>
                    <a:pt x="6625" y="1372"/>
                    <a:pt x="3184" y="1051"/>
                    <a:pt x="136" y="3"/>
                  </a:cubicBezTo>
                  <a:cubicBezTo>
                    <a:pt x="128" y="1"/>
                    <a:pt x="12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531;p51"/>
            <p:cNvSpPr/>
            <p:nvPr/>
          </p:nvSpPr>
          <p:spPr>
            <a:xfrm>
              <a:off x="8019225" y="1689900"/>
              <a:ext cx="45200" cy="32575"/>
            </a:xfrm>
            <a:custGeom>
              <a:avLst/>
              <a:gdLst/>
              <a:ahLst/>
              <a:cxnLst/>
              <a:rect l="l" t="t" r="r" b="b"/>
              <a:pathLst>
                <a:path w="1808" h="1303" extrusionOk="0">
                  <a:moveTo>
                    <a:pt x="1609" y="0"/>
                  </a:moveTo>
                  <a:cubicBezTo>
                    <a:pt x="1578" y="0"/>
                    <a:pt x="1543" y="11"/>
                    <a:pt x="1509" y="35"/>
                  </a:cubicBezTo>
                  <a:cubicBezTo>
                    <a:pt x="1021" y="416"/>
                    <a:pt x="509" y="809"/>
                    <a:pt x="21" y="1202"/>
                  </a:cubicBezTo>
                  <a:cubicBezTo>
                    <a:pt x="0" y="1243"/>
                    <a:pt x="42" y="1302"/>
                    <a:pt x="84" y="1302"/>
                  </a:cubicBezTo>
                  <a:cubicBezTo>
                    <a:pt x="91" y="1302"/>
                    <a:pt x="98" y="1301"/>
                    <a:pt x="104" y="1297"/>
                  </a:cubicBezTo>
                  <a:cubicBezTo>
                    <a:pt x="616" y="940"/>
                    <a:pt x="1140" y="571"/>
                    <a:pt x="1676" y="238"/>
                  </a:cubicBezTo>
                  <a:cubicBezTo>
                    <a:pt x="1808" y="153"/>
                    <a:pt x="1730" y="0"/>
                    <a:pt x="160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532;p51"/>
            <p:cNvSpPr/>
            <p:nvPr/>
          </p:nvSpPr>
          <p:spPr>
            <a:xfrm>
              <a:off x="7973175" y="1674050"/>
              <a:ext cx="59175" cy="39475"/>
            </a:xfrm>
            <a:custGeom>
              <a:avLst/>
              <a:gdLst/>
              <a:ahLst/>
              <a:cxnLst/>
              <a:rect l="l" t="t" r="r" b="b"/>
              <a:pathLst>
                <a:path w="2367" h="1579" extrusionOk="0">
                  <a:moveTo>
                    <a:pt x="2154" y="0"/>
                  </a:moveTo>
                  <a:cubicBezTo>
                    <a:pt x="2122" y="0"/>
                    <a:pt x="2087" y="11"/>
                    <a:pt x="2053" y="38"/>
                  </a:cubicBezTo>
                  <a:cubicBezTo>
                    <a:pt x="1422" y="574"/>
                    <a:pt x="720" y="1015"/>
                    <a:pt x="41" y="1503"/>
                  </a:cubicBezTo>
                  <a:cubicBezTo>
                    <a:pt x="0" y="1523"/>
                    <a:pt x="30" y="1579"/>
                    <a:pt x="61" y="1579"/>
                  </a:cubicBezTo>
                  <a:cubicBezTo>
                    <a:pt x="67" y="1579"/>
                    <a:pt x="72" y="1577"/>
                    <a:pt x="77" y="1574"/>
                  </a:cubicBezTo>
                  <a:cubicBezTo>
                    <a:pt x="815" y="1146"/>
                    <a:pt x="1553" y="753"/>
                    <a:pt x="2244" y="264"/>
                  </a:cubicBezTo>
                  <a:cubicBezTo>
                    <a:pt x="2367" y="170"/>
                    <a:pt x="2279" y="0"/>
                    <a:pt x="21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533;p51"/>
            <p:cNvSpPr/>
            <p:nvPr/>
          </p:nvSpPr>
          <p:spPr>
            <a:xfrm>
              <a:off x="7930150" y="1664425"/>
              <a:ext cx="78700" cy="55250"/>
            </a:xfrm>
            <a:custGeom>
              <a:avLst/>
              <a:gdLst/>
              <a:ahLst/>
              <a:cxnLst/>
              <a:rect l="l" t="t" r="r" b="b"/>
              <a:pathLst>
                <a:path w="3148" h="2210" extrusionOk="0">
                  <a:moveTo>
                    <a:pt x="2975" y="0"/>
                  </a:moveTo>
                  <a:cubicBezTo>
                    <a:pt x="2956" y="0"/>
                    <a:pt x="2937" y="6"/>
                    <a:pt x="2917" y="18"/>
                  </a:cubicBezTo>
                  <a:cubicBezTo>
                    <a:pt x="1917" y="649"/>
                    <a:pt x="1000" y="1376"/>
                    <a:pt x="59" y="2090"/>
                  </a:cubicBezTo>
                  <a:cubicBezTo>
                    <a:pt x="1" y="2129"/>
                    <a:pt x="47" y="2209"/>
                    <a:pt x="98" y="2209"/>
                  </a:cubicBezTo>
                  <a:cubicBezTo>
                    <a:pt x="109" y="2209"/>
                    <a:pt x="120" y="2206"/>
                    <a:pt x="131" y="2197"/>
                  </a:cubicBezTo>
                  <a:cubicBezTo>
                    <a:pt x="1072" y="1495"/>
                    <a:pt x="2012" y="804"/>
                    <a:pt x="3036" y="233"/>
                  </a:cubicBezTo>
                  <a:cubicBezTo>
                    <a:pt x="3147" y="172"/>
                    <a:pt x="3078" y="0"/>
                    <a:pt x="297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534;p51"/>
            <p:cNvSpPr/>
            <p:nvPr/>
          </p:nvSpPr>
          <p:spPr>
            <a:xfrm>
              <a:off x="7935000" y="1659925"/>
              <a:ext cx="44575" cy="30925"/>
            </a:xfrm>
            <a:custGeom>
              <a:avLst/>
              <a:gdLst/>
              <a:ahLst/>
              <a:cxnLst/>
              <a:rect l="l" t="t" r="r" b="b"/>
              <a:pathLst>
                <a:path w="1783" h="1237" extrusionOk="0">
                  <a:moveTo>
                    <a:pt x="1604" y="0"/>
                  </a:moveTo>
                  <a:cubicBezTo>
                    <a:pt x="1584" y="0"/>
                    <a:pt x="1564" y="6"/>
                    <a:pt x="1544" y="20"/>
                  </a:cubicBezTo>
                  <a:cubicBezTo>
                    <a:pt x="1008" y="377"/>
                    <a:pt x="473" y="722"/>
                    <a:pt x="32" y="1187"/>
                  </a:cubicBezTo>
                  <a:cubicBezTo>
                    <a:pt x="0" y="1197"/>
                    <a:pt x="35" y="1236"/>
                    <a:pt x="68" y="1236"/>
                  </a:cubicBezTo>
                  <a:cubicBezTo>
                    <a:pt x="72" y="1236"/>
                    <a:pt x="76" y="1236"/>
                    <a:pt x="80" y="1234"/>
                  </a:cubicBezTo>
                  <a:cubicBezTo>
                    <a:pt x="556" y="818"/>
                    <a:pt x="1116" y="532"/>
                    <a:pt x="1663" y="222"/>
                  </a:cubicBezTo>
                  <a:cubicBezTo>
                    <a:pt x="1783" y="153"/>
                    <a:pt x="1703" y="0"/>
                    <a:pt x="160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535;p51"/>
            <p:cNvSpPr/>
            <p:nvPr/>
          </p:nvSpPr>
          <p:spPr>
            <a:xfrm>
              <a:off x="7873600" y="1638225"/>
              <a:ext cx="48525" cy="36925"/>
            </a:xfrm>
            <a:custGeom>
              <a:avLst/>
              <a:gdLst/>
              <a:ahLst/>
              <a:cxnLst/>
              <a:rect l="l" t="t" r="r" b="b"/>
              <a:pathLst>
                <a:path w="1941" h="1477" extrusionOk="0">
                  <a:moveTo>
                    <a:pt x="1809" y="1"/>
                  </a:moveTo>
                  <a:cubicBezTo>
                    <a:pt x="1786" y="1"/>
                    <a:pt x="1762" y="9"/>
                    <a:pt x="1738" y="31"/>
                  </a:cubicBezTo>
                  <a:cubicBezTo>
                    <a:pt x="1178" y="471"/>
                    <a:pt x="583" y="888"/>
                    <a:pt x="47" y="1364"/>
                  </a:cubicBezTo>
                  <a:cubicBezTo>
                    <a:pt x="0" y="1402"/>
                    <a:pt x="43" y="1477"/>
                    <a:pt x="104" y="1477"/>
                  </a:cubicBezTo>
                  <a:cubicBezTo>
                    <a:pt x="120" y="1477"/>
                    <a:pt x="137" y="1472"/>
                    <a:pt x="155" y="1459"/>
                  </a:cubicBezTo>
                  <a:cubicBezTo>
                    <a:pt x="702" y="995"/>
                    <a:pt x="1298" y="614"/>
                    <a:pt x="1857" y="173"/>
                  </a:cubicBezTo>
                  <a:cubicBezTo>
                    <a:pt x="1940" y="109"/>
                    <a:pt x="1887" y="1"/>
                    <a:pt x="180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536;p51"/>
            <p:cNvSpPr/>
            <p:nvPr/>
          </p:nvSpPr>
          <p:spPr>
            <a:xfrm>
              <a:off x="7856275" y="1633275"/>
              <a:ext cx="45525" cy="24150"/>
            </a:xfrm>
            <a:custGeom>
              <a:avLst/>
              <a:gdLst/>
              <a:ahLst/>
              <a:cxnLst/>
              <a:rect l="l" t="t" r="r" b="b"/>
              <a:pathLst>
                <a:path w="1821" h="966" extrusionOk="0">
                  <a:moveTo>
                    <a:pt x="1693" y="1"/>
                  </a:moveTo>
                  <a:cubicBezTo>
                    <a:pt x="1678" y="1"/>
                    <a:pt x="1662" y="5"/>
                    <a:pt x="1645" y="14"/>
                  </a:cubicBezTo>
                  <a:cubicBezTo>
                    <a:pt x="1109" y="336"/>
                    <a:pt x="514" y="514"/>
                    <a:pt x="38" y="895"/>
                  </a:cubicBezTo>
                  <a:cubicBezTo>
                    <a:pt x="1" y="923"/>
                    <a:pt x="22" y="966"/>
                    <a:pt x="56" y="966"/>
                  </a:cubicBezTo>
                  <a:cubicBezTo>
                    <a:pt x="65" y="966"/>
                    <a:pt x="75" y="963"/>
                    <a:pt x="86" y="955"/>
                  </a:cubicBezTo>
                  <a:cubicBezTo>
                    <a:pt x="574" y="598"/>
                    <a:pt x="1181" y="455"/>
                    <a:pt x="1741" y="169"/>
                  </a:cubicBezTo>
                  <a:cubicBezTo>
                    <a:pt x="1821" y="119"/>
                    <a:pt x="1774" y="1"/>
                    <a:pt x="169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537;p51"/>
            <p:cNvSpPr/>
            <p:nvPr/>
          </p:nvSpPr>
          <p:spPr>
            <a:xfrm>
              <a:off x="7897350" y="1646075"/>
              <a:ext cx="55375" cy="49800"/>
            </a:xfrm>
            <a:custGeom>
              <a:avLst/>
              <a:gdLst/>
              <a:ahLst/>
              <a:cxnLst/>
              <a:rect l="l" t="t" r="r" b="b"/>
              <a:pathLst>
                <a:path w="2215" h="1992" extrusionOk="0">
                  <a:moveTo>
                    <a:pt x="2069" y="0"/>
                  </a:moveTo>
                  <a:cubicBezTo>
                    <a:pt x="2055" y="0"/>
                    <a:pt x="2040" y="4"/>
                    <a:pt x="2026" y="14"/>
                  </a:cubicBezTo>
                  <a:cubicBezTo>
                    <a:pt x="1252" y="419"/>
                    <a:pt x="455" y="1133"/>
                    <a:pt x="26" y="1907"/>
                  </a:cubicBezTo>
                  <a:cubicBezTo>
                    <a:pt x="1" y="1949"/>
                    <a:pt x="47" y="1992"/>
                    <a:pt x="89" y="1992"/>
                  </a:cubicBezTo>
                  <a:cubicBezTo>
                    <a:pt x="106" y="1992"/>
                    <a:pt x="123" y="1984"/>
                    <a:pt x="133" y="1967"/>
                  </a:cubicBezTo>
                  <a:cubicBezTo>
                    <a:pt x="621" y="1157"/>
                    <a:pt x="1431" y="741"/>
                    <a:pt x="2145" y="181"/>
                  </a:cubicBezTo>
                  <a:cubicBezTo>
                    <a:pt x="2215" y="111"/>
                    <a:pt x="2143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538;p51"/>
            <p:cNvSpPr/>
            <p:nvPr/>
          </p:nvSpPr>
          <p:spPr>
            <a:xfrm>
              <a:off x="8037825" y="1703175"/>
              <a:ext cx="43650" cy="32700"/>
            </a:xfrm>
            <a:custGeom>
              <a:avLst/>
              <a:gdLst/>
              <a:ahLst/>
              <a:cxnLst/>
              <a:rect l="l" t="t" r="r" b="b"/>
              <a:pathLst>
                <a:path w="1746" h="1308" extrusionOk="0">
                  <a:moveTo>
                    <a:pt x="1645" y="1"/>
                  </a:moveTo>
                  <a:cubicBezTo>
                    <a:pt x="1638" y="1"/>
                    <a:pt x="1630" y="2"/>
                    <a:pt x="1622" y="4"/>
                  </a:cubicBezTo>
                  <a:cubicBezTo>
                    <a:pt x="1027" y="314"/>
                    <a:pt x="527" y="766"/>
                    <a:pt x="51" y="1219"/>
                  </a:cubicBezTo>
                  <a:cubicBezTo>
                    <a:pt x="0" y="1259"/>
                    <a:pt x="43" y="1308"/>
                    <a:pt x="87" y="1308"/>
                  </a:cubicBezTo>
                  <a:cubicBezTo>
                    <a:pt x="95" y="1308"/>
                    <a:pt x="103" y="1306"/>
                    <a:pt x="110" y="1302"/>
                  </a:cubicBezTo>
                  <a:cubicBezTo>
                    <a:pt x="586" y="850"/>
                    <a:pt x="1086" y="421"/>
                    <a:pt x="1682" y="123"/>
                  </a:cubicBezTo>
                  <a:cubicBezTo>
                    <a:pt x="1745" y="81"/>
                    <a:pt x="1705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539;p51"/>
            <p:cNvSpPr/>
            <p:nvPr/>
          </p:nvSpPr>
          <p:spPr>
            <a:xfrm>
              <a:off x="6533800" y="2027950"/>
              <a:ext cx="742000" cy="527250"/>
            </a:xfrm>
            <a:custGeom>
              <a:avLst/>
              <a:gdLst/>
              <a:ahLst/>
              <a:cxnLst/>
              <a:rect l="l" t="t" r="r" b="b"/>
              <a:pathLst>
                <a:path w="29680" h="21090" extrusionOk="0">
                  <a:moveTo>
                    <a:pt x="29476" y="1"/>
                  </a:moveTo>
                  <a:cubicBezTo>
                    <a:pt x="29451" y="1"/>
                    <a:pt x="29425" y="9"/>
                    <a:pt x="29398" y="27"/>
                  </a:cubicBezTo>
                  <a:cubicBezTo>
                    <a:pt x="24160" y="3361"/>
                    <a:pt x="19171" y="7052"/>
                    <a:pt x="14123" y="10683"/>
                  </a:cubicBezTo>
                  <a:cubicBezTo>
                    <a:pt x="9408" y="14076"/>
                    <a:pt x="4990" y="17946"/>
                    <a:pt x="49" y="20994"/>
                  </a:cubicBezTo>
                  <a:cubicBezTo>
                    <a:pt x="0" y="21013"/>
                    <a:pt x="32" y="21089"/>
                    <a:pt x="78" y="21089"/>
                  </a:cubicBezTo>
                  <a:cubicBezTo>
                    <a:pt x="88" y="21089"/>
                    <a:pt x="98" y="21086"/>
                    <a:pt x="109" y="21077"/>
                  </a:cubicBezTo>
                  <a:cubicBezTo>
                    <a:pt x="5062" y="18041"/>
                    <a:pt x="9491" y="14207"/>
                    <a:pt x="14230" y="10862"/>
                  </a:cubicBezTo>
                  <a:cubicBezTo>
                    <a:pt x="19302" y="7290"/>
                    <a:pt x="24290" y="3599"/>
                    <a:pt x="29541" y="277"/>
                  </a:cubicBezTo>
                  <a:cubicBezTo>
                    <a:pt x="29679" y="188"/>
                    <a:pt x="29596" y="1"/>
                    <a:pt x="294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540;p51"/>
            <p:cNvSpPr/>
            <p:nvPr/>
          </p:nvSpPr>
          <p:spPr>
            <a:xfrm>
              <a:off x="7233075" y="1814500"/>
              <a:ext cx="467475" cy="335475"/>
            </a:xfrm>
            <a:custGeom>
              <a:avLst/>
              <a:gdLst/>
              <a:ahLst/>
              <a:cxnLst/>
              <a:rect l="l" t="t" r="r" b="b"/>
              <a:pathLst>
                <a:path w="18699" h="13419" extrusionOk="0">
                  <a:moveTo>
                    <a:pt x="18458" y="1"/>
                  </a:moveTo>
                  <a:cubicBezTo>
                    <a:pt x="18430" y="1"/>
                    <a:pt x="18400" y="9"/>
                    <a:pt x="18370" y="28"/>
                  </a:cubicBezTo>
                  <a:cubicBezTo>
                    <a:pt x="12119" y="4171"/>
                    <a:pt x="6166" y="8755"/>
                    <a:pt x="129" y="13173"/>
                  </a:cubicBezTo>
                  <a:cubicBezTo>
                    <a:pt x="0" y="13262"/>
                    <a:pt x="79" y="13418"/>
                    <a:pt x="185" y="13418"/>
                  </a:cubicBezTo>
                  <a:cubicBezTo>
                    <a:pt x="205" y="13418"/>
                    <a:pt x="227" y="13412"/>
                    <a:pt x="249" y="13399"/>
                  </a:cubicBezTo>
                  <a:cubicBezTo>
                    <a:pt x="6309" y="8982"/>
                    <a:pt x="12393" y="4636"/>
                    <a:pt x="18548" y="350"/>
                  </a:cubicBezTo>
                  <a:cubicBezTo>
                    <a:pt x="18698" y="230"/>
                    <a:pt x="18605" y="1"/>
                    <a:pt x="184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541;p51"/>
            <p:cNvSpPr/>
            <p:nvPr/>
          </p:nvSpPr>
          <p:spPr>
            <a:xfrm>
              <a:off x="6049025" y="2790350"/>
              <a:ext cx="313300" cy="262375"/>
            </a:xfrm>
            <a:custGeom>
              <a:avLst/>
              <a:gdLst/>
              <a:ahLst/>
              <a:cxnLst/>
              <a:rect l="l" t="t" r="r" b="b"/>
              <a:pathLst>
                <a:path w="12532" h="10495" extrusionOk="0">
                  <a:moveTo>
                    <a:pt x="12412" y="1"/>
                  </a:moveTo>
                  <a:cubicBezTo>
                    <a:pt x="12393" y="1"/>
                    <a:pt x="12374" y="7"/>
                    <a:pt x="12356" y="23"/>
                  </a:cubicBezTo>
                  <a:cubicBezTo>
                    <a:pt x="8284" y="3523"/>
                    <a:pt x="3748" y="6452"/>
                    <a:pt x="45" y="10369"/>
                  </a:cubicBezTo>
                  <a:cubicBezTo>
                    <a:pt x="1" y="10422"/>
                    <a:pt x="48" y="10495"/>
                    <a:pt x="105" y="10495"/>
                  </a:cubicBezTo>
                  <a:cubicBezTo>
                    <a:pt x="125" y="10495"/>
                    <a:pt x="146" y="10486"/>
                    <a:pt x="164" y="10464"/>
                  </a:cubicBezTo>
                  <a:cubicBezTo>
                    <a:pt x="3867" y="6571"/>
                    <a:pt x="8403" y="3642"/>
                    <a:pt x="12475" y="142"/>
                  </a:cubicBezTo>
                  <a:cubicBezTo>
                    <a:pt x="12531" y="86"/>
                    <a:pt x="12478" y="1"/>
                    <a:pt x="124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542;p51"/>
            <p:cNvSpPr/>
            <p:nvPr/>
          </p:nvSpPr>
          <p:spPr>
            <a:xfrm>
              <a:off x="5981425" y="2512650"/>
              <a:ext cx="504050" cy="479575"/>
            </a:xfrm>
            <a:custGeom>
              <a:avLst/>
              <a:gdLst/>
              <a:ahLst/>
              <a:cxnLst/>
              <a:rect l="l" t="t" r="r" b="b"/>
              <a:pathLst>
                <a:path w="20162" h="19183" extrusionOk="0">
                  <a:moveTo>
                    <a:pt x="20039" y="0"/>
                  </a:moveTo>
                  <a:cubicBezTo>
                    <a:pt x="20019" y="0"/>
                    <a:pt x="19998" y="7"/>
                    <a:pt x="19977" y="22"/>
                  </a:cubicBezTo>
                  <a:cubicBezTo>
                    <a:pt x="12988" y="6023"/>
                    <a:pt x="6226" y="12333"/>
                    <a:pt x="11" y="19144"/>
                  </a:cubicBezTo>
                  <a:cubicBezTo>
                    <a:pt x="1" y="19163"/>
                    <a:pt x="15" y="19182"/>
                    <a:pt x="27" y="19182"/>
                  </a:cubicBezTo>
                  <a:cubicBezTo>
                    <a:pt x="30" y="19182"/>
                    <a:pt x="32" y="19181"/>
                    <a:pt x="34" y="19179"/>
                  </a:cubicBezTo>
                  <a:cubicBezTo>
                    <a:pt x="6309" y="12393"/>
                    <a:pt x="13119" y="6190"/>
                    <a:pt x="20096" y="141"/>
                  </a:cubicBezTo>
                  <a:cubicBezTo>
                    <a:pt x="20162" y="85"/>
                    <a:pt x="20110" y="0"/>
                    <a:pt x="2003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543;p51"/>
            <p:cNvSpPr/>
            <p:nvPr/>
          </p:nvSpPr>
          <p:spPr>
            <a:xfrm>
              <a:off x="6628400" y="2375475"/>
              <a:ext cx="334125" cy="235500"/>
            </a:xfrm>
            <a:custGeom>
              <a:avLst/>
              <a:gdLst/>
              <a:ahLst/>
              <a:cxnLst/>
              <a:rect l="l" t="t" r="r" b="b"/>
              <a:pathLst>
                <a:path w="13365" h="9420" extrusionOk="0">
                  <a:moveTo>
                    <a:pt x="13199" y="1"/>
                  </a:moveTo>
                  <a:cubicBezTo>
                    <a:pt x="13179" y="1"/>
                    <a:pt x="13158" y="7"/>
                    <a:pt x="13137" y="20"/>
                  </a:cubicBezTo>
                  <a:cubicBezTo>
                    <a:pt x="8684" y="2937"/>
                    <a:pt x="4397" y="6104"/>
                    <a:pt x="99" y="9248"/>
                  </a:cubicBezTo>
                  <a:cubicBezTo>
                    <a:pt x="0" y="9297"/>
                    <a:pt x="49" y="9420"/>
                    <a:pt x="123" y="9420"/>
                  </a:cubicBezTo>
                  <a:cubicBezTo>
                    <a:pt x="138" y="9420"/>
                    <a:pt x="154" y="9415"/>
                    <a:pt x="171" y="9403"/>
                  </a:cubicBezTo>
                  <a:cubicBezTo>
                    <a:pt x="4493" y="6271"/>
                    <a:pt x="8779" y="3116"/>
                    <a:pt x="13256" y="235"/>
                  </a:cubicBezTo>
                  <a:cubicBezTo>
                    <a:pt x="13365" y="155"/>
                    <a:pt x="13300" y="1"/>
                    <a:pt x="1319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544;p51"/>
            <p:cNvSpPr/>
            <p:nvPr/>
          </p:nvSpPr>
          <p:spPr>
            <a:xfrm>
              <a:off x="6736375" y="1800075"/>
              <a:ext cx="808350" cy="498800"/>
            </a:xfrm>
            <a:custGeom>
              <a:avLst/>
              <a:gdLst/>
              <a:ahLst/>
              <a:cxnLst/>
              <a:rect l="l" t="t" r="r" b="b"/>
              <a:pathLst>
                <a:path w="32334" h="19952" extrusionOk="0">
                  <a:moveTo>
                    <a:pt x="32206" y="1"/>
                  </a:moveTo>
                  <a:cubicBezTo>
                    <a:pt x="32193" y="1"/>
                    <a:pt x="32180" y="4"/>
                    <a:pt x="32166" y="10"/>
                  </a:cubicBezTo>
                  <a:cubicBezTo>
                    <a:pt x="21057" y="5951"/>
                    <a:pt x="10020" y="12178"/>
                    <a:pt x="19" y="19893"/>
                  </a:cubicBezTo>
                  <a:cubicBezTo>
                    <a:pt x="0" y="19912"/>
                    <a:pt x="11" y="19952"/>
                    <a:pt x="33" y="19952"/>
                  </a:cubicBezTo>
                  <a:cubicBezTo>
                    <a:pt x="39" y="19952"/>
                    <a:pt x="47" y="19949"/>
                    <a:pt x="55" y="19941"/>
                  </a:cubicBezTo>
                  <a:cubicBezTo>
                    <a:pt x="10068" y="12226"/>
                    <a:pt x="21140" y="6118"/>
                    <a:pt x="32261" y="165"/>
                  </a:cubicBezTo>
                  <a:cubicBezTo>
                    <a:pt x="32333" y="123"/>
                    <a:pt x="32289" y="1"/>
                    <a:pt x="322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545;p51"/>
            <p:cNvSpPr/>
            <p:nvPr/>
          </p:nvSpPr>
          <p:spPr>
            <a:xfrm>
              <a:off x="7616600" y="1693975"/>
              <a:ext cx="173450" cy="84950"/>
            </a:xfrm>
            <a:custGeom>
              <a:avLst/>
              <a:gdLst/>
              <a:ahLst/>
              <a:cxnLst/>
              <a:rect l="l" t="t" r="r" b="b"/>
              <a:pathLst>
                <a:path w="6938" h="3398" extrusionOk="0">
                  <a:moveTo>
                    <a:pt x="6752" y="0"/>
                  </a:moveTo>
                  <a:cubicBezTo>
                    <a:pt x="6734" y="0"/>
                    <a:pt x="6715" y="5"/>
                    <a:pt x="6696" y="15"/>
                  </a:cubicBezTo>
                  <a:cubicBezTo>
                    <a:pt x="4481" y="1039"/>
                    <a:pt x="2338" y="2194"/>
                    <a:pt x="112" y="3218"/>
                  </a:cubicBezTo>
                  <a:cubicBezTo>
                    <a:pt x="0" y="3269"/>
                    <a:pt x="62" y="3397"/>
                    <a:pt x="156" y="3397"/>
                  </a:cubicBezTo>
                  <a:cubicBezTo>
                    <a:pt x="172" y="3397"/>
                    <a:pt x="189" y="3393"/>
                    <a:pt x="207" y="3385"/>
                  </a:cubicBezTo>
                  <a:cubicBezTo>
                    <a:pt x="2422" y="2349"/>
                    <a:pt x="4600" y="1253"/>
                    <a:pt x="6815" y="229"/>
                  </a:cubicBezTo>
                  <a:cubicBezTo>
                    <a:pt x="6937" y="158"/>
                    <a:pt x="6859" y="0"/>
                    <a:pt x="6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546;p51"/>
            <p:cNvSpPr/>
            <p:nvPr/>
          </p:nvSpPr>
          <p:spPr>
            <a:xfrm>
              <a:off x="7537875" y="1806550"/>
              <a:ext cx="344650" cy="221875"/>
            </a:xfrm>
            <a:custGeom>
              <a:avLst/>
              <a:gdLst/>
              <a:ahLst/>
              <a:cxnLst/>
              <a:rect l="l" t="t" r="r" b="b"/>
              <a:pathLst>
                <a:path w="13786" h="8875" extrusionOk="0">
                  <a:moveTo>
                    <a:pt x="13577" y="0"/>
                  </a:moveTo>
                  <a:cubicBezTo>
                    <a:pt x="13553" y="0"/>
                    <a:pt x="13527" y="8"/>
                    <a:pt x="13500" y="25"/>
                  </a:cubicBezTo>
                  <a:cubicBezTo>
                    <a:pt x="8916" y="2823"/>
                    <a:pt x="4213" y="5382"/>
                    <a:pt x="46" y="8776"/>
                  </a:cubicBezTo>
                  <a:cubicBezTo>
                    <a:pt x="0" y="8822"/>
                    <a:pt x="39" y="8875"/>
                    <a:pt x="81" y="8875"/>
                  </a:cubicBezTo>
                  <a:cubicBezTo>
                    <a:pt x="94" y="8875"/>
                    <a:pt x="107" y="8870"/>
                    <a:pt x="118" y="8859"/>
                  </a:cubicBezTo>
                  <a:cubicBezTo>
                    <a:pt x="4320" y="5513"/>
                    <a:pt x="9023" y="2954"/>
                    <a:pt x="13655" y="287"/>
                  </a:cubicBezTo>
                  <a:cubicBezTo>
                    <a:pt x="13785" y="206"/>
                    <a:pt x="13705" y="0"/>
                    <a:pt x="135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547;p51"/>
            <p:cNvSpPr/>
            <p:nvPr/>
          </p:nvSpPr>
          <p:spPr>
            <a:xfrm>
              <a:off x="5437750" y="1790125"/>
              <a:ext cx="273450" cy="191525"/>
            </a:xfrm>
            <a:custGeom>
              <a:avLst/>
              <a:gdLst/>
              <a:ahLst/>
              <a:cxnLst/>
              <a:rect l="l" t="t" r="r" b="b"/>
              <a:pathLst>
                <a:path w="10938" h="7661" extrusionOk="0">
                  <a:moveTo>
                    <a:pt x="153" y="1"/>
                  </a:moveTo>
                  <a:cubicBezTo>
                    <a:pt x="66" y="1"/>
                    <a:pt x="0" y="149"/>
                    <a:pt x="100" y="193"/>
                  </a:cubicBezTo>
                  <a:cubicBezTo>
                    <a:pt x="4041" y="2003"/>
                    <a:pt x="7851" y="3813"/>
                    <a:pt x="10351" y="7540"/>
                  </a:cubicBezTo>
                  <a:cubicBezTo>
                    <a:pt x="10408" y="7625"/>
                    <a:pt x="10489" y="7660"/>
                    <a:pt x="10568" y="7660"/>
                  </a:cubicBezTo>
                  <a:cubicBezTo>
                    <a:pt x="10755" y="7660"/>
                    <a:pt x="10937" y="7466"/>
                    <a:pt x="10804" y="7266"/>
                  </a:cubicBezTo>
                  <a:cubicBezTo>
                    <a:pt x="8232" y="3563"/>
                    <a:pt x="4303" y="1575"/>
                    <a:pt x="172" y="3"/>
                  </a:cubicBezTo>
                  <a:cubicBezTo>
                    <a:pt x="165" y="1"/>
                    <a:pt x="15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548;p51"/>
            <p:cNvSpPr/>
            <p:nvPr/>
          </p:nvSpPr>
          <p:spPr>
            <a:xfrm>
              <a:off x="5680500" y="1566200"/>
              <a:ext cx="289725" cy="203775"/>
            </a:xfrm>
            <a:custGeom>
              <a:avLst/>
              <a:gdLst/>
              <a:ahLst/>
              <a:cxnLst/>
              <a:rect l="l" t="t" r="r" b="b"/>
              <a:pathLst>
                <a:path w="11589" h="8151" extrusionOk="0">
                  <a:moveTo>
                    <a:pt x="179" y="1"/>
                  </a:moveTo>
                  <a:cubicBezTo>
                    <a:pt x="58" y="1"/>
                    <a:pt x="0" y="224"/>
                    <a:pt x="153" y="257"/>
                  </a:cubicBezTo>
                  <a:cubicBezTo>
                    <a:pt x="4809" y="1376"/>
                    <a:pt x="7452" y="5281"/>
                    <a:pt x="11000" y="8091"/>
                  </a:cubicBezTo>
                  <a:cubicBezTo>
                    <a:pt x="11057" y="8133"/>
                    <a:pt x="11118" y="8151"/>
                    <a:pt x="11177" y="8151"/>
                  </a:cubicBezTo>
                  <a:cubicBezTo>
                    <a:pt x="11400" y="8151"/>
                    <a:pt x="11588" y="7891"/>
                    <a:pt x="11381" y="7722"/>
                  </a:cubicBezTo>
                  <a:cubicBezTo>
                    <a:pt x="7952" y="4745"/>
                    <a:pt x="4868" y="947"/>
                    <a:pt x="213" y="6"/>
                  </a:cubicBezTo>
                  <a:cubicBezTo>
                    <a:pt x="201" y="3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549;p51"/>
            <p:cNvSpPr/>
            <p:nvPr/>
          </p:nvSpPr>
          <p:spPr>
            <a:xfrm>
              <a:off x="6019625" y="1331975"/>
              <a:ext cx="282325" cy="278425"/>
            </a:xfrm>
            <a:custGeom>
              <a:avLst/>
              <a:gdLst/>
              <a:ahLst/>
              <a:cxnLst/>
              <a:rect l="l" t="t" r="r" b="b"/>
              <a:pathLst>
                <a:path w="11293" h="11137" extrusionOk="0">
                  <a:moveTo>
                    <a:pt x="168" y="1"/>
                  </a:moveTo>
                  <a:cubicBezTo>
                    <a:pt x="78" y="1"/>
                    <a:pt x="0" y="136"/>
                    <a:pt x="90" y="196"/>
                  </a:cubicBezTo>
                  <a:cubicBezTo>
                    <a:pt x="4067" y="3470"/>
                    <a:pt x="7496" y="7113"/>
                    <a:pt x="10806" y="11054"/>
                  </a:cubicBezTo>
                  <a:cubicBezTo>
                    <a:pt x="10855" y="11112"/>
                    <a:pt x="10912" y="11136"/>
                    <a:pt x="10967" y="11136"/>
                  </a:cubicBezTo>
                  <a:cubicBezTo>
                    <a:pt x="11138" y="11136"/>
                    <a:pt x="11292" y="10901"/>
                    <a:pt x="11139" y="10721"/>
                  </a:cubicBezTo>
                  <a:cubicBezTo>
                    <a:pt x="7924" y="6697"/>
                    <a:pt x="4329" y="3113"/>
                    <a:pt x="221" y="17"/>
                  </a:cubicBezTo>
                  <a:cubicBezTo>
                    <a:pt x="204" y="6"/>
                    <a:pt x="186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550;p51"/>
            <p:cNvSpPr/>
            <p:nvPr/>
          </p:nvSpPr>
          <p:spPr>
            <a:xfrm>
              <a:off x="6421025" y="1204075"/>
              <a:ext cx="248850" cy="308025"/>
            </a:xfrm>
            <a:custGeom>
              <a:avLst/>
              <a:gdLst/>
              <a:ahLst/>
              <a:cxnLst/>
              <a:rect l="l" t="t" r="r" b="b"/>
              <a:pathLst>
                <a:path w="9954" h="12321" extrusionOk="0">
                  <a:moveTo>
                    <a:pt x="152" y="1"/>
                  </a:moveTo>
                  <a:cubicBezTo>
                    <a:pt x="77" y="1"/>
                    <a:pt x="1" y="131"/>
                    <a:pt x="72" y="192"/>
                  </a:cubicBezTo>
                  <a:cubicBezTo>
                    <a:pt x="2155" y="1907"/>
                    <a:pt x="4465" y="3240"/>
                    <a:pt x="6049" y="5478"/>
                  </a:cubicBezTo>
                  <a:cubicBezTo>
                    <a:pt x="7501" y="7526"/>
                    <a:pt x="7811" y="10158"/>
                    <a:pt x="9335" y="12205"/>
                  </a:cubicBezTo>
                  <a:cubicBezTo>
                    <a:pt x="9395" y="12287"/>
                    <a:pt x="9479" y="12321"/>
                    <a:pt x="9562" y="12321"/>
                  </a:cubicBezTo>
                  <a:cubicBezTo>
                    <a:pt x="9760" y="12321"/>
                    <a:pt x="9953" y="12129"/>
                    <a:pt x="9811" y="11920"/>
                  </a:cubicBezTo>
                  <a:cubicBezTo>
                    <a:pt x="8192" y="9669"/>
                    <a:pt x="7680" y="6895"/>
                    <a:pt x="6049" y="4657"/>
                  </a:cubicBezTo>
                  <a:cubicBezTo>
                    <a:pt x="4584" y="2657"/>
                    <a:pt x="2203" y="1359"/>
                    <a:pt x="191" y="14"/>
                  </a:cubicBezTo>
                  <a:cubicBezTo>
                    <a:pt x="179" y="5"/>
                    <a:pt x="165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551;p51"/>
            <p:cNvSpPr/>
            <p:nvPr/>
          </p:nvSpPr>
          <p:spPr>
            <a:xfrm>
              <a:off x="6850650" y="1165200"/>
              <a:ext cx="258250" cy="318075"/>
            </a:xfrm>
            <a:custGeom>
              <a:avLst/>
              <a:gdLst/>
              <a:ahLst/>
              <a:cxnLst/>
              <a:rect l="l" t="t" r="r" b="b"/>
              <a:pathLst>
                <a:path w="10330" h="12723" extrusionOk="0">
                  <a:moveTo>
                    <a:pt x="206" y="1"/>
                  </a:moveTo>
                  <a:cubicBezTo>
                    <a:pt x="97" y="1"/>
                    <a:pt x="0" y="138"/>
                    <a:pt x="91" y="247"/>
                  </a:cubicBezTo>
                  <a:cubicBezTo>
                    <a:pt x="1806" y="2045"/>
                    <a:pt x="3782" y="3557"/>
                    <a:pt x="5532" y="5331"/>
                  </a:cubicBezTo>
                  <a:cubicBezTo>
                    <a:pt x="7640" y="7474"/>
                    <a:pt x="8390" y="10129"/>
                    <a:pt x="9890" y="12629"/>
                  </a:cubicBezTo>
                  <a:cubicBezTo>
                    <a:pt x="9930" y="12695"/>
                    <a:pt x="9990" y="12723"/>
                    <a:pt x="10051" y="12723"/>
                  </a:cubicBezTo>
                  <a:cubicBezTo>
                    <a:pt x="10189" y="12723"/>
                    <a:pt x="10330" y="12580"/>
                    <a:pt x="10247" y="12415"/>
                  </a:cubicBezTo>
                  <a:cubicBezTo>
                    <a:pt x="9009" y="10022"/>
                    <a:pt x="8092" y="7593"/>
                    <a:pt x="6282" y="5557"/>
                  </a:cubicBezTo>
                  <a:cubicBezTo>
                    <a:pt x="4497" y="3521"/>
                    <a:pt x="2199" y="1985"/>
                    <a:pt x="306" y="45"/>
                  </a:cubicBezTo>
                  <a:cubicBezTo>
                    <a:pt x="275" y="14"/>
                    <a:pt x="240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552;p51"/>
            <p:cNvSpPr/>
            <p:nvPr/>
          </p:nvSpPr>
          <p:spPr>
            <a:xfrm>
              <a:off x="7394450" y="1331250"/>
              <a:ext cx="83400" cy="119900"/>
            </a:xfrm>
            <a:custGeom>
              <a:avLst/>
              <a:gdLst/>
              <a:ahLst/>
              <a:cxnLst/>
              <a:rect l="l" t="t" r="r" b="b"/>
              <a:pathLst>
                <a:path w="3336" h="4796" extrusionOk="0">
                  <a:moveTo>
                    <a:pt x="40" y="1"/>
                  </a:moveTo>
                  <a:cubicBezTo>
                    <a:pt x="22" y="1"/>
                    <a:pt x="0" y="20"/>
                    <a:pt x="9" y="46"/>
                  </a:cubicBezTo>
                  <a:cubicBezTo>
                    <a:pt x="830" y="1713"/>
                    <a:pt x="2199" y="3023"/>
                    <a:pt x="2985" y="4713"/>
                  </a:cubicBezTo>
                  <a:cubicBezTo>
                    <a:pt x="3016" y="4771"/>
                    <a:pt x="3066" y="4795"/>
                    <a:pt x="3117" y="4795"/>
                  </a:cubicBezTo>
                  <a:cubicBezTo>
                    <a:pt x="3225" y="4795"/>
                    <a:pt x="3336" y="4688"/>
                    <a:pt x="3271" y="4559"/>
                  </a:cubicBezTo>
                  <a:cubicBezTo>
                    <a:pt x="2437" y="2904"/>
                    <a:pt x="1164" y="1487"/>
                    <a:pt x="56" y="10"/>
                  </a:cubicBezTo>
                  <a:cubicBezTo>
                    <a:pt x="53" y="4"/>
                    <a:pt x="47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553;p51"/>
            <p:cNvSpPr/>
            <p:nvPr/>
          </p:nvSpPr>
          <p:spPr>
            <a:xfrm>
              <a:off x="7562725" y="1425650"/>
              <a:ext cx="62825" cy="114950"/>
            </a:xfrm>
            <a:custGeom>
              <a:avLst/>
              <a:gdLst/>
              <a:ahLst/>
              <a:cxnLst/>
              <a:rect l="l" t="t" r="r" b="b"/>
              <a:pathLst>
                <a:path w="2513" h="4598" extrusionOk="0">
                  <a:moveTo>
                    <a:pt x="143" y="0"/>
                  </a:moveTo>
                  <a:cubicBezTo>
                    <a:pt x="77" y="0"/>
                    <a:pt x="0" y="59"/>
                    <a:pt x="17" y="140"/>
                  </a:cubicBezTo>
                  <a:cubicBezTo>
                    <a:pt x="529" y="1676"/>
                    <a:pt x="1576" y="2950"/>
                    <a:pt x="2100" y="4474"/>
                  </a:cubicBezTo>
                  <a:cubicBezTo>
                    <a:pt x="2133" y="4559"/>
                    <a:pt x="2210" y="4597"/>
                    <a:pt x="2286" y="4597"/>
                  </a:cubicBezTo>
                  <a:cubicBezTo>
                    <a:pt x="2400" y="4597"/>
                    <a:pt x="2512" y="4510"/>
                    <a:pt x="2469" y="4366"/>
                  </a:cubicBezTo>
                  <a:cubicBezTo>
                    <a:pt x="1945" y="2819"/>
                    <a:pt x="898" y="1509"/>
                    <a:pt x="219" y="44"/>
                  </a:cubicBezTo>
                  <a:cubicBezTo>
                    <a:pt x="204" y="14"/>
                    <a:pt x="175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554;p51"/>
            <p:cNvSpPr/>
            <p:nvPr/>
          </p:nvSpPr>
          <p:spPr>
            <a:xfrm>
              <a:off x="7735050" y="1511800"/>
              <a:ext cx="101600" cy="127350"/>
            </a:xfrm>
            <a:custGeom>
              <a:avLst/>
              <a:gdLst/>
              <a:ahLst/>
              <a:cxnLst/>
              <a:rect l="l" t="t" r="r" b="b"/>
              <a:pathLst>
                <a:path w="4064" h="5094" extrusionOk="0">
                  <a:moveTo>
                    <a:pt x="184" y="0"/>
                  </a:moveTo>
                  <a:cubicBezTo>
                    <a:pt x="89" y="0"/>
                    <a:pt x="0" y="127"/>
                    <a:pt x="101" y="218"/>
                  </a:cubicBezTo>
                  <a:cubicBezTo>
                    <a:pt x="1446" y="1694"/>
                    <a:pt x="2696" y="3206"/>
                    <a:pt x="3637" y="4992"/>
                  </a:cubicBezTo>
                  <a:cubicBezTo>
                    <a:pt x="3675" y="5064"/>
                    <a:pt x="3735" y="5094"/>
                    <a:pt x="3796" y="5094"/>
                  </a:cubicBezTo>
                  <a:cubicBezTo>
                    <a:pt x="3928" y="5094"/>
                    <a:pt x="4063" y="4956"/>
                    <a:pt x="3982" y="4802"/>
                  </a:cubicBezTo>
                  <a:cubicBezTo>
                    <a:pt x="2994" y="3028"/>
                    <a:pt x="1720" y="1456"/>
                    <a:pt x="267" y="39"/>
                  </a:cubicBezTo>
                  <a:cubicBezTo>
                    <a:pt x="242" y="12"/>
                    <a:pt x="21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555;p51"/>
            <p:cNvSpPr/>
            <p:nvPr/>
          </p:nvSpPr>
          <p:spPr>
            <a:xfrm>
              <a:off x="7271150" y="2973875"/>
              <a:ext cx="728950" cy="644650"/>
            </a:xfrm>
            <a:custGeom>
              <a:avLst/>
              <a:gdLst/>
              <a:ahLst/>
              <a:cxnLst/>
              <a:rect l="l" t="t" r="r" b="b"/>
              <a:pathLst>
                <a:path w="29158" h="25786" extrusionOk="0">
                  <a:moveTo>
                    <a:pt x="14745" y="563"/>
                  </a:moveTo>
                  <a:cubicBezTo>
                    <a:pt x="15897" y="563"/>
                    <a:pt x="17058" y="714"/>
                    <a:pt x="18192" y="1028"/>
                  </a:cubicBezTo>
                  <a:cubicBezTo>
                    <a:pt x="24860" y="2862"/>
                    <a:pt x="28265" y="10136"/>
                    <a:pt x="26491" y="16554"/>
                  </a:cubicBezTo>
                  <a:cubicBezTo>
                    <a:pt x="24990" y="22036"/>
                    <a:pt x="19782" y="25313"/>
                    <a:pt x="14412" y="25313"/>
                  </a:cubicBezTo>
                  <a:cubicBezTo>
                    <a:pt x="13263" y="25313"/>
                    <a:pt x="12106" y="25163"/>
                    <a:pt x="10977" y="24852"/>
                  </a:cubicBezTo>
                  <a:cubicBezTo>
                    <a:pt x="4405" y="22697"/>
                    <a:pt x="821" y="16006"/>
                    <a:pt x="2667" y="9338"/>
                  </a:cubicBezTo>
                  <a:cubicBezTo>
                    <a:pt x="4176" y="3849"/>
                    <a:pt x="9374" y="563"/>
                    <a:pt x="14745" y="563"/>
                  </a:cubicBezTo>
                  <a:close/>
                  <a:moveTo>
                    <a:pt x="14593" y="1"/>
                  </a:moveTo>
                  <a:cubicBezTo>
                    <a:pt x="9077" y="1"/>
                    <a:pt x="4001" y="3852"/>
                    <a:pt x="2238" y="9208"/>
                  </a:cubicBezTo>
                  <a:cubicBezTo>
                    <a:pt x="1" y="16014"/>
                    <a:pt x="4292" y="23117"/>
                    <a:pt x="10846" y="25289"/>
                  </a:cubicBezTo>
                  <a:lnTo>
                    <a:pt x="10846" y="25289"/>
                  </a:lnTo>
                  <a:cubicBezTo>
                    <a:pt x="10850" y="25290"/>
                    <a:pt x="10854" y="25292"/>
                    <a:pt x="10858" y="25293"/>
                  </a:cubicBezTo>
                  <a:cubicBezTo>
                    <a:pt x="12072" y="25626"/>
                    <a:pt x="13286" y="25785"/>
                    <a:pt x="14475" y="25785"/>
                  </a:cubicBezTo>
                  <a:cubicBezTo>
                    <a:pt x="20051" y="25785"/>
                    <a:pt x="25077" y="22276"/>
                    <a:pt x="26931" y="16673"/>
                  </a:cubicBezTo>
                  <a:cubicBezTo>
                    <a:pt x="29158" y="9862"/>
                    <a:pt x="24860" y="2754"/>
                    <a:pt x="18311" y="599"/>
                  </a:cubicBezTo>
                  <a:cubicBezTo>
                    <a:pt x="17071" y="192"/>
                    <a:pt x="15821" y="1"/>
                    <a:pt x="1459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556;p51"/>
            <p:cNvSpPr/>
            <p:nvPr/>
          </p:nvSpPr>
          <p:spPr>
            <a:xfrm>
              <a:off x="7329800" y="3025825"/>
              <a:ext cx="611975" cy="539975"/>
            </a:xfrm>
            <a:custGeom>
              <a:avLst/>
              <a:gdLst/>
              <a:ahLst/>
              <a:cxnLst/>
              <a:rect l="l" t="t" r="r" b="b"/>
              <a:pathLst>
                <a:path w="24479" h="21599" extrusionOk="0">
                  <a:moveTo>
                    <a:pt x="12398" y="350"/>
                  </a:moveTo>
                  <a:cubicBezTo>
                    <a:pt x="13373" y="350"/>
                    <a:pt x="14354" y="476"/>
                    <a:pt x="15310" y="736"/>
                  </a:cubicBezTo>
                  <a:cubicBezTo>
                    <a:pt x="20990" y="2284"/>
                    <a:pt x="23835" y="8487"/>
                    <a:pt x="22359" y="13928"/>
                  </a:cubicBezTo>
                  <a:cubicBezTo>
                    <a:pt x="21084" y="18607"/>
                    <a:pt x="16649" y="21362"/>
                    <a:pt x="12090" y="21362"/>
                  </a:cubicBezTo>
                  <a:cubicBezTo>
                    <a:pt x="11115" y="21362"/>
                    <a:pt x="10135" y="21237"/>
                    <a:pt x="9179" y="20976"/>
                  </a:cubicBezTo>
                  <a:cubicBezTo>
                    <a:pt x="3583" y="19107"/>
                    <a:pt x="571" y="13476"/>
                    <a:pt x="2118" y="7784"/>
                  </a:cubicBezTo>
                  <a:cubicBezTo>
                    <a:pt x="3394" y="3105"/>
                    <a:pt x="7837" y="350"/>
                    <a:pt x="12398" y="350"/>
                  </a:cubicBezTo>
                  <a:close/>
                  <a:moveTo>
                    <a:pt x="12243" y="0"/>
                  </a:moveTo>
                  <a:cubicBezTo>
                    <a:pt x="7627" y="0"/>
                    <a:pt x="3384" y="3265"/>
                    <a:pt x="1904" y="7725"/>
                  </a:cubicBezTo>
                  <a:cubicBezTo>
                    <a:pt x="0" y="13424"/>
                    <a:pt x="3649" y="19360"/>
                    <a:pt x="9107" y="21187"/>
                  </a:cubicBezTo>
                  <a:lnTo>
                    <a:pt x="9107" y="21187"/>
                  </a:lnTo>
                  <a:cubicBezTo>
                    <a:pt x="9111" y="21188"/>
                    <a:pt x="9115" y="21190"/>
                    <a:pt x="9119" y="21191"/>
                  </a:cubicBezTo>
                  <a:cubicBezTo>
                    <a:pt x="9119" y="21191"/>
                    <a:pt x="9119" y="21191"/>
                    <a:pt x="9119" y="21191"/>
                  </a:cubicBezTo>
                  <a:lnTo>
                    <a:pt x="9119" y="21191"/>
                  </a:lnTo>
                  <a:cubicBezTo>
                    <a:pt x="9132" y="21197"/>
                    <a:pt x="9144" y="21200"/>
                    <a:pt x="9155" y="21200"/>
                  </a:cubicBezTo>
                  <a:lnTo>
                    <a:pt x="9155" y="21200"/>
                  </a:lnTo>
                  <a:cubicBezTo>
                    <a:pt x="10159" y="21469"/>
                    <a:pt x="11160" y="21598"/>
                    <a:pt x="12141" y="21598"/>
                  </a:cubicBezTo>
                  <a:cubicBezTo>
                    <a:pt x="16814" y="21598"/>
                    <a:pt x="21002" y="18668"/>
                    <a:pt x="22573" y="13964"/>
                  </a:cubicBezTo>
                  <a:cubicBezTo>
                    <a:pt x="24478" y="8273"/>
                    <a:pt x="20811" y="2331"/>
                    <a:pt x="15358" y="510"/>
                  </a:cubicBezTo>
                  <a:cubicBezTo>
                    <a:pt x="14319" y="163"/>
                    <a:pt x="13272" y="0"/>
                    <a:pt x="122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/>
      <p:bldP spid="317" grpId="0" build="p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1"/>
          <p:cNvSpPr txBox="1">
            <a:spLocks noGrp="1"/>
          </p:cNvSpPr>
          <p:nvPr>
            <p:ph type="title"/>
          </p:nvPr>
        </p:nvSpPr>
        <p:spPr>
          <a:xfrm>
            <a:off x="161100" y="206952"/>
            <a:ext cx="5322788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dirty="0" smtClean="0"/>
              <a:t>Navodila za likovno ustvarjanje:</a:t>
            </a:r>
            <a:endParaRPr sz="2400" dirty="0"/>
          </a:p>
        </p:txBody>
      </p:sp>
      <p:sp>
        <p:nvSpPr>
          <p:cNvPr id="481" name="Google Shape;481;p31"/>
          <p:cNvSpPr txBox="1">
            <a:spLocks noGrp="1"/>
          </p:cNvSpPr>
          <p:nvPr>
            <p:ph type="subTitle" idx="1"/>
          </p:nvPr>
        </p:nvSpPr>
        <p:spPr>
          <a:xfrm>
            <a:off x="218612" y="928688"/>
            <a:ext cx="7553788" cy="3217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 smtClean="0">
                <a:solidFill>
                  <a:schemeClr val="dk1"/>
                </a:solidFill>
              </a:rPr>
              <a:t>V nadaljevanju vam bo predstavljenih 5 nalog, kako lahko ustvarjate na današnji kulturni dan.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 smtClean="0">
                <a:solidFill>
                  <a:schemeClr val="dk1"/>
                </a:solidFill>
              </a:rPr>
              <a:t>Izberite, kar vam bo všeč. Uporabite stvari, ki jih imate doma.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 dirty="0" smtClean="0">
                <a:solidFill>
                  <a:schemeClr val="tx1"/>
                </a:solidFill>
              </a:rPr>
              <a:t>Izbirate lahko med nalogami: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l-SI" sz="18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18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2" name="Google Shape;482;p31"/>
          <p:cNvSpPr/>
          <p:nvPr/>
        </p:nvSpPr>
        <p:spPr>
          <a:xfrm rot="537707">
            <a:off x="6295267" y="2615952"/>
            <a:ext cx="2654220" cy="2705337"/>
          </a:xfrm>
          <a:custGeom>
            <a:avLst/>
            <a:gdLst/>
            <a:ahLst/>
            <a:cxnLst/>
            <a:rect l="l" t="t" r="r" b="b"/>
            <a:pathLst>
              <a:path w="118006" h="97639" extrusionOk="0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1"/>
          <p:cNvSpPr/>
          <p:nvPr/>
        </p:nvSpPr>
        <p:spPr>
          <a:xfrm rot="1143741">
            <a:off x="7592176" y="1617197"/>
            <a:ext cx="1115495" cy="1840082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9162;p73"/>
          <p:cNvSpPr/>
          <p:nvPr/>
        </p:nvSpPr>
        <p:spPr>
          <a:xfrm>
            <a:off x="558929" y="3144251"/>
            <a:ext cx="299376" cy="305026"/>
          </a:xfrm>
          <a:custGeom>
            <a:avLst/>
            <a:gdLst/>
            <a:ahLst/>
            <a:cxnLst/>
            <a:rect l="l" t="t" r="r" b="b"/>
            <a:pathLst>
              <a:path w="12277" h="10442" extrusionOk="0">
                <a:moveTo>
                  <a:pt x="6121" y="298"/>
                </a:moveTo>
                <a:cubicBezTo>
                  <a:pt x="7240" y="298"/>
                  <a:pt x="8288" y="393"/>
                  <a:pt x="9085" y="536"/>
                </a:cubicBezTo>
                <a:cubicBezTo>
                  <a:pt x="10002" y="715"/>
                  <a:pt x="10228" y="929"/>
                  <a:pt x="10228" y="965"/>
                </a:cubicBezTo>
                <a:lnTo>
                  <a:pt x="10228" y="988"/>
                </a:lnTo>
                <a:lnTo>
                  <a:pt x="10216" y="1000"/>
                </a:lnTo>
                <a:cubicBezTo>
                  <a:pt x="10193" y="1024"/>
                  <a:pt x="10157" y="1060"/>
                  <a:pt x="10109" y="1084"/>
                </a:cubicBezTo>
                <a:cubicBezTo>
                  <a:pt x="10062" y="1119"/>
                  <a:pt x="9990" y="1143"/>
                  <a:pt x="9895" y="1191"/>
                </a:cubicBezTo>
                <a:lnTo>
                  <a:pt x="9871" y="1191"/>
                </a:lnTo>
                <a:cubicBezTo>
                  <a:pt x="9859" y="1191"/>
                  <a:pt x="9835" y="1215"/>
                  <a:pt x="9835" y="1215"/>
                </a:cubicBezTo>
                <a:cubicBezTo>
                  <a:pt x="9645" y="1286"/>
                  <a:pt x="9395" y="1346"/>
                  <a:pt x="9050" y="1417"/>
                </a:cubicBezTo>
                <a:cubicBezTo>
                  <a:pt x="9038" y="1417"/>
                  <a:pt x="9002" y="1429"/>
                  <a:pt x="8978" y="1429"/>
                </a:cubicBezTo>
                <a:lnTo>
                  <a:pt x="8966" y="1429"/>
                </a:lnTo>
                <a:cubicBezTo>
                  <a:pt x="8931" y="1429"/>
                  <a:pt x="8919" y="1453"/>
                  <a:pt x="8883" y="1453"/>
                </a:cubicBezTo>
                <a:cubicBezTo>
                  <a:pt x="8169" y="1560"/>
                  <a:pt x="7264" y="1643"/>
                  <a:pt x="6311" y="1655"/>
                </a:cubicBezTo>
                <a:lnTo>
                  <a:pt x="5930" y="1655"/>
                </a:lnTo>
                <a:cubicBezTo>
                  <a:pt x="4978" y="1643"/>
                  <a:pt x="4061" y="1584"/>
                  <a:pt x="3347" y="1453"/>
                </a:cubicBezTo>
                <a:cubicBezTo>
                  <a:pt x="3323" y="1453"/>
                  <a:pt x="3311" y="1429"/>
                  <a:pt x="3275" y="1429"/>
                </a:cubicBezTo>
                <a:cubicBezTo>
                  <a:pt x="3251" y="1429"/>
                  <a:pt x="3228" y="1417"/>
                  <a:pt x="3204" y="1417"/>
                </a:cubicBezTo>
                <a:cubicBezTo>
                  <a:pt x="2847" y="1346"/>
                  <a:pt x="2561" y="1262"/>
                  <a:pt x="2370" y="1191"/>
                </a:cubicBezTo>
                <a:cubicBezTo>
                  <a:pt x="2358" y="1191"/>
                  <a:pt x="2335" y="1179"/>
                  <a:pt x="2335" y="1179"/>
                </a:cubicBezTo>
                <a:cubicBezTo>
                  <a:pt x="2263" y="1179"/>
                  <a:pt x="2215" y="1155"/>
                  <a:pt x="2180" y="1119"/>
                </a:cubicBezTo>
                <a:cubicBezTo>
                  <a:pt x="2180" y="1119"/>
                  <a:pt x="2156" y="1119"/>
                  <a:pt x="2156" y="1107"/>
                </a:cubicBezTo>
                <a:cubicBezTo>
                  <a:pt x="2096" y="1072"/>
                  <a:pt x="2061" y="1024"/>
                  <a:pt x="2025" y="1000"/>
                </a:cubicBezTo>
                <a:cubicBezTo>
                  <a:pt x="2025" y="1000"/>
                  <a:pt x="2025" y="988"/>
                  <a:pt x="2013" y="988"/>
                </a:cubicBezTo>
                <a:lnTo>
                  <a:pt x="2013" y="965"/>
                </a:lnTo>
                <a:cubicBezTo>
                  <a:pt x="2025" y="929"/>
                  <a:pt x="2239" y="715"/>
                  <a:pt x="3156" y="536"/>
                </a:cubicBezTo>
                <a:cubicBezTo>
                  <a:pt x="3942" y="393"/>
                  <a:pt x="5002" y="298"/>
                  <a:pt x="6121" y="298"/>
                </a:cubicBezTo>
                <a:close/>
                <a:moveTo>
                  <a:pt x="9514" y="7775"/>
                </a:moveTo>
                <a:cubicBezTo>
                  <a:pt x="9728" y="7787"/>
                  <a:pt x="9931" y="7787"/>
                  <a:pt x="10133" y="7799"/>
                </a:cubicBezTo>
                <a:cubicBezTo>
                  <a:pt x="10181" y="7799"/>
                  <a:pt x="10228" y="7799"/>
                  <a:pt x="10288" y="7811"/>
                </a:cubicBezTo>
                <a:cubicBezTo>
                  <a:pt x="10538" y="7834"/>
                  <a:pt x="10919" y="7846"/>
                  <a:pt x="11252" y="7930"/>
                </a:cubicBezTo>
                <a:cubicBezTo>
                  <a:pt x="11490" y="7989"/>
                  <a:pt x="11776" y="8085"/>
                  <a:pt x="11812" y="8263"/>
                </a:cubicBezTo>
                <a:cubicBezTo>
                  <a:pt x="11836" y="8489"/>
                  <a:pt x="11490" y="8739"/>
                  <a:pt x="11288" y="8858"/>
                </a:cubicBezTo>
                <a:cubicBezTo>
                  <a:pt x="10943" y="9061"/>
                  <a:pt x="10514" y="9251"/>
                  <a:pt x="10336" y="9323"/>
                </a:cubicBezTo>
                <a:cubicBezTo>
                  <a:pt x="9109" y="9799"/>
                  <a:pt x="7692" y="10037"/>
                  <a:pt x="6121" y="10037"/>
                </a:cubicBezTo>
                <a:cubicBezTo>
                  <a:pt x="4537" y="10037"/>
                  <a:pt x="3108" y="9799"/>
                  <a:pt x="1906" y="9323"/>
                </a:cubicBezTo>
                <a:cubicBezTo>
                  <a:pt x="1727" y="9251"/>
                  <a:pt x="1299" y="9085"/>
                  <a:pt x="953" y="8858"/>
                </a:cubicBezTo>
                <a:cubicBezTo>
                  <a:pt x="739" y="8727"/>
                  <a:pt x="418" y="8489"/>
                  <a:pt x="477" y="8263"/>
                </a:cubicBezTo>
                <a:cubicBezTo>
                  <a:pt x="561" y="7894"/>
                  <a:pt x="1608" y="7846"/>
                  <a:pt x="2013" y="7811"/>
                </a:cubicBezTo>
                <a:cubicBezTo>
                  <a:pt x="2073" y="7811"/>
                  <a:pt x="2132" y="7811"/>
                  <a:pt x="2156" y="7799"/>
                </a:cubicBezTo>
                <a:cubicBezTo>
                  <a:pt x="2346" y="7787"/>
                  <a:pt x="2561" y="7775"/>
                  <a:pt x="2787" y="7775"/>
                </a:cubicBezTo>
                <a:lnTo>
                  <a:pt x="2787" y="8073"/>
                </a:lnTo>
                <a:lnTo>
                  <a:pt x="2787" y="8085"/>
                </a:lnTo>
                <a:lnTo>
                  <a:pt x="2787" y="8394"/>
                </a:lnTo>
                <a:lnTo>
                  <a:pt x="2787" y="8442"/>
                </a:lnTo>
                <a:cubicBezTo>
                  <a:pt x="2787" y="8466"/>
                  <a:pt x="2787" y="8489"/>
                  <a:pt x="2799" y="8513"/>
                </a:cubicBezTo>
                <a:cubicBezTo>
                  <a:pt x="2799" y="8525"/>
                  <a:pt x="2811" y="8549"/>
                  <a:pt x="2811" y="8561"/>
                </a:cubicBezTo>
                <a:cubicBezTo>
                  <a:pt x="2811" y="8573"/>
                  <a:pt x="2823" y="8585"/>
                  <a:pt x="2847" y="8608"/>
                </a:cubicBezTo>
                <a:cubicBezTo>
                  <a:pt x="2966" y="8787"/>
                  <a:pt x="3287" y="8918"/>
                  <a:pt x="3870" y="9025"/>
                </a:cubicBezTo>
                <a:cubicBezTo>
                  <a:pt x="4478" y="9120"/>
                  <a:pt x="5287" y="9204"/>
                  <a:pt x="6145" y="9204"/>
                </a:cubicBezTo>
                <a:cubicBezTo>
                  <a:pt x="6359" y="9204"/>
                  <a:pt x="6585" y="9204"/>
                  <a:pt x="6776" y="9180"/>
                </a:cubicBezTo>
                <a:cubicBezTo>
                  <a:pt x="7395" y="9168"/>
                  <a:pt x="7966" y="9108"/>
                  <a:pt x="8419" y="9025"/>
                </a:cubicBezTo>
                <a:cubicBezTo>
                  <a:pt x="9097" y="8906"/>
                  <a:pt x="9431" y="8739"/>
                  <a:pt x="9490" y="8513"/>
                </a:cubicBezTo>
                <a:cubicBezTo>
                  <a:pt x="9490" y="8489"/>
                  <a:pt x="9514" y="8466"/>
                  <a:pt x="9514" y="8442"/>
                </a:cubicBezTo>
                <a:lnTo>
                  <a:pt x="9514" y="8430"/>
                </a:lnTo>
                <a:lnTo>
                  <a:pt x="9514" y="8108"/>
                </a:lnTo>
                <a:lnTo>
                  <a:pt x="9514" y="8073"/>
                </a:lnTo>
                <a:lnTo>
                  <a:pt x="9514" y="7787"/>
                </a:lnTo>
                <a:lnTo>
                  <a:pt x="9514" y="7775"/>
                </a:lnTo>
                <a:close/>
                <a:moveTo>
                  <a:pt x="6133" y="0"/>
                </a:moveTo>
                <a:cubicBezTo>
                  <a:pt x="4978" y="0"/>
                  <a:pt x="3882" y="95"/>
                  <a:pt x="3073" y="250"/>
                </a:cubicBezTo>
                <a:cubicBezTo>
                  <a:pt x="2668" y="334"/>
                  <a:pt x="2335" y="429"/>
                  <a:pt x="2096" y="536"/>
                </a:cubicBezTo>
                <a:cubicBezTo>
                  <a:pt x="2001" y="584"/>
                  <a:pt x="1704" y="726"/>
                  <a:pt x="1668" y="988"/>
                </a:cubicBezTo>
                <a:lnTo>
                  <a:pt x="1668" y="1012"/>
                </a:lnTo>
                <a:lnTo>
                  <a:pt x="1668" y="1024"/>
                </a:lnTo>
                <a:cubicBezTo>
                  <a:pt x="1668" y="1119"/>
                  <a:pt x="1704" y="1191"/>
                  <a:pt x="1739" y="1250"/>
                </a:cubicBezTo>
                <a:cubicBezTo>
                  <a:pt x="1977" y="1953"/>
                  <a:pt x="2668" y="4155"/>
                  <a:pt x="2787" y="7144"/>
                </a:cubicBezTo>
                <a:lnTo>
                  <a:pt x="2787" y="7168"/>
                </a:lnTo>
                <a:cubicBezTo>
                  <a:pt x="2787" y="7263"/>
                  <a:pt x="2787" y="7370"/>
                  <a:pt x="2799" y="7477"/>
                </a:cubicBezTo>
                <a:cubicBezTo>
                  <a:pt x="2573" y="7489"/>
                  <a:pt x="2370" y="7489"/>
                  <a:pt x="2156" y="7501"/>
                </a:cubicBezTo>
                <a:cubicBezTo>
                  <a:pt x="2120" y="7501"/>
                  <a:pt x="2073" y="7501"/>
                  <a:pt x="2013" y="7525"/>
                </a:cubicBezTo>
                <a:cubicBezTo>
                  <a:pt x="1418" y="7549"/>
                  <a:pt x="310" y="7608"/>
                  <a:pt x="168" y="8239"/>
                </a:cubicBezTo>
                <a:cubicBezTo>
                  <a:pt x="1" y="8906"/>
                  <a:pt x="1025" y="9382"/>
                  <a:pt x="1823" y="9692"/>
                </a:cubicBezTo>
                <a:cubicBezTo>
                  <a:pt x="3073" y="10180"/>
                  <a:pt x="4537" y="10442"/>
                  <a:pt x="6168" y="10442"/>
                </a:cubicBezTo>
                <a:cubicBezTo>
                  <a:pt x="7788" y="10442"/>
                  <a:pt x="9264" y="10180"/>
                  <a:pt x="10514" y="9692"/>
                </a:cubicBezTo>
                <a:cubicBezTo>
                  <a:pt x="11252" y="9335"/>
                  <a:pt x="12276" y="8846"/>
                  <a:pt x="12121" y="8192"/>
                </a:cubicBezTo>
                <a:cubicBezTo>
                  <a:pt x="11967" y="7561"/>
                  <a:pt x="10848" y="7501"/>
                  <a:pt x="10252" y="7477"/>
                </a:cubicBezTo>
                <a:cubicBezTo>
                  <a:pt x="10193" y="7477"/>
                  <a:pt x="10157" y="7477"/>
                  <a:pt x="10109" y="7465"/>
                </a:cubicBezTo>
                <a:cubicBezTo>
                  <a:pt x="9895" y="7442"/>
                  <a:pt x="9693" y="7430"/>
                  <a:pt x="9466" y="7430"/>
                </a:cubicBezTo>
                <a:cubicBezTo>
                  <a:pt x="9466" y="7323"/>
                  <a:pt x="9466" y="7215"/>
                  <a:pt x="9478" y="7120"/>
                </a:cubicBezTo>
                <a:cubicBezTo>
                  <a:pt x="9526" y="5906"/>
                  <a:pt x="9657" y="4715"/>
                  <a:pt x="9895" y="3548"/>
                </a:cubicBezTo>
                <a:cubicBezTo>
                  <a:pt x="9907" y="3453"/>
                  <a:pt x="9859" y="3346"/>
                  <a:pt x="9764" y="3334"/>
                </a:cubicBezTo>
                <a:cubicBezTo>
                  <a:pt x="9756" y="3333"/>
                  <a:pt x="9748" y="3332"/>
                  <a:pt x="9740" y="3332"/>
                </a:cubicBezTo>
                <a:cubicBezTo>
                  <a:pt x="9653" y="3332"/>
                  <a:pt x="9571" y="3389"/>
                  <a:pt x="9550" y="3465"/>
                </a:cubicBezTo>
                <a:cubicBezTo>
                  <a:pt x="9312" y="4620"/>
                  <a:pt x="9181" y="5787"/>
                  <a:pt x="9133" y="6965"/>
                </a:cubicBezTo>
                <a:cubicBezTo>
                  <a:pt x="8288" y="7120"/>
                  <a:pt x="7228" y="7203"/>
                  <a:pt x="6121" y="7203"/>
                </a:cubicBezTo>
                <a:cubicBezTo>
                  <a:pt x="5597" y="7203"/>
                  <a:pt x="5085" y="7192"/>
                  <a:pt x="4609" y="7144"/>
                </a:cubicBezTo>
                <a:cubicBezTo>
                  <a:pt x="4513" y="7144"/>
                  <a:pt x="4430" y="7203"/>
                  <a:pt x="4418" y="7311"/>
                </a:cubicBezTo>
                <a:cubicBezTo>
                  <a:pt x="4418" y="7418"/>
                  <a:pt x="4478" y="7489"/>
                  <a:pt x="4585" y="7501"/>
                </a:cubicBezTo>
                <a:cubicBezTo>
                  <a:pt x="5073" y="7537"/>
                  <a:pt x="5597" y="7561"/>
                  <a:pt x="6121" y="7561"/>
                </a:cubicBezTo>
                <a:cubicBezTo>
                  <a:pt x="7216" y="7561"/>
                  <a:pt x="8276" y="7489"/>
                  <a:pt x="9121" y="7334"/>
                </a:cubicBezTo>
                <a:lnTo>
                  <a:pt x="9121" y="7370"/>
                </a:lnTo>
                <a:lnTo>
                  <a:pt x="9121" y="7608"/>
                </a:lnTo>
                <a:lnTo>
                  <a:pt x="9121" y="7668"/>
                </a:lnTo>
                <a:lnTo>
                  <a:pt x="9121" y="7704"/>
                </a:lnTo>
                <a:lnTo>
                  <a:pt x="9121" y="7894"/>
                </a:lnTo>
                <a:lnTo>
                  <a:pt x="9121" y="7965"/>
                </a:lnTo>
                <a:lnTo>
                  <a:pt x="9121" y="8096"/>
                </a:lnTo>
                <a:lnTo>
                  <a:pt x="9121" y="8168"/>
                </a:lnTo>
                <a:lnTo>
                  <a:pt x="9121" y="8215"/>
                </a:lnTo>
                <a:lnTo>
                  <a:pt x="9121" y="8466"/>
                </a:lnTo>
                <a:cubicBezTo>
                  <a:pt x="9097" y="8501"/>
                  <a:pt x="8919" y="8632"/>
                  <a:pt x="8216" y="8751"/>
                </a:cubicBezTo>
                <a:cubicBezTo>
                  <a:pt x="7633" y="8846"/>
                  <a:pt x="6907" y="8906"/>
                  <a:pt x="6133" y="8906"/>
                </a:cubicBezTo>
                <a:cubicBezTo>
                  <a:pt x="5359" y="8906"/>
                  <a:pt x="4609" y="8858"/>
                  <a:pt x="4049" y="8751"/>
                </a:cubicBezTo>
                <a:cubicBezTo>
                  <a:pt x="3990" y="8739"/>
                  <a:pt x="3930" y="8739"/>
                  <a:pt x="3870" y="8727"/>
                </a:cubicBezTo>
                <a:cubicBezTo>
                  <a:pt x="3716" y="8692"/>
                  <a:pt x="3597" y="8668"/>
                  <a:pt x="3501" y="8632"/>
                </a:cubicBezTo>
                <a:cubicBezTo>
                  <a:pt x="3478" y="8632"/>
                  <a:pt x="3466" y="8632"/>
                  <a:pt x="3466" y="8620"/>
                </a:cubicBezTo>
                <a:cubicBezTo>
                  <a:pt x="3239" y="8549"/>
                  <a:pt x="3168" y="8501"/>
                  <a:pt x="3144" y="8466"/>
                </a:cubicBezTo>
                <a:lnTo>
                  <a:pt x="3144" y="8275"/>
                </a:lnTo>
                <a:lnTo>
                  <a:pt x="3144" y="8251"/>
                </a:lnTo>
                <a:lnTo>
                  <a:pt x="3144" y="8204"/>
                </a:lnTo>
                <a:lnTo>
                  <a:pt x="3144" y="7370"/>
                </a:lnTo>
                <a:cubicBezTo>
                  <a:pt x="3347" y="7394"/>
                  <a:pt x="3561" y="7430"/>
                  <a:pt x="3775" y="7453"/>
                </a:cubicBezTo>
                <a:cubicBezTo>
                  <a:pt x="3786" y="7456"/>
                  <a:pt x="3798" y="7458"/>
                  <a:pt x="3808" y="7458"/>
                </a:cubicBezTo>
                <a:cubicBezTo>
                  <a:pt x="3889" y="7458"/>
                  <a:pt x="3957" y="7384"/>
                  <a:pt x="3978" y="7311"/>
                </a:cubicBezTo>
                <a:cubicBezTo>
                  <a:pt x="3990" y="7215"/>
                  <a:pt x="3918" y="7132"/>
                  <a:pt x="3823" y="7120"/>
                </a:cubicBezTo>
                <a:cubicBezTo>
                  <a:pt x="3573" y="7084"/>
                  <a:pt x="3347" y="7061"/>
                  <a:pt x="3120" y="7013"/>
                </a:cubicBezTo>
                <a:cubicBezTo>
                  <a:pt x="3025" y="4501"/>
                  <a:pt x="2513" y="2548"/>
                  <a:pt x="2215" y="1584"/>
                </a:cubicBezTo>
                <a:lnTo>
                  <a:pt x="2215" y="1584"/>
                </a:lnTo>
                <a:cubicBezTo>
                  <a:pt x="2442" y="1667"/>
                  <a:pt x="2727" y="1738"/>
                  <a:pt x="3061" y="1822"/>
                </a:cubicBezTo>
                <a:cubicBezTo>
                  <a:pt x="3859" y="1977"/>
                  <a:pt x="4894" y="2072"/>
                  <a:pt x="6002" y="2072"/>
                </a:cubicBezTo>
                <a:lnTo>
                  <a:pt x="6264" y="2072"/>
                </a:lnTo>
                <a:cubicBezTo>
                  <a:pt x="7371" y="2072"/>
                  <a:pt x="8407" y="1977"/>
                  <a:pt x="9204" y="1822"/>
                </a:cubicBezTo>
                <a:cubicBezTo>
                  <a:pt x="9538" y="1738"/>
                  <a:pt x="9824" y="1667"/>
                  <a:pt x="10050" y="1584"/>
                </a:cubicBezTo>
                <a:lnTo>
                  <a:pt x="10050" y="1584"/>
                </a:lnTo>
                <a:cubicBezTo>
                  <a:pt x="9955" y="1858"/>
                  <a:pt x="9859" y="2250"/>
                  <a:pt x="9740" y="2715"/>
                </a:cubicBezTo>
                <a:cubicBezTo>
                  <a:pt x="9705" y="2798"/>
                  <a:pt x="9764" y="2905"/>
                  <a:pt x="9871" y="2917"/>
                </a:cubicBezTo>
                <a:cubicBezTo>
                  <a:pt x="9888" y="2924"/>
                  <a:pt x="9905" y="2928"/>
                  <a:pt x="9922" y="2928"/>
                </a:cubicBezTo>
                <a:cubicBezTo>
                  <a:pt x="9993" y="2928"/>
                  <a:pt x="10064" y="2872"/>
                  <a:pt x="10074" y="2786"/>
                </a:cubicBezTo>
                <a:cubicBezTo>
                  <a:pt x="10252" y="2036"/>
                  <a:pt x="10419" y="1524"/>
                  <a:pt x="10526" y="1250"/>
                </a:cubicBezTo>
                <a:cubicBezTo>
                  <a:pt x="10574" y="1191"/>
                  <a:pt x="10597" y="1119"/>
                  <a:pt x="10597" y="1024"/>
                </a:cubicBezTo>
                <a:lnTo>
                  <a:pt x="10597" y="1012"/>
                </a:lnTo>
                <a:lnTo>
                  <a:pt x="10597" y="1000"/>
                </a:lnTo>
                <a:lnTo>
                  <a:pt x="10597" y="988"/>
                </a:lnTo>
                <a:cubicBezTo>
                  <a:pt x="10574" y="715"/>
                  <a:pt x="10276" y="584"/>
                  <a:pt x="10169" y="536"/>
                </a:cubicBezTo>
                <a:cubicBezTo>
                  <a:pt x="9943" y="429"/>
                  <a:pt x="9621" y="334"/>
                  <a:pt x="9204" y="250"/>
                </a:cubicBezTo>
                <a:cubicBezTo>
                  <a:pt x="8383" y="95"/>
                  <a:pt x="7276" y="0"/>
                  <a:pt x="6133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17;p29"/>
          <p:cNvSpPr txBox="1">
            <a:spLocks/>
          </p:cNvSpPr>
          <p:nvPr/>
        </p:nvSpPr>
        <p:spPr>
          <a:xfrm>
            <a:off x="931270" y="3076979"/>
            <a:ext cx="3884012" cy="3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 algn="l">
              <a:buClr>
                <a:srgbClr val="1A3F61"/>
              </a:buClr>
              <a:buSzPts val="1100"/>
              <a:buFont typeface="Arial"/>
              <a:buNone/>
            </a:pPr>
            <a:r>
              <a:rPr lang="sl-SI" sz="1600" dirty="0" smtClean="0"/>
              <a:t>Dokončaj portret Franceta Prešerna</a:t>
            </a:r>
            <a:r>
              <a:rPr lang="sl-SI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l-SI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Google Shape;29162;p73"/>
          <p:cNvSpPr/>
          <p:nvPr/>
        </p:nvSpPr>
        <p:spPr>
          <a:xfrm>
            <a:off x="558929" y="3561971"/>
            <a:ext cx="299376" cy="332108"/>
          </a:xfrm>
          <a:custGeom>
            <a:avLst/>
            <a:gdLst/>
            <a:ahLst/>
            <a:cxnLst/>
            <a:rect l="l" t="t" r="r" b="b"/>
            <a:pathLst>
              <a:path w="12277" h="10442" extrusionOk="0">
                <a:moveTo>
                  <a:pt x="6121" y="298"/>
                </a:moveTo>
                <a:cubicBezTo>
                  <a:pt x="7240" y="298"/>
                  <a:pt x="8288" y="393"/>
                  <a:pt x="9085" y="536"/>
                </a:cubicBezTo>
                <a:cubicBezTo>
                  <a:pt x="10002" y="715"/>
                  <a:pt x="10228" y="929"/>
                  <a:pt x="10228" y="965"/>
                </a:cubicBezTo>
                <a:lnTo>
                  <a:pt x="10228" y="988"/>
                </a:lnTo>
                <a:lnTo>
                  <a:pt x="10216" y="1000"/>
                </a:lnTo>
                <a:cubicBezTo>
                  <a:pt x="10193" y="1024"/>
                  <a:pt x="10157" y="1060"/>
                  <a:pt x="10109" y="1084"/>
                </a:cubicBezTo>
                <a:cubicBezTo>
                  <a:pt x="10062" y="1119"/>
                  <a:pt x="9990" y="1143"/>
                  <a:pt x="9895" y="1191"/>
                </a:cubicBezTo>
                <a:lnTo>
                  <a:pt x="9871" y="1191"/>
                </a:lnTo>
                <a:cubicBezTo>
                  <a:pt x="9859" y="1191"/>
                  <a:pt x="9835" y="1215"/>
                  <a:pt x="9835" y="1215"/>
                </a:cubicBezTo>
                <a:cubicBezTo>
                  <a:pt x="9645" y="1286"/>
                  <a:pt x="9395" y="1346"/>
                  <a:pt x="9050" y="1417"/>
                </a:cubicBezTo>
                <a:cubicBezTo>
                  <a:pt x="9038" y="1417"/>
                  <a:pt x="9002" y="1429"/>
                  <a:pt x="8978" y="1429"/>
                </a:cubicBezTo>
                <a:lnTo>
                  <a:pt x="8966" y="1429"/>
                </a:lnTo>
                <a:cubicBezTo>
                  <a:pt x="8931" y="1429"/>
                  <a:pt x="8919" y="1453"/>
                  <a:pt x="8883" y="1453"/>
                </a:cubicBezTo>
                <a:cubicBezTo>
                  <a:pt x="8169" y="1560"/>
                  <a:pt x="7264" y="1643"/>
                  <a:pt x="6311" y="1655"/>
                </a:cubicBezTo>
                <a:lnTo>
                  <a:pt x="5930" y="1655"/>
                </a:lnTo>
                <a:cubicBezTo>
                  <a:pt x="4978" y="1643"/>
                  <a:pt x="4061" y="1584"/>
                  <a:pt x="3347" y="1453"/>
                </a:cubicBezTo>
                <a:cubicBezTo>
                  <a:pt x="3323" y="1453"/>
                  <a:pt x="3311" y="1429"/>
                  <a:pt x="3275" y="1429"/>
                </a:cubicBezTo>
                <a:cubicBezTo>
                  <a:pt x="3251" y="1429"/>
                  <a:pt x="3228" y="1417"/>
                  <a:pt x="3204" y="1417"/>
                </a:cubicBezTo>
                <a:cubicBezTo>
                  <a:pt x="2847" y="1346"/>
                  <a:pt x="2561" y="1262"/>
                  <a:pt x="2370" y="1191"/>
                </a:cubicBezTo>
                <a:cubicBezTo>
                  <a:pt x="2358" y="1191"/>
                  <a:pt x="2335" y="1179"/>
                  <a:pt x="2335" y="1179"/>
                </a:cubicBezTo>
                <a:cubicBezTo>
                  <a:pt x="2263" y="1179"/>
                  <a:pt x="2215" y="1155"/>
                  <a:pt x="2180" y="1119"/>
                </a:cubicBezTo>
                <a:cubicBezTo>
                  <a:pt x="2180" y="1119"/>
                  <a:pt x="2156" y="1119"/>
                  <a:pt x="2156" y="1107"/>
                </a:cubicBezTo>
                <a:cubicBezTo>
                  <a:pt x="2096" y="1072"/>
                  <a:pt x="2061" y="1024"/>
                  <a:pt x="2025" y="1000"/>
                </a:cubicBezTo>
                <a:cubicBezTo>
                  <a:pt x="2025" y="1000"/>
                  <a:pt x="2025" y="988"/>
                  <a:pt x="2013" y="988"/>
                </a:cubicBezTo>
                <a:lnTo>
                  <a:pt x="2013" y="965"/>
                </a:lnTo>
                <a:cubicBezTo>
                  <a:pt x="2025" y="929"/>
                  <a:pt x="2239" y="715"/>
                  <a:pt x="3156" y="536"/>
                </a:cubicBezTo>
                <a:cubicBezTo>
                  <a:pt x="3942" y="393"/>
                  <a:pt x="5002" y="298"/>
                  <a:pt x="6121" y="298"/>
                </a:cubicBezTo>
                <a:close/>
                <a:moveTo>
                  <a:pt x="9514" y="7775"/>
                </a:moveTo>
                <a:cubicBezTo>
                  <a:pt x="9728" y="7787"/>
                  <a:pt x="9931" y="7787"/>
                  <a:pt x="10133" y="7799"/>
                </a:cubicBezTo>
                <a:cubicBezTo>
                  <a:pt x="10181" y="7799"/>
                  <a:pt x="10228" y="7799"/>
                  <a:pt x="10288" y="7811"/>
                </a:cubicBezTo>
                <a:cubicBezTo>
                  <a:pt x="10538" y="7834"/>
                  <a:pt x="10919" y="7846"/>
                  <a:pt x="11252" y="7930"/>
                </a:cubicBezTo>
                <a:cubicBezTo>
                  <a:pt x="11490" y="7989"/>
                  <a:pt x="11776" y="8085"/>
                  <a:pt x="11812" y="8263"/>
                </a:cubicBezTo>
                <a:cubicBezTo>
                  <a:pt x="11836" y="8489"/>
                  <a:pt x="11490" y="8739"/>
                  <a:pt x="11288" y="8858"/>
                </a:cubicBezTo>
                <a:cubicBezTo>
                  <a:pt x="10943" y="9061"/>
                  <a:pt x="10514" y="9251"/>
                  <a:pt x="10336" y="9323"/>
                </a:cubicBezTo>
                <a:cubicBezTo>
                  <a:pt x="9109" y="9799"/>
                  <a:pt x="7692" y="10037"/>
                  <a:pt x="6121" y="10037"/>
                </a:cubicBezTo>
                <a:cubicBezTo>
                  <a:pt x="4537" y="10037"/>
                  <a:pt x="3108" y="9799"/>
                  <a:pt x="1906" y="9323"/>
                </a:cubicBezTo>
                <a:cubicBezTo>
                  <a:pt x="1727" y="9251"/>
                  <a:pt x="1299" y="9085"/>
                  <a:pt x="953" y="8858"/>
                </a:cubicBezTo>
                <a:cubicBezTo>
                  <a:pt x="739" y="8727"/>
                  <a:pt x="418" y="8489"/>
                  <a:pt x="477" y="8263"/>
                </a:cubicBezTo>
                <a:cubicBezTo>
                  <a:pt x="561" y="7894"/>
                  <a:pt x="1608" y="7846"/>
                  <a:pt x="2013" y="7811"/>
                </a:cubicBezTo>
                <a:cubicBezTo>
                  <a:pt x="2073" y="7811"/>
                  <a:pt x="2132" y="7811"/>
                  <a:pt x="2156" y="7799"/>
                </a:cubicBezTo>
                <a:cubicBezTo>
                  <a:pt x="2346" y="7787"/>
                  <a:pt x="2561" y="7775"/>
                  <a:pt x="2787" y="7775"/>
                </a:cubicBezTo>
                <a:lnTo>
                  <a:pt x="2787" y="8073"/>
                </a:lnTo>
                <a:lnTo>
                  <a:pt x="2787" y="8085"/>
                </a:lnTo>
                <a:lnTo>
                  <a:pt x="2787" y="8394"/>
                </a:lnTo>
                <a:lnTo>
                  <a:pt x="2787" y="8442"/>
                </a:lnTo>
                <a:cubicBezTo>
                  <a:pt x="2787" y="8466"/>
                  <a:pt x="2787" y="8489"/>
                  <a:pt x="2799" y="8513"/>
                </a:cubicBezTo>
                <a:cubicBezTo>
                  <a:pt x="2799" y="8525"/>
                  <a:pt x="2811" y="8549"/>
                  <a:pt x="2811" y="8561"/>
                </a:cubicBezTo>
                <a:cubicBezTo>
                  <a:pt x="2811" y="8573"/>
                  <a:pt x="2823" y="8585"/>
                  <a:pt x="2847" y="8608"/>
                </a:cubicBezTo>
                <a:cubicBezTo>
                  <a:pt x="2966" y="8787"/>
                  <a:pt x="3287" y="8918"/>
                  <a:pt x="3870" y="9025"/>
                </a:cubicBezTo>
                <a:cubicBezTo>
                  <a:pt x="4478" y="9120"/>
                  <a:pt x="5287" y="9204"/>
                  <a:pt x="6145" y="9204"/>
                </a:cubicBezTo>
                <a:cubicBezTo>
                  <a:pt x="6359" y="9204"/>
                  <a:pt x="6585" y="9204"/>
                  <a:pt x="6776" y="9180"/>
                </a:cubicBezTo>
                <a:cubicBezTo>
                  <a:pt x="7395" y="9168"/>
                  <a:pt x="7966" y="9108"/>
                  <a:pt x="8419" y="9025"/>
                </a:cubicBezTo>
                <a:cubicBezTo>
                  <a:pt x="9097" y="8906"/>
                  <a:pt x="9431" y="8739"/>
                  <a:pt x="9490" y="8513"/>
                </a:cubicBezTo>
                <a:cubicBezTo>
                  <a:pt x="9490" y="8489"/>
                  <a:pt x="9514" y="8466"/>
                  <a:pt x="9514" y="8442"/>
                </a:cubicBezTo>
                <a:lnTo>
                  <a:pt x="9514" y="8430"/>
                </a:lnTo>
                <a:lnTo>
                  <a:pt x="9514" y="8108"/>
                </a:lnTo>
                <a:lnTo>
                  <a:pt x="9514" y="8073"/>
                </a:lnTo>
                <a:lnTo>
                  <a:pt x="9514" y="7787"/>
                </a:lnTo>
                <a:lnTo>
                  <a:pt x="9514" y="7775"/>
                </a:lnTo>
                <a:close/>
                <a:moveTo>
                  <a:pt x="6133" y="0"/>
                </a:moveTo>
                <a:cubicBezTo>
                  <a:pt x="4978" y="0"/>
                  <a:pt x="3882" y="95"/>
                  <a:pt x="3073" y="250"/>
                </a:cubicBezTo>
                <a:cubicBezTo>
                  <a:pt x="2668" y="334"/>
                  <a:pt x="2335" y="429"/>
                  <a:pt x="2096" y="536"/>
                </a:cubicBezTo>
                <a:cubicBezTo>
                  <a:pt x="2001" y="584"/>
                  <a:pt x="1704" y="726"/>
                  <a:pt x="1668" y="988"/>
                </a:cubicBezTo>
                <a:lnTo>
                  <a:pt x="1668" y="1012"/>
                </a:lnTo>
                <a:lnTo>
                  <a:pt x="1668" y="1024"/>
                </a:lnTo>
                <a:cubicBezTo>
                  <a:pt x="1668" y="1119"/>
                  <a:pt x="1704" y="1191"/>
                  <a:pt x="1739" y="1250"/>
                </a:cubicBezTo>
                <a:cubicBezTo>
                  <a:pt x="1977" y="1953"/>
                  <a:pt x="2668" y="4155"/>
                  <a:pt x="2787" y="7144"/>
                </a:cubicBezTo>
                <a:lnTo>
                  <a:pt x="2787" y="7168"/>
                </a:lnTo>
                <a:cubicBezTo>
                  <a:pt x="2787" y="7263"/>
                  <a:pt x="2787" y="7370"/>
                  <a:pt x="2799" y="7477"/>
                </a:cubicBezTo>
                <a:cubicBezTo>
                  <a:pt x="2573" y="7489"/>
                  <a:pt x="2370" y="7489"/>
                  <a:pt x="2156" y="7501"/>
                </a:cubicBezTo>
                <a:cubicBezTo>
                  <a:pt x="2120" y="7501"/>
                  <a:pt x="2073" y="7501"/>
                  <a:pt x="2013" y="7525"/>
                </a:cubicBezTo>
                <a:cubicBezTo>
                  <a:pt x="1418" y="7549"/>
                  <a:pt x="310" y="7608"/>
                  <a:pt x="168" y="8239"/>
                </a:cubicBezTo>
                <a:cubicBezTo>
                  <a:pt x="1" y="8906"/>
                  <a:pt x="1025" y="9382"/>
                  <a:pt x="1823" y="9692"/>
                </a:cubicBezTo>
                <a:cubicBezTo>
                  <a:pt x="3073" y="10180"/>
                  <a:pt x="4537" y="10442"/>
                  <a:pt x="6168" y="10442"/>
                </a:cubicBezTo>
                <a:cubicBezTo>
                  <a:pt x="7788" y="10442"/>
                  <a:pt x="9264" y="10180"/>
                  <a:pt x="10514" y="9692"/>
                </a:cubicBezTo>
                <a:cubicBezTo>
                  <a:pt x="11252" y="9335"/>
                  <a:pt x="12276" y="8846"/>
                  <a:pt x="12121" y="8192"/>
                </a:cubicBezTo>
                <a:cubicBezTo>
                  <a:pt x="11967" y="7561"/>
                  <a:pt x="10848" y="7501"/>
                  <a:pt x="10252" y="7477"/>
                </a:cubicBezTo>
                <a:cubicBezTo>
                  <a:pt x="10193" y="7477"/>
                  <a:pt x="10157" y="7477"/>
                  <a:pt x="10109" y="7465"/>
                </a:cubicBezTo>
                <a:cubicBezTo>
                  <a:pt x="9895" y="7442"/>
                  <a:pt x="9693" y="7430"/>
                  <a:pt x="9466" y="7430"/>
                </a:cubicBezTo>
                <a:cubicBezTo>
                  <a:pt x="9466" y="7323"/>
                  <a:pt x="9466" y="7215"/>
                  <a:pt x="9478" y="7120"/>
                </a:cubicBezTo>
                <a:cubicBezTo>
                  <a:pt x="9526" y="5906"/>
                  <a:pt x="9657" y="4715"/>
                  <a:pt x="9895" y="3548"/>
                </a:cubicBezTo>
                <a:cubicBezTo>
                  <a:pt x="9907" y="3453"/>
                  <a:pt x="9859" y="3346"/>
                  <a:pt x="9764" y="3334"/>
                </a:cubicBezTo>
                <a:cubicBezTo>
                  <a:pt x="9756" y="3333"/>
                  <a:pt x="9748" y="3332"/>
                  <a:pt x="9740" y="3332"/>
                </a:cubicBezTo>
                <a:cubicBezTo>
                  <a:pt x="9653" y="3332"/>
                  <a:pt x="9571" y="3389"/>
                  <a:pt x="9550" y="3465"/>
                </a:cubicBezTo>
                <a:cubicBezTo>
                  <a:pt x="9312" y="4620"/>
                  <a:pt x="9181" y="5787"/>
                  <a:pt x="9133" y="6965"/>
                </a:cubicBezTo>
                <a:cubicBezTo>
                  <a:pt x="8288" y="7120"/>
                  <a:pt x="7228" y="7203"/>
                  <a:pt x="6121" y="7203"/>
                </a:cubicBezTo>
                <a:cubicBezTo>
                  <a:pt x="5597" y="7203"/>
                  <a:pt x="5085" y="7192"/>
                  <a:pt x="4609" y="7144"/>
                </a:cubicBezTo>
                <a:cubicBezTo>
                  <a:pt x="4513" y="7144"/>
                  <a:pt x="4430" y="7203"/>
                  <a:pt x="4418" y="7311"/>
                </a:cubicBezTo>
                <a:cubicBezTo>
                  <a:pt x="4418" y="7418"/>
                  <a:pt x="4478" y="7489"/>
                  <a:pt x="4585" y="7501"/>
                </a:cubicBezTo>
                <a:cubicBezTo>
                  <a:pt x="5073" y="7537"/>
                  <a:pt x="5597" y="7561"/>
                  <a:pt x="6121" y="7561"/>
                </a:cubicBezTo>
                <a:cubicBezTo>
                  <a:pt x="7216" y="7561"/>
                  <a:pt x="8276" y="7489"/>
                  <a:pt x="9121" y="7334"/>
                </a:cubicBezTo>
                <a:lnTo>
                  <a:pt x="9121" y="7370"/>
                </a:lnTo>
                <a:lnTo>
                  <a:pt x="9121" y="7608"/>
                </a:lnTo>
                <a:lnTo>
                  <a:pt x="9121" y="7668"/>
                </a:lnTo>
                <a:lnTo>
                  <a:pt x="9121" y="7704"/>
                </a:lnTo>
                <a:lnTo>
                  <a:pt x="9121" y="7894"/>
                </a:lnTo>
                <a:lnTo>
                  <a:pt x="9121" y="7965"/>
                </a:lnTo>
                <a:lnTo>
                  <a:pt x="9121" y="8096"/>
                </a:lnTo>
                <a:lnTo>
                  <a:pt x="9121" y="8168"/>
                </a:lnTo>
                <a:lnTo>
                  <a:pt x="9121" y="8215"/>
                </a:lnTo>
                <a:lnTo>
                  <a:pt x="9121" y="8466"/>
                </a:lnTo>
                <a:cubicBezTo>
                  <a:pt x="9097" y="8501"/>
                  <a:pt x="8919" y="8632"/>
                  <a:pt x="8216" y="8751"/>
                </a:cubicBezTo>
                <a:cubicBezTo>
                  <a:pt x="7633" y="8846"/>
                  <a:pt x="6907" y="8906"/>
                  <a:pt x="6133" y="8906"/>
                </a:cubicBezTo>
                <a:cubicBezTo>
                  <a:pt x="5359" y="8906"/>
                  <a:pt x="4609" y="8858"/>
                  <a:pt x="4049" y="8751"/>
                </a:cubicBezTo>
                <a:cubicBezTo>
                  <a:pt x="3990" y="8739"/>
                  <a:pt x="3930" y="8739"/>
                  <a:pt x="3870" y="8727"/>
                </a:cubicBezTo>
                <a:cubicBezTo>
                  <a:pt x="3716" y="8692"/>
                  <a:pt x="3597" y="8668"/>
                  <a:pt x="3501" y="8632"/>
                </a:cubicBezTo>
                <a:cubicBezTo>
                  <a:pt x="3478" y="8632"/>
                  <a:pt x="3466" y="8632"/>
                  <a:pt x="3466" y="8620"/>
                </a:cubicBezTo>
                <a:cubicBezTo>
                  <a:pt x="3239" y="8549"/>
                  <a:pt x="3168" y="8501"/>
                  <a:pt x="3144" y="8466"/>
                </a:cubicBezTo>
                <a:lnTo>
                  <a:pt x="3144" y="8275"/>
                </a:lnTo>
                <a:lnTo>
                  <a:pt x="3144" y="8251"/>
                </a:lnTo>
                <a:lnTo>
                  <a:pt x="3144" y="8204"/>
                </a:lnTo>
                <a:lnTo>
                  <a:pt x="3144" y="7370"/>
                </a:lnTo>
                <a:cubicBezTo>
                  <a:pt x="3347" y="7394"/>
                  <a:pt x="3561" y="7430"/>
                  <a:pt x="3775" y="7453"/>
                </a:cubicBezTo>
                <a:cubicBezTo>
                  <a:pt x="3786" y="7456"/>
                  <a:pt x="3798" y="7458"/>
                  <a:pt x="3808" y="7458"/>
                </a:cubicBezTo>
                <a:cubicBezTo>
                  <a:pt x="3889" y="7458"/>
                  <a:pt x="3957" y="7384"/>
                  <a:pt x="3978" y="7311"/>
                </a:cubicBezTo>
                <a:cubicBezTo>
                  <a:pt x="3990" y="7215"/>
                  <a:pt x="3918" y="7132"/>
                  <a:pt x="3823" y="7120"/>
                </a:cubicBezTo>
                <a:cubicBezTo>
                  <a:pt x="3573" y="7084"/>
                  <a:pt x="3347" y="7061"/>
                  <a:pt x="3120" y="7013"/>
                </a:cubicBezTo>
                <a:cubicBezTo>
                  <a:pt x="3025" y="4501"/>
                  <a:pt x="2513" y="2548"/>
                  <a:pt x="2215" y="1584"/>
                </a:cubicBezTo>
                <a:lnTo>
                  <a:pt x="2215" y="1584"/>
                </a:lnTo>
                <a:cubicBezTo>
                  <a:pt x="2442" y="1667"/>
                  <a:pt x="2727" y="1738"/>
                  <a:pt x="3061" y="1822"/>
                </a:cubicBezTo>
                <a:cubicBezTo>
                  <a:pt x="3859" y="1977"/>
                  <a:pt x="4894" y="2072"/>
                  <a:pt x="6002" y="2072"/>
                </a:cubicBezTo>
                <a:lnTo>
                  <a:pt x="6264" y="2072"/>
                </a:lnTo>
                <a:cubicBezTo>
                  <a:pt x="7371" y="2072"/>
                  <a:pt x="8407" y="1977"/>
                  <a:pt x="9204" y="1822"/>
                </a:cubicBezTo>
                <a:cubicBezTo>
                  <a:pt x="9538" y="1738"/>
                  <a:pt x="9824" y="1667"/>
                  <a:pt x="10050" y="1584"/>
                </a:cubicBezTo>
                <a:lnTo>
                  <a:pt x="10050" y="1584"/>
                </a:lnTo>
                <a:cubicBezTo>
                  <a:pt x="9955" y="1858"/>
                  <a:pt x="9859" y="2250"/>
                  <a:pt x="9740" y="2715"/>
                </a:cubicBezTo>
                <a:cubicBezTo>
                  <a:pt x="9705" y="2798"/>
                  <a:pt x="9764" y="2905"/>
                  <a:pt x="9871" y="2917"/>
                </a:cubicBezTo>
                <a:cubicBezTo>
                  <a:pt x="9888" y="2924"/>
                  <a:pt x="9905" y="2928"/>
                  <a:pt x="9922" y="2928"/>
                </a:cubicBezTo>
                <a:cubicBezTo>
                  <a:pt x="9993" y="2928"/>
                  <a:pt x="10064" y="2872"/>
                  <a:pt x="10074" y="2786"/>
                </a:cubicBezTo>
                <a:cubicBezTo>
                  <a:pt x="10252" y="2036"/>
                  <a:pt x="10419" y="1524"/>
                  <a:pt x="10526" y="1250"/>
                </a:cubicBezTo>
                <a:cubicBezTo>
                  <a:pt x="10574" y="1191"/>
                  <a:pt x="10597" y="1119"/>
                  <a:pt x="10597" y="1024"/>
                </a:cubicBezTo>
                <a:lnTo>
                  <a:pt x="10597" y="1012"/>
                </a:lnTo>
                <a:lnTo>
                  <a:pt x="10597" y="1000"/>
                </a:lnTo>
                <a:lnTo>
                  <a:pt x="10597" y="988"/>
                </a:lnTo>
                <a:cubicBezTo>
                  <a:pt x="10574" y="715"/>
                  <a:pt x="10276" y="584"/>
                  <a:pt x="10169" y="536"/>
                </a:cubicBezTo>
                <a:cubicBezTo>
                  <a:pt x="9943" y="429"/>
                  <a:pt x="9621" y="334"/>
                  <a:pt x="9204" y="250"/>
                </a:cubicBezTo>
                <a:cubicBezTo>
                  <a:pt x="8383" y="95"/>
                  <a:pt x="7276" y="0"/>
                  <a:pt x="6133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9162;p73"/>
          <p:cNvSpPr/>
          <p:nvPr/>
        </p:nvSpPr>
        <p:spPr>
          <a:xfrm>
            <a:off x="558929" y="3983326"/>
            <a:ext cx="299376" cy="322858"/>
          </a:xfrm>
          <a:custGeom>
            <a:avLst/>
            <a:gdLst/>
            <a:ahLst/>
            <a:cxnLst/>
            <a:rect l="l" t="t" r="r" b="b"/>
            <a:pathLst>
              <a:path w="12277" h="10442" extrusionOk="0">
                <a:moveTo>
                  <a:pt x="6121" y="298"/>
                </a:moveTo>
                <a:cubicBezTo>
                  <a:pt x="7240" y="298"/>
                  <a:pt x="8288" y="393"/>
                  <a:pt x="9085" y="536"/>
                </a:cubicBezTo>
                <a:cubicBezTo>
                  <a:pt x="10002" y="715"/>
                  <a:pt x="10228" y="929"/>
                  <a:pt x="10228" y="965"/>
                </a:cubicBezTo>
                <a:lnTo>
                  <a:pt x="10228" y="988"/>
                </a:lnTo>
                <a:lnTo>
                  <a:pt x="10216" y="1000"/>
                </a:lnTo>
                <a:cubicBezTo>
                  <a:pt x="10193" y="1024"/>
                  <a:pt x="10157" y="1060"/>
                  <a:pt x="10109" y="1084"/>
                </a:cubicBezTo>
                <a:cubicBezTo>
                  <a:pt x="10062" y="1119"/>
                  <a:pt x="9990" y="1143"/>
                  <a:pt x="9895" y="1191"/>
                </a:cubicBezTo>
                <a:lnTo>
                  <a:pt x="9871" y="1191"/>
                </a:lnTo>
                <a:cubicBezTo>
                  <a:pt x="9859" y="1191"/>
                  <a:pt x="9835" y="1215"/>
                  <a:pt x="9835" y="1215"/>
                </a:cubicBezTo>
                <a:cubicBezTo>
                  <a:pt x="9645" y="1286"/>
                  <a:pt x="9395" y="1346"/>
                  <a:pt x="9050" y="1417"/>
                </a:cubicBezTo>
                <a:cubicBezTo>
                  <a:pt x="9038" y="1417"/>
                  <a:pt x="9002" y="1429"/>
                  <a:pt x="8978" y="1429"/>
                </a:cubicBezTo>
                <a:lnTo>
                  <a:pt x="8966" y="1429"/>
                </a:lnTo>
                <a:cubicBezTo>
                  <a:pt x="8931" y="1429"/>
                  <a:pt x="8919" y="1453"/>
                  <a:pt x="8883" y="1453"/>
                </a:cubicBezTo>
                <a:cubicBezTo>
                  <a:pt x="8169" y="1560"/>
                  <a:pt x="7264" y="1643"/>
                  <a:pt x="6311" y="1655"/>
                </a:cubicBezTo>
                <a:lnTo>
                  <a:pt x="5930" y="1655"/>
                </a:lnTo>
                <a:cubicBezTo>
                  <a:pt x="4978" y="1643"/>
                  <a:pt x="4061" y="1584"/>
                  <a:pt x="3347" y="1453"/>
                </a:cubicBezTo>
                <a:cubicBezTo>
                  <a:pt x="3323" y="1453"/>
                  <a:pt x="3311" y="1429"/>
                  <a:pt x="3275" y="1429"/>
                </a:cubicBezTo>
                <a:cubicBezTo>
                  <a:pt x="3251" y="1429"/>
                  <a:pt x="3228" y="1417"/>
                  <a:pt x="3204" y="1417"/>
                </a:cubicBezTo>
                <a:cubicBezTo>
                  <a:pt x="2847" y="1346"/>
                  <a:pt x="2561" y="1262"/>
                  <a:pt x="2370" y="1191"/>
                </a:cubicBezTo>
                <a:cubicBezTo>
                  <a:pt x="2358" y="1191"/>
                  <a:pt x="2335" y="1179"/>
                  <a:pt x="2335" y="1179"/>
                </a:cubicBezTo>
                <a:cubicBezTo>
                  <a:pt x="2263" y="1179"/>
                  <a:pt x="2215" y="1155"/>
                  <a:pt x="2180" y="1119"/>
                </a:cubicBezTo>
                <a:cubicBezTo>
                  <a:pt x="2180" y="1119"/>
                  <a:pt x="2156" y="1119"/>
                  <a:pt x="2156" y="1107"/>
                </a:cubicBezTo>
                <a:cubicBezTo>
                  <a:pt x="2096" y="1072"/>
                  <a:pt x="2061" y="1024"/>
                  <a:pt x="2025" y="1000"/>
                </a:cubicBezTo>
                <a:cubicBezTo>
                  <a:pt x="2025" y="1000"/>
                  <a:pt x="2025" y="988"/>
                  <a:pt x="2013" y="988"/>
                </a:cubicBezTo>
                <a:lnTo>
                  <a:pt x="2013" y="965"/>
                </a:lnTo>
                <a:cubicBezTo>
                  <a:pt x="2025" y="929"/>
                  <a:pt x="2239" y="715"/>
                  <a:pt x="3156" y="536"/>
                </a:cubicBezTo>
                <a:cubicBezTo>
                  <a:pt x="3942" y="393"/>
                  <a:pt x="5002" y="298"/>
                  <a:pt x="6121" y="298"/>
                </a:cubicBezTo>
                <a:close/>
                <a:moveTo>
                  <a:pt x="9514" y="7775"/>
                </a:moveTo>
                <a:cubicBezTo>
                  <a:pt x="9728" y="7787"/>
                  <a:pt x="9931" y="7787"/>
                  <a:pt x="10133" y="7799"/>
                </a:cubicBezTo>
                <a:cubicBezTo>
                  <a:pt x="10181" y="7799"/>
                  <a:pt x="10228" y="7799"/>
                  <a:pt x="10288" y="7811"/>
                </a:cubicBezTo>
                <a:cubicBezTo>
                  <a:pt x="10538" y="7834"/>
                  <a:pt x="10919" y="7846"/>
                  <a:pt x="11252" y="7930"/>
                </a:cubicBezTo>
                <a:cubicBezTo>
                  <a:pt x="11490" y="7989"/>
                  <a:pt x="11776" y="8085"/>
                  <a:pt x="11812" y="8263"/>
                </a:cubicBezTo>
                <a:cubicBezTo>
                  <a:pt x="11836" y="8489"/>
                  <a:pt x="11490" y="8739"/>
                  <a:pt x="11288" y="8858"/>
                </a:cubicBezTo>
                <a:cubicBezTo>
                  <a:pt x="10943" y="9061"/>
                  <a:pt x="10514" y="9251"/>
                  <a:pt x="10336" y="9323"/>
                </a:cubicBezTo>
                <a:cubicBezTo>
                  <a:pt x="9109" y="9799"/>
                  <a:pt x="7692" y="10037"/>
                  <a:pt x="6121" y="10037"/>
                </a:cubicBezTo>
                <a:cubicBezTo>
                  <a:pt x="4537" y="10037"/>
                  <a:pt x="3108" y="9799"/>
                  <a:pt x="1906" y="9323"/>
                </a:cubicBezTo>
                <a:cubicBezTo>
                  <a:pt x="1727" y="9251"/>
                  <a:pt x="1299" y="9085"/>
                  <a:pt x="953" y="8858"/>
                </a:cubicBezTo>
                <a:cubicBezTo>
                  <a:pt x="739" y="8727"/>
                  <a:pt x="418" y="8489"/>
                  <a:pt x="477" y="8263"/>
                </a:cubicBezTo>
                <a:cubicBezTo>
                  <a:pt x="561" y="7894"/>
                  <a:pt x="1608" y="7846"/>
                  <a:pt x="2013" y="7811"/>
                </a:cubicBezTo>
                <a:cubicBezTo>
                  <a:pt x="2073" y="7811"/>
                  <a:pt x="2132" y="7811"/>
                  <a:pt x="2156" y="7799"/>
                </a:cubicBezTo>
                <a:cubicBezTo>
                  <a:pt x="2346" y="7787"/>
                  <a:pt x="2561" y="7775"/>
                  <a:pt x="2787" y="7775"/>
                </a:cubicBezTo>
                <a:lnTo>
                  <a:pt x="2787" y="8073"/>
                </a:lnTo>
                <a:lnTo>
                  <a:pt x="2787" y="8085"/>
                </a:lnTo>
                <a:lnTo>
                  <a:pt x="2787" y="8394"/>
                </a:lnTo>
                <a:lnTo>
                  <a:pt x="2787" y="8442"/>
                </a:lnTo>
                <a:cubicBezTo>
                  <a:pt x="2787" y="8466"/>
                  <a:pt x="2787" y="8489"/>
                  <a:pt x="2799" y="8513"/>
                </a:cubicBezTo>
                <a:cubicBezTo>
                  <a:pt x="2799" y="8525"/>
                  <a:pt x="2811" y="8549"/>
                  <a:pt x="2811" y="8561"/>
                </a:cubicBezTo>
                <a:cubicBezTo>
                  <a:pt x="2811" y="8573"/>
                  <a:pt x="2823" y="8585"/>
                  <a:pt x="2847" y="8608"/>
                </a:cubicBezTo>
                <a:cubicBezTo>
                  <a:pt x="2966" y="8787"/>
                  <a:pt x="3287" y="8918"/>
                  <a:pt x="3870" y="9025"/>
                </a:cubicBezTo>
                <a:cubicBezTo>
                  <a:pt x="4478" y="9120"/>
                  <a:pt x="5287" y="9204"/>
                  <a:pt x="6145" y="9204"/>
                </a:cubicBezTo>
                <a:cubicBezTo>
                  <a:pt x="6359" y="9204"/>
                  <a:pt x="6585" y="9204"/>
                  <a:pt x="6776" y="9180"/>
                </a:cubicBezTo>
                <a:cubicBezTo>
                  <a:pt x="7395" y="9168"/>
                  <a:pt x="7966" y="9108"/>
                  <a:pt x="8419" y="9025"/>
                </a:cubicBezTo>
                <a:cubicBezTo>
                  <a:pt x="9097" y="8906"/>
                  <a:pt x="9431" y="8739"/>
                  <a:pt x="9490" y="8513"/>
                </a:cubicBezTo>
                <a:cubicBezTo>
                  <a:pt x="9490" y="8489"/>
                  <a:pt x="9514" y="8466"/>
                  <a:pt x="9514" y="8442"/>
                </a:cubicBezTo>
                <a:lnTo>
                  <a:pt x="9514" y="8430"/>
                </a:lnTo>
                <a:lnTo>
                  <a:pt x="9514" y="8108"/>
                </a:lnTo>
                <a:lnTo>
                  <a:pt x="9514" y="8073"/>
                </a:lnTo>
                <a:lnTo>
                  <a:pt x="9514" y="7787"/>
                </a:lnTo>
                <a:lnTo>
                  <a:pt x="9514" y="7775"/>
                </a:lnTo>
                <a:close/>
                <a:moveTo>
                  <a:pt x="6133" y="0"/>
                </a:moveTo>
                <a:cubicBezTo>
                  <a:pt x="4978" y="0"/>
                  <a:pt x="3882" y="95"/>
                  <a:pt x="3073" y="250"/>
                </a:cubicBezTo>
                <a:cubicBezTo>
                  <a:pt x="2668" y="334"/>
                  <a:pt x="2335" y="429"/>
                  <a:pt x="2096" y="536"/>
                </a:cubicBezTo>
                <a:cubicBezTo>
                  <a:pt x="2001" y="584"/>
                  <a:pt x="1704" y="726"/>
                  <a:pt x="1668" y="988"/>
                </a:cubicBezTo>
                <a:lnTo>
                  <a:pt x="1668" y="1012"/>
                </a:lnTo>
                <a:lnTo>
                  <a:pt x="1668" y="1024"/>
                </a:lnTo>
                <a:cubicBezTo>
                  <a:pt x="1668" y="1119"/>
                  <a:pt x="1704" y="1191"/>
                  <a:pt x="1739" y="1250"/>
                </a:cubicBezTo>
                <a:cubicBezTo>
                  <a:pt x="1977" y="1953"/>
                  <a:pt x="2668" y="4155"/>
                  <a:pt x="2787" y="7144"/>
                </a:cubicBezTo>
                <a:lnTo>
                  <a:pt x="2787" y="7168"/>
                </a:lnTo>
                <a:cubicBezTo>
                  <a:pt x="2787" y="7263"/>
                  <a:pt x="2787" y="7370"/>
                  <a:pt x="2799" y="7477"/>
                </a:cubicBezTo>
                <a:cubicBezTo>
                  <a:pt x="2573" y="7489"/>
                  <a:pt x="2370" y="7489"/>
                  <a:pt x="2156" y="7501"/>
                </a:cubicBezTo>
                <a:cubicBezTo>
                  <a:pt x="2120" y="7501"/>
                  <a:pt x="2073" y="7501"/>
                  <a:pt x="2013" y="7525"/>
                </a:cubicBezTo>
                <a:cubicBezTo>
                  <a:pt x="1418" y="7549"/>
                  <a:pt x="310" y="7608"/>
                  <a:pt x="168" y="8239"/>
                </a:cubicBezTo>
                <a:cubicBezTo>
                  <a:pt x="1" y="8906"/>
                  <a:pt x="1025" y="9382"/>
                  <a:pt x="1823" y="9692"/>
                </a:cubicBezTo>
                <a:cubicBezTo>
                  <a:pt x="3073" y="10180"/>
                  <a:pt x="4537" y="10442"/>
                  <a:pt x="6168" y="10442"/>
                </a:cubicBezTo>
                <a:cubicBezTo>
                  <a:pt x="7788" y="10442"/>
                  <a:pt x="9264" y="10180"/>
                  <a:pt x="10514" y="9692"/>
                </a:cubicBezTo>
                <a:cubicBezTo>
                  <a:pt x="11252" y="9335"/>
                  <a:pt x="12276" y="8846"/>
                  <a:pt x="12121" y="8192"/>
                </a:cubicBezTo>
                <a:cubicBezTo>
                  <a:pt x="11967" y="7561"/>
                  <a:pt x="10848" y="7501"/>
                  <a:pt x="10252" y="7477"/>
                </a:cubicBezTo>
                <a:cubicBezTo>
                  <a:pt x="10193" y="7477"/>
                  <a:pt x="10157" y="7477"/>
                  <a:pt x="10109" y="7465"/>
                </a:cubicBezTo>
                <a:cubicBezTo>
                  <a:pt x="9895" y="7442"/>
                  <a:pt x="9693" y="7430"/>
                  <a:pt x="9466" y="7430"/>
                </a:cubicBezTo>
                <a:cubicBezTo>
                  <a:pt x="9466" y="7323"/>
                  <a:pt x="9466" y="7215"/>
                  <a:pt x="9478" y="7120"/>
                </a:cubicBezTo>
                <a:cubicBezTo>
                  <a:pt x="9526" y="5906"/>
                  <a:pt x="9657" y="4715"/>
                  <a:pt x="9895" y="3548"/>
                </a:cubicBezTo>
                <a:cubicBezTo>
                  <a:pt x="9907" y="3453"/>
                  <a:pt x="9859" y="3346"/>
                  <a:pt x="9764" y="3334"/>
                </a:cubicBezTo>
                <a:cubicBezTo>
                  <a:pt x="9756" y="3333"/>
                  <a:pt x="9748" y="3332"/>
                  <a:pt x="9740" y="3332"/>
                </a:cubicBezTo>
                <a:cubicBezTo>
                  <a:pt x="9653" y="3332"/>
                  <a:pt x="9571" y="3389"/>
                  <a:pt x="9550" y="3465"/>
                </a:cubicBezTo>
                <a:cubicBezTo>
                  <a:pt x="9312" y="4620"/>
                  <a:pt x="9181" y="5787"/>
                  <a:pt x="9133" y="6965"/>
                </a:cubicBezTo>
                <a:cubicBezTo>
                  <a:pt x="8288" y="7120"/>
                  <a:pt x="7228" y="7203"/>
                  <a:pt x="6121" y="7203"/>
                </a:cubicBezTo>
                <a:cubicBezTo>
                  <a:pt x="5597" y="7203"/>
                  <a:pt x="5085" y="7192"/>
                  <a:pt x="4609" y="7144"/>
                </a:cubicBezTo>
                <a:cubicBezTo>
                  <a:pt x="4513" y="7144"/>
                  <a:pt x="4430" y="7203"/>
                  <a:pt x="4418" y="7311"/>
                </a:cubicBezTo>
                <a:cubicBezTo>
                  <a:pt x="4418" y="7418"/>
                  <a:pt x="4478" y="7489"/>
                  <a:pt x="4585" y="7501"/>
                </a:cubicBezTo>
                <a:cubicBezTo>
                  <a:pt x="5073" y="7537"/>
                  <a:pt x="5597" y="7561"/>
                  <a:pt x="6121" y="7561"/>
                </a:cubicBezTo>
                <a:cubicBezTo>
                  <a:pt x="7216" y="7561"/>
                  <a:pt x="8276" y="7489"/>
                  <a:pt x="9121" y="7334"/>
                </a:cubicBezTo>
                <a:lnTo>
                  <a:pt x="9121" y="7370"/>
                </a:lnTo>
                <a:lnTo>
                  <a:pt x="9121" y="7608"/>
                </a:lnTo>
                <a:lnTo>
                  <a:pt x="9121" y="7668"/>
                </a:lnTo>
                <a:lnTo>
                  <a:pt x="9121" y="7704"/>
                </a:lnTo>
                <a:lnTo>
                  <a:pt x="9121" y="7894"/>
                </a:lnTo>
                <a:lnTo>
                  <a:pt x="9121" y="7965"/>
                </a:lnTo>
                <a:lnTo>
                  <a:pt x="9121" y="8096"/>
                </a:lnTo>
                <a:lnTo>
                  <a:pt x="9121" y="8168"/>
                </a:lnTo>
                <a:lnTo>
                  <a:pt x="9121" y="8215"/>
                </a:lnTo>
                <a:lnTo>
                  <a:pt x="9121" y="8466"/>
                </a:lnTo>
                <a:cubicBezTo>
                  <a:pt x="9097" y="8501"/>
                  <a:pt x="8919" y="8632"/>
                  <a:pt x="8216" y="8751"/>
                </a:cubicBezTo>
                <a:cubicBezTo>
                  <a:pt x="7633" y="8846"/>
                  <a:pt x="6907" y="8906"/>
                  <a:pt x="6133" y="8906"/>
                </a:cubicBezTo>
                <a:cubicBezTo>
                  <a:pt x="5359" y="8906"/>
                  <a:pt x="4609" y="8858"/>
                  <a:pt x="4049" y="8751"/>
                </a:cubicBezTo>
                <a:cubicBezTo>
                  <a:pt x="3990" y="8739"/>
                  <a:pt x="3930" y="8739"/>
                  <a:pt x="3870" y="8727"/>
                </a:cubicBezTo>
                <a:cubicBezTo>
                  <a:pt x="3716" y="8692"/>
                  <a:pt x="3597" y="8668"/>
                  <a:pt x="3501" y="8632"/>
                </a:cubicBezTo>
                <a:cubicBezTo>
                  <a:pt x="3478" y="8632"/>
                  <a:pt x="3466" y="8632"/>
                  <a:pt x="3466" y="8620"/>
                </a:cubicBezTo>
                <a:cubicBezTo>
                  <a:pt x="3239" y="8549"/>
                  <a:pt x="3168" y="8501"/>
                  <a:pt x="3144" y="8466"/>
                </a:cubicBezTo>
                <a:lnTo>
                  <a:pt x="3144" y="8275"/>
                </a:lnTo>
                <a:lnTo>
                  <a:pt x="3144" y="8251"/>
                </a:lnTo>
                <a:lnTo>
                  <a:pt x="3144" y="8204"/>
                </a:lnTo>
                <a:lnTo>
                  <a:pt x="3144" y="7370"/>
                </a:lnTo>
                <a:cubicBezTo>
                  <a:pt x="3347" y="7394"/>
                  <a:pt x="3561" y="7430"/>
                  <a:pt x="3775" y="7453"/>
                </a:cubicBezTo>
                <a:cubicBezTo>
                  <a:pt x="3786" y="7456"/>
                  <a:pt x="3798" y="7458"/>
                  <a:pt x="3808" y="7458"/>
                </a:cubicBezTo>
                <a:cubicBezTo>
                  <a:pt x="3889" y="7458"/>
                  <a:pt x="3957" y="7384"/>
                  <a:pt x="3978" y="7311"/>
                </a:cubicBezTo>
                <a:cubicBezTo>
                  <a:pt x="3990" y="7215"/>
                  <a:pt x="3918" y="7132"/>
                  <a:pt x="3823" y="7120"/>
                </a:cubicBezTo>
                <a:cubicBezTo>
                  <a:pt x="3573" y="7084"/>
                  <a:pt x="3347" y="7061"/>
                  <a:pt x="3120" y="7013"/>
                </a:cubicBezTo>
                <a:cubicBezTo>
                  <a:pt x="3025" y="4501"/>
                  <a:pt x="2513" y="2548"/>
                  <a:pt x="2215" y="1584"/>
                </a:cubicBezTo>
                <a:lnTo>
                  <a:pt x="2215" y="1584"/>
                </a:lnTo>
                <a:cubicBezTo>
                  <a:pt x="2442" y="1667"/>
                  <a:pt x="2727" y="1738"/>
                  <a:pt x="3061" y="1822"/>
                </a:cubicBezTo>
                <a:cubicBezTo>
                  <a:pt x="3859" y="1977"/>
                  <a:pt x="4894" y="2072"/>
                  <a:pt x="6002" y="2072"/>
                </a:cubicBezTo>
                <a:lnTo>
                  <a:pt x="6264" y="2072"/>
                </a:lnTo>
                <a:cubicBezTo>
                  <a:pt x="7371" y="2072"/>
                  <a:pt x="8407" y="1977"/>
                  <a:pt x="9204" y="1822"/>
                </a:cubicBezTo>
                <a:cubicBezTo>
                  <a:pt x="9538" y="1738"/>
                  <a:pt x="9824" y="1667"/>
                  <a:pt x="10050" y="1584"/>
                </a:cubicBezTo>
                <a:lnTo>
                  <a:pt x="10050" y="1584"/>
                </a:lnTo>
                <a:cubicBezTo>
                  <a:pt x="9955" y="1858"/>
                  <a:pt x="9859" y="2250"/>
                  <a:pt x="9740" y="2715"/>
                </a:cubicBezTo>
                <a:cubicBezTo>
                  <a:pt x="9705" y="2798"/>
                  <a:pt x="9764" y="2905"/>
                  <a:pt x="9871" y="2917"/>
                </a:cubicBezTo>
                <a:cubicBezTo>
                  <a:pt x="9888" y="2924"/>
                  <a:pt x="9905" y="2928"/>
                  <a:pt x="9922" y="2928"/>
                </a:cubicBezTo>
                <a:cubicBezTo>
                  <a:pt x="9993" y="2928"/>
                  <a:pt x="10064" y="2872"/>
                  <a:pt x="10074" y="2786"/>
                </a:cubicBezTo>
                <a:cubicBezTo>
                  <a:pt x="10252" y="2036"/>
                  <a:pt x="10419" y="1524"/>
                  <a:pt x="10526" y="1250"/>
                </a:cubicBezTo>
                <a:cubicBezTo>
                  <a:pt x="10574" y="1191"/>
                  <a:pt x="10597" y="1119"/>
                  <a:pt x="10597" y="1024"/>
                </a:cubicBezTo>
                <a:lnTo>
                  <a:pt x="10597" y="1012"/>
                </a:lnTo>
                <a:lnTo>
                  <a:pt x="10597" y="1000"/>
                </a:lnTo>
                <a:lnTo>
                  <a:pt x="10597" y="988"/>
                </a:lnTo>
                <a:cubicBezTo>
                  <a:pt x="10574" y="715"/>
                  <a:pt x="10276" y="584"/>
                  <a:pt x="10169" y="536"/>
                </a:cubicBezTo>
                <a:cubicBezTo>
                  <a:pt x="9943" y="429"/>
                  <a:pt x="9621" y="334"/>
                  <a:pt x="9204" y="250"/>
                </a:cubicBezTo>
                <a:cubicBezTo>
                  <a:pt x="8383" y="95"/>
                  <a:pt x="7276" y="0"/>
                  <a:pt x="6133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9162;p73"/>
          <p:cNvSpPr/>
          <p:nvPr/>
        </p:nvSpPr>
        <p:spPr>
          <a:xfrm>
            <a:off x="558929" y="4395431"/>
            <a:ext cx="299376" cy="306756"/>
          </a:xfrm>
          <a:custGeom>
            <a:avLst/>
            <a:gdLst/>
            <a:ahLst/>
            <a:cxnLst/>
            <a:rect l="l" t="t" r="r" b="b"/>
            <a:pathLst>
              <a:path w="12277" h="10442" extrusionOk="0">
                <a:moveTo>
                  <a:pt x="6121" y="298"/>
                </a:moveTo>
                <a:cubicBezTo>
                  <a:pt x="7240" y="298"/>
                  <a:pt x="8288" y="393"/>
                  <a:pt x="9085" y="536"/>
                </a:cubicBezTo>
                <a:cubicBezTo>
                  <a:pt x="10002" y="715"/>
                  <a:pt x="10228" y="929"/>
                  <a:pt x="10228" y="965"/>
                </a:cubicBezTo>
                <a:lnTo>
                  <a:pt x="10228" y="988"/>
                </a:lnTo>
                <a:lnTo>
                  <a:pt x="10216" y="1000"/>
                </a:lnTo>
                <a:cubicBezTo>
                  <a:pt x="10193" y="1024"/>
                  <a:pt x="10157" y="1060"/>
                  <a:pt x="10109" y="1084"/>
                </a:cubicBezTo>
                <a:cubicBezTo>
                  <a:pt x="10062" y="1119"/>
                  <a:pt x="9990" y="1143"/>
                  <a:pt x="9895" y="1191"/>
                </a:cubicBezTo>
                <a:lnTo>
                  <a:pt x="9871" y="1191"/>
                </a:lnTo>
                <a:cubicBezTo>
                  <a:pt x="9859" y="1191"/>
                  <a:pt x="9835" y="1215"/>
                  <a:pt x="9835" y="1215"/>
                </a:cubicBezTo>
                <a:cubicBezTo>
                  <a:pt x="9645" y="1286"/>
                  <a:pt x="9395" y="1346"/>
                  <a:pt x="9050" y="1417"/>
                </a:cubicBezTo>
                <a:cubicBezTo>
                  <a:pt x="9038" y="1417"/>
                  <a:pt x="9002" y="1429"/>
                  <a:pt x="8978" y="1429"/>
                </a:cubicBezTo>
                <a:lnTo>
                  <a:pt x="8966" y="1429"/>
                </a:lnTo>
                <a:cubicBezTo>
                  <a:pt x="8931" y="1429"/>
                  <a:pt x="8919" y="1453"/>
                  <a:pt x="8883" y="1453"/>
                </a:cubicBezTo>
                <a:cubicBezTo>
                  <a:pt x="8169" y="1560"/>
                  <a:pt x="7264" y="1643"/>
                  <a:pt x="6311" y="1655"/>
                </a:cubicBezTo>
                <a:lnTo>
                  <a:pt x="5930" y="1655"/>
                </a:lnTo>
                <a:cubicBezTo>
                  <a:pt x="4978" y="1643"/>
                  <a:pt x="4061" y="1584"/>
                  <a:pt x="3347" y="1453"/>
                </a:cubicBezTo>
                <a:cubicBezTo>
                  <a:pt x="3323" y="1453"/>
                  <a:pt x="3311" y="1429"/>
                  <a:pt x="3275" y="1429"/>
                </a:cubicBezTo>
                <a:cubicBezTo>
                  <a:pt x="3251" y="1429"/>
                  <a:pt x="3228" y="1417"/>
                  <a:pt x="3204" y="1417"/>
                </a:cubicBezTo>
                <a:cubicBezTo>
                  <a:pt x="2847" y="1346"/>
                  <a:pt x="2561" y="1262"/>
                  <a:pt x="2370" y="1191"/>
                </a:cubicBezTo>
                <a:cubicBezTo>
                  <a:pt x="2358" y="1191"/>
                  <a:pt x="2335" y="1179"/>
                  <a:pt x="2335" y="1179"/>
                </a:cubicBezTo>
                <a:cubicBezTo>
                  <a:pt x="2263" y="1179"/>
                  <a:pt x="2215" y="1155"/>
                  <a:pt x="2180" y="1119"/>
                </a:cubicBezTo>
                <a:cubicBezTo>
                  <a:pt x="2180" y="1119"/>
                  <a:pt x="2156" y="1119"/>
                  <a:pt x="2156" y="1107"/>
                </a:cubicBezTo>
                <a:cubicBezTo>
                  <a:pt x="2096" y="1072"/>
                  <a:pt x="2061" y="1024"/>
                  <a:pt x="2025" y="1000"/>
                </a:cubicBezTo>
                <a:cubicBezTo>
                  <a:pt x="2025" y="1000"/>
                  <a:pt x="2025" y="988"/>
                  <a:pt x="2013" y="988"/>
                </a:cubicBezTo>
                <a:lnTo>
                  <a:pt x="2013" y="965"/>
                </a:lnTo>
                <a:cubicBezTo>
                  <a:pt x="2025" y="929"/>
                  <a:pt x="2239" y="715"/>
                  <a:pt x="3156" y="536"/>
                </a:cubicBezTo>
                <a:cubicBezTo>
                  <a:pt x="3942" y="393"/>
                  <a:pt x="5002" y="298"/>
                  <a:pt x="6121" y="298"/>
                </a:cubicBezTo>
                <a:close/>
                <a:moveTo>
                  <a:pt x="9514" y="7775"/>
                </a:moveTo>
                <a:cubicBezTo>
                  <a:pt x="9728" y="7787"/>
                  <a:pt x="9931" y="7787"/>
                  <a:pt x="10133" y="7799"/>
                </a:cubicBezTo>
                <a:cubicBezTo>
                  <a:pt x="10181" y="7799"/>
                  <a:pt x="10228" y="7799"/>
                  <a:pt x="10288" y="7811"/>
                </a:cubicBezTo>
                <a:cubicBezTo>
                  <a:pt x="10538" y="7834"/>
                  <a:pt x="10919" y="7846"/>
                  <a:pt x="11252" y="7930"/>
                </a:cubicBezTo>
                <a:cubicBezTo>
                  <a:pt x="11490" y="7989"/>
                  <a:pt x="11776" y="8085"/>
                  <a:pt x="11812" y="8263"/>
                </a:cubicBezTo>
                <a:cubicBezTo>
                  <a:pt x="11836" y="8489"/>
                  <a:pt x="11490" y="8739"/>
                  <a:pt x="11288" y="8858"/>
                </a:cubicBezTo>
                <a:cubicBezTo>
                  <a:pt x="10943" y="9061"/>
                  <a:pt x="10514" y="9251"/>
                  <a:pt x="10336" y="9323"/>
                </a:cubicBezTo>
                <a:cubicBezTo>
                  <a:pt x="9109" y="9799"/>
                  <a:pt x="7692" y="10037"/>
                  <a:pt x="6121" y="10037"/>
                </a:cubicBezTo>
                <a:cubicBezTo>
                  <a:pt x="4537" y="10037"/>
                  <a:pt x="3108" y="9799"/>
                  <a:pt x="1906" y="9323"/>
                </a:cubicBezTo>
                <a:cubicBezTo>
                  <a:pt x="1727" y="9251"/>
                  <a:pt x="1299" y="9085"/>
                  <a:pt x="953" y="8858"/>
                </a:cubicBezTo>
                <a:cubicBezTo>
                  <a:pt x="739" y="8727"/>
                  <a:pt x="418" y="8489"/>
                  <a:pt x="477" y="8263"/>
                </a:cubicBezTo>
                <a:cubicBezTo>
                  <a:pt x="561" y="7894"/>
                  <a:pt x="1608" y="7846"/>
                  <a:pt x="2013" y="7811"/>
                </a:cubicBezTo>
                <a:cubicBezTo>
                  <a:pt x="2073" y="7811"/>
                  <a:pt x="2132" y="7811"/>
                  <a:pt x="2156" y="7799"/>
                </a:cubicBezTo>
                <a:cubicBezTo>
                  <a:pt x="2346" y="7787"/>
                  <a:pt x="2561" y="7775"/>
                  <a:pt x="2787" y="7775"/>
                </a:cubicBezTo>
                <a:lnTo>
                  <a:pt x="2787" y="8073"/>
                </a:lnTo>
                <a:lnTo>
                  <a:pt x="2787" y="8085"/>
                </a:lnTo>
                <a:lnTo>
                  <a:pt x="2787" y="8394"/>
                </a:lnTo>
                <a:lnTo>
                  <a:pt x="2787" y="8442"/>
                </a:lnTo>
                <a:cubicBezTo>
                  <a:pt x="2787" y="8466"/>
                  <a:pt x="2787" y="8489"/>
                  <a:pt x="2799" y="8513"/>
                </a:cubicBezTo>
                <a:cubicBezTo>
                  <a:pt x="2799" y="8525"/>
                  <a:pt x="2811" y="8549"/>
                  <a:pt x="2811" y="8561"/>
                </a:cubicBezTo>
                <a:cubicBezTo>
                  <a:pt x="2811" y="8573"/>
                  <a:pt x="2823" y="8585"/>
                  <a:pt x="2847" y="8608"/>
                </a:cubicBezTo>
                <a:cubicBezTo>
                  <a:pt x="2966" y="8787"/>
                  <a:pt x="3287" y="8918"/>
                  <a:pt x="3870" y="9025"/>
                </a:cubicBezTo>
                <a:cubicBezTo>
                  <a:pt x="4478" y="9120"/>
                  <a:pt x="5287" y="9204"/>
                  <a:pt x="6145" y="9204"/>
                </a:cubicBezTo>
                <a:cubicBezTo>
                  <a:pt x="6359" y="9204"/>
                  <a:pt x="6585" y="9204"/>
                  <a:pt x="6776" y="9180"/>
                </a:cubicBezTo>
                <a:cubicBezTo>
                  <a:pt x="7395" y="9168"/>
                  <a:pt x="7966" y="9108"/>
                  <a:pt x="8419" y="9025"/>
                </a:cubicBezTo>
                <a:cubicBezTo>
                  <a:pt x="9097" y="8906"/>
                  <a:pt x="9431" y="8739"/>
                  <a:pt x="9490" y="8513"/>
                </a:cubicBezTo>
                <a:cubicBezTo>
                  <a:pt x="9490" y="8489"/>
                  <a:pt x="9514" y="8466"/>
                  <a:pt x="9514" y="8442"/>
                </a:cubicBezTo>
                <a:lnTo>
                  <a:pt x="9514" y="8430"/>
                </a:lnTo>
                <a:lnTo>
                  <a:pt x="9514" y="8108"/>
                </a:lnTo>
                <a:lnTo>
                  <a:pt x="9514" y="8073"/>
                </a:lnTo>
                <a:lnTo>
                  <a:pt x="9514" y="7787"/>
                </a:lnTo>
                <a:lnTo>
                  <a:pt x="9514" y="7775"/>
                </a:lnTo>
                <a:close/>
                <a:moveTo>
                  <a:pt x="6133" y="0"/>
                </a:moveTo>
                <a:cubicBezTo>
                  <a:pt x="4978" y="0"/>
                  <a:pt x="3882" y="95"/>
                  <a:pt x="3073" y="250"/>
                </a:cubicBezTo>
                <a:cubicBezTo>
                  <a:pt x="2668" y="334"/>
                  <a:pt x="2335" y="429"/>
                  <a:pt x="2096" y="536"/>
                </a:cubicBezTo>
                <a:cubicBezTo>
                  <a:pt x="2001" y="584"/>
                  <a:pt x="1704" y="726"/>
                  <a:pt x="1668" y="988"/>
                </a:cubicBezTo>
                <a:lnTo>
                  <a:pt x="1668" y="1012"/>
                </a:lnTo>
                <a:lnTo>
                  <a:pt x="1668" y="1024"/>
                </a:lnTo>
                <a:cubicBezTo>
                  <a:pt x="1668" y="1119"/>
                  <a:pt x="1704" y="1191"/>
                  <a:pt x="1739" y="1250"/>
                </a:cubicBezTo>
                <a:cubicBezTo>
                  <a:pt x="1977" y="1953"/>
                  <a:pt x="2668" y="4155"/>
                  <a:pt x="2787" y="7144"/>
                </a:cubicBezTo>
                <a:lnTo>
                  <a:pt x="2787" y="7168"/>
                </a:lnTo>
                <a:cubicBezTo>
                  <a:pt x="2787" y="7263"/>
                  <a:pt x="2787" y="7370"/>
                  <a:pt x="2799" y="7477"/>
                </a:cubicBezTo>
                <a:cubicBezTo>
                  <a:pt x="2573" y="7489"/>
                  <a:pt x="2370" y="7489"/>
                  <a:pt x="2156" y="7501"/>
                </a:cubicBezTo>
                <a:cubicBezTo>
                  <a:pt x="2120" y="7501"/>
                  <a:pt x="2073" y="7501"/>
                  <a:pt x="2013" y="7525"/>
                </a:cubicBezTo>
                <a:cubicBezTo>
                  <a:pt x="1418" y="7549"/>
                  <a:pt x="310" y="7608"/>
                  <a:pt x="168" y="8239"/>
                </a:cubicBezTo>
                <a:cubicBezTo>
                  <a:pt x="1" y="8906"/>
                  <a:pt x="1025" y="9382"/>
                  <a:pt x="1823" y="9692"/>
                </a:cubicBezTo>
                <a:cubicBezTo>
                  <a:pt x="3073" y="10180"/>
                  <a:pt x="4537" y="10442"/>
                  <a:pt x="6168" y="10442"/>
                </a:cubicBezTo>
                <a:cubicBezTo>
                  <a:pt x="7788" y="10442"/>
                  <a:pt x="9264" y="10180"/>
                  <a:pt x="10514" y="9692"/>
                </a:cubicBezTo>
                <a:cubicBezTo>
                  <a:pt x="11252" y="9335"/>
                  <a:pt x="12276" y="8846"/>
                  <a:pt x="12121" y="8192"/>
                </a:cubicBezTo>
                <a:cubicBezTo>
                  <a:pt x="11967" y="7561"/>
                  <a:pt x="10848" y="7501"/>
                  <a:pt x="10252" y="7477"/>
                </a:cubicBezTo>
                <a:cubicBezTo>
                  <a:pt x="10193" y="7477"/>
                  <a:pt x="10157" y="7477"/>
                  <a:pt x="10109" y="7465"/>
                </a:cubicBezTo>
                <a:cubicBezTo>
                  <a:pt x="9895" y="7442"/>
                  <a:pt x="9693" y="7430"/>
                  <a:pt x="9466" y="7430"/>
                </a:cubicBezTo>
                <a:cubicBezTo>
                  <a:pt x="9466" y="7323"/>
                  <a:pt x="9466" y="7215"/>
                  <a:pt x="9478" y="7120"/>
                </a:cubicBezTo>
                <a:cubicBezTo>
                  <a:pt x="9526" y="5906"/>
                  <a:pt x="9657" y="4715"/>
                  <a:pt x="9895" y="3548"/>
                </a:cubicBezTo>
                <a:cubicBezTo>
                  <a:pt x="9907" y="3453"/>
                  <a:pt x="9859" y="3346"/>
                  <a:pt x="9764" y="3334"/>
                </a:cubicBezTo>
                <a:cubicBezTo>
                  <a:pt x="9756" y="3333"/>
                  <a:pt x="9748" y="3332"/>
                  <a:pt x="9740" y="3332"/>
                </a:cubicBezTo>
                <a:cubicBezTo>
                  <a:pt x="9653" y="3332"/>
                  <a:pt x="9571" y="3389"/>
                  <a:pt x="9550" y="3465"/>
                </a:cubicBezTo>
                <a:cubicBezTo>
                  <a:pt x="9312" y="4620"/>
                  <a:pt x="9181" y="5787"/>
                  <a:pt x="9133" y="6965"/>
                </a:cubicBezTo>
                <a:cubicBezTo>
                  <a:pt x="8288" y="7120"/>
                  <a:pt x="7228" y="7203"/>
                  <a:pt x="6121" y="7203"/>
                </a:cubicBezTo>
                <a:cubicBezTo>
                  <a:pt x="5597" y="7203"/>
                  <a:pt x="5085" y="7192"/>
                  <a:pt x="4609" y="7144"/>
                </a:cubicBezTo>
                <a:cubicBezTo>
                  <a:pt x="4513" y="7144"/>
                  <a:pt x="4430" y="7203"/>
                  <a:pt x="4418" y="7311"/>
                </a:cubicBezTo>
                <a:cubicBezTo>
                  <a:pt x="4418" y="7418"/>
                  <a:pt x="4478" y="7489"/>
                  <a:pt x="4585" y="7501"/>
                </a:cubicBezTo>
                <a:cubicBezTo>
                  <a:pt x="5073" y="7537"/>
                  <a:pt x="5597" y="7561"/>
                  <a:pt x="6121" y="7561"/>
                </a:cubicBezTo>
                <a:cubicBezTo>
                  <a:pt x="7216" y="7561"/>
                  <a:pt x="8276" y="7489"/>
                  <a:pt x="9121" y="7334"/>
                </a:cubicBezTo>
                <a:lnTo>
                  <a:pt x="9121" y="7370"/>
                </a:lnTo>
                <a:lnTo>
                  <a:pt x="9121" y="7608"/>
                </a:lnTo>
                <a:lnTo>
                  <a:pt x="9121" y="7668"/>
                </a:lnTo>
                <a:lnTo>
                  <a:pt x="9121" y="7704"/>
                </a:lnTo>
                <a:lnTo>
                  <a:pt x="9121" y="7894"/>
                </a:lnTo>
                <a:lnTo>
                  <a:pt x="9121" y="7965"/>
                </a:lnTo>
                <a:lnTo>
                  <a:pt x="9121" y="8096"/>
                </a:lnTo>
                <a:lnTo>
                  <a:pt x="9121" y="8168"/>
                </a:lnTo>
                <a:lnTo>
                  <a:pt x="9121" y="8215"/>
                </a:lnTo>
                <a:lnTo>
                  <a:pt x="9121" y="8466"/>
                </a:lnTo>
                <a:cubicBezTo>
                  <a:pt x="9097" y="8501"/>
                  <a:pt x="8919" y="8632"/>
                  <a:pt x="8216" y="8751"/>
                </a:cubicBezTo>
                <a:cubicBezTo>
                  <a:pt x="7633" y="8846"/>
                  <a:pt x="6907" y="8906"/>
                  <a:pt x="6133" y="8906"/>
                </a:cubicBezTo>
                <a:cubicBezTo>
                  <a:pt x="5359" y="8906"/>
                  <a:pt x="4609" y="8858"/>
                  <a:pt x="4049" y="8751"/>
                </a:cubicBezTo>
                <a:cubicBezTo>
                  <a:pt x="3990" y="8739"/>
                  <a:pt x="3930" y="8739"/>
                  <a:pt x="3870" y="8727"/>
                </a:cubicBezTo>
                <a:cubicBezTo>
                  <a:pt x="3716" y="8692"/>
                  <a:pt x="3597" y="8668"/>
                  <a:pt x="3501" y="8632"/>
                </a:cubicBezTo>
                <a:cubicBezTo>
                  <a:pt x="3478" y="8632"/>
                  <a:pt x="3466" y="8632"/>
                  <a:pt x="3466" y="8620"/>
                </a:cubicBezTo>
                <a:cubicBezTo>
                  <a:pt x="3239" y="8549"/>
                  <a:pt x="3168" y="8501"/>
                  <a:pt x="3144" y="8466"/>
                </a:cubicBezTo>
                <a:lnTo>
                  <a:pt x="3144" y="8275"/>
                </a:lnTo>
                <a:lnTo>
                  <a:pt x="3144" y="8251"/>
                </a:lnTo>
                <a:lnTo>
                  <a:pt x="3144" y="8204"/>
                </a:lnTo>
                <a:lnTo>
                  <a:pt x="3144" y="7370"/>
                </a:lnTo>
                <a:cubicBezTo>
                  <a:pt x="3347" y="7394"/>
                  <a:pt x="3561" y="7430"/>
                  <a:pt x="3775" y="7453"/>
                </a:cubicBezTo>
                <a:cubicBezTo>
                  <a:pt x="3786" y="7456"/>
                  <a:pt x="3798" y="7458"/>
                  <a:pt x="3808" y="7458"/>
                </a:cubicBezTo>
                <a:cubicBezTo>
                  <a:pt x="3889" y="7458"/>
                  <a:pt x="3957" y="7384"/>
                  <a:pt x="3978" y="7311"/>
                </a:cubicBezTo>
                <a:cubicBezTo>
                  <a:pt x="3990" y="7215"/>
                  <a:pt x="3918" y="7132"/>
                  <a:pt x="3823" y="7120"/>
                </a:cubicBezTo>
                <a:cubicBezTo>
                  <a:pt x="3573" y="7084"/>
                  <a:pt x="3347" y="7061"/>
                  <a:pt x="3120" y="7013"/>
                </a:cubicBezTo>
                <a:cubicBezTo>
                  <a:pt x="3025" y="4501"/>
                  <a:pt x="2513" y="2548"/>
                  <a:pt x="2215" y="1584"/>
                </a:cubicBezTo>
                <a:lnTo>
                  <a:pt x="2215" y="1584"/>
                </a:lnTo>
                <a:cubicBezTo>
                  <a:pt x="2442" y="1667"/>
                  <a:pt x="2727" y="1738"/>
                  <a:pt x="3061" y="1822"/>
                </a:cubicBezTo>
                <a:cubicBezTo>
                  <a:pt x="3859" y="1977"/>
                  <a:pt x="4894" y="2072"/>
                  <a:pt x="6002" y="2072"/>
                </a:cubicBezTo>
                <a:lnTo>
                  <a:pt x="6264" y="2072"/>
                </a:lnTo>
                <a:cubicBezTo>
                  <a:pt x="7371" y="2072"/>
                  <a:pt x="8407" y="1977"/>
                  <a:pt x="9204" y="1822"/>
                </a:cubicBezTo>
                <a:cubicBezTo>
                  <a:pt x="9538" y="1738"/>
                  <a:pt x="9824" y="1667"/>
                  <a:pt x="10050" y="1584"/>
                </a:cubicBezTo>
                <a:lnTo>
                  <a:pt x="10050" y="1584"/>
                </a:lnTo>
                <a:cubicBezTo>
                  <a:pt x="9955" y="1858"/>
                  <a:pt x="9859" y="2250"/>
                  <a:pt x="9740" y="2715"/>
                </a:cubicBezTo>
                <a:cubicBezTo>
                  <a:pt x="9705" y="2798"/>
                  <a:pt x="9764" y="2905"/>
                  <a:pt x="9871" y="2917"/>
                </a:cubicBezTo>
                <a:cubicBezTo>
                  <a:pt x="9888" y="2924"/>
                  <a:pt x="9905" y="2928"/>
                  <a:pt x="9922" y="2928"/>
                </a:cubicBezTo>
                <a:cubicBezTo>
                  <a:pt x="9993" y="2928"/>
                  <a:pt x="10064" y="2872"/>
                  <a:pt x="10074" y="2786"/>
                </a:cubicBezTo>
                <a:cubicBezTo>
                  <a:pt x="10252" y="2036"/>
                  <a:pt x="10419" y="1524"/>
                  <a:pt x="10526" y="1250"/>
                </a:cubicBezTo>
                <a:cubicBezTo>
                  <a:pt x="10574" y="1191"/>
                  <a:pt x="10597" y="1119"/>
                  <a:pt x="10597" y="1024"/>
                </a:cubicBezTo>
                <a:lnTo>
                  <a:pt x="10597" y="1012"/>
                </a:lnTo>
                <a:lnTo>
                  <a:pt x="10597" y="1000"/>
                </a:lnTo>
                <a:lnTo>
                  <a:pt x="10597" y="988"/>
                </a:lnTo>
                <a:cubicBezTo>
                  <a:pt x="10574" y="715"/>
                  <a:pt x="10276" y="584"/>
                  <a:pt x="10169" y="536"/>
                </a:cubicBezTo>
                <a:cubicBezTo>
                  <a:pt x="9943" y="429"/>
                  <a:pt x="9621" y="334"/>
                  <a:pt x="9204" y="250"/>
                </a:cubicBezTo>
                <a:cubicBezTo>
                  <a:pt x="8383" y="95"/>
                  <a:pt x="7276" y="0"/>
                  <a:pt x="6133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9162;p73"/>
          <p:cNvSpPr/>
          <p:nvPr/>
        </p:nvSpPr>
        <p:spPr>
          <a:xfrm>
            <a:off x="558929" y="4791434"/>
            <a:ext cx="299376" cy="306756"/>
          </a:xfrm>
          <a:custGeom>
            <a:avLst/>
            <a:gdLst/>
            <a:ahLst/>
            <a:cxnLst/>
            <a:rect l="l" t="t" r="r" b="b"/>
            <a:pathLst>
              <a:path w="12277" h="10442" extrusionOk="0">
                <a:moveTo>
                  <a:pt x="6121" y="298"/>
                </a:moveTo>
                <a:cubicBezTo>
                  <a:pt x="7240" y="298"/>
                  <a:pt x="8288" y="393"/>
                  <a:pt x="9085" y="536"/>
                </a:cubicBezTo>
                <a:cubicBezTo>
                  <a:pt x="10002" y="715"/>
                  <a:pt x="10228" y="929"/>
                  <a:pt x="10228" y="965"/>
                </a:cubicBezTo>
                <a:lnTo>
                  <a:pt x="10228" y="988"/>
                </a:lnTo>
                <a:lnTo>
                  <a:pt x="10216" y="1000"/>
                </a:lnTo>
                <a:cubicBezTo>
                  <a:pt x="10193" y="1024"/>
                  <a:pt x="10157" y="1060"/>
                  <a:pt x="10109" y="1084"/>
                </a:cubicBezTo>
                <a:cubicBezTo>
                  <a:pt x="10062" y="1119"/>
                  <a:pt x="9990" y="1143"/>
                  <a:pt x="9895" y="1191"/>
                </a:cubicBezTo>
                <a:lnTo>
                  <a:pt x="9871" y="1191"/>
                </a:lnTo>
                <a:cubicBezTo>
                  <a:pt x="9859" y="1191"/>
                  <a:pt x="9835" y="1215"/>
                  <a:pt x="9835" y="1215"/>
                </a:cubicBezTo>
                <a:cubicBezTo>
                  <a:pt x="9645" y="1286"/>
                  <a:pt x="9395" y="1346"/>
                  <a:pt x="9050" y="1417"/>
                </a:cubicBezTo>
                <a:cubicBezTo>
                  <a:pt x="9038" y="1417"/>
                  <a:pt x="9002" y="1429"/>
                  <a:pt x="8978" y="1429"/>
                </a:cubicBezTo>
                <a:lnTo>
                  <a:pt x="8966" y="1429"/>
                </a:lnTo>
                <a:cubicBezTo>
                  <a:pt x="8931" y="1429"/>
                  <a:pt x="8919" y="1453"/>
                  <a:pt x="8883" y="1453"/>
                </a:cubicBezTo>
                <a:cubicBezTo>
                  <a:pt x="8169" y="1560"/>
                  <a:pt x="7264" y="1643"/>
                  <a:pt x="6311" y="1655"/>
                </a:cubicBezTo>
                <a:lnTo>
                  <a:pt x="5930" y="1655"/>
                </a:lnTo>
                <a:cubicBezTo>
                  <a:pt x="4978" y="1643"/>
                  <a:pt x="4061" y="1584"/>
                  <a:pt x="3347" y="1453"/>
                </a:cubicBezTo>
                <a:cubicBezTo>
                  <a:pt x="3323" y="1453"/>
                  <a:pt x="3311" y="1429"/>
                  <a:pt x="3275" y="1429"/>
                </a:cubicBezTo>
                <a:cubicBezTo>
                  <a:pt x="3251" y="1429"/>
                  <a:pt x="3228" y="1417"/>
                  <a:pt x="3204" y="1417"/>
                </a:cubicBezTo>
                <a:cubicBezTo>
                  <a:pt x="2847" y="1346"/>
                  <a:pt x="2561" y="1262"/>
                  <a:pt x="2370" y="1191"/>
                </a:cubicBezTo>
                <a:cubicBezTo>
                  <a:pt x="2358" y="1191"/>
                  <a:pt x="2335" y="1179"/>
                  <a:pt x="2335" y="1179"/>
                </a:cubicBezTo>
                <a:cubicBezTo>
                  <a:pt x="2263" y="1179"/>
                  <a:pt x="2215" y="1155"/>
                  <a:pt x="2180" y="1119"/>
                </a:cubicBezTo>
                <a:cubicBezTo>
                  <a:pt x="2180" y="1119"/>
                  <a:pt x="2156" y="1119"/>
                  <a:pt x="2156" y="1107"/>
                </a:cubicBezTo>
                <a:cubicBezTo>
                  <a:pt x="2096" y="1072"/>
                  <a:pt x="2061" y="1024"/>
                  <a:pt x="2025" y="1000"/>
                </a:cubicBezTo>
                <a:cubicBezTo>
                  <a:pt x="2025" y="1000"/>
                  <a:pt x="2025" y="988"/>
                  <a:pt x="2013" y="988"/>
                </a:cubicBezTo>
                <a:lnTo>
                  <a:pt x="2013" y="965"/>
                </a:lnTo>
                <a:cubicBezTo>
                  <a:pt x="2025" y="929"/>
                  <a:pt x="2239" y="715"/>
                  <a:pt x="3156" y="536"/>
                </a:cubicBezTo>
                <a:cubicBezTo>
                  <a:pt x="3942" y="393"/>
                  <a:pt x="5002" y="298"/>
                  <a:pt x="6121" y="298"/>
                </a:cubicBezTo>
                <a:close/>
                <a:moveTo>
                  <a:pt x="9514" y="7775"/>
                </a:moveTo>
                <a:cubicBezTo>
                  <a:pt x="9728" y="7787"/>
                  <a:pt x="9931" y="7787"/>
                  <a:pt x="10133" y="7799"/>
                </a:cubicBezTo>
                <a:cubicBezTo>
                  <a:pt x="10181" y="7799"/>
                  <a:pt x="10228" y="7799"/>
                  <a:pt x="10288" y="7811"/>
                </a:cubicBezTo>
                <a:cubicBezTo>
                  <a:pt x="10538" y="7834"/>
                  <a:pt x="10919" y="7846"/>
                  <a:pt x="11252" y="7930"/>
                </a:cubicBezTo>
                <a:cubicBezTo>
                  <a:pt x="11490" y="7989"/>
                  <a:pt x="11776" y="8085"/>
                  <a:pt x="11812" y="8263"/>
                </a:cubicBezTo>
                <a:cubicBezTo>
                  <a:pt x="11836" y="8489"/>
                  <a:pt x="11490" y="8739"/>
                  <a:pt x="11288" y="8858"/>
                </a:cubicBezTo>
                <a:cubicBezTo>
                  <a:pt x="10943" y="9061"/>
                  <a:pt x="10514" y="9251"/>
                  <a:pt x="10336" y="9323"/>
                </a:cubicBezTo>
                <a:cubicBezTo>
                  <a:pt x="9109" y="9799"/>
                  <a:pt x="7692" y="10037"/>
                  <a:pt x="6121" y="10037"/>
                </a:cubicBezTo>
                <a:cubicBezTo>
                  <a:pt x="4537" y="10037"/>
                  <a:pt x="3108" y="9799"/>
                  <a:pt x="1906" y="9323"/>
                </a:cubicBezTo>
                <a:cubicBezTo>
                  <a:pt x="1727" y="9251"/>
                  <a:pt x="1299" y="9085"/>
                  <a:pt x="953" y="8858"/>
                </a:cubicBezTo>
                <a:cubicBezTo>
                  <a:pt x="739" y="8727"/>
                  <a:pt x="418" y="8489"/>
                  <a:pt x="477" y="8263"/>
                </a:cubicBezTo>
                <a:cubicBezTo>
                  <a:pt x="561" y="7894"/>
                  <a:pt x="1608" y="7846"/>
                  <a:pt x="2013" y="7811"/>
                </a:cubicBezTo>
                <a:cubicBezTo>
                  <a:pt x="2073" y="7811"/>
                  <a:pt x="2132" y="7811"/>
                  <a:pt x="2156" y="7799"/>
                </a:cubicBezTo>
                <a:cubicBezTo>
                  <a:pt x="2346" y="7787"/>
                  <a:pt x="2561" y="7775"/>
                  <a:pt x="2787" y="7775"/>
                </a:cubicBezTo>
                <a:lnTo>
                  <a:pt x="2787" y="8073"/>
                </a:lnTo>
                <a:lnTo>
                  <a:pt x="2787" y="8085"/>
                </a:lnTo>
                <a:lnTo>
                  <a:pt x="2787" y="8394"/>
                </a:lnTo>
                <a:lnTo>
                  <a:pt x="2787" y="8442"/>
                </a:lnTo>
                <a:cubicBezTo>
                  <a:pt x="2787" y="8466"/>
                  <a:pt x="2787" y="8489"/>
                  <a:pt x="2799" y="8513"/>
                </a:cubicBezTo>
                <a:cubicBezTo>
                  <a:pt x="2799" y="8525"/>
                  <a:pt x="2811" y="8549"/>
                  <a:pt x="2811" y="8561"/>
                </a:cubicBezTo>
                <a:cubicBezTo>
                  <a:pt x="2811" y="8573"/>
                  <a:pt x="2823" y="8585"/>
                  <a:pt x="2847" y="8608"/>
                </a:cubicBezTo>
                <a:cubicBezTo>
                  <a:pt x="2966" y="8787"/>
                  <a:pt x="3287" y="8918"/>
                  <a:pt x="3870" y="9025"/>
                </a:cubicBezTo>
                <a:cubicBezTo>
                  <a:pt x="4478" y="9120"/>
                  <a:pt x="5287" y="9204"/>
                  <a:pt x="6145" y="9204"/>
                </a:cubicBezTo>
                <a:cubicBezTo>
                  <a:pt x="6359" y="9204"/>
                  <a:pt x="6585" y="9204"/>
                  <a:pt x="6776" y="9180"/>
                </a:cubicBezTo>
                <a:cubicBezTo>
                  <a:pt x="7395" y="9168"/>
                  <a:pt x="7966" y="9108"/>
                  <a:pt x="8419" y="9025"/>
                </a:cubicBezTo>
                <a:cubicBezTo>
                  <a:pt x="9097" y="8906"/>
                  <a:pt x="9431" y="8739"/>
                  <a:pt x="9490" y="8513"/>
                </a:cubicBezTo>
                <a:cubicBezTo>
                  <a:pt x="9490" y="8489"/>
                  <a:pt x="9514" y="8466"/>
                  <a:pt x="9514" y="8442"/>
                </a:cubicBezTo>
                <a:lnTo>
                  <a:pt x="9514" y="8430"/>
                </a:lnTo>
                <a:lnTo>
                  <a:pt x="9514" y="8108"/>
                </a:lnTo>
                <a:lnTo>
                  <a:pt x="9514" y="8073"/>
                </a:lnTo>
                <a:lnTo>
                  <a:pt x="9514" y="7787"/>
                </a:lnTo>
                <a:lnTo>
                  <a:pt x="9514" y="7775"/>
                </a:lnTo>
                <a:close/>
                <a:moveTo>
                  <a:pt x="6133" y="0"/>
                </a:moveTo>
                <a:cubicBezTo>
                  <a:pt x="4978" y="0"/>
                  <a:pt x="3882" y="95"/>
                  <a:pt x="3073" y="250"/>
                </a:cubicBezTo>
                <a:cubicBezTo>
                  <a:pt x="2668" y="334"/>
                  <a:pt x="2335" y="429"/>
                  <a:pt x="2096" y="536"/>
                </a:cubicBezTo>
                <a:cubicBezTo>
                  <a:pt x="2001" y="584"/>
                  <a:pt x="1704" y="726"/>
                  <a:pt x="1668" y="988"/>
                </a:cubicBezTo>
                <a:lnTo>
                  <a:pt x="1668" y="1012"/>
                </a:lnTo>
                <a:lnTo>
                  <a:pt x="1668" y="1024"/>
                </a:lnTo>
                <a:cubicBezTo>
                  <a:pt x="1668" y="1119"/>
                  <a:pt x="1704" y="1191"/>
                  <a:pt x="1739" y="1250"/>
                </a:cubicBezTo>
                <a:cubicBezTo>
                  <a:pt x="1977" y="1953"/>
                  <a:pt x="2668" y="4155"/>
                  <a:pt x="2787" y="7144"/>
                </a:cubicBezTo>
                <a:lnTo>
                  <a:pt x="2787" y="7168"/>
                </a:lnTo>
                <a:cubicBezTo>
                  <a:pt x="2787" y="7263"/>
                  <a:pt x="2787" y="7370"/>
                  <a:pt x="2799" y="7477"/>
                </a:cubicBezTo>
                <a:cubicBezTo>
                  <a:pt x="2573" y="7489"/>
                  <a:pt x="2370" y="7489"/>
                  <a:pt x="2156" y="7501"/>
                </a:cubicBezTo>
                <a:cubicBezTo>
                  <a:pt x="2120" y="7501"/>
                  <a:pt x="2073" y="7501"/>
                  <a:pt x="2013" y="7525"/>
                </a:cubicBezTo>
                <a:cubicBezTo>
                  <a:pt x="1418" y="7549"/>
                  <a:pt x="310" y="7608"/>
                  <a:pt x="168" y="8239"/>
                </a:cubicBezTo>
                <a:cubicBezTo>
                  <a:pt x="1" y="8906"/>
                  <a:pt x="1025" y="9382"/>
                  <a:pt x="1823" y="9692"/>
                </a:cubicBezTo>
                <a:cubicBezTo>
                  <a:pt x="3073" y="10180"/>
                  <a:pt x="4537" y="10442"/>
                  <a:pt x="6168" y="10442"/>
                </a:cubicBezTo>
                <a:cubicBezTo>
                  <a:pt x="7788" y="10442"/>
                  <a:pt x="9264" y="10180"/>
                  <a:pt x="10514" y="9692"/>
                </a:cubicBezTo>
                <a:cubicBezTo>
                  <a:pt x="11252" y="9335"/>
                  <a:pt x="12276" y="8846"/>
                  <a:pt x="12121" y="8192"/>
                </a:cubicBezTo>
                <a:cubicBezTo>
                  <a:pt x="11967" y="7561"/>
                  <a:pt x="10848" y="7501"/>
                  <a:pt x="10252" y="7477"/>
                </a:cubicBezTo>
                <a:cubicBezTo>
                  <a:pt x="10193" y="7477"/>
                  <a:pt x="10157" y="7477"/>
                  <a:pt x="10109" y="7465"/>
                </a:cubicBezTo>
                <a:cubicBezTo>
                  <a:pt x="9895" y="7442"/>
                  <a:pt x="9693" y="7430"/>
                  <a:pt x="9466" y="7430"/>
                </a:cubicBezTo>
                <a:cubicBezTo>
                  <a:pt x="9466" y="7323"/>
                  <a:pt x="9466" y="7215"/>
                  <a:pt x="9478" y="7120"/>
                </a:cubicBezTo>
                <a:cubicBezTo>
                  <a:pt x="9526" y="5906"/>
                  <a:pt x="9657" y="4715"/>
                  <a:pt x="9895" y="3548"/>
                </a:cubicBezTo>
                <a:cubicBezTo>
                  <a:pt x="9907" y="3453"/>
                  <a:pt x="9859" y="3346"/>
                  <a:pt x="9764" y="3334"/>
                </a:cubicBezTo>
                <a:cubicBezTo>
                  <a:pt x="9756" y="3333"/>
                  <a:pt x="9748" y="3332"/>
                  <a:pt x="9740" y="3332"/>
                </a:cubicBezTo>
                <a:cubicBezTo>
                  <a:pt x="9653" y="3332"/>
                  <a:pt x="9571" y="3389"/>
                  <a:pt x="9550" y="3465"/>
                </a:cubicBezTo>
                <a:cubicBezTo>
                  <a:pt x="9312" y="4620"/>
                  <a:pt x="9181" y="5787"/>
                  <a:pt x="9133" y="6965"/>
                </a:cubicBezTo>
                <a:cubicBezTo>
                  <a:pt x="8288" y="7120"/>
                  <a:pt x="7228" y="7203"/>
                  <a:pt x="6121" y="7203"/>
                </a:cubicBezTo>
                <a:cubicBezTo>
                  <a:pt x="5597" y="7203"/>
                  <a:pt x="5085" y="7192"/>
                  <a:pt x="4609" y="7144"/>
                </a:cubicBezTo>
                <a:cubicBezTo>
                  <a:pt x="4513" y="7144"/>
                  <a:pt x="4430" y="7203"/>
                  <a:pt x="4418" y="7311"/>
                </a:cubicBezTo>
                <a:cubicBezTo>
                  <a:pt x="4418" y="7418"/>
                  <a:pt x="4478" y="7489"/>
                  <a:pt x="4585" y="7501"/>
                </a:cubicBezTo>
                <a:cubicBezTo>
                  <a:pt x="5073" y="7537"/>
                  <a:pt x="5597" y="7561"/>
                  <a:pt x="6121" y="7561"/>
                </a:cubicBezTo>
                <a:cubicBezTo>
                  <a:pt x="7216" y="7561"/>
                  <a:pt x="8276" y="7489"/>
                  <a:pt x="9121" y="7334"/>
                </a:cubicBezTo>
                <a:lnTo>
                  <a:pt x="9121" y="7370"/>
                </a:lnTo>
                <a:lnTo>
                  <a:pt x="9121" y="7608"/>
                </a:lnTo>
                <a:lnTo>
                  <a:pt x="9121" y="7668"/>
                </a:lnTo>
                <a:lnTo>
                  <a:pt x="9121" y="7704"/>
                </a:lnTo>
                <a:lnTo>
                  <a:pt x="9121" y="7894"/>
                </a:lnTo>
                <a:lnTo>
                  <a:pt x="9121" y="7965"/>
                </a:lnTo>
                <a:lnTo>
                  <a:pt x="9121" y="8096"/>
                </a:lnTo>
                <a:lnTo>
                  <a:pt x="9121" y="8168"/>
                </a:lnTo>
                <a:lnTo>
                  <a:pt x="9121" y="8215"/>
                </a:lnTo>
                <a:lnTo>
                  <a:pt x="9121" y="8466"/>
                </a:lnTo>
                <a:cubicBezTo>
                  <a:pt x="9097" y="8501"/>
                  <a:pt x="8919" y="8632"/>
                  <a:pt x="8216" y="8751"/>
                </a:cubicBezTo>
                <a:cubicBezTo>
                  <a:pt x="7633" y="8846"/>
                  <a:pt x="6907" y="8906"/>
                  <a:pt x="6133" y="8906"/>
                </a:cubicBezTo>
                <a:cubicBezTo>
                  <a:pt x="5359" y="8906"/>
                  <a:pt x="4609" y="8858"/>
                  <a:pt x="4049" y="8751"/>
                </a:cubicBezTo>
                <a:cubicBezTo>
                  <a:pt x="3990" y="8739"/>
                  <a:pt x="3930" y="8739"/>
                  <a:pt x="3870" y="8727"/>
                </a:cubicBezTo>
                <a:cubicBezTo>
                  <a:pt x="3716" y="8692"/>
                  <a:pt x="3597" y="8668"/>
                  <a:pt x="3501" y="8632"/>
                </a:cubicBezTo>
                <a:cubicBezTo>
                  <a:pt x="3478" y="8632"/>
                  <a:pt x="3466" y="8632"/>
                  <a:pt x="3466" y="8620"/>
                </a:cubicBezTo>
                <a:cubicBezTo>
                  <a:pt x="3239" y="8549"/>
                  <a:pt x="3168" y="8501"/>
                  <a:pt x="3144" y="8466"/>
                </a:cubicBezTo>
                <a:lnTo>
                  <a:pt x="3144" y="8275"/>
                </a:lnTo>
                <a:lnTo>
                  <a:pt x="3144" y="8251"/>
                </a:lnTo>
                <a:lnTo>
                  <a:pt x="3144" y="8204"/>
                </a:lnTo>
                <a:lnTo>
                  <a:pt x="3144" y="7370"/>
                </a:lnTo>
                <a:cubicBezTo>
                  <a:pt x="3347" y="7394"/>
                  <a:pt x="3561" y="7430"/>
                  <a:pt x="3775" y="7453"/>
                </a:cubicBezTo>
                <a:cubicBezTo>
                  <a:pt x="3786" y="7456"/>
                  <a:pt x="3798" y="7458"/>
                  <a:pt x="3808" y="7458"/>
                </a:cubicBezTo>
                <a:cubicBezTo>
                  <a:pt x="3889" y="7458"/>
                  <a:pt x="3957" y="7384"/>
                  <a:pt x="3978" y="7311"/>
                </a:cubicBezTo>
                <a:cubicBezTo>
                  <a:pt x="3990" y="7215"/>
                  <a:pt x="3918" y="7132"/>
                  <a:pt x="3823" y="7120"/>
                </a:cubicBezTo>
                <a:cubicBezTo>
                  <a:pt x="3573" y="7084"/>
                  <a:pt x="3347" y="7061"/>
                  <a:pt x="3120" y="7013"/>
                </a:cubicBezTo>
                <a:cubicBezTo>
                  <a:pt x="3025" y="4501"/>
                  <a:pt x="2513" y="2548"/>
                  <a:pt x="2215" y="1584"/>
                </a:cubicBezTo>
                <a:lnTo>
                  <a:pt x="2215" y="1584"/>
                </a:lnTo>
                <a:cubicBezTo>
                  <a:pt x="2442" y="1667"/>
                  <a:pt x="2727" y="1738"/>
                  <a:pt x="3061" y="1822"/>
                </a:cubicBezTo>
                <a:cubicBezTo>
                  <a:pt x="3859" y="1977"/>
                  <a:pt x="4894" y="2072"/>
                  <a:pt x="6002" y="2072"/>
                </a:cubicBezTo>
                <a:lnTo>
                  <a:pt x="6264" y="2072"/>
                </a:lnTo>
                <a:cubicBezTo>
                  <a:pt x="7371" y="2072"/>
                  <a:pt x="8407" y="1977"/>
                  <a:pt x="9204" y="1822"/>
                </a:cubicBezTo>
                <a:cubicBezTo>
                  <a:pt x="9538" y="1738"/>
                  <a:pt x="9824" y="1667"/>
                  <a:pt x="10050" y="1584"/>
                </a:cubicBezTo>
                <a:lnTo>
                  <a:pt x="10050" y="1584"/>
                </a:lnTo>
                <a:cubicBezTo>
                  <a:pt x="9955" y="1858"/>
                  <a:pt x="9859" y="2250"/>
                  <a:pt x="9740" y="2715"/>
                </a:cubicBezTo>
                <a:cubicBezTo>
                  <a:pt x="9705" y="2798"/>
                  <a:pt x="9764" y="2905"/>
                  <a:pt x="9871" y="2917"/>
                </a:cubicBezTo>
                <a:cubicBezTo>
                  <a:pt x="9888" y="2924"/>
                  <a:pt x="9905" y="2928"/>
                  <a:pt x="9922" y="2928"/>
                </a:cubicBezTo>
                <a:cubicBezTo>
                  <a:pt x="9993" y="2928"/>
                  <a:pt x="10064" y="2872"/>
                  <a:pt x="10074" y="2786"/>
                </a:cubicBezTo>
                <a:cubicBezTo>
                  <a:pt x="10252" y="2036"/>
                  <a:pt x="10419" y="1524"/>
                  <a:pt x="10526" y="1250"/>
                </a:cubicBezTo>
                <a:cubicBezTo>
                  <a:pt x="10574" y="1191"/>
                  <a:pt x="10597" y="1119"/>
                  <a:pt x="10597" y="1024"/>
                </a:cubicBezTo>
                <a:lnTo>
                  <a:pt x="10597" y="1012"/>
                </a:lnTo>
                <a:lnTo>
                  <a:pt x="10597" y="1000"/>
                </a:lnTo>
                <a:lnTo>
                  <a:pt x="10597" y="988"/>
                </a:lnTo>
                <a:cubicBezTo>
                  <a:pt x="10574" y="715"/>
                  <a:pt x="10276" y="584"/>
                  <a:pt x="10169" y="536"/>
                </a:cubicBezTo>
                <a:cubicBezTo>
                  <a:pt x="9943" y="429"/>
                  <a:pt x="9621" y="334"/>
                  <a:pt x="9204" y="250"/>
                </a:cubicBezTo>
                <a:cubicBezTo>
                  <a:pt x="8383" y="95"/>
                  <a:pt x="7276" y="0"/>
                  <a:pt x="6133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17;p29"/>
          <p:cNvSpPr txBox="1">
            <a:spLocks/>
          </p:cNvSpPr>
          <p:nvPr/>
        </p:nvSpPr>
        <p:spPr>
          <a:xfrm>
            <a:off x="931270" y="3538226"/>
            <a:ext cx="3884012" cy="3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 algn="l">
              <a:buClr>
                <a:srgbClr val="1A3F61"/>
              </a:buClr>
              <a:buSzPts val="1100"/>
              <a:buFont typeface="Arial"/>
              <a:buNone/>
            </a:pPr>
            <a:r>
              <a:rPr lang="sl-SI" sz="1600" dirty="0" smtClean="0"/>
              <a:t>Nariši portret Primičeve Julije</a:t>
            </a:r>
            <a:r>
              <a:rPr lang="sl-SI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l-SI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Google Shape;317;p29"/>
          <p:cNvSpPr txBox="1">
            <a:spLocks/>
          </p:cNvSpPr>
          <p:nvPr/>
        </p:nvSpPr>
        <p:spPr>
          <a:xfrm>
            <a:off x="931269" y="3933886"/>
            <a:ext cx="4793670" cy="3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 algn="l">
              <a:buClr>
                <a:srgbClr val="1A3F61"/>
              </a:buClr>
              <a:buSzPts val="1100"/>
              <a:buFont typeface="Arial"/>
              <a:buNone/>
            </a:pPr>
            <a:r>
              <a:rPr lang="sl-SI" sz="1600" dirty="0" smtClean="0"/>
              <a:t>Slikaj rojstno hišo </a:t>
            </a:r>
            <a:r>
              <a:rPr lang="sl-SI" sz="1600" dirty="0"/>
              <a:t>F</a:t>
            </a:r>
            <a:r>
              <a:rPr lang="sl-SI" sz="1600" dirty="0" smtClean="0"/>
              <a:t>ranceta Prešerna s kavo</a:t>
            </a:r>
            <a:r>
              <a:rPr lang="sl-SI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l-SI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Google Shape;317;p29"/>
          <p:cNvSpPr txBox="1">
            <a:spLocks/>
          </p:cNvSpPr>
          <p:nvPr/>
        </p:nvSpPr>
        <p:spPr>
          <a:xfrm>
            <a:off x="931270" y="4347729"/>
            <a:ext cx="3884012" cy="3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 algn="l">
              <a:buClr>
                <a:srgbClr val="1A3F61"/>
              </a:buClr>
              <a:buSzPts val="1100"/>
              <a:buFont typeface="Arial"/>
              <a:buNone/>
            </a:pPr>
            <a:r>
              <a:rPr lang="sl-SI" sz="1600" dirty="0" smtClean="0"/>
              <a:t>Piši s kaligrafsko pisavo</a:t>
            </a:r>
            <a:r>
              <a:rPr lang="sl-SI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l-SI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Google Shape;317;p29"/>
          <p:cNvSpPr txBox="1">
            <a:spLocks/>
          </p:cNvSpPr>
          <p:nvPr/>
        </p:nvSpPr>
        <p:spPr>
          <a:xfrm>
            <a:off x="931270" y="4758663"/>
            <a:ext cx="3884012" cy="3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 algn="l">
              <a:buClr>
                <a:srgbClr val="1A3F61"/>
              </a:buClr>
              <a:buSzPts val="1100"/>
              <a:buFont typeface="Arial"/>
              <a:buNone/>
            </a:pPr>
            <a:r>
              <a:rPr lang="sl-SI" sz="1600" dirty="0" smtClean="0"/>
              <a:t>Izdelaj simbol Slovenije – zastavo in grb</a:t>
            </a:r>
            <a:r>
              <a:rPr lang="sl-SI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l-SI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/>
      <p:bldP spid="481" grpId="0" uiExpand="1" build="p"/>
      <p:bldP spid="14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243441" y="150560"/>
            <a:ext cx="2726262" cy="5113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dirty="0"/>
              <a:t>1</a:t>
            </a:r>
            <a:r>
              <a:rPr lang="sl-SI" sz="4000" dirty="0" smtClean="0"/>
              <a:t>. naloga</a:t>
            </a:r>
            <a:endParaRPr sz="4000" dirty="0"/>
          </a:p>
        </p:txBody>
      </p:sp>
      <p:sp>
        <p:nvSpPr>
          <p:cNvPr id="8733" name="Google Shape;8733;p34"/>
          <p:cNvSpPr/>
          <p:nvPr/>
        </p:nvSpPr>
        <p:spPr>
          <a:xfrm flipV="1">
            <a:off x="386054" y="859018"/>
            <a:ext cx="2642372" cy="75099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8692;p34"/>
          <p:cNvSpPr txBox="1">
            <a:spLocks/>
          </p:cNvSpPr>
          <p:nvPr/>
        </p:nvSpPr>
        <p:spPr>
          <a:xfrm>
            <a:off x="226663" y="1131254"/>
            <a:ext cx="3566109" cy="4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6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sl-SI" sz="1800" dirty="0" smtClean="0"/>
              <a:t>Dokončaj Franceta Prešerna.</a:t>
            </a:r>
            <a:endParaRPr lang="sl-SI" sz="1800" dirty="0"/>
          </a:p>
        </p:txBody>
      </p:sp>
      <p:sp>
        <p:nvSpPr>
          <p:cNvPr id="47" name="Google Shape;8692;p34"/>
          <p:cNvSpPr txBox="1">
            <a:spLocks/>
          </p:cNvSpPr>
          <p:nvPr/>
        </p:nvSpPr>
        <p:spPr>
          <a:xfrm>
            <a:off x="663839" y="1947295"/>
            <a:ext cx="2364587" cy="57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6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sl-SI" sz="1400" b="0" dirty="0" smtClean="0"/>
              <a:t>Portret Franceta Prešerna.</a:t>
            </a:r>
            <a:endParaRPr lang="sl-SI" sz="1400" b="0" dirty="0"/>
          </a:p>
        </p:txBody>
      </p:sp>
      <p:sp>
        <p:nvSpPr>
          <p:cNvPr id="4" name="Pravokotnik 3"/>
          <p:cNvSpPr/>
          <p:nvPr/>
        </p:nvSpPr>
        <p:spPr>
          <a:xfrm>
            <a:off x="663839" y="1947295"/>
            <a:ext cx="1697553" cy="5493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4607120" y="193558"/>
            <a:ext cx="4377854" cy="13309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Google Shape;8692;p34"/>
          <p:cNvSpPr txBox="1">
            <a:spLocks/>
          </p:cNvSpPr>
          <p:nvPr/>
        </p:nvSpPr>
        <p:spPr>
          <a:xfrm>
            <a:off x="4548397" y="179019"/>
            <a:ext cx="4253948" cy="135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6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just"/>
            <a:r>
              <a:rPr lang="sl-SI" sz="1400" b="0" dirty="0" smtClean="0"/>
              <a:t>Spodnjo sliko – polovico portreta Franceta Prešerna s svinčnikom dokončaj, tako da nastane celoten obraz.</a:t>
            </a:r>
          </a:p>
          <a:p>
            <a:pPr algn="just"/>
            <a:r>
              <a:rPr lang="sl-SI" sz="1400" b="0" u="sng" dirty="0" smtClean="0"/>
              <a:t>To nalogo si </a:t>
            </a:r>
            <a:r>
              <a:rPr lang="sl-SI" sz="1400" b="0" u="sng" dirty="0" smtClean="0"/>
              <a:t>izberi le, </a:t>
            </a:r>
            <a:r>
              <a:rPr lang="sl-SI" sz="1400" b="0" u="sng" dirty="0" smtClean="0"/>
              <a:t>če imaš doma možnost tiskanja. </a:t>
            </a:r>
            <a:r>
              <a:rPr lang="sl-SI" sz="1400" b="0" i="1" dirty="0" smtClean="0"/>
              <a:t>(Na sliko klikni, jo kopiraj, prilepi v Wordov dokument, povečaj in natisni.)</a:t>
            </a:r>
            <a:endParaRPr lang="sl-SI" sz="1400" b="0" i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13858" r="16858" b="1684"/>
          <a:stretch/>
        </p:blipFill>
        <p:spPr>
          <a:xfrm>
            <a:off x="5049406" y="1660763"/>
            <a:ext cx="2652961" cy="3427012"/>
          </a:xfrm>
          <a:prstGeom prst="rect">
            <a:avLst/>
          </a:prstGeom>
        </p:spPr>
      </p:pic>
      <p:pic>
        <p:nvPicPr>
          <p:cNvPr id="10" name="Slika 9" descr="France Prešeren - Wikipedija, prosta enciklopedij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4" b="22543"/>
          <a:stretch/>
        </p:blipFill>
        <p:spPr bwMode="auto">
          <a:xfrm>
            <a:off x="386054" y="2697000"/>
            <a:ext cx="2276475" cy="2390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31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243441" y="150560"/>
            <a:ext cx="2726262" cy="5113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dirty="0"/>
              <a:t>2</a:t>
            </a:r>
            <a:r>
              <a:rPr lang="sl-SI" sz="4000" dirty="0" smtClean="0"/>
              <a:t>. naloga</a:t>
            </a:r>
            <a:endParaRPr sz="4000" dirty="0"/>
          </a:p>
        </p:txBody>
      </p:sp>
      <p:sp>
        <p:nvSpPr>
          <p:cNvPr id="8733" name="Google Shape;8733;p34"/>
          <p:cNvSpPr/>
          <p:nvPr/>
        </p:nvSpPr>
        <p:spPr>
          <a:xfrm flipV="1">
            <a:off x="386054" y="859018"/>
            <a:ext cx="2642372" cy="75099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8692;p34"/>
          <p:cNvSpPr txBox="1">
            <a:spLocks/>
          </p:cNvSpPr>
          <p:nvPr/>
        </p:nvSpPr>
        <p:spPr>
          <a:xfrm>
            <a:off x="226663" y="1131254"/>
            <a:ext cx="3588930" cy="4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6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sl-SI" sz="1800" dirty="0" smtClean="0"/>
              <a:t>Portret Primičeve Julije.</a:t>
            </a:r>
            <a:endParaRPr lang="sl-SI" sz="1800" dirty="0"/>
          </a:p>
        </p:txBody>
      </p:sp>
      <p:sp>
        <p:nvSpPr>
          <p:cNvPr id="47" name="Google Shape;8692;p34"/>
          <p:cNvSpPr txBox="1">
            <a:spLocks/>
          </p:cNvSpPr>
          <p:nvPr/>
        </p:nvSpPr>
        <p:spPr>
          <a:xfrm>
            <a:off x="243441" y="2501426"/>
            <a:ext cx="2936064" cy="8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6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just"/>
            <a:r>
              <a:rPr lang="sl-SI" sz="1400" b="0" dirty="0" smtClean="0"/>
              <a:t>PORTRET je slika, risba, kip, fotografija ali kakšna druga umetniška upodobitev osebe. Umetnik se pri delu najbolj posveča upodobitvi obraza. Oseba je ponavadi upodobljena do ramen ali do pasu. </a:t>
            </a:r>
            <a:endParaRPr lang="sl-SI" sz="1400" b="0" dirty="0"/>
          </a:p>
        </p:txBody>
      </p:sp>
      <p:sp>
        <p:nvSpPr>
          <p:cNvPr id="4" name="Pravokotnik 3"/>
          <p:cNvSpPr/>
          <p:nvPr/>
        </p:nvSpPr>
        <p:spPr>
          <a:xfrm>
            <a:off x="226664" y="2058704"/>
            <a:ext cx="3137322" cy="175828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 descr="Ga je na koncu ljubila? - Revija Zarj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94" y="108042"/>
            <a:ext cx="4001548" cy="391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avokotnik 11"/>
          <p:cNvSpPr/>
          <p:nvPr/>
        </p:nvSpPr>
        <p:spPr>
          <a:xfrm>
            <a:off x="4300335" y="4115403"/>
            <a:ext cx="3516385" cy="8728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Google Shape;8692;p34"/>
          <p:cNvSpPr txBox="1">
            <a:spLocks/>
          </p:cNvSpPr>
          <p:nvPr/>
        </p:nvSpPr>
        <p:spPr>
          <a:xfrm>
            <a:off x="4345396" y="4115403"/>
            <a:ext cx="3471324" cy="87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6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just"/>
            <a:r>
              <a:rPr lang="sl-SI" sz="1400" b="0" dirty="0" smtClean="0"/>
              <a:t>Natančno si oglej sliko. Nato pa na A4 bel list nariši z barvicami Julijo. </a:t>
            </a:r>
            <a:endParaRPr lang="sl-SI" sz="1400" b="0" dirty="0"/>
          </a:p>
        </p:txBody>
      </p:sp>
    </p:spTree>
    <p:extLst>
      <p:ext uri="{BB962C8B-B14F-4D97-AF65-F5344CB8AC3E}">
        <p14:creationId xmlns:p14="http://schemas.microsoft.com/office/powerpoint/2010/main" val="22272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243441" y="150560"/>
            <a:ext cx="2726262" cy="5113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dirty="0" smtClean="0"/>
              <a:t>3. naloga</a:t>
            </a:r>
            <a:endParaRPr sz="4000" dirty="0"/>
          </a:p>
        </p:txBody>
      </p:sp>
      <p:sp>
        <p:nvSpPr>
          <p:cNvPr id="8733" name="Google Shape;8733;p34"/>
          <p:cNvSpPr/>
          <p:nvPr/>
        </p:nvSpPr>
        <p:spPr>
          <a:xfrm flipV="1">
            <a:off x="386054" y="859018"/>
            <a:ext cx="2642372" cy="75099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8692;p34"/>
          <p:cNvSpPr txBox="1">
            <a:spLocks/>
          </p:cNvSpPr>
          <p:nvPr/>
        </p:nvSpPr>
        <p:spPr>
          <a:xfrm>
            <a:off x="226663" y="1131254"/>
            <a:ext cx="4179275" cy="43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6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sl-SI" sz="1800" dirty="0" smtClean="0"/>
              <a:t>Slikanje rojstne hiše Franceta Prešerna s kavo.</a:t>
            </a:r>
            <a:endParaRPr lang="sl-SI" sz="1800" dirty="0"/>
          </a:p>
        </p:txBody>
      </p:sp>
      <p:sp>
        <p:nvSpPr>
          <p:cNvPr id="47" name="Google Shape;8692;p34"/>
          <p:cNvSpPr txBox="1">
            <a:spLocks/>
          </p:cNvSpPr>
          <p:nvPr/>
        </p:nvSpPr>
        <p:spPr>
          <a:xfrm>
            <a:off x="147849" y="1760491"/>
            <a:ext cx="9066837" cy="333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6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just"/>
            <a:endParaRPr lang="sl-SI" sz="1400" dirty="0" smtClean="0"/>
          </a:p>
          <a:p>
            <a:pPr algn="just"/>
            <a:r>
              <a:rPr lang="sl-SI" sz="1400" dirty="0" smtClean="0"/>
              <a:t>Potrebuješ:</a:t>
            </a:r>
          </a:p>
          <a:p>
            <a:pPr algn="just"/>
            <a:endParaRPr lang="sl-SI" sz="1400" dirty="0" smtClean="0"/>
          </a:p>
          <a:p>
            <a:pPr algn="just"/>
            <a:r>
              <a:rPr lang="sl-SI" sz="1400" b="0" dirty="0" smtClean="0"/>
              <a:t>1 dcl hladne kave</a:t>
            </a:r>
          </a:p>
          <a:p>
            <a:pPr algn="just"/>
            <a:r>
              <a:rPr lang="sl-SI" sz="1400" b="0" dirty="0" smtClean="0"/>
              <a:t>čopič</a:t>
            </a:r>
          </a:p>
          <a:p>
            <a:pPr algn="just"/>
            <a:r>
              <a:rPr lang="sl-SI" sz="1400" b="0" dirty="0" smtClean="0"/>
              <a:t>risalni list</a:t>
            </a:r>
          </a:p>
          <a:p>
            <a:pPr algn="just"/>
            <a:r>
              <a:rPr lang="sl-SI" sz="1400" b="0" dirty="0" smtClean="0"/>
              <a:t>rjav flumaster</a:t>
            </a:r>
          </a:p>
          <a:p>
            <a:pPr algn="just"/>
            <a:endParaRPr lang="sl-SI" sz="1400" b="0" dirty="0"/>
          </a:p>
          <a:p>
            <a:pPr algn="just"/>
            <a:r>
              <a:rPr lang="sl-SI" sz="1400" dirty="0" smtClean="0"/>
              <a:t>Postopek:</a:t>
            </a:r>
          </a:p>
          <a:p>
            <a:r>
              <a:rPr lang="sl-SI" sz="1400" b="0" dirty="0" smtClean="0"/>
              <a:t>Skuhaj kavo. </a:t>
            </a:r>
            <a:r>
              <a:rPr lang="sl-SI" sz="1400" b="0" dirty="0">
                <a:solidFill>
                  <a:schemeClr val="tx1">
                    <a:lumMod val="50000"/>
                  </a:schemeClr>
                </a:solidFill>
              </a:rPr>
              <a:t>V 1 dcl vrele vode zmešaj eno zvrhano žličko kave in počakaj, da se ohladi. </a:t>
            </a:r>
          </a:p>
          <a:p>
            <a:r>
              <a:rPr lang="sl-SI" sz="1400" b="0" dirty="0" smtClean="0">
                <a:solidFill>
                  <a:schemeClr val="accent2">
                    <a:lumMod val="50000"/>
                  </a:schemeClr>
                </a:solidFill>
              </a:rPr>
              <a:t>POZOR!! – KAVO KUHAJ V PRISOTNOSTI ODRASLE OSEBE (lahko jo skuhaš že en dan prej). </a:t>
            </a:r>
          </a:p>
          <a:p>
            <a:r>
              <a:rPr lang="sl-SI" sz="1400" b="0" dirty="0" smtClean="0">
                <a:solidFill>
                  <a:schemeClr val="tx1">
                    <a:lumMod val="50000"/>
                  </a:schemeClr>
                </a:solidFill>
              </a:rPr>
              <a:t>Najprej si na risalni list s svinčnikom na rahlo skiciraj rojstno hišo Franceta Prešerna. Glavne dele (okna, streho, robove hiše …) prevleči z rjavim flumastrom.</a:t>
            </a:r>
            <a:r>
              <a:rPr lang="sl-SI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l-SI" sz="1400" b="0" dirty="0" smtClean="0">
                <a:solidFill>
                  <a:schemeClr val="tx1">
                    <a:lumMod val="50000"/>
                  </a:schemeClr>
                </a:solidFill>
              </a:rPr>
              <a:t>Nato pa pomakaj čopič v kavo in prebarvaj večje ploskve  (streho, ozadje, zidove …) hiše. Če želiš bolj svetlo barvo, dodaj kavi žličko ali dve vode.</a:t>
            </a:r>
          </a:p>
          <a:p>
            <a:endParaRPr lang="sl-SI" sz="1400" b="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sl-SI" sz="1400" b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Slika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27436" r="64900" b="39584"/>
          <a:stretch/>
        </p:blipFill>
        <p:spPr bwMode="auto">
          <a:xfrm>
            <a:off x="2064060" y="2426006"/>
            <a:ext cx="1215744" cy="999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Slika 9" descr="Rojstna hiša pesnika dr. Franceta Prešerna :: prostorski atla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9" y="184558"/>
            <a:ext cx="3160558" cy="315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34393" r="38657" b="33568"/>
          <a:stretch/>
        </p:blipFill>
        <p:spPr bwMode="auto">
          <a:xfrm>
            <a:off x="3523681" y="2426007"/>
            <a:ext cx="1633422" cy="999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Google Shape;8692;p34"/>
          <p:cNvSpPr txBox="1">
            <a:spLocks/>
          </p:cNvSpPr>
          <p:nvPr/>
        </p:nvSpPr>
        <p:spPr>
          <a:xfrm>
            <a:off x="3927042" y="2235962"/>
            <a:ext cx="626779" cy="20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6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sl-SI" sz="1000" b="0" dirty="0" smtClean="0"/>
              <a:t>primer</a:t>
            </a:r>
            <a:endParaRPr lang="sl-SI" sz="1000" b="0" dirty="0"/>
          </a:p>
        </p:txBody>
      </p:sp>
    </p:spTree>
    <p:extLst>
      <p:ext uri="{BB962C8B-B14F-4D97-AF65-F5344CB8AC3E}">
        <p14:creationId xmlns:p14="http://schemas.microsoft.com/office/powerpoint/2010/main" val="9555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243441" y="150560"/>
            <a:ext cx="2726262" cy="5113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dirty="0"/>
              <a:t>4</a:t>
            </a:r>
            <a:r>
              <a:rPr lang="sl-SI" sz="4000" dirty="0" smtClean="0"/>
              <a:t>. naloga</a:t>
            </a:r>
            <a:endParaRPr sz="4000" dirty="0"/>
          </a:p>
        </p:txBody>
      </p:sp>
      <p:sp>
        <p:nvSpPr>
          <p:cNvPr id="8733" name="Google Shape;8733;p34"/>
          <p:cNvSpPr/>
          <p:nvPr/>
        </p:nvSpPr>
        <p:spPr>
          <a:xfrm flipV="1">
            <a:off x="386054" y="859018"/>
            <a:ext cx="2642372" cy="75099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8692;p34"/>
          <p:cNvSpPr txBox="1">
            <a:spLocks/>
          </p:cNvSpPr>
          <p:nvPr/>
        </p:nvSpPr>
        <p:spPr>
          <a:xfrm>
            <a:off x="84050" y="1097697"/>
            <a:ext cx="4179275" cy="43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6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sl-SI" sz="1800" dirty="0" smtClean="0"/>
              <a:t>Pisanje s kaligrafsko pisavo.</a:t>
            </a:r>
            <a:endParaRPr lang="sl-SI" sz="1800" dirty="0"/>
          </a:p>
        </p:txBody>
      </p:sp>
      <p:sp>
        <p:nvSpPr>
          <p:cNvPr id="47" name="Google Shape;8692;p34"/>
          <p:cNvSpPr txBox="1">
            <a:spLocks/>
          </p:cNvSpPr>
          <p:nvPr/>
        </p:nvSpPr>
        <p:spPr>
          <a:xfrm>
            <a:off x="201495" y="2211669"/>
            <a:ext cx="4638952" cy="248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6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just"/>
            <a:r>
              <a:rPr lang="sl-SI" sz="1400" b="0" dirty="0" smtClean="0"/>
              <a:t>Natančno si oglej YouTube posnetek, kjer učiteljica lepo opiše, kaj je kaligrafska pisava. Na koncu posnetka je podana tudi naloga.</a:t>
            </a:r>
          </a:p>
          <a:p>
            <a:pPr algn="just"/>
            <a:endParaRPr lang="sl-SI" sz="1400" b="0" dirty="0"/>
          </a:p>
          <a:p>
            <a:pPr algn="just"/>
            <a:r>
              <a:rPr lang="sl-SI" sz="1400" b="0" dirty="0" smtClean="0"/>
              <a:t>Lahko napišeš nalogo, ki jo boš slišal/a na posnetku ali pa po </a:t>
            </a:r>
            <a:r>
              <a:rPr lang="sl-SI" sz="1400" b="0" dirty="0" smtClean="0"/>
              <a:t>svoje </a:t>
            </a:r>
            <a:r>
              <a:rPr lang="sl-SI" sz="1400" b="0" dirty="0" smtClean="0"/>
              <a:t>kaj zapišeš s to posebno pisavo. </a:t>
            </a:r>
          </a:p>
          <a:p>
            <a:pPr algn="just"/>
            <a:endParaRPr lang="sl-SI" sz="1400" b="0" dirty="0"/>
          </a:p>
          <a:p>
            <a:pPr algn="just"/>
            <a:r>
              <a:rPr lang="sl-SI" sz="1400" b="0" dirty="0" smtClean="0"/>
              <a:t>Morda napišeš svojo pesem ali pa prepiši delček katere od Prešernovih pesmi. </a:t>
            </a:r>
          </a:p>
          <a:p>
            <a:pPr algn="just"/>
            <a:endParaRPr lang="sl-SI" sz="1400" b="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sl-SI" sz="1400" b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84050" y="2003169"/>
            <a:ext cx="4873843" cy="253702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t="21065" r="35825" b="20311"/>
          <a:stretch/>
        </p:blipFill>
        <p:spPr bwMode="auto">
          <a:xfrm>
            <a:off x="5609847" y="181929"/>
            <a:ext cx="3360420" cy="1898650"/>
          </a:xfrm>
          <a:prstGeom prst="rect">
            <a:avLst/>
          </a:prstGeom>
          <a:ln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Google Shape;13479;p43"/>
          <p:cNvSpPr/>
          <p:nvPr/>
        </p:nvSpPr>
        <p:spPr>
          <a:xfrm rot="16200000">
            <a:off x="5625820" y="2866765"/>
            <a:ext cx="990785" cy="2168984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3478;p43"/>
          <p:cNvSpPr/>
          <p:nvPr/>
        </p:nvSpPr>
        <p:spPr>
          <a:xfrm rot="-1312032">
            <a:off x="3238680" y="491054"/>
            <a:ext cx="1969254" cy="1148335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Pravokotnik 1"/>
          <p:cNvSpPr/>
          <p:nvPr/>
        </p:nvSpPr>
        <p:spPr>
          <a:xfrm>
            <a:off x="5053928" y="3109726"/>
            <a:ext cx="4303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4"/>
              </a:rPr>
              <a:t>https://www.youtube.com/watch?v=UrWoJ7cyS7s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6065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243441" y="150560"/>
            <a:ext cx="2726262" cy="5113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000" dirty="0" smtClean="0"/>
              <a:t>5. naloga</a:t>
            </a:r>
            <a:endParaRPr sz="4000" dirty="0"/>
          </a:p>
        </p:txBody>
      </p:sp>
      <p:sp>
        <p:nvSpPr>
          <p:cNvPr id="8733" name="Google Shape;8733;p34"/>
          <p:cNvSpPr/>
          <p:nvPr/>
        </p:nvSpPr>
        <p:spPr>
          <a:xfrm flipV="1">
            <a:off x="386054" y="859018"/>
            <a:ext cx="2642372" cy="75099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8692;p34"/>
          <p:cNvSpPr txBox="1">
            <a:spLocks/>
          </p:cNvSpPr>
          <p:nvPr/>
        </p:nvSpPr>
        <p:spPr>
          <a:xfrm>
            <a:off x="226663" y="1131254"/>
            <a:ext cx="4179275" cy="43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6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sl-SI" sz="1800" dirty="0" smtClean="0"/>
              <a:t>Izdelaj simbol Slovenije - zastavo.</a:t>
            </a:r>
            <a:endParaRPr lang="sl-SI" sz="1800" dirty="0"/>
          </a:p>
        </p:txBody>
      </p:sp>
      <p:sp>
        <p:nvSpPr>
          <p:cNvPr id="47" name="Google Shape;8692;p34"/>
          <p:cNvSpPr txBox="1">
            <a:spLocks/>
          </p:cNvSpPr>
          <p:nvPr/>
        </p:nvSpPr>
        <p:spPr>
          <a:xfrm>
            <a:off x="142773" y="2275122"/>
            <a:ext cx="4638952" cy="258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6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just"/>
            <a:r>
              <a:rPr lang="sl-SI" sz="1400" b="0" dirty="0" smtClean="0"/>
              <a:t>Slovenski simboli so</a:t>
            </a:r>
            <a:r>
              <a:rPr lang="sl-SI" sz="1400" b="0" u="sng" dirty="0" smtClean="0"/>
              <a:t>: zastava, grb in himna</a:t>
            </a:r>
            <a:r>
              <a:rPr lang="sl-SI" sz="1400" b="0" dirty="0" smtClean="0"/>
              <a:t>.</a:t>
            </a:r>
          </a:p>
          <a:p>
            <a:pPr algn="just"/>
            <a:endParaRPr lang="sl-SI" sz="1400" b="0" dirty="0" smtClean="0"/>
          </a:p>
          <a:p>
            <a:pPr algn="just"/>
            <a:r>
              <a:rPr lang="sl-SI" sz="1400" b="0" dirty="0" smtClean="0"/>
              <a:t>Zastava republike Slovenije je </a:t>
            </a:r>
            <a:r>
              <a:rPr lang="sl-SI" sz="1400" b="0" u="sng" dirty="0" smtClean="0"/>
              <a:t>belo-modra-rdeča</a:t>
            </a:r>
            <a:r>
              <a:rPr lang="sl-SI" sz="1400" b="0" dirty="0" smtClean="0"/>
              <a:t> z grbom v zgornjem levem kotu. Barve zastave si sledijo po navedem zaporedju, vsaka barva zavzema </a:t>
            </a:r>
            <a:r>
              <a:rPr lang="sl-SI" sz="1400" b="0" u="sng" dirty="0" smtClean="0"/>
              <a:t>tretjino širine zastave</a:t>
            </a:r>
            <a:r>
              <a:rPr lang="sl-SI" sz="1400" b="0" dirty="0" smtClean="0"/>
              <a:t>.</a:t>
            </a:r>
          </a:p>
          <a:p>
            <a:pPr algn="just"/>
            <a:endParaRPr lang="sl-SI" sz="1400" b="0" dirty="0" smtClean="0"/>
          </a:p>
          <a:p>
            <a:pPr algn="just"/>
            <a:r>
              <a:rPr lang="sl-SI" sz="1400" b="0" dirty="0" smtClean="0"/>
              <a:t>Grb z eno polovico sega v belo polje z drugo pa v modro polje.</a:t>
            </a:r>
          </a:p>
          <a:p>
            <a:pPr algn="just"/>
            <a:r>
              <a:rPr lang="sl-SI" sz="1400" b="0" dirty="0" smtClean="0">
                <a:solidFill>
                  <a:schemeClr val="tx1">
                    <a:lumMod val="50000"/>
                  </a:schemeClr>
                </a:solidFill>
              </a:rPr>
              <a:t>Ima </a:t>
            </a:r>
            <a:r>
              <a:rPr lang="sl-SI" sz="1400" b="0" u="sng" dirty="0" smtClean="0">
                <a:solidFill>
                  <a:schemeClr val="tx1">
                    <a:lumMod val="50000"/>
                  </a:schemeClr>
                </a:solidFill>
              </a:rPr>
              <a:t>obliko ščita</a:t>
            </a:r>
            <a:r>
              <a:rPr lang="sl-SI" sz="1400" b="0" dirty="0" smtClean="0">
                <a:solidFill>
                  <a:schemeClr val="tx1">
                    <a:lumMod val="50000"/>
                  </a:schemeClr>
                </a:solidFill>
              </a:rPr>
              <a:t>. Na modri podlagi je </a:t>
            </a:r>
            <a:r>
              <a:rPr lang="sl-SI" sz="1400" b="0" u="sng" dirty="0" smtClean="0">
                <a:solidFill>
                  <a:schemeClr val="tx1">
                    <a:lumMod val="50000"/>
                  </a:schemeClr>
                </a:solidFill>
              </a:rPr>
              <a:t>lik Triglava bele barve</a:t>
            </a:r>
            <a:r>
              <a:rPr lang="sl-SI" sz="1400" b="0" i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sl-SI" sz="1400" b="0" dirty="0" smtClean="0">
                <a:solidFill>
                  <a:schemeClr val="tx1">
                    <a:lumMod val="50000"/>
                  </a:schemeClr>
                </a:solidFill>
              </a:rPr>
              <a:t> Pod njim sta </a:t>
            </a:r>
            <a:r>
              <a:rPr lang="sl-SI" sz="1400" b="0" u="sng" dirty="0" smtClean="0">
                <a:solidFill>
                  <a:schemeClr val="tx1">
                    <a:lumMod val="50000"/>
                  </a:schemeClr>
                </a:solidFill>
              </a:rPr>
              <a:t>2 beli, valoviti črti</a:t>
            </a:r>
            <a:r>
              <a:rPr lang="sl-SI" sz="1400" b="0" dirty="0" smtClean="0">
                <a:solidFill>
                  <a:schemeClr val="tx1">
                    <a:lumMod val="50000"/>
                  </a:schemeClr>
                </a:solidFill>
              </a:rPr>
              <a:t>, nad njim pa </a:t>
            </a:r>
            <a:r>
              <a:rPr lang="sl-SI" sz="1400" b="0" u="sng" dirty="0" smtClean="0">
                <a:solidFill>
                  <a:schemeClr val="tx1">
                    <a:lumMod val="50000"/>
                  </a:schemeClr>
                </a:solidFill>
              </a:rPr>
              <a:t>3 zlate šesterokrake zvezde</a:t>
            </a:r>
            <a:r>
              <a:rPr lang="sl-SI" sz="1400" b="0" dirty="0" smtClean="0">
                <a:solidFill>
                  <a:schemeClr val="tx1">
                    <a:lumMod val="50000"/>
                  </a:schemeClr>
                </a:solidFill>
              </a:rPr>
              <a:t>. Ob stranicah je ščit </a:t>
            </a:r>
            <a:r>
              <a:rPr lang="sl-SI" sz="1400" b="0" u="sng" dirty="0" smtClean="0">
                <a:solidFill>
                  <a:schemeClr val="tx1">
                    <a:lumMod val="50000"/>
                  </a:schemeClr>
                </a:solidFill>
              </a:rPr>
              <a:t>rdeče obrobljen</a:t>
            </a:r>
            <a:r>
              <a:rPr lang="sl-SI" sz="1400" b="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sl-SI" sz="1400" b="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sl-SI" sz="1400" b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97876" y="1767583"/>
            <a:ext cx="4728745" cy="33092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5364062" y="301914"/>
            <a:ext cx="3477933" cy="12394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074" name="Picture 2" descr="https://www.dz-rs.si/wps/wcm/connect/eae948c1-f749-4600-81db-5e63b164fce3/6/zastava.jpg?MOD=AJPE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59" y="1927502"/>
            <a:ext cx="2965130" cy="151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dz-rs.si/wps/wcm/connect/eae948c1-f749-4600-81db-5e63b164fce3/3/grb-barvnipp.jpg?MOD=AJPE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31" y="3827476"/>
            <a:ext cx="9525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8692;p34"/>
          <p:cNvSpPr txBox="1">
            <a:spLocks/>
          </p:cNvSpPr>
          <p:nvPr/>
        </p:nvSpPr>
        <p:spPr>
          <a:xfrm>
            <a:off x="5456026" y="301914"/>
            <a:ext cx="3302080" cy="123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60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erriweather"/>
              <a:buNone/>
              <a:defRPr sz="4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just"/>
            <a:r>
              <a:rPr lang="sl-SI" sz="1400" b="0" dirty="0" smtClean="0">
                <a:solidFill>
                  <a:schemeClr val="tx1">
                    <a:lumMod val="50000"/>
                  </a:schemeClr>
                </a:solidFill>
              </a:rPr>
              <a:t>Natančno izdelaj slovensko zastavo.</a:t>
            </a:r>
          </a:p>
          <a:p>
            <a:pPr algn="just"/>
            <a:r>
              <a:rPr lang="sl-SI" sz="1400" b="0" dirty="0" smtClean="0">
                <a:solidFill>
                  <a:schemeClr val="tx1">
                    <a:lumMod val="50000"/>
                  </a:schemeClr>
                </a:solidFill>
              </a:rPr>
              <a:t>Zastavo lahko zalepiš na palčko in jo izobesiš.</a:t>
            </a:r>
          </a:p>
        </p:txBody>
      </p:sp>
      <p:grpSp>
        <p:nvGrpSpPr>
          <p:cNvPr id="12" name="Google Shape;14379;p51"/>
          <p:cNvGrpSpPr/>
          <p:nvPr/>
        </p:nvGrpSpPr>
        <p:grpSpPr>
          <a:xfrm>
            <a:off x="7986960" y="3517645"/>
            <a:ext cx="1775747" cy="1925365"/>
            <a:chOff x="3779925" y="1751900"/>
            <a:chExt cx="1395150" cy="1512700"/>
          </a:xfrm>
        </p:grpSpPr>
        <p:sp>
          <p:nvSpPr>
            <p:cNvPr id="13" name="Google Shape;14380;p51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381;p51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382;p51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383;p51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84;p51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385;p51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386;p51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387;p51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388;p51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389;p51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390;p51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391;p51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392;p51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393;p51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394;p51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395;p51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396;p51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397;p51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398;p51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399;p51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400;p51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401;p51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402;p51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403;p51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404;p51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405;p51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406;p51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407;p51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408;p51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409;p51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410;p51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411;p51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412;p51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413;p51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414;p51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415;p51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416;p51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417;p51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418;p51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17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8" name="Google Shape;8678;p33"/>
          <p:cNvSpPr txBox="1">
            <a:spLocks noGrp="1"/>
          </p:cNvSpPr>
          <p:nvPr>
            <p:ph type="subTitle" idx="1"/>
          </p:nvPr>
        </p:nvSpPr>
        <p:spPr>
          <a:xfrm>
            <a:off x="2839934" y="1602239"/>
            <a:ext cx="3708037" cy="949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Prijetno ustvarjanje ob slovenskem kulturnem prazniku!</a:t>
            </a:r>
            <a:endParaRPr dirty="0"/>
          </a:p>
        </p:txBody>
      </p:sp>
      <p:grpSp>
        <p:nvGrpSpPr>
          <p:cNvPr id="8679" name="Google Shape;8679;p33"/>
          <p:cNvGrpSpPr/>
          <p:nvPr/>
        </p:nvGrpSpPr>
        <p:grpSpPr>
          <a:xfrm>
            <a:off x="1395530" y="1389091"/>
            <a:ext cx="1393920" cy="920170"/>
            <a:chOff x="3463225" y="1863975"/>
            <a:chExt cx="1899850" cy="1254150"/>
          </a:xfrm>
        </p:grpSpPr>
        <p:sp>
          <p:nvSpPr>
            <p:cNvPr id="8680" name="Google Shape;8680;p33"/>
            <p:cNvSpPr/>
            <p:nvPr/>
          </p:nvSpPr>
          <p:spPr>
            <a:xfrm>
              <a:off x="3463225" y="1863975"/>
              <a:ext cx="1014900" cy="1254150"/>
            </a:xfrm>
            <a:custGeom>
              <a:avLst/>
              <a:gdLst/>
              <a:ahLst/>
              <a:cxnLst/>
              <a:rect l="l" t="t" r="r" b="b"/>
              <a:pathLst>
                <a:path w="40596" h="50166" extrusionOk="0">
                  <a:moveTo>
                    <a:pt x="25170" y="5683"/>
                  </a:moveTo>
                  <a:lnTo>
                    <a:pt x="25170" y="5683"/>
                  </a:lnTo>
                  <a:cubicBezTo>
                    <a:pt x="24515" y="6790"/>
                    <a:pt x="23979" y="7981"/>
                    <a:pt x="23515" y="9183"/>
                  </a:cubicBezTo>
                  <a:cubicBezTo>
                    <a:pt x="23551" y="8826"/>
                    <a:pt x="23587" y="8469"/>
                    <a:pt x="23622" y="8112"/>
                  </a:cubicBezTo>
                  <a:cubicBezTo>
                    <a:pt x="23646" y="7838"/>
                    <a:pt x="23527" y="7647"/>
                    <a:pt x="23348" y="7516"/>
                  </a:cubicBezTo>
                  <a:cubicBezTo>
                    <a:pt x="23944" y="6873"/>
                    <a:pt x="24563" y="6266"/>
                    <a:pt x="25170" y="5683"/>
                  </a:cubicBezTo>
                  <a:close/>
                  <a:moveTo>
                    <a:pt x="19503" y="12386"/>
                  </a:moveTo>
                  <a:lnTo>
                    <a:pt x="19503" y="12386"/>
                  </a:lnTo>
                  <a:cubicBezTo>
                    <a:pt x="18503" y="14529"/>
                    <a:pt x="17669" y="16756"/>
                    <a:pt x="17038" y="19018"/>
                  </a:cubicBezTo>
                  <a:cubicBezTo>
                    <a:pt x="16979" y="18887"/>
                    <a:pt x="16859" y="18792"/>
                    <a:pt x="16729" y="18780"/>
                  </a:cubicBezTo>
                  <a:cubicBezTo>
                    <a:pt x="16740" y="18661"/>
                    <a:pt x="16740" y="18530"/>
                    <a:pt x="16764" y="18411"/>
                  </a:cubicBezTo>
                  <a:cubicBezTo>
                    <a:pt x="16788" y="18101"/>
                    <a:pt x="16621" y="17863"/>
                    <a:pt x="16407" y="17708"/>
                  </a:cubicBezTo>
                  <a:cubicBezTo>
                    <a:pt x="17312" y="15863"/>
                    <a:pt x="18348" y="14077"/>
                    <a:pt x="19503" y="12386"/>
                  </a:cubicBezTo>
                  <a:close/>
                  <a:moveTo>
                    <a:pt x="21527" y="16113"/>
                  </a:moveTo>
                  <a:lnTo>
                    <a:pt x="21527" y="16113"/>
                  </a:lnTo>
                  <a:cubicBezTo>
                    <a:pt x="21467" y="19030"/>
                    <a:pt x="21598" y="21970"/>
                    <a:pt x="22098" y="24780"/>
                  </a:cubicBezTo>
                  <a:cubicBezTo>
                    <a:pt x="22039" y="24780"/>
                    <a:pt x="21967" y="24792"/>
                    <a:pt x="21908" y="24792"/>
                  </a:cubicBezTo>
                  <a:cubicBezTo>
                    <a:pt x="21312" y="23316"/>
                    <a:pt x="20824" y="21792"/>
                    <a:pt x="20419" y="20208"/>
                  </a:cubicBezTo>
                  <a:cubicBezTo>
                    <a:pt x="20765" y="18851"/>
                    <a:pt x="21134" y="17482"/>
                    <a:pt x="21527" y="16113"/>
                  </a:cubicBezTo>
                  <a:close/>
                  <a:moveTo>
                    <a:pt x="20038" y="21875"/>
                  </a:moveTo>
                  <a:cubicBezTo>
                    <a:pt x="20288" y="22923"/>
                    <a:pt x="20598" y="23935"/>
                    <a:pt x="20943" y="24923"/>
                  </a:cubicBezTo>
                  <a:cubicBezTo>
                    <a:pt x="20408" y="25030"/>
                    <a:pt x="19884" y="25197"/>
                    <a:pt x="19360" y="25423"/>
                  </a:cubicBezTo>
                  <a:cubicBezTo>
                    <a:pt x="19526" y="24245"/>
                    <a:pt x="19765" y="23054"/>
                    <a:pt x="20038" y="21875"/>
                  </a:cubicBezTo>
                  <a:close/>
                  <a:moveTo>
                    <a:pt x="21205" y="11398"/>
                  </a:moveTo>
                  <a:lnTo>
                    <a:pt x="21205" y="11398"/>
                  </a:lnTo>
                  <a:cubicBezTo>
                    <a:pt x="19860" y="16553"/>
                    <a:pt x="18288" y="21506"/>
                    <a:pt x="17776" y="26340"/>
                  </a:cubicBezTo>
                  <a:cubicBezTo>
                    <a:pt x="17657" y="26435"/>
                    <a:pt x="17550" y="26531"/>
                    <a:pt x="17443" y="26626"/>
                  </a:cubicBezTo>
                  <a:cubicBezTo>
                    <a:pt x="17491" y="21482"/>
                    <a:pt x="19050" y="16208"/>
                    <a:pt x="21205" y="11398"/>
                  </a:cubicBezTo>
                  <a:close/>
                  <a:moveTo>
                    <a:pt x="14764" y="23292"/>
                  </a:moveTo>
                  <a:lnTo>
                    <a:pt x="14764" y="23292"/>
                  </a:lnTo>
                  <a:cubicBezTo>
                    <a:pt x="14704" y="24983"/>
                    <a:pt x="14740" y="26697"/>
                    <a:pt x="14859" y="28364"/>
                  </a:cubicBezTo>
                  <a:cubicBezTo>
                    <a:pt x="14824" y="28281"/>
                    <a:pt x="14776" y="28197"/>
                    <a:pt x="14740" y="28102"/>
                  </a:cubicBezTo>
                  <a:cubicBezTo>
                    <a:pt x="14666" y="27944"/>
                    <a:pt x="14517" y="27860"/>
                    <a:pt x="14376" y="27860"/>
                  </a:cubicBezTo>
                  <a:cubicBezTo>
                    <a:pt x="14358" y="27860"/>
                    <a:pt x="14341" y="27861"/>
                    <a:pt x="14323" y="27864"/>
                  </a:cubicBezTo>
                  <a:cubicBezTo>
                    <a:pt x="14157" y="26531"/>
                    <a:pt x="14216" y="25185"/>
                    <a:pt x="14585" y="23840"/>
                  </a:cubicBezTo>
                  <a:cubicBezTo>
                    <a:pt x="14645" y="23661"/>
                    <a:pt x="14704" y="23471"/>
                    <a:pt x="14764" y="23292"/>
                  </a:cubicBezTo>
                  <a:close/>
                  <a:moveTo>
                    <a:pt x="21551" y="26566"/>
                  </a:moveTo>
                  <a:cubicBezTo>
                    <a:pt x="21670" y="26876"/>
                    <a:pt x="21824" y="27185"/>
                    <a:pt x="21943" y="27507"/>
                  </a:cubicBezTo>
                  <a:cubicBezTo>
                    <a:pt x="20836" y="27638"/>
                    <a:pt x="19884" y="28126"/>
                    <a:pt x="19229" y="29138"/>
                  </a:cubicBezTo>
                  <a:cubicBezTo>
                    <a:pt x="19705" y="27638"/>
                    <a:pt x="20479" y="26792"/>
                    <a:pt x="21551" y="26566"/>
                  </a:cubicBezTo>
                  <a:close/>
                  <a:moveTo>
                    <a:pt x="25896" y="25507"/>
                  </a:moveTo>
                  <a:lnTo>
                    <a:pt x="25896" y="25507"/>
                  </a:lnTo>
                  <a:cubicBezTo>
                    <a:pt x="29123" y="25911"/>
                    <a:pt x="32135" y="27483"/>
                    <a:pt x="34171" y="29793"/>
                  </a:cubicBezTo>
                  <a:cubicBezTo>
                    <a:pt x="33826" y="29555"/>
                    <a:pt x="33469" y="29364"/>
                    <a:pt x="33100" y="29233"/>
                  </a:cubicBezTo>
                  <a:cubicBezTo>
                    <a:pt x="33040" y="29209"/>
                    <a:pt x="32992" y="29198"/>
                    <a:pt x="32933" y="29198"/>
                  </a:cubicBezTo>
                  <a:cubicBezTo>
                    <a:pt x="31707" y="28364"/>
                    <a:pt x="30337" y="27721"/>
                    <a:pt x="28944" y="27340"/>
                  </a:cubicBezTo>
                  <a:cubicBezTo>
                    <a:pt x="27992" y="26578"/>
                    <a:pt x="26968" y="25959"/>
                    <a:pt x="25896" y="25507"/>
                  </a:cubicBezTo>
                  <a:close/>
                  <a:moveTo>
                    <a:pt x="28825" y="29364"/>
                  </a:moveTo>
                  <a:cubicBezTo>
                    <a:pt x="29563" y="30019"/>
                    <a:pt x="30302" y="30864"/>
                    <a:pt x="30945" y="31817"/>
                  </a:cubicBezTo>
                  <a:cubicBezTo>
                    <a:pt x="30075" y="30936"/>
                    <a:pt x="29123" y="30150"/>
                    <a:pt x="28135" y="29495"/>
                  </a:cubicBezTo>
                  <a:cubicBezTo>
                    <a:pt x="28349" y="29436"/>
                    <a:pt x="28587" y="29388"/>
                    <a:pt x="28825" y="29364"/>
                  </a:cubicBezTo>
                  <a:close/>
                  <a:moveTo>
                    <a:pt x="28147" y="31019"/>
                  </a:moveTo>
                  <a:lnTo>
                    <a:pt x="28147" y="31019"/>
                  </a:lnTo>
                  <a:cubicBezTo>
                    <a:pt x="28540" y="31329"/>
                    <a:pt x="28932" y="31686"/>
                    <a:pt x="29325" y="32115"/>
                  </a:cubicBezTo>
                  <a:cubicBezTo>
                    <a:pt x="30659" y="33400"/>
                    <a:pt x="31671" y="34889"/>
                    <a:pt x="32373" y="36567"/>
                  </a:cubicBezTo>
                  <a:cubicBezTo>
                    <a:pt x="31087" y="34615"/>
                    <a:pt x="29683" y="32805"/>
                    <a:pt x="28147" y="31019"/>
                  </a:cubicBezTo>
                  <a:close/>
                  <a:moveTo>
                    <a:pt x="26611" y="30138"/>
                  </a:moveTo>
                  <a:cubicBezTo>
                    <a:pt x="26718" y="30186"/>
                    <a:pt x="26825" y="30221"/>
                    <a:pt x="26908" y="30269"/>
                  </a:cubicBezTo>
                  <a:cubicBezTo>
                    <a:pt x="26670" y="30448"/>
                    <a:pt x="26539" y="30805"/>
                    <a:pt x="26789" y="31103"/>
                  </a:cubicBezTo>
                  <a:cubicBezTo>
                    <a:pt x="28397" y="33055"/>
                    <a:pt x="29778" y="35043"/>
                    <a:pt x="31076" y="37151"/>
                  </a:cubicBezTo>
                  <a:cubicBezTo>
                    <a:pt x="30790" y="36948"/>
                    <a:pt x="30528" y="36758"/>
                    <a:pt x="30254" y="36556"/>
                  </a:cubicBezTo>
                  <a:cubicBezTo>
                    <a:pt x="29218" y="34210"/>
                    <a:pt x="27468" y="31888"/>
                    <a:pt x="25706" y="30793"/>
                  </a:cubicBezTo>
                  <a:cubicBezTo>
                    <a:pt x="25992" y="30543"/>
                    <a:pt x="26301" y="30329"/>
                    <a:pt x="26611" y="30138"/>
                  </a:cubicBezTo>
                  <a:close/>
                  <a:moveTo>
                    <a:pt x="20693" y="30864"/>
                  </a:moveTo>
                  <a:cubicBezTo>
                    <a:pt x="20515" y="31567"/>
                    <a:pt x="20431" y="32365"/>
                    <a:pt x="20467" y="33293"/>
                  </a:cubicBezTo>
                  <a:cubicBezTo>
                    <a:pt x="20539" y="34686"/>
                    <a:pt x="21146" y="36294"/>
                    <a:pt x="22074" y="37818"/>
                  </a:cubicBezTo>
                  <a:cubicBezTo>
                    <a:pt x="21622" y="37449"/>
                    <a:pt x="21193" y="37056"/>
                    <a:pt x="20789" y="36663"/>
                  </a:cubicBezTo>
                  <a:cubicBezTo>
                    <a:pt x="19919" y="34984"/>
                    <a:pt x="19646" y="33174"/>
                    <a:pt x="20003" y="31222"/>
                  </a:cubicBezTo>
                  <a:cubicBezTo>
                    <a:pt x="20241" y="31091"/>
                    <a:pt x="20467" y="30983"/>
                    <a:pt x="20693" y="30864"/>
                  </a:cubicBezTo>
                  <a:close/>
                  <a:moveTo>
                    <a:pt x="31326" y="29710"/>
                  </a:moveTo>
                  <a:cubicBezTo>
                    <a:pt x="31730" y="29888"/>
                    <a:pt x="32111" y="30126"/>
                    <a:pt x="32504" y="30400"/>
                  </a:cubicBezTo>
                  <a:cubicBezTo>
                    <a:pt x="33338" y="31865"/>
                    <a:pt x="35421" y="36056"/>
                    <a:pt x="35278" y="38889"/>
                  </a:cubicBezTo>
                  <a:cubicBezTo>
                    <a:pt x="35040" y="38996"/>
                    <a:pt x="34755" y="39115"/>
                    <a:pt x="34445" y="39258"/>
                  </a:cubicBezTo>
                  <a:cubicBezTo>
                    <a:pt x="34469" y="38973"/>
                    <a:pt x="34505" y="38699"/>
                    <a:pt x="34505" y="38377"/>
                  </a:cubicBezTo>
                  <a:cubicBezTo>
                    <a:pt x="34481" y="38103"/>
                    <a:pt x="34445" y="37806"/>
                    <a:pt x="34385" y="37508"/>
                  </a:cubicBezTo>
                  <a:cubicBezTo>
                    <a:pt x="34350" y="34829"/>
                    <a:pt x="33159" y="32007"/>
                    <a:pt x="31326" y="29710"/>
                  </a:cubicBezTo>
                  <a:close/>
                  <a:moveTo>
                    <a:pt x="24170" y="33984"/>
                  </a:moveTo>
                  <a:cubicBezTo>
                    <a:pt x="25182" y="36103"/>
                    <a:pt x="26575" y="38008"/>
                    <a:pt x="28301" y="39532"/>
                  </a:cubicBezTo>
                  <a:cubicBezTo>
                    <a:pt x="28444" y="39782"/>
                    <a:pt x="28587" y="40044"/>
                    <a:pt x="28742" y="40306"/>
                  </a:cubicBezTo>
                  <a:cubicBezTo>
                    <a:pt x="27754" y="39413"/>
                    <a:pt x="26825" y="38484"/>
                    <a:pt x="25944" y="37484"/>
                  </a:cubicBezTo>
                  <a:cubicBezTo>
                    <a:pt x="23860" y="36258"/>
                    <a:pt x="23289" y="35079"/>
                    <a:pt x="24170" y="33984"/>
                  </a:cubicBezTo>
                  <a:close/>
                  <a:moveTo>
                    <a:pt x="23634" y="36937"/>
                  </a:moveTo>
                  <a:lnTo>
                    <a:pt x="23634" y="36937"/>
                  </a:lnTo>
                  <a:cubicBezTo>
                    <a:pt x="24825" y="38234"/>
                    <a:pt x="26146" y="39425"/>
                    <a:pt x="26920" y="40330"/>
                  </a:cubicBezTo>
                  <a:cubicBezTo>
                    <a:pt x="26492" y="40139"/>
                    <a:pt x="26087" y="39830"/>
                    <a:pt x="25706" y="39365"/>
                  </a:cubicBezTo>
                  <a:cubicBezTo>
                    <a:pt x="24622" y="38699"/>
                    <a:pt x="23968" y="37841"/>
                    <a:pt x="23634" y="36937"/>
                  </a:cubicBezTo>
                  <a:close/>
                  <a:moveTo>
                    <a:pt x="13883" y="30805"/>
                  </a:moveTo>
                  <a:cubicBezTo>
                    <a:pt x="14454" y="32472"/>
                    <a:pt x="15312" y="34127"/>
                    <a:pt x="16359" y="35698"/>
                  </a:cubicBezTo>
                  <a:cubicBezTo>
                    <a:pt x="17086" y="37615"/>
                    <a:pt x="18098" y="39425"/>
                    <a:pt x="19526" y="41020"/>
                  </a:cubicBezTo>
                  <a:cubicBezTo>
                    <a:pt x="18086" y="40235"/>
                    <a:pt x="16788" y="39246"/>
                    <a:pt x="15752" y="37853"/>
                  </a:cubicBezTo>
                  <a:cubicBezTo>
                    <a:pt x="14693" y="36472"/>
                    <a:pt x="13942" y="35043"/>
                    <a:pt x="13811" y="33258"/>
                  </a:cubicBezTo>
                  <a:cubicBezTo>
                    <a:pt x="13764" y="32722"/>
                    <a:pt x="13740" y="31567"/>
                    <a:pt x="13883" y="30805"/>
                  </a:cubicBezTo>
                  <a:close/>
                  <a:moveTo>
                    <a:pt x="23968" y="42140"/>
                  </a:moveTo>
                  <a:lnTo>
                    <a:pt x="23968" y="42140"/>
                  </a:lnTo>
                  <a:cubicBezTo>
                    <a:pt x="25051" y="42961"/>
                    <a:pt x="26206" y="43604"/>
                    <a:pt x="27337" y="43961"/>
                  </a:cubicBezTo>
                  <a:cubicBezTo>
                    <a:pt x="27182" y="44080"/>
                    <a:pt x="27004" y="44164"/>
                    <a:pt x="26825" y="44259"/>
                  </a:cubicBezTo>
                  <a:cubicBezTo>
                    <a:pt x="25789" y="43783"/>
                    <a:pt x="24813" y="42973"/>
                    <a:pt x="23968" y="42140"/>
                  </a:cubicBezTo>
                  <a:close/>
                  <a:moveTo>
                    <a:pt x="15847" y="39925"/>
                  </a:moveTo>
                  <a:cubicBezTo>
                    <a:pt x="18110" y="41997"/>
                    <a:pt x="21122" y="43545"/>
                    <a:pt x="23920" y="44330"/>
                  </a:cubicBezTo>
                  <a:cubicBezTo>
                    <a:pt x="23932" y="44342"/>
                    <a:pt x="23950" y="44342"/>
                    <a:pt x="23969" y="44342"/>
                  </a:cubicBezTo>
                  <a:cubicBezTo>
                    <a:pt x="23988" y="44342"/>
                    <a:pt x="24009" y="44342"/>
                    <a:pt x="24027" y="44354"/>
                  </a:cubicBezTo>
                  <a:lnTo>
                    <a:pt x="24420" y="44664"/>
                  </a:lnTo>
                  <a:cubicBezTo>
                    <a:pt x="24229" y="44652"/>
                    <a:pt x="24027" y="44628"/>
                    <a:pt x="23825" y="44592"/>
                  </a:cubicBezTo>
                  <a:cubicBezTo>
                    <a:pt x="20419" y="44390"/>
                    <a:pt x="17693" y="42533"/>
                    <a:pt x="15847" y="39925"/>
                  </a:cubicBezTo>
                  <a:close/>
                  <a:moveTo>
                    <a:pt x="31588" y="43533"/>
                  </a:moveTo>
                  <a:cubicBezTo>
                    <a:pt x="31980" y="43759"/>
                    <a:pt x="32433" y="43914"/>
                    <a:pt x="32909" y="43973"/>
                  </a:cubicBezTo>
                  <a:cubicBezTo>
                    <a:pt x="32064" y="44522"/>
                    <a:pt x="31033" y="44846"/>
                    <a:pt x="29780" y="44846"/>
                  </a:cubicBezTo>
                  <a:cubicBezTo>
                    <a:pt x="29620" y="44846"/>
                    <a:pt x="29457" y="44841"/>
                    <a:pt x="29290" y="44830"/>
                  </a:cubicBezTo>
                  <a:cubicBezTo>
                    <a:pt x="29718" y="44604"/>
                    <a:pt x="30135" y="44330"/>
                    <a:pt x="30552" y="44033"/>
                  </a:cubicBezTo>
                  <a:cubicBezTo>
                    <a:pt x="30909" y="43914"/>
                    <a:pt x="31254" y="43759"/>
                    <a:pt x="31588" y="43533"/>
                  </a:cubicBezTo>
                  <a:close/>
                  <a:moveTo>
                    <a:pt x="21050" y="45759"/>
                  </a:moveTo>
                  <a:lnTo>
                    <a:pt x="21050" y="45759"/>
                  </a:lnTo>
                  <a:cubicBezTo>
                    <a:pt x="22009" y="46017"/>
                    <a:pt x="22990" y="46150"/>
                    <a:pt x="23973" y="46150"/>
                  </a:cubicBezTo>
                  <a:cubicBezTo>
                    <a:pt x="24759" y="46150"/>
                    <a:pt x="25547" y="46065"/>
                    <a:pt x="26325" y="45890"/>
                  </a:cubicBezTo>
                  <a:cubicBezTo>
                    <a:pt x="27075" y="46307"/>
                    <a:pt x="27849" y="46676"/>
                    <a:pt x="28623" y="46890"/>
                  </a:cubicBezTo>
                  <a:cubicBezTo>
                    <a:pt x="27936" y="47022"/>
                    <a:pt x="27234" y="47087"/>
                    <a:pt x="26528" y="47087"/>
                  </a:cubicBezTo>
                  <a:cubicBezTo>
                    <a:pt x="24676" y="47087"/>
                    <a:pt x="22792" y="46638"/>
                    <a:pt x="21050" y="45759"/>
                  </a:cubicBezTo>
                  <a:close/>
                  <a:moveTo>
                    <a:pt x="29377" y="0"/>
                  </a:moveTo>
                  <a:cubicBezTo>
                    <a:pt x="29260" y="0"/>
                    <a:pt x="29135" y="24"/>
                    <a:pt x="29004" y="75"/>
                  </a:cubicBezTo>
                  <a:cubicBezTo>
                    <a:pt x="12454" y="6397"/>
                    <a:pt x="0" y="43259"/>
                    <a:pt x="22860" y="49676"/>
                  </a:cubicBezTo>
                  <a:cubicBezTo>
                    <a:pt x="24041" y="50009"/>
                    <a:pt x="25216" y="50166"/>
                    <a:pt x="26363" y="50166"/>
                  </a:cubicBezTo>
                  <a:cubicBezTo>
                    <a:pt x="32982" y="50166"/>
                    <a:pt x="38707" y="44944"/>
                    <a:pt x="39529" y="38044"/>
                  </a:cubicBezTo>
                  <a:cubicBezTo>
                    <a:pt x="40596" y="29154"/>
                    <a:pt x="32624" y="22601"/>
                    <a:pt x="24283" y="22601"/>
                  </a:cubicBezTo>
                  <a:cubicBezTo>
                    <a:pt x="24245" y="22601"/>
                    <a:pt x="24208" y="22601"/>
                    <a:pt x="24170" y="22601"/>
                  </a:cubicBezTo>
                  <a:cubicBezTo>
                    <a:pt x="23622" y="15255"/>
                    <a:pt x="25932" y="9600"/>
                    <a:pt x="29802" y="3254"/>
                  </a:cubicBezTo>
                  <a:cubicBezTo>
                    <a:pt x="30052" y="2837"/>
                    <a:pt x="29980" y="2420"/>
                    <a:pt x="29754" y="2111"/>
                  </a:cubicBezTo>
                  <a:cubicBezTo>
                    <a:pt x="29778" y="2099"/>
                    <a:pt x="29813" y="2063"/>
                    <a:pt x="29837" y="2051"/>
                  </a:cubicBezTo>
                  <a:cubicBezTo>
                    <a:pt x="30727" y="1511"/>
                    <a:pt x="30316" y="0"/>
                    <a:pt x="29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33"/>
            <p:cNvSpPr/>
            <p:nvPr/>
          </p:nvSpPr>
          <p:spPr>
            <a:xfrm>
              <a:off x="4348450" y="1863975"/>
              <a:ext cx="1014625" cy="1254150"/>
            </a:xfrm>
            <a:custGeom>
              <a:avLst/>
              <a:gdLst/>
              <a:ahLst/>
              <a:cxnLst/>
              <a:rect l="l" t="t" r="r" b="b"/>
              <a:pathLst>
                <a:path w="40585" h="50166" extrusionOk="0">
                  <a:moveTo>
                    <a:pt x="25170" y="5683"/>
                  </a:moveTo>
                  <a:lnTo>
                    <a:pt x="25170" y="5683"/>
                  </a:lnTo>
                  <a:cubicBezTo>
                    <a:pt x="24503" y="6790"/>
                    <a:pt x="23980" y="7981"/>
                    <a:pt x="23515" y="9183"/>
                  </a:cubicBezTo>
                  <a:cubicBezTo>
                    <a:pt x="23539" y="8826"/>
                    <a:pt x="23587" y="8469"/>
                    <a:pt x="23622" y="8112"/>
                  </a:cubicBezTo>
                  <a:cubicBezTo>
                    <a:pt x="23646" y="7838"/>
                    <a:pt x="23527" y="7647"/>
                    <a:pt x="23349" y="7516"/>
                  </a:cubicBezTo>
                  <a:cubicBezTo>
                    <a:pt x="23944" y="6873"/>
                    <a:pt x="24551" y="6266"/>
                    <a:pt x="25170" y="5683"/>
                  </a:cubicBezTo>
                  <a:close/>
                  <a:moveTo>
                    <a:pt x="19491" y="12386"/>
                  </a:moveTo>
                  <a:lnTo>
                    <a:pt x="19491" y="12386"/>
                  </a:lnTo>
                  <a:cubicBezTo>
                    <a:pt x="18503" y="14529"/>
                    <a:pt x="17669" y="16756"/>
                    <a:pt x="17038" y="19018"/>
                  </a:cubicBezTo>
                  <a:cubicBezTo>
                    <a:pt x="16979" y="18887"/>
                    <a:pt x="16860" y="18792"/>
                    <a:pt x="16729" y="18780"/>
                  </a:cubicBezTo>
                  <a:cubicBezTo>
                    <a:pt x="16741" y="18661"/>
                    <a:pt x="16741" y="18530"/>
                    <a:pt x="16753" y="18411"/>
                  </a:cubicBezTo>
                  <a:cubicBezTo>
                    <a:pt x="16788" y="18101"/>
                    <a:pt x="16622" y="17863"/>
                    <a:pt x="16395" y="17708"/>
                  </a:cubicBezTo>
                  <a:cubicBezTo>
                    <a:pt x="17312" y="15863"/>
                    <a:pt x="18348" y="14077"/>
                    <a:pt x="19491" y="12386"/>
                  </a:cubicBezTo>
                  <a:close/>
                  <a:moveTo>
                    <a:pt x="21503" y="16113"/>
                  </a:moveTo>
                  <a:cubicBezTo>
                    <a:pt x="21455" y="19030"/>
                    <a:pt x="21598" y="21970"/>
                    <a:pt x="22087" y="24780"/>
                  </a:cubicBezTo>
                  <a:cubicBezTo>
                    <a:pt x="22027" y="24780"/>
                    <a:pt x="21944" y="24792"/>
                    <a:pt x="21896" y="24792"/>
                  </a:cubicBezTo>
                  <a:cubicBezTo>
                    <a:pt x="21301" y="23316"/>
                    <a:pt x="20801" y="21792"/>
                    <a:pt x="20408" y="20208"/>
                  </a:cubicBezTo>
                  <a:cubicBezTo>
                    <a:pt x="20741" y="18851"/>
                    <a:pt x="21110" y="17482"/>
                    <a:pt x="21503" y="16113"/>
                  </a:cubicBezTo>
                  <a:close/>
                  <a:moveTo>
                    <a:pt x="20027" y="21875"/>
                  </a:moveTo>
                  <a:cubicBezTo>
                    <a:pt x="20289" y="22923"/>
                    <a:pt x="20598" y="23935"/>
                    <a:pt x="20932" y="24923"/>
                  </a:cubicBezTo>
                  <a:cubicBezTo>
                    <a:pt x="20408" y="25030"/>
                    <a:pt x="19884" y="25197"/>
                    <a:pt x="19360" y="25423"/>
                  </a:cubicBezTo>
                  <a:cubicBezTo>
                    <a:pt x="19527" y="24245"/>
                    <a:pt x="19765" y="23054"/>
                    <a:pt x="20027" y="21875"/>
                  </a:cubicBezTo>
                  <a:close/>
                  <a:moveTo>
                    <a:pt x="21205" y="11398"/>
                  </a:moveTo>
                  <a:lnTo>
                    <a:pt x="21205" y="11398"/>
                  </a:lnTo>
                  <a:cubicBezTo>
                    <a:pt x="19848" y="16553"/>
                    <a:pt x="18288" y="21506"/>
                    <a:pt x="17765" y="26340"/>
                  </a:cubicBezTo>
                  <a:cubicBezTo>
                    <a:pt x="17645" y="26435"/>
                    <a:pt x="17538" y="26531"/>
                    <a:pt x="17443" y="26626"/>
                  </a:cubicBezTo>
                  <a:cubicBezTo>
                    <a:pt x="17479" y="21482"/>
                    <a:pt x="19050" y="16208"/>
                    <a:pt x="21205" y="11398"/>
                  </a:cubicBezTo>
                  <a:close/>
                  <a:moveTo>
                    <a:pt x="14752" y="23292"/>
                  </a:moveTo>
                  <a:cubicBezTo>
                    <a:pt x="14681" y="24983"/>
                    <a:pt x="14717" y="26697"/>
                    <a:pt x="14836" y="28364"/>
                  </a:cubicBezTo>
                  <a:cubicBezTo>
                    <a:pt x="14800" y="28281"/>
                    <a:pt x="14764" y="28197"/>
                    <a:pt x="14717" y="28102"/>
                  </a:cubicBezTo>
                  <a:cubicBezTo>
                    <a:pt x="14653" y="27944"/>
                    <a:pt x="14505" y="27860"/>
                    <a:pt x="14356" y="27860"/>
                  </a:cubicBezTo>
                  <a:cubicBezTo>
                    <a:pt x="14337" y="27860"/>
                    <a:pt x="14318" y="27861"/>
                    <a:pt x="14300" y="27864"/>
                  </a:cubicBezTo>
                  <a:cubicBezTo>
                    <a:pt x="14133" y="26531"/>
                    <a:pt x="14216" y="25185"/>
                    <a:pt x="14562" y="23840"/>
                  </a:cubicBezTo>
                  <a:cubicBezTo>
                    <a:pt x="14633" y="23661"/>
                    <a:pt x="14681" y="23471"/>
                    <a:pt x="14752" y="23292"/>
                  </a:cubicBezTo>
                  <a:close/>
                  <a:moveTo>
                    <a:pt x="21551" y="26566"/>
                  </a:moveTo>
                  <a:cubicBezTo>
                    <a:pt x="21670" y="26876"/>
                    <a:pt x="21813" y="27185"/>
                    <a:pt x="21932" y="27507"/>
                  </a:cubicBezTo>
                  <a:cubicBezTo>
                    <a:pt x="20836" y="27638"/>
                    <a:pt x="19884" y="28126"/>
                    <a:pt x="19229" y="29138"/>
                  </a:cubicBezTo>
                  <a:cubicBezTo>
                    <a:pt x="19705" y="27638"/>
                    <a:pt x="20479" y="26792"/>
                    <a:pt x="21551" y="26566"/>
                  </a:cubicBezTo>
                  <a:close/>
                  <a:moveTo>
                    <a:pt x="25897" y="25507"/>
                  </a:moveTo>
                  <a:lnTo>
                    <a:pt x="25897" y="25507"/>
                  </a:lnTo>
                  <a:cubicBezTo>
                    <a:pt x="29123" y="25911"/>
                    <a:pt x="32112" y="27483"/>
                    <a:pt x="34171" y="29793"/>
                  </a:cubicBezTo>
                  <a:cubicBezTo>
                    <a:pt x="33826" y="29555"/>
                    <a:pt x="33469" y="29364"/>
                    <a:pt x="33100" y="29233"/>
                  </a:cubicBezTo>
                  <a:cubicBezTo>
                    <a:pt x="33040" y="29209"/>
                    <a:pt x="32993" y="29198"/>
                    <a:pt x="32933" y="29198"/>
                  </a:cubicBezTo>
                  <a:cubicBezTo>
                    <a:pt x="31695" y="28364"/>
                    <a:pt x="30326" y="27721"/>
                    <a:pt x="28945" y="27340"/>
                  </a:cubicBezTo>
                  <a:cubicBezTo>
                    <a:pt x="27992" y="26578"/>
                    <a:pt x="26968" y="25959"/>
                    <a:pt x="25897" y="25507"/>
                  </a:cubicBezTo>
                  <a:close/>
                  <a:moveTo>
                    <a:pt x="28825" y="29364"/>
                  </a:moveTo>
                  <a:cubicBezTo>
                    <a:pt x="29552" y="30019"/>
                    <a:pt x="30302" y="30864"/>
                    <a:pt x="30945" y="31817"/>
                  </a:cubicBezTo>
                  <a:cubicBezTo>
                    <a:pt x="30076" y="30936"/>
                    <a:pt x="29123" y="30150"/>
                    <a:pt x="28123" y="29495"/>
                  </a:cubicBezTo>
                  <a:cubicBezTo>
                    <a:pt x="28349" y="29436"/>
                    <a:pt x="28587" y="29388"/>
                    <a:pt x="28825" y="29364"/>
                  </a:cubicBezTo>
                  <a:close/>
                  <a:moveTo>
                    <a:pt x="28123" y="31019"/>
                  </a:moveTo>
                  <a:lnTo>
                    <a:pt x="28123" y="31019"/>
                  </a:lnTo>
                  <a:cubicBezTo>
                    <a:pt x="28540" y="31329"/>
                    <a:pt x="28933" y="31686"/>
                    <a:pt x="29302" y="32115"/>
                  </a:cubicBezTo>
                  <a:cubicBezTo>
                    <a:pt x="30635" y="33400"/>
                    <a:pt x="31659" y="34889"/>
                    <a:pt x="32350" y="36567"/>
                  </a:cubicBezTo>
                  <a:cubicBezTo>
                    <a:pt x="31076" y="34615"/>
                    <a:pt x="29659" y="32805"/>
                    <a:pt x="28123" y="31019"/>
                  </a:cubicBezTo>
                  <a:close/>
                  <a:moveTo>
                    <a:pt x="26611" y="30138"/>
                  </a:moveTo>
                  <a:cubicBezTo>
                    <a:pt x="26718" y="30186"/>
                    <a:pt x="26813" y="30221"/>
                    <a:pt x="26909" y="30269"/>
                  </a:cubicBezTo>
                  <a:cubicBezTo>
                    <a:pt x="26670" y="30448"/>
                    <a:pt x="26539" y="30805"/>
                    <a:pt x="26789" y="31103"/>
                  </a:cubicBezTo>
                  <a:cubicBezTo>
                    <a:pt x="28397" y="33055"/>
                    <a:pt x="29778" y="35043"/>
                    <a:pt x="31076" y="37151"/>
                  </a:cubicBezTo>
                  <a:cubicBezTo>
                    <a:pt x="30790" y="36948"/>
                    <a:pt x="30528" y="36758"/>
                    <a:pt x="30254" y="36556"/>
                  </a:cubicBezTo>
                  <a:cubicBezTo>
                    <a:pt x="29218" y="34210"/>
                    <a:pt x="27468" y="31888"/>
                    <a:pt x="25706" y="30793"/>
                  </a:cubicBezTo>
                  <a:cubicBezTo>
                    <a:pt x="25980" y="30543"/>
                    <a:pt x="26301" y="30329"/>
                    <a:pt x="26611" y="30138"/>
                  </a:cubicBezTo>
                  <a:close/>
                  <a:moveTo>
                    <a:pt x="20682" y="30864"/>
                  </a:moveTo>
                  <a:lnTo>
                    <a:pt x="20682" y="30864"/>
                  </a:lnTo>
                  <a:cubicBezTo>
                    <a:pt x="20503" y="31567"/>
                    <a:pt x="20432" y="32365"/>
                    <a:pt x="20467" y="33293"/>
                  </a:cubicBezTo>
                  <a:cubicBezTo>
                    <a:pt x="20539" y="34686"/>
                    <a:pt x="21146" y="36294"/>
                    <a:pt x="22075" y="37818"/>
                  </a:cubicBezTo>
                  <a:cubicBezTo>
                    <a:pt x="21622" y="37449"/>
                    <a:pt x="21194" y="37056"/>
                    <a:pt x="20789" y="36663"/>
                  </a:cubicBezTo>
                  <a:cubicBezTo>
                    <a:pt x="19908" y="34984"/>
                    <a:pt x="19646" y="33174"/>
                    <a:pt x="20003" y="31222"/>
                  </a:cubicBezTo>
                  <a:cubicBezTo>
                    <a:pt x="20241" y="31091"/>
                    <a:pt x="20467" y="30983"/>
                    <a:pt x="20682" y="30864"/>
                  </a:cubicBezTo>
                  <a:close/>
                  <a:moveTo>
                    <a:pt x="31326" y="29710"/>
                  </a:moveTo>
                  <a:lnTo>
                    <a:pt x="31326" y="29710"/>
                  </a:lnTo>
                  <a:cubicBezTo>
                    <a:pt x="31731" y="29888"/>
                    <a:pt x="32112" y="30126"/>
                    <a:pt x="32504" y="30400"/>
                  </a:cubicBezTo>
                  <a:cubicBezTo>
                    <a:pt x="33338" y="31865"/>
                    <a:pt x="35422" y="36056"/>
                    <a:pt x="35267" y="38889"/>
                  </a:cubicBezTo>
                  <a:cubicBezTo>
                    <a:pt x="35029" y="38996"/>
                    <a:pt x="34743" y="39115"/>
                    <a:pt x="34433" y="39258"/>
                  </a:cubicBezTo>
                  <a:cubicBezTo>
                    <a:pt x="34469" y="38973"/>
                    <a:pt x="34493" y="38699"/>
                    <a:pt x="34493" y="38377"/>
                  </a:cubicBezTo>
                  <a:cubicBezTo>
                    <a:pt x="34481" y="38103"/>
                    <a:pt x="34433" y="37806"/>
                    <a:pt x="34374" y="37508"/>
                  </a:cubicBezTo>
                  <a:cubicBezTo>
                    <a:pt x="34350" y="34829"/>
                    <a:pt x="33159" y="32007"/>
                    <a:pt x="31326" y="29710"/>
                  </a:cubicBezTo>
                  <a:close/>
                  <a:moveTo>
                    <a:pt x="24158" y="33984"/>
                  </a:moveTo>
                  <a:lnTo>
                    <a:pt x="24158" y="33984"/>
                  </a:lnTo>
                  <a:cubicBezTo>
                    <a:pt x="25170" y="36103"/>
                    <a:pt x="26563" y="38008"/>
                    <a:pt x="28290" y="39532"/>
                  </a:cubicBezTo>
                  <a:cubicBezTo>
                    <a:pt x="28421" y="39782"/>
                    <a:pt x="28575" y="40044"/>
                    <a:pt x="28718" y="40306"/>
                  </a:cubicBezTo>
                  <a:cubicBezTo>
                    <a:pt x="27742" y="39413"/>
                    <a:pt x="26801" y="38484"/>
                    <a:pt x="25920" y="37484"/>
                  </a:cubicBezTo>
                  <a:cubicBezTo>
                    <a:pt x="23837" y="36258"/>
                    <a:pt x="23277" y="35079"/>
                    <a:pt x="24158" y="33984"/>
                  </a:cubicBezTo>
                  <a:close/>
                  <a:moveTo>
                    <a:pt x="23622" y="36937"/>
                  </a:moveTo>
                  <a:cubicBezTo>
                    <a:pt x="24813" y="38234"/>
                    <a:pt x="26135" y="39425"/>
                    <a:pt x="26909" y="40330"/>
                  </a:cubicBezTo>
                  <a:cubicBezTo>
                    <a:pt x="26468" y="40139"/>
                    <a:pt x="26075" y="39830"/>
                    <a:pt x="25682" y="39365"/>
                  </a:cubicBezTo>
                  <a:cubicBezTo>
                    <a:pt x="24611" y="38699"/>
                    <a:pt x="23956" y="37841"/>
                    <a:pt x="23622" y="36937"/>
                  </a:cubicBezTo>
                  <a:close/>
                  <a:moveTo>
                    <a:pt x="13883" y="30805"/>
                  </a:moveTo>
                  <a:cubicBezTo>
                    <a:pt x="14455" y="32472"/>
                    <a:pt x="15312" y="34127"/>
                    <a:pt x="16348" y="35698"/>
                  </a:cubicBezTo>
                  <a:cubicBezTo>
                    <a:pt x="17086" y="37615"/>
                    <a:pt x="18098" y="39425"/>
                    <a:pt x="19527" y="41020"/>
                  </a:cubicBezTo>
                  <a:cubicBezTo>
                    <a:pt x="18074" y="40235"/>
                    <a:pt x="16764" y="39246"/>
                    <a:pt x="15740" y="37853"/>
                  </a:cubicBezTo>
                  <a:cubicBezTo>
                    <a:pt x="14693" y="36472"/>
                    <a:pt x="13931" y="35043"/>
                    <a:pt x="13812" y="33258"/>
                  </a:cubicBezTo>
                  <a:cubicBezTo>
                    <a:pt x="13764" y="32722"/>
                    <a:pt x="13740" y="31567"/>
                    <a:pt x="13883" y="30805"/>
                  </a:cubicBezTo>
                  <a:close/>
                  <a:moveTo>
                    <a:pt x="23956" y="42140"/>
                  </a:moveTo>
                  <a:lnTo>
                    <a:pt x="23956" y="42140"/>
                  </a:lnTo>
                  <a:cubicBezTo>
                    <a:pt x="25051" y="42961"/>
                    <a:pt x="26206" y="43604"/>
                    <a:pt x="27337" y="43961"/>
                  </a:cubicBezTo>
                  <a:cubicBezTo>
                    <a:pt x="27170" y="44080"/>
                    <a:pt x="26992" y="44164"/>
                    <a:pt x="26813" y="44259"/>
                  </a:cubicBezTo>
                  <a:cubicBezTo>
                    <a:pt x="25789" y="43783"/>
                    <a:pt x="24813" y="42973"/>
                    <a:pt x="23956" y="42140"/>
                  </a:cubicBezTo>
                  <a:close/>
                  <a:moveTo>
                    <a:pt x="15848" y="39925"/>
                  </a:moveTo>
                  <a:lnTo>
                    <a:pt x="15848" y="39925"/>
                  </a:lnTo>
                  <a:cubicBezTo>
                    <a:pt x="18110" y="41997"/>
                    <a:pt x="21122" y="43545"/>
                    <a:pt x="23920" y="44330"/>
                  </a:cubicBezTo>
                  <a:cubicBezTo>
                    <a:pt x="23932" y="44342"/>
                    <a:pt x="23950" y="44342"/>
                    <a:pt x="23968" y="44342"/>
                  </a:cubicBezTo>
                  <a:cubicBezTo>
                    <a:pt x="23986" y="44342"/>
                    <a:pt x="24003" y="44342"/>
                    <a:pt x="24015" y="44354"/>
                  </a:cubicBezTo>
                  <a:lnTo>
                    <a:pt x="24420" y="44664"/>
                  </a:lnTo>
                  <a:cubicBezTo>
                    <a:pt x="24230" y="44652"/>
                    <a:pt x="24015" y="44628"/>
                    <a:pt x="23825" y="44592"/>
                  </a:cubicBezTo>
                  <a:cubicBezTo>
                    <a:pt x="20420" y="44390"/>
                    <a:pt x="17681" y="42533"/>
                    <a:pt x="15848" y="39925"/>
                  </a:cubicBezTo>
                  <a:close/>
                  <a:moveTo>
                    <a:pt x="31576" y="43533"/>
                  </a:moveTo>
                  <a:cubicBezTo>
                    <a:pt x="31981" y="43759"/>
                    <a:pt x="32433" y="43914"/>
                    <a:pt x="32909" y="43973"/>
                  </a:cubicBezTo>
                  <a:cubicBezTo>
                    <a:pt x="32065" y="44522"/>
                    <a:pt x="31033" y="44846"/>
                    <a:pt x="29780" y="44846"/>
                  </a:cubicBezTo>
                  <a:cubicBezTo>
                    <a:pt x="29621" y="44846"/>
                    <a:pt x="29457" y="44841"/>
                    <a:pt x="29290" y="44830"/>
                  </a:cubicBezTo>
                  <a:cubicBezTo>
                    <a:pt x="29718" y="44604"/>
                    <a:pt x="30135" y="44330"/>
                    <a:pt x="30552" y="44033"/>
                  </a:cubicBezTo>
                  <a:cubicBezTo>
                    <a:pt x="30909" y="43914"/>
                    <a:pt x="31254" y="43759"/>
                    <a:pt x="31576" y="43533"/>
                  </a:cubicBezTo>
                  <a:close/>
                  <a:moveTo>
                    <a:pt x="21039" y="45759"/>
                  </a:moveTo>
                  <a:lnTo>
                    <a:pt x="21039" y="45759"/>
                  </a:lnTo>
                  <a:cubicBezTo>
                    <a:pt x="21998" y="46017"/>
                    <a:pt x="22982" y="46150"/>
                    <a:pt x="23968" y="46150"/>
                  </a:cubicBezTo>
                  <a:cubicBezTo>
                    <a:pt x="24757" y="46150"/>
                    <a:pt x="25547" y="46065"/>
                    <a:pt x="26325" y="45890"/>
                  </a:cubicBezTo>
                  <a:cubicBezTo>
                    <a:pt x="27063" y="46307"/>
                    <a:pt x="27849" y="46676"/>
                    <a:pt x="28623" y="46890"/>
                  </a:cubicBezTo>
                  <a:cubicBezTo>
                    <a:pt x="27936" y="47022"/>
                    <a:pt x="27235" y="47087"/>
                    <a:pt x="26528" y="47087"/>
                  </a:cubicBezTo>
                  <a:cubicBezTo>
                    <a:pt x="24676" y="47087"/>
                    <a:pt x="22788" y="46638"/>
                    <a:pt x="21039" y="45759"/>
                  </a:cubicBezTo>
                  <a:close/>
                  <a:moveTo>
                    <a:pt x="29377" y="0"/>
                  </a:moveTo>
                  <a:cubicBezTo>
                    <a:pt x="29260" y="0"/>
                    <a:pt x="29135" y="24"/>
                    <a:pt x="29004" y="75"/>
                  </a:cubicBezTo>
                  <a:cubicBezTo>
                    <a:pt x="12454" y="6397"/>
                    <a:pt x="0" y="43259"/>
                    <a:pt x="22860" y="49676"/>
                  </a:cubicBezTo>
                  <a:cubicBezTo>
                    <a:pt x="24041" y="50009"/>
                    <a:pt x="25216" y="50166"/>
                    <a:pt x="26363" y="50166"/>
                  </a:cubicBezTo>
                  <a:cubicBezTo>
                    <a:pt x="32982" y="50166"/>
                    <a:pt x="38707" y="44944"/>
                    <a:pt x="39529" y="38044"/>
                  </a:cubicBezTo>
                  <a:cubicBezTo>
                    <a:pt x="40584" y="29154"/>
                    <a:pt x="32601" y="22601"/>
                    <a:pt x="24283" y="22601"/>
                  </a:cubicBezTo>
                  <a:cubicBezTo>
                    <a:pt x="24245" y="22601"/>
                    <a:pt x="24208" y="22601"/>
                    <a:pt x="24170" y="22601"/>
                  </a:cubicBezTo>
                  <a:cubicBezTo>
                    <a:pt x="23611" y="15255"/>
                    <a:pt x="25920" y="9600"/>
                    <a:pt x="29790" y="3254"/>
                  </a:cubicBezTo>
                  <a:cubicBezTo>
                    <a:pt x="30040" y="2837"/>
                    <a:pt x="29968" y="2420"/>
                    <a:pt x="29742" y="2111"/>
                  </a:cubicBezTo>
                  <a:cubicBezTo>
                    <a:pt x="29778" y="2099"/>
                    <a:pt x="29814" y="2063"/>
                    <a:pt x="29837" y="2051"/>
                  </a:cubicBezTo>
                  <a:cubicBezTo>
                    <a:pt x="30727" y="1511"/>
                    <a:pt x="30317" y="0"/>
                    <a:pt x="29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2" name="Google Shape;8682;p33"/>
          <p:cNvGrpSpPr/>
          <p:nvPr/>
        </p:nvGrpSpPr>
        <p:grpSpPr>
          <a:xfrm rot="10800000">
            <a:off x="6598455" y="1901516"/>
            <a:ext cx="1393920" cy="920170"/>
            <a:chOff x="3463225" y="1863975"/>
            <a:chExt cx="1899850" cy="1254150"/>
          </a:xfrm>
        </p:grpSpPr>
        <p:sp>
          <p:nvSpPr>
            <p:cNvPr id="8683" name="Google Shape;8683;p33"/>
            <p:cNvSpPr/>
            <p:nvPr/>
          </p:nvSpPr>
          <p:spPr>
            <a:xfrm>
              <a:off x="3463225" y="1863975"/>
              <a:ext cx="1014900" cy="1254150"/>
            </a:xfrm>
            <a:custGeom>
              <a:avLst/>
              <a:gdLst/>
              <a:ahLst/>
              <a:cxnLst/>
              <a:rect l="l" t="t" r="r" b="b"/>
              <a:pathLst>
                <a:path w="40596" h="50166" extrusionOk="0">
                  <a:moveTo>
                    <a:pt x="25170" y="5683"/>
                  </a:moveTo>
                  <a:lnTo>
                    <a:pt x="25170" y="5683"/>
                  </a:lnTo>
                  <a:cubicBezTo>
                    <a:pt x="24515" y="6790"/>
                    <a:pt x="23979" y="7981"/>
                    <a:pt x="23515" y="9183"/>
                  </a:cubicBezTo>
                  <a:cubicBezTo>
                    <a:pt x="23551" y="8826"/>
                    <a:pt x="23587" y="8469"/>
                    <a:pt x="23622" y="8112"/>
                  </a:cubicBezTo>
                  <a:cubicBezTo>
                    <a:pt x="23646" y="7838"/>
                    <a:pt x="23527" y="7647"/>
                    <a:pt x="23348" y="7516"/>
                  </a:cubicBezTo>
                  <a:cubicBezTo>
                    <a:pt x="23944" y="6873"/>
                    <a:pt x="24563" y="6266"/>
                    <a:pt x="25170" y="5683"/>
                  </a:cubicBezTo>
                  <a:close/>
                  <a:moveTo>
                    <a:pt x="19503" y="12386"/>
                  </a:moveTo>
                  <a:lnTo>
                    <a:pt x="19503" y="12386"/>
                  </a:lnTo>
                  <a:cubicBezTo>
                    <a:pt x="18503" y="14529"/>
                    <a:pt x="17669" y="16756"/>
                    <a:pt x="17038" y="19018"/>
                  </a:cubicBezTo>
                  <a:cubicBezTo>
                    <a:pt x="16979" y="18887"/>
                    <a:pt x="16859" y="18792"/>
                    <a:pt x="16729" y="18780"/>
                  </a:cubicBezTo>
                  <a:cubicBezTo>
                    <a:pt x="16740" y="18661"/>
                    <a:pt x="16740" y="18530"/>
                    <a:pt x="16764" y="18411"/>
                  </a:cubicBezTo>
                  <a:cubicBezTo>
                    <a:pt x="16788" y="18101"/>
                    <a:pt x="16621" y="17863"/>
                    <a:pt x="16407" y="17708"/>
                  </a:cubicBezTo>
                  <a:cubicBezTo>
                    <a:pt x="17312" y="15863"/>
                    <a:pt x="18348" y="14077"/>
                    <a:pt x="19503" y="12386"/>
                  </a:cubicBezTo>
                  <a:close/>
                  <a:moveTo>
                    <a:pt x="21527" y="16113"/>
                  </a:moveTo>
                  <a:lnTo>
                    <a:pt x="21527" y="16113"/>
                  </a:lnTo>
                  <a:cubicBezTo>
                    <a:pt x="21467" y="19030"/>
                    <a:pt x="21598" y="21970"/>
                    <a:pt x="22098" y="24780"/>
                  </a:cubicBezTo>
                  <a:cubicBezTo>
                    <a:pt x="22039" y="24780"/>
                    <a:pt x="21967" y="24792"/>
                    <a:pt x="21908" y="24792"/>
                  </a:cubicBezTo>
                  <a:cubicBezTo>
                    <a:pt x="21312" y="23316"/>
                    <a:pt x="20824" y="21792"/>
                    <a:pt x="20419" y="20208"/>
                  </a:cubicBezTo>
                  <a:cubicBezTo>
                    <a:pt x="20765" y="18851"/>
                    <a:pt x="21134" y="17482"/>
                    <a:pt x="21527" y="16113"/>
                  </a:cubicBezTo>
                  <a:close/>
                  <a:moveTo>
                    <a:pt x="20038" y="21875"/>
                  </a:moveTo>
                  <a:cubicBezTo>
                    <a:pt x="20288" y="22923"/>
                    <a:pt x="20598" y="23935"/>
                    <a:pt x="20943" y="24923"/>
                  </a:cubicBezTo>
                  <a:cubicBezTo>
                    <a:pt x="20408" y="25030"/>
                    <a:pt x="19884" y="25197"/>
                    <a:pt x="19360" y="25423"/>
                  </a:cubicBezTo>
                  <a:cubicBezTo>
                    <a:pt x="19526" y="24245"/>
                    <a:pt x="19765" y="23054"/>
                    <a:pt x="20038" y="21875"/>
                  </a:cubicBezTo>
                  <a:close/>
                  <a:moveTo>
                    <a:pt x="21205" y="11398"/>
                  </a:moveTo>
                  <a:lnTo>
                    <a:pt x="21205" y="11398"/>
                  </a:lnTo>
                  <a:cubicBezTo>
                    <a:pt x="19860" y="16553"/>
                    <a:pt x="18288" y="21506"/>
                    <a:pt x="17776" y="26340"/>
                  </a:cubicBezTo>
                  <a:cubicBezTo>
                    <a:pt x="17657" y="26435"/>
                    <a:pt x="17550" y="26531"/>
                    <a:pt x="17443" y="26626"/>
                  </a:cubicBezTo>
                  <a:cubicBezTo>
                    <a:pt x="17491" y="21482"/>
                    <a:pt x="19050" y="16208"/>
                    <a:pt x="21205" y="11398"/>
                  </a:cubicBezTo>
                  <a:close/>
                  <a:moveTo>
                    <a:pt x="14764" y="23292"/>
                  </a:moveTo>
                  <a:lnTo>
                    <a:pt x="14764" y="23292"/>
                  </a:lnTo>
                  <a:cubicBezTo>
                    <a:pt x="14704" y="24983"/>
                    <a:pt x="14740" y="26697"/>
                    <a:pt x="14859" y="28364"/>
                  </a:cubicBezTo>
                  <a:cubicBezTo>
                    <a:pt x="14824" y="28281"/>
                    <a:pt x="14776" y="28197"/>
                    <a:pt x="14740" y="28102"/>
                  </a:cubicBezTo>
                  <a:cubicBezTo>
                    <a:pt x="14666" y="27944"/>
                    <a:pt x="14517" y="27860"/>
                    <a:pt x="14376" y="27860"/>
                  </a:cubicBezTo>
                  <a:cubicBezTo>
                    <a:pt x="14358" y="27860"/>
                    <a:pt x="14341" y="27861"/>
                    <a:pt x="14323" y="27864"/>
                  </a:cubicBezTo>
                  <a:cubicBezTo>
                    <a:pt x="14157" y="26531"/>
                    <a:pt x="14216" y="25185"/>
                    <a:pt x="14585" y="23840"/>
                  </a:cubicBezTo>
                  <a:cubicBezTo>
                    <a:pt x="14645" y="23661"/>
                    <a:pt x="14704" y="23471"/>
                    <a:pt x="14764" y="23292"/>
                  </a:cubicBezTo>
                  <a:close/>
                  <a:moveTo>
                    <a:pt x="21551" y="26566"/>
                  </a:moveTo>
                  <a:cubicBezTo>
                    <a:pt x="21670" y="26876"/>
                    <a:pt x="21824" y="27185"/>
                    <a:pt x="21943" y="27507"/>
                  </a:cubicBezTo>
                  <a:cubicBezTo>
                    <a:pt x="20836" y="27638"/>
                    <a:pt x="19884" y="28126"/>
                    <a:pt x="19229" y="29138"/>
                  </a:cubicBezTo>
                  <a:cubicBezTo>
                    <a:pt x="19705" y="27638"/>
                    <a:pt x="20479" y="26792"/>
                    <a:pt x="21551" y="26566"/>
                  </a:cubicBezTo>
                  <a:close/>
                  <a:moveTo>
                    <a:pt x="25896" y="25507"/>
                  </a:moveTo>
                  <a:lnTo>
                    <a:pt x="25896" y="25507"/>
                  </a:lnTo>
                  <a:cubicBezTo>
                    <a:pt x="29123" y="25911"/>
                    <a:pt x="32135" y="27483"/>
                    <a:pt x="34171" y="29793"/>
                  </a:cubicBezTo>
                  <a:cubicBezTo>
                    <a:pt x="33826" y="29555"/>
                    <a:pt x="33469" y="29364"/>
                    <a:pt x="33100" y="29233"/>
                  </a:cubicBezTo>
                  <a:cubicBezTo>
                    <a:pt x="33040" y="29209"/>
                    <a:pt x="32992" y="29198"/>
                    <a:pt x="32933" y="29198"/>
                  </a:cubicBezTo>
                  <a:cubicBezTo>
                    <a:pt x="31707" y="28364"/>
                    <a:pt x="30337" y="27721"/>
                    <a:pt x="28944" y="27340"/>
                  </a:cubicBezTo>
                  <a:cubicBezTo>
                    <a:pt x="27992" y="26578"/>
                    <a:pt x="26968" y="25959"/>
                    <a:pt x="25896" y="25507"/>
                  </a:cubicBezTo>
                  <a:close/>
                  <a:moveTo>
                    <a:pt x="28825" y="29364"/>
                  </a:moveTo>
                  <a:cubicBezTo>
                    <a:pt x="29563" y="30019"/>
                    <a:pt x="30302" y="30864"/>
                    <a:pt x="30945" y="31817"/>
                  </a:cubicBezTo>
                  <a:cubicBezTo>
                    <a:pt x="30075" y="30936"/>
                    <a:pt x="29123" y="30150"/>
                    <a:pt x="28135" y="29495"/>
                  </a:cubicBezTo>
                  <a:cubicBezTo>
                    <a:pt x="28349" y="29436"/>
                    <a:pt x="28587" y="29388"/>
                    <a:pt x="28825" y="29364"/>
                  </a:cubicBezTo>
                  <a:close/>
                  <a:moveTo>
                    <a:pt x="28147" y="31019"/>
                  </a:moveTo>
                  <a:lnTo>
                    <a:pt x="28147" y="31019"/>
                  </a:lnTo>
                  <a:cubicBezTo>
                    <a:pt x="28540" y="31329"/>
                    <a:pt x="28932" y="31686"/>
                    <a:pt x="29325" y="32115"/>
                  </a:cubicBezTo>
                  <a:cubicBezTo>
                    <a:pt x="30659" y="33400"/>
                    <a:pt x="31671" y="34889"/>
                    <a:pt x="32373" y="36567"/>
                  </a:cubicBezTo>
                  <a:cubicBezTo>
                    <a:pt x="31087" y="34615"/>
                    <a:pt x="29683" y="32805"/>
                    <a:pt x="28147" y="31019"/>
                  </a:cubicBezTo>
                  <a:close/>
                  <a:moveTo>
                    <a:pt x="26611" y="30138"/>
                  </a:moveTo>
                  <a:cubicBezTo>
                    <a:pt x="26718" y="30186"/>
                    <a:pt x="26825" y="30221"/>
                    <a:pt x="26908" y="30269"/>
                  </a:cubicBezTo>
                  <a:cubicBezTo>
                    <a:pt x="26670" y="30448"/>
                    <a:pt x="26539" y="30805"/>
                    <a:pt x="26789" y="31103"/>
                  </a:cubicBezTo>
                  <a:cubicBezTo>
                    <a:pt x="28397" y="33055"/>
                    <a:pt x="29778" y="35043"/>
                    <a:pt x="31076" y="37151"/>
                  </a:cubicBezTo>
                  <a:cubicBezTo>
                    <a:pt x="30790" y="36948"/>
                    <a:pt x="30528" y="36758"/>
                    <a:pt x="30254" y="36556"/>
                  </a:cubicBezTo>
                  <a:cubicBezTo>
                    <a:pt x="29218" y="34210"/>
                    <a:pt x="27468" y="31888"/>
                    <a:pt x="25706" y="30793"/>
                  </a:cubicBezTo>
                  <a:cubicBezTo>
                    <a:pt x="25992" y="30543"/>
                    <a:pt x="26301" y="30329"/>
                    <a:pt x="26611" y="30138"/>
                  </a:cubicBezTo>
                  <a:close/>
                  <a:moveTo>
                    <a:pt x="20693" y="30864"/>
                  </a:moveTo>
                  <a:cubicBezTo>
                    <a:pt x="20515" y="31567"/>
                    <a:pt x="20431" y="32365"/>
                    <a:pt x="20467" y="33293"/>
                  </a:cubicBezTo>
                  <a:cubicBezTo>
                    <a:pt x="20539" y="34686"/>
                    <a:pt x="21146" y="36294"/>
                    <a:pt x="22074" y="37818"/>
                  </a:cubicBezTo>
                  <a:cubicBezTo>
                    <a:pt x="21622" y="37449"/>
                    <a:pt x="21193" y="37056"/>
                    <a:pt x="20789" y="36663"/>
                  </a:cubicBezTo>
                  <a:cubicBezTo>
                    <a:pt x="19919" y="34984"/>
                    <a:pt x="19646" y="33174"/>
                    <a:pt x="20003" y="31222"/>
                  </a:cubicBezTo>
                  <a:cubicBezTo>
                    <a:pt x="20241" y="31091"/>
                    <a:pt x="20467" y="30983"/>
                    <a:pt x="20693" y="30864"/>
                  </a:cubicBezTo>
                  <a:close/>
                  <a:moveTo>
                    <a:pt x="31326" y="29710"/>
                  </a:moveTo>
                  <a:cubicBezTo>
                    <a:pt x="31730" y="29888"/>
                    <a:pt x="32111" y="30126"/>
                    <a:pt x="32504" y="30400"/>
                  </a:cubicBezTo>
                  <a:cubicBezTo>
                    <a:pt x="33338" y="31865"/>
                    <a:pt x="35421" y="36056"/>
                    <a:pt x="35278" y="38889"/>
                  </a:cubicBezTo>
                  <a:cubicBezTo>
                    <a:pt x="35040" y="38996"/>
                    <a:pt x="34755" y="39115"/>
                    <a:pt x="34445" y="39258"/>
                  </a:cubicBezTo>
                  <a:cubicBezTo>
                    <a:pt x="34469" y="38973"/>
                    <a:pt x="34505" y="38699"/>
                    <a:pt x="34505" y="38377"/>
                  </a:cubicBezTo>
                  <a:cubicBezTo>
                    <a:pt x="34481" y="38103"/>
                    <a:pt x="34445" y="37806"/>
                    <a:pt x="34385" y="37508"/>
                  </a:cubicBezTo>
                  <a:cubicBezTo>
                    <a:pt x="34350" y="34829"/>
                    <a:pt x="33159" y="32007"/>
                    <a:pt x="31326" y="29710"/>
                  </a:cubicBezTo>
                  <a:close/>
                  <a:moveTo>
                    <a:pt x="24170" y="33984"/>
                  </a:moveTo>
                  <a:cubicBezTo>
                    <a:pt x="25182" y="36103"/>
                    <a:pt x="26575" y="38008"/>
                    <a:pt x="28301" y="39532"/>
                  </a:cubicBezTo>
                  <a:cubicBezTo>
                    <a:pt x="28444" y="39782"/>
                    <a:pt x="28587" y="40044"/>
                    <a:pt x="28742" y="40306"/>
                  </a:cubicBezTo>
                  <a:cubicBezTo>
                    <a:pt x="27754" y="39413"/>
                    <a:pt x="26825" y="38484"/>
                    <a:pt x="25944" y="37484"/>
                  </a:cubicBezTo>
                  <a:cubicBezTo>
                    <a:pt x="23860" y="36258"/>
                    <a:pt x="23289" y="35079"/>
                    <a:pt x="24170" y="33984"/>
                  </a:cubicBezTo>
                  <a:close/>
                  <a:moveTo>
                    <a:pt x="23634" y="36937"/>
                  </a:moveTo>
                  <a:lnTo>
                    <a:pt x="23634" y="36937"/>
                  </a:lnTo>
                  <a:cubicBezTo>
                    <a:pt x="24825" y="38234"/>
                    <a:pt x="26146" y="39425"/>
                    <a:pt x="26920" y="40330"/>
                  </a:cubicBezTo>
                  <a:cubicBezTo>
                    <a:pt x="26492" y="40139"/>
                    <a:pt x="26087" y="39830"/>
                    <a:pt x="25706" y="39365"/>
                  </a:cubicBezTo>
                  <a:cubicBezTo>
                    <a:pt x="24622" y="38699"/>
                    <a:pt x="23968" y="37841"/>
                    <a:pt x="23634" y="36937"/>
                  </a:cubicBezTo>
                  <a:close/>
                  <a:moveTo>
                    <a:pt x="13883" y="30805"/>
                  </a:moveTo>
                  <a:cubicBezTo>
                    <a:pt x="14454" y="32472"/>
                    <a:pt x="15312" y="34127"/>
                    <a:pt x="16359" y="35698"/>
                  </a:cubicBezTo>
                  <a:cubicBezTo>
                    <a:pt x="17086" y="37615"/>
                    <a:pt x="18098" y="39425"/>
                    <a:pt x="19526" y="41020"/>
                  </a:cubicBezTo>
                  <a:cubicBezTo>
                    <a:pt x="18086" y="40235"/>
                    <a:pt x="16788" y="39246"/>
                    <a:pt x="15752" y="37853"/>
                  </a:cubicBezTo>
                  <a:cubicBezTo>
                    <a:pt x="14693" y="36472"/>
                    <a:pt x="13942" y="35043"/>
                    <a:pt x="13811" y="33258"/>
                  </a:cubicBezTo>
                  <a:cubicBezTo>
                    <a:pt x="13764" y="32722"/>
                    <a:pt x="13740" y="31567"/>
                    <a:pt x="13883" y="30805"/>
                  </a:cubicBezTo>
                  <a:close/>
                  <a:moveTo>
                    <a:pt x="23968" y="42140"/>
                  </a:moveTo>
                  <a:lnTo>
                    <a:pt x="23968" y="42140"/>
                  </a:lnTo>
                  <a:cubicBezTo>
                    <a:pt x="25051" y="42961"/>
                    <a:pt x="26206" y="43604"/>
                    <a:pt x="27337" y="43961"/>
                  </a:cubicBezTo>
                  <a:cubicBezTo>
                    <a:pt x="27182" y="44080"/>
                    <a:pt x="27004" y="44164"/>
                    <a:pt x="26825" y="44259"/>
                  </a:cubicBezTo>
                  <a:cubicBezTo>
                    <a:pt x="25789" y="43783"/>
                    <a:pt x="24813" y="42973"/>
                    <a:pt x="23968" y="42140"/>
                  </a:cubicBezTo>
                  <a:close/>
                  <a:moveTo>
                    <a:pt x="15847" y="39925"/>
                  </a:moveTo>
                  <a:cubicBezTo>
                    <a:pt x="18110" y="41997"/>
                    <a:pt x="21122" y="43545"/>
                    <a:pt x="23920" y="44330"/>
                  </a:cubicBezTo>
                  <a:cubicBezTo>
                    <a:pt x="23932" y="44342"/>
                    <a:pt x="23950" y="44342"/>
                    <a:pt x="23969" y="44342"/>
                  </a:cubicBezTo>
                  <a:cubicBezTo>
                    <a:pt x="23988" y="44342"/>
                    <a:pt x="24009" y="44342"/>
                    <a:pt x="24027" y="44354"/>
                  </a:cubicBezTo>
                  <a:lnTo>
                    <a:pt x="24420" y="44664"/>
                  </a:lnTo>
                  <a:cubicBezTo>
                    <a:pt x="24229" y="44652"/>
                    <a:pt x="24027" y="44628"/>
                    <a:pt x="23825" y="44592"/>
                  </a:cubicBezTo>
                  <a:cubicBezTo>
                    <a:pt x="20419" y="44390"/>
                    <a:pt x="17693" y="42533"/>
                    <a:pt x="15847" y="39925"/>
                  </a:cubicBezTo>
                  <a:close/>
                  <a:moveTo>
                    <a:pt x="31588" y="43533"/>
                  </a:moveTo>
                  <a:cubicBezTo>
                    <a:pt x="31980" y="43759"/>
                    <a:pt x="32433" y="43914"/>
                    <a:pt x="32909" y="43973"/>
                  </a:cubicBezTo>
                  <a:cubicBezTo>
                    <a:pt x="32064" y="44522"/>
                    <a:pt x="31033" y="44846"/>
                    <a:pt x="29780" y="44846"/>
                  </a:cubicBezTo>
                  <a:cubicBezTo>
                    <a:pt x="29620" y="44846"/>
                    <a:pt x="29457" y="44841"/>
                    <a:pt x="29290" y="44830"/>
                  </a:cubicBezTo>
                  <a:cubicBezTo>
                    <a:pt x="29718" y="44604"/>
                    <a:pt x="30135" y="44330"/>
                    <a:pt x="30552" y="44033"/>
                  </a:cubicBezTo>
                  <a:cubicBezTo>
                    <a:pt x="30909" y="43914"/>
                    <a:pt x="31254" y="43759"/>
                    <a:pt x="31588" y="43533"/>
                  </a:cubicBezTo>
                  <a:close/>
                  <a:moveTo>
                    <a:pt x="21050" y="45759"/>
                  </a:moveTo>
                  <a:lnTo>
                    <a:pt x="21050" y="45759"/>
                  </a:lnTo>
                  <a:cubicBezTo>
                    <a:pt x="22009" y="46017"/>
                    <a:pt x="22990" y="46150"/>
                    <a:pt x="23973" y="46150"/>
                  </a:cubicBezTo>
                  <a:cubicBezTo>
                    <a:pt x="24759" y="46150"/>
                    <a:pt x="25547" y="46065"/>
                    <a:pt x="26325" y="45890"/>
                  </a:cubicBezTo>
                  <a:cubicBezTo>
                    <a:pt x="27075" y="46307"/>
                    <a:pt x="27849" y="46676"/>
                    <a:pt x="28623" y="46890"/>
                  </a:cubicBezTo>
                  <a:cubicBezTo>
                    <a:pt x="27936" y="47022"/>
                    <a:pt x="27234" y="47087"/>
                    <a:pt x="26528" y="47087"/>
                  </a:cubicBezTo>
                  <a:cubicBezTo>
                    <a:pt x="24676" y="47087"/>
                    <a:pt x="22792" y="46638"/>
                    <a:pt x="21050" y="45759"/>
                  </a:cubicBezTo>
                  <a:close/>
                  <a:moveTo>
                    <a:pt x="29377" y="0"/>
                  </a:moveTo>
                  <a:cubicBezTo>
                    <a:pt x="29260" y="0"/>
                    <a:pt x="29135" y="24"/>
                    <a:pt x="29004" y="75"/>
                  </a:cubicBezTo>
                  <a:cubicBezTo>
                    <a:pt x="12454" y="6397"/>
                    <a:pt x="0" y="43259"/>
                    <a:pt x="22860" y="49676"/>
                  </a:cubicBezTo>
                  <a:cubicBezTo>
                    <a:pt x="24041" y="50009"/>
                    <a:pt x="25216" y="50166"/>
                    <a:pt x="26363" y="50166"/>
                  </a:cubicBezTo>
                  <a:cubicBezTo>
                    <a:pt x="32982" y="50166"/>
                    <a:pt x="38707" y="44944"/>
                    <a:pt x="39529" y="38044"/>
                  </a:cubicBezTo>
                  <a:cubicBezTo>
                    <a:pt x="40596" y="29154"/>
                    <a:pt x="32624" y="22601"/>
                    <a:pt x="24283" y="22601"/>
                  </a:cubicBezTo>
                  <a:cubicBezTo>
                    <a:pt x="24245" y="22601"/>
                    <a:pt x="24208" y="22601"/>
                    <a:pt x="24170" y="22601"/>
                  </a:cubicBezTo>
                  <a:cubicBezTo>
                    <a:pt x="23622" y="15255"/>
                    <a:pt x="25932" y="9600"/>
                    <a:pt x="29802" y="3254"/>
                  </a:cubicBezTo>
                  <a:cubicBezTo>
                    <a:pt x="30052" y="2837"/>
                    <a:pt x="29980" y="2420"/>
                    <a:pt x="29754" y="2111"/>
                  </a:cubicBezTo>
                  <a:cubicBezTo>
                    <a:pt x="29778" y="2099"/>
                    <a:pt x="29813" y="2063"/>
                    <a:pt x="29837" y="2051"/>
                  </a:cubicBezTo>
                  <a:cubicBezTo>
                    <a:pt x="30727" y="1511"/>
                    <a:pt x="30316" y="0"/>
                    <a:pt x="29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33"/>
            <p:cNvSpPr/>
            <p:nvPr/>
          </p:nvSpPr>
          <p:spPr>
            <a:xfrm>
              <a:off x="4348450" y="1863975"/>
              <a:ext cx="1014625" cy="1254150"/>
            </a:xfrm>
            <a:custGeom>
              <a:avLst/>
              <a:gdLst/>
              <a:ahLst/>
              <a:cxnLst/>
              <a:rect l="l" t="t" r="r" b="b"/>
              <a:pathLst>
                <a:path w="40585" h="50166" extrusionOk="0">
                  <a:moveTo>
                    <a:pt x="25170" y="5683"/>
                  </a:moveTo>
                  <a:lnTo>
                    <a:pt x="25170" y="5683"/>
                  </a:lnTo>
                  <a:cubicBezTo>
                    <a:pt x="24503" y="6790"/>
                    <a:pt x="23980" y="7981"/>
                    <a:pt x="23515" y="9183"/>
                  </a:cubicBezTo>
                  <a:cubicBezTo>
                    <a:pt x="23539" y="8826"/>
                    <a:pt x="23587" y="8469"/>
                    <a:pt x="23622" y="8112"/>
                  </a:cubicBezTo>
                  <a:cubicBezTo>
                    <a:pt x="23646" y="7838"/>
                    <a:pt x="23527" y="7647"/>
                    <a:pt x="23349" y="7516"/>
                  </a:cubicBezTo>
                  <a:cubicBezTo>
                    <a:pt x="23944" y="6873"/>
                    <a:pt x="24551" y="6266"/>
                    <a:pt x="25170" y="5683"/>
                  </a:cubicBezTo>
                  <a:close/>
                  <a:moveTo>
                    <a:pt x="19491" y="12386"/>
                  </a:moveTo>
                  <a:lnTo>
                    <a:pt x="19491" y="12386"/>
                  </a:lnTo>
                  <a:cubicBezTo>
                    <a:pt x="18503" y="14529"/>
                    <a:pt x="17669" y="16756"/>
                    <a:pt x="17038" y="19018"/>
                  </a:cubicBezTo>
                  <a:cubicBezTo>
                    <a:pt x="16979" y="18887"/>
                    <a:pt x="16860" y="18792"/>
                    <a:pt x="16729" y="18780"/>
                  </a:cubicBezTo>
                  <a:cubicBezTo>
                    <a:pt x="16741" y="18661"/>
                    <a:pt x="16741" y="18530"/>
                    <a:pt x="16753" y="18411"/>
                  </a:cubicBezTo>
                  <a:cubicBezTo>
                    <a:pt x="16788" y="18101"/>
                    <a:pt x="16622" y="17863"/>
                    <a:pt x="16395" y="17708"/>
                  </a:cubicBezTo>
                  <a:cubicBezTo>
                    <a:pt x="17312" y="15863"/>
                    <a:pt x="18348" y="14077"/>
                    <a:pt x="19491" y="12386"/>
                  </a:cubicBezTo>
                  <a:close/>
                  <a:moveTo>
                    <a:pt x="21503" y="16113"/>
                  </a:moveTo>
                  <a:cubicBezTo>
                    <a:pt x="21455" y="19030"/>
                    <a:pt x="21598" y="21970"/>
                    <a:pt x="22087" y="24780"/>
                  </a:cubicBezTo>
                  <a:cubicBezTo>
                    <a:pt x="22027" y="24780"/>
                    <a:pt x="21944" y="24792"/>
                    <a:pt x="21896" y="24792"/>
                  </a:cubicBezTo>
                  <a:cubicBezTo>
                    <a:pt x="21301" y="23316"/>
                    <a:pt x="20801" y="21792"/>
                    <a:pt x="20408" y="20208"/>
                  </a:cubicBezTo>
                  <a:cubicBezTo>
                    <a:pt x="20741" y="18851"/>
                    <a:pt x="21110" y="17482"/>
                    <a:pt x="21503" y="16113"/>
                  </a:cubicBezTo>
                  <a:close/>
                  <a:moveTo>
                    <a:pt x="20027" y="21875"/>
                  </a:moveTo>
                  <a:cubicBezTo>
                    <a:pt x="20289" y="22923"/>
                    <a:pt x="20598" y="23935"/>
                    <a:pt x="20932" y="24923"/>
                  </a:cubicBezTo>
                  <a:cubicBezTo>
                    <a:pt x="20408" y="25030"/>
                    <a:pt x="19884" y="25197"/>
                    <a:pt x="19360" y="25423"/>
                  </a:cubicBezTo>
                  <a:cubicBezTo>
                    <a:pt x="19527" y="24245"/>
                    <a:pt x="19765" y="23054"/>
                    <a:pt x="20027" y="21875"/>
                  </a:cubicBezTo>
                  <a:close/>
                  <a:moveTo>
                    <a:pt x="21205" y="11398"/>
                  </a:moveTo>
                  <a:lnTo>
                    <a:pt x="21205" y="11398"/>
                  </a:lnTo>
                  <a:cubicBezTo>
                    <a:pt x="19848" y="16553"/>
                    <a:pt x="18288" y="21506"/>
                    <a:pt x="17765" y="26340"/>
                  </a:cubicBezTo>
                  <a:cubicBezTo>
                    <a:pt x="17645" y="26435"/>
                    <a:pt x="17538" y="26531"/>
                    <a:pt x="17443" y="26626"/>
                  </a:cubicBezTo>
                  <a:cubicBezTo>
                    <a:pt x="17479" y="21482"/>
                    <a:pt x="19050" y="16208"/>
                    <a:pt x="21205" y="11398"/>
                  </a:cubicBezTo>
                  <a:close/>
                  <a:moveTo>
                    <a:pt x="14752" y="23292"/>
                  </a:moveTo>
                  <a:cubicBezTo>
                    <a:pt x="14681" y="24983"/>
                    <a:pt x="14717" y="26697"/>
                    <a:pt x="14836" y="28364"/>
                  </a:cubicBezTo>
                  <a:cubicBezTo>
                    <a:pt x="14800" y="28281"/>
                    <a:pt x="14764" y="28197"/>
                    <a:pt x="14717" y="28102"/>
                  </a:cubicBezTo>
                  <a:cubicBezTo>
                    <a:pt x="14653" y="27944"/>
                    <a:pt x="14505" y="27860"/>
                    <a:pt x="14356" y="27860"/>
                  </a:cubicBezTo>
                  <a:cubicBezTo>
                    <a:pt x="14337" y="27860"/>
                    <a:pt x="14318" y="27861"/>
                    <a:pt x="14300" y="27864"/>
                  </a:cubicBezTo>
                  <a:cubicBezTo>
                    <a:pt x="14133" y="26531"/>
                    <a:pt x="14216" y="25185"/>
                    <a:pt x="14562" y="23840"/>
                  </a:cubicBezTo>
                  <a:cubicBezTo>
                    <a:pt x="14633" y="23661"/>
                    <a:pt x="14681" y="23471"/>
                    <a:pt x="14752" y="23292"/>
                  </a:cubicBezTo>
                  <a:close/>
                  <a:moveTo>
                    <a:pt x="21551" y="26566"/>
                  </a:moveTo>
                  <a:cubicBezTo>
                    <a:pt x="21670" y="26876"/>
                    <a:pt x="21813" y="27185"/>
                    <a:pt x="21932" y="27507"/>
                  </a:cubicBezTo>
                  <a:cubicBezTo>
                    <a:pt x="20836" y="27638"/>
                    <a:pt x="19884" y="28126"/>
                    <a:pt x="19229" y="29138"/>
                  </a:cubicBezTo>
                  <a:cubicBezTo>
                    <a:pt x="19705" y="27638"/>
                    <a:pt x="20479" y="26792"/>
                    <a:pt x="21551" y="26566"/>
                  </a:cubicBezTo>
                  <a:close/>
                  <a:moveTo>
                    <a:pt x="25897" y="25507"/>
                  </a:moveTo>
                  <a:lnTo>
                    <a:pt x="25897" y="25507"/>
                  </a:lnTo>
                  <a:cubicBezTo>
                    <a:pt x="29123" y="25911"/>
                    <a:pt x="32112" y="27483"/>
                    <a:pt x="34171" y="29793"/>
                  </a:cubicBezTo>
                  <a:cubicBezTo>
                    <a:pt x="33826" y="29555"/>
                    <a:pt x="33469" y="29364"/>
                    <a:pt x="33100" y="29233"/>
                  </a:cubicBezTo>
                  <a:cubicBezTo>
                    <a:pt x="33040" y="29209"/>
                    <a:pt x="32993" y="29198"/>
                    <a:pt x="32933" y="29198"/>
                  </a:cubicBezTo>
                  <a:cubicBezTo>
                    <a:pt x="31695" y="28364"/>
                    <a:pt x="30326" y="27721"/>
                    <a:pt x="28945" y="27340"/>
                  </a:cubicBezTo>
                  <a:cubicBezTo>
                    <a:pt x="27992" y="26578"/>
                    <a:pt x="26968" y="25959"/>
                    <a:pt x="25897" y="25507"/>
                  </a:cubicBezTo>
                  <a:close/>
                  <a:moveTo>
                    <a:pt x="28825" y="29364"/>
                  </a:moveTo>
                  <a:cubicBezTo>
                    <a:pt x="29552" y="30019"/>
                    <a:pt x="30302" y="30864"/>
                    <a:pt x="30945" y="31817"/>
                  </a:cubicBezTo>
                  <a:cubicBezTo>
                    <a:pt x="30076" y="30936"/>
                    <a:pt x="29123" y="30150"/>
                    <a:pt x="28123" y="29495"/>
                  </a:cubicBezTo>
                  <a:cubicBezTo>
                    <a:pt x="28349" y="29436"/>
                    <a:pt x="28587" y="29388"/>
                    <a:pt x="28825" y="29364"/>
                  </a:cubicBezTo>
                  <a:close/>
                  <a:moveTo>
                    <a:pt x="28123" y="31019"/>
                  </a:moveTo>
                  <a:lnTo>
                    <a:pt x="28123" y="31019"/>
                  </a:lnTo>
                  <a:cubicBezTo>
                    <a:pt x="28540" y="31329"/>
                    <a:pt x="28933" y="31686"/>
                    <a:pt x="29302" y="32115"/>
                  </a:cubicBezTo>
                  <a:cubicBezTo>
                    <a:pt x="30635" y="33400"/>
                    <a:pt x="31659" y="34889"/>
                    <a:pt x="32350" y="36567"/>
                  </a:cubicBezTo>
                  <a:cubicBezTo>
                    <a:pt x="31076" y="34615"/>
                    <a:pt x="29659" y="32805"/>
                    <a:pt x="28123" y="31019"/>
                  </a:cubicBezTo>
                  <a:close/>
                  <a:moveTo>
                    <a:pt x="26611" y="30138"/>
                  </a:moveTo>
                  <a:cubicBezTo>
                    <a:pt x="26718" y="30186"/>
                    <a:pt x="26813" y="30221"/>
                    <a:pt x="26909" y="30269"/>
                  </a:cubicBezTo>
                  <a:cubicBezTo>
                    <a:pt x="26670" y="30448"/>
                    <a:pt x="26539" y="30805"/>
                    <a:pt x="26789" y="31103"/>
                  </a:cubicBezTo>
                  <a:cubicBezTo>
                    <a:pt x="28397" y="33055"/>
                    <a:pt x="29778" y="35043"/>
                    <a:pt x="31076" y="37151"/>
                  </a:cubicBezTo>
                  <a:cubicBezTo>
                    <a:pt x="30790" y="36948"/>
                    <a:pt x="30528" y="36758"/>
                    <a:pt x="30254" y="36556"/>
                  </a:cubicBezTo>
                  <a:cubicBezTo>
                    <a:pt x="29218" y="34210"/>
                    <a:pt x="27468" y="31888"/>
                    <a:pt x="25706" y="30793"/>
                  </a:cubicBezTo>
                  <a:cubicBezTo>
                    <a:pt x="25980" y="30543"/>
                    <a:pt x="26301" y="30329"/>
                    <a:pt x="26611" y="30138"/>
                  </a:cubicBezTo>
                  <a:close/>
                  <a:moveTo>
                    <a:pt x="20682" y="30864"/>
                  </a:moveTo>
                  <a:lnTo>
                    <a:pt x="20682" y="30864"/>
                  </a:lnTo>
                  <a:cubicBezTo>
                    <a:pt x="20503" y="31567"/>
                    <a:pt x="20432" y="32365"/>
                    <a:pt x="20467" y="33293"/>
                  </a:cubicBezTo>
                  <a:cubicBezTo>
                    <a:pt x="20539" y="34686"/>
                    <a:pt x="21146" y="36294"/>
                    <a:pt x="22075" y="37818"/>
                  </a:cubicBezTo>
                  <a:cubicBezTo>
                    <a:pt x="21622" y="37449"/>
                    <a:pt x="21194" y="37056"/>
                    <a:pt x="20789" y="36663"/>
                  </a:cubicBezTo>
                  <a:cubicBezTo>
                    <a:pt x="19908" y="34984"/>
                    <a:pt x="19646" y="33174"/>
                    <a:pt x="20003" y="31222"/>
                  </a:cubicBezTo>
                  <a:cubicBezTo>
                    <a:pt x="20241" y="31091"/>
                    <a:pt x="20467" y="30983"/>
                    <a:pt x="20682" y="30864"/>
                  </a:cubicBezTo>
                  <a:close/>
                  <a:moveTo>
                    <a:pt x="31326" y="29710"/>
                  </a:moveTo>
                  <a:lnTo>
                    <a:pt x="31326" y="29710"/>
                  </a:lnTo>
                  <a:cubicBezTo>
                    <a:pt x="31731" y="29888"/>
                    <a:pt x="32112" y="30126"/>
                    <a:pt x="32504" y="30400"/>
                  </a:cubicBezTo>
                  <a:cubicBezTo>
                    <a:pt x="33338" y="31865"/>
                    <a:pt x="35422" y="36056"/>
                    <a:pt x="35267" y="38889"/>
                  </a:cubicBezTo>
                  <a:cubicBezTo>
                    <a:pt x="35029" y="38996"/>
                    <a:pt x="34743" y="39115"/>
                    <a:pt x="34433" y="39258"/>
                  </a:cubicBezTo>
                  <a:cubicBezTo>
                    <a:pt x="34469" y="38973"/>
                    <a:pt x="34493" y="38699"/>
                    <a:pt x="34493" y="38377"/>
                  </a:cubicBezTo>
                  <a:cubicBezTo>
                    <a:pt x="34481" y="38103"/>
                    <a:pt x="34433" y="37806"/>
                    <a:pt x="34374" y="37508"/>
                  </a:cubicBezTo>
                  <a:cubicBezTo>
                    <a:pt x="34350" y="34829"/>
                    <a:pt x="33159" y="32007"/>
                    <a:pt x="31326" y="29710"/>
                  </a:cubicBezTo>
                  <a:close/>
                  <a:moveTo>
                    <a:pt x="24158" y="33984"/>
                  </a:moveTo>
                  <a:lnTo>
                    <a:pt x="24158" y="33984"/>
                  </a:lnTo>
                  <a:cubicBezTo>
                    <a:pt x="25170" y="36103"/>
                    <a:pt x="26563" y="38008"/>
                    <a:pt x="28290" y="39532"/>
                  </a:cubicBezTo>
                  <a:cubicBezTo>
                    <a:pt x="28421" y="39782"/>
                    <a:pt x="28575" y="40044"/>
                    <a:pt x="28718" y="40306"/>
                  </a:cubicBezTo>
                  <a:cubicBezTo>
                    <a:pt x="27742" y="39413"/>
                    <a:pt x="26801" y="38484"/>
                    <a:pt x="25920" y="37484"/>
                  </a:cubicBezTo>
                  <a:cubicBezTo>
                    <a:pt x="23837" y="36258"/>
                    <a:pt x="23277" y="35079"/>
                    <a:pt x="24158" y="33984"/>
                  </a:cubicBezTo>
                  <a:close/>
                  <a:moveTo>
                    <a:pt x="23622" y="36937"/>
                  </a:moveTo>
                  <a:cubicBezTo>
                    <a:pt x="24813" y="38234"/>
                    <a:pt x="26135" y="39425"/>
                    <a:pt x="26909" y="40330"/>
                  </a:cubicBezTo>
                  <a:cubicBezTo>
                    <a:pt x="26468" y="40139"/>
                    <a:pt x="26075" y="39830"/>
                    <a:pt x="25682" y="39365"/>
                  </a:cubicBezTo>
                  <a:cubicBezTo>
                    <a:pt x="24611" y="38699"/>
                    <a:pt x="23956" y="37841"/>
                    <a:pt x="23622" y="36937"/>
                  </a:cubicBezTo>
                  <a:close/>
                  <a:moveTo>
                    <a:pt x="13883" y="30805"/>
                  </a:moveTo>
                  <a:cubicBezTo>
                    <a:pt x="14455" y="32472"/>
                    <a:pt x="15312" y="34127"/>
                    <a:pt x="16348" y="35698"/>
                  </a:cubicBezTo>
                  <a:cubicBezTo>
                    <a:pt x="17086" y="37615"/>
                    <a:pt x="18098" y="39425"/>
                    <a:pt x="19527" y="41020"/>
                  </a:cubicBezTo>
                  <a:cubicBezTo>
                    <a:pt x="18074" y="40235"/>
                    <a:pt x="16764" y="39246"/>
                    <a:pt x="15740" y="37853"/>
                  </a:cubicBezTo>
                  <a:cubicBezTo>
                    <a:pt x="14693" y="36472"/>
                    <a:pt x="13931" y="35043"/>
                    <a:pt x="13812" y="33258"/>
                  </a:cubicBezTo>
                  <a:cubicBezTo>
                    <a:pt x="13764" y="32722"/>
                    <a:pt x="13740" y="31567"/>
                    <a:pt x="13883" y="30805"/>
                  </a:cubicBezTo>
                  <a:close/>
                  <a:moveTo>
                    <a:pt x="23956" y="42140"/>
                  </a:moveTo>
                  <a:lnTo>
                    <a:pt x="23956" y="42140"/>
                  </a:lnTo>
                  <a:cubicBezTo>
                    <a:pt x="25051" y="42961"/>
                    <a:pt x="26206" y="43604"/>
                    <a:pt x="27337" y="43961"/>
                  </a:cubicBezTo>
                  <a:cubicBezTo>
                    <a:pt x="27170" y="44080"/>
                    <a:pt x="26992" y="44164"/>
                    <a:pt x="26813" y="44259"/>
                  </a:cubicBezTo>
                  <a:cubicBezTo>
                    <a:pt x="25789" y="43783"/>
                    <a:pt x="24813" y="42973"/>
                    <a:pt x="23956" y="42140"/>
                  </a:cubicBezTo>
                  <a:close/>
                  <a:moveTo>
                    <a:pt x="15848" y="39925"/>
                  </a:moveTo>
                  <a:lnTo>
                    <a:pt x="15848" y="39925"/>
                  </a:lnTo>
                  <a:cubicBezTo>
                    <a:pt x="18110" y="41997"/>
                    <a:pt x="21122" y="43545"/>
                    <a:pt x="23920" y="44330"/>
                  </a:cubicBezTo>
                  <a:cubicBezTo>
                    <a:pt x="23932" y="44342"/>
                    <a:pt x="23950" y="44342"/>
                    <a:pt x="23968" y="44342"/>
                  </a:cubicBezTo>
                  <a:cubicBezTo>
                    <a:pt x="23986" y="44342"/>
                    <a:pt x="24003" y="44342"/>
                    <a:pt x="24015" y="44354"/>
                  </a:cubicBezTo>
                  <a:lnTo>
                    <a:pt x="24420" y="44664"/>
                  </a:lnTo>
                  <a:cubicBezTo>
                    <a:pt x="24230" y="44652"/>
                    <a:pt x="24015" y="44628"/>
                    <a:pt x="23825" y="44592"/>
                  </a:cubicBezTo>
                  <a:cubicBezTo>
                    <a:pt x="20420" y="44390"/>
                    <a:pt x="17681" y="42533"/>
                    <a:pt x="15848" y="39925"/>
                  </a:cubicBezTo>
                  <a:close/>
                  <a:moveTo>
                    <a:pt x="31576" y="43533"/>
                  </a:moveTo>
                  <a:cubicBezTo>
                    <a:pt x="31981" y="43759"/>
                    <a:pt x="32433" y="43914"/>
                    <a:pt x="32909" y="43973"/>
                  </a:cubicBezTo>
                  <a:cubicBezTo>
                    <a:pt x="32065" y="44522"/>
                    <a:pt x="31033" y="44846"/>
                    <a:pt x="29780" y="44846"/>
                  </a:cubicBezTo>
                  <a:cubicBezTo>
                    <a:pt x="29621" y="44846"/>
                    <a:pt x="29457" y="44841"/>
                    <a:pt x="29290" y="44830"/>
                  </a:cubicBezTo>
                  <a:cubicBezTo>
                    <a:pt x="29718" y="44604"/>
                    <a:pt x="30135" y="44330"/>
                    <a:pt x="30552" y="44033"/>
                  </a:cubicBezTo>
                  <a:cubicBezTo>
                    <a:pt x="30909" y="43914"/>
                    <a:pt x="31254" y="43759"/>
                    <a:pt x="31576" y="43533"/>
                  </a:cubicBezTo>
                  <a:close/>
                  <a:moveTo>
                    <a:pt x="21039" y="45759"/>
                  </a:moveTo>
                  <a:lnTo>
                    <a:pt x="21039" y="45759"/>
                  </a:lnTo>
                  <a:cubicBezTo>
                    <a:pt x="21998" y="46017"/>
                    <a:pt x="22982" y="46150"/>
                    <a:pt x="23968" y="46150"/>
                  </a:cubicBezTo>
                  <a:cubicBezTo>
                    <a:pt x="24757" y="46150"/>
                    <a:pt x="25547" y="46065"/>
                    <a:pt x="26325" y="45890"/>
                  </a:cubicBezTo>
                  <a:cubicBezTo>
                    <a:pt x="27063" y="46307"/>
                    <a:pt x="27849" y="46676"/>
                    <a:pt x="28623" y="46890"/>
                  </a:cubicBezTo>
                  <a:cubicBezTo>
                    <a:pt x="27936" y="47022"/>
                    <a:pt x="27235" y="47087"/>
                    <a:pt x="26528" y="47087"/>
                  </a:cubicBezTo>
                  <a:cubicBezTo>
                    <a:pt x="24676" y="47087"/>
                    <a:pt x="22788" y="46638"/>
                    <a:pt x="21039" y="45759"/>
                  </a:cubicBezTo>
                  <a:close/>
                  <a:moveTo>
                    <a:pt x="29377" y="0"/>
                  </a:moveTo>
                  <a:cubicBezTo>
                    <a:pt x="29260" y="0"/>
                    <a:pt x="29135" y="24"/>
                    <a:pt x="29004" y="75"/>
                  </a:cubicBezTo>
                  <a:cubicBezTo>
                    <a:pt x="12454" y="6397"/>
                    <a:pt x="0" y="43259"/>
                    <a:pt x="22860" y="49676"/>
                  </a:cubicBezTo>
                  <a:cubicBezTo>
                    <a:pt x="24041" y="50009"/>
                    <a:pt x="25216" y="50166"/>
                    <a:pt x="26363" y="50166"/>
                  </a:cubicBezTo>
                  <a:cubicBezTo>
                    <a:pt x="32982" y="50166"/>
                    <a:pt x="38707" y="44944"/>
                    <a:pt x="39529" y="38044"/>
                  </a:cubicBezTo>
                  <a:cubicBezTo>
                    <a:pt x="40584" y="29154"/>
                    <a:pt x="32601" y="22601"/>
                    <a:pt x="24283" y="22601"/>
                  </a:cubicBezTo>
                  <a:cubicBezTo>
                    <a:pt x="24245" y="22601"/>
                    <a:pt x="24208" y="22601"/>
                    <a:pt x="24170" y="22601"/>
                  </a:cubicBezTo>
                  <a:cubicBezTo>
                    <a:pt x="23611" y="15255"/>
                    <a:pt x="25920" y="9600"/>
                    <a:pt x="29790" y="3254"/>
                  </a:cubicBezTo>
                  <a:cubicBezTo>
                    <a:pt x="30040" y="2837"/>
                    <a:pt x="29968" y="2420"/>
                    <a:pt x="29742" y="2111"/>
                  </a:cubicBezTo>
                  <a:cubicBezTo>
                    <a:pt x="29778" y="2099"/>
                    <a:pt x="29814" y="2063"/>
                    <a:pt x="29837" y="2051"/>
                  </a:cubicBezTo>
                  <a:cubicBezTo>
                    <a:pt x="30727" y="1511"/>
                    <a:pt x="30317" y="0"/>
                    <a:pt x="29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5" name="Google Shape;8685;p33"/>
          <p:cNvGrpSpPr/>
          <p:nvPr/>
        </p:nvGrpSpPr>
        <p:grpSpPr>
          <a:xfrm>
            <a:off x="3567852" y="3013376"/>
            <a:ext cx="2252199" cy="93989"/>
            <a:chOff x="3445893" y="4053330"/>
            <a:chExt cx="2252199" cy="93989"/>
          </a:xfrm>
        </p:grpSpPr>
        <p:sp>
          <p:nvSpPr>
            <p:cNvPr id="8686" name="Google Shape;8686;p33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33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7599;p57"/>
          <p:cNvGrpSpPr/>
          <p:nvPr/>
        </p:nvGrpSpPr>
        <p:grpSpPr>
          <a:xfrm>
            <a:off x="2789269" y="4001550"/>
            <a:ext cx="3758521" cy="1557552"/>
            <a:chOff x="2048150" y="1951500"/>
            <a:chExt cx="3702575" cy="1354725"/>
          </a:xfrm>
        </p:grpSpPr>
        <p:sp>
          <p:nvSpPr>
            <p:cNvPr id="199" name="Google Shape;17600;p57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7601;p57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7602;p57"/>
            <p:cNvSpPr/>
            <p:nvPr/>
          </p:nvSpPr>
          <p:spPr>
            <a:xfrm>
              <a:off x="2941125" y="1951500"/>
              <a:ext cx="1036441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7603;p57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7604;p57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7605;p57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7606;p57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7607;p57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7608;p57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7609;p57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7610;p57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7611;p57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7612;p57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7613;p57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7614;p57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7615;p57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7616;p57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7617;p57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7618;p57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7619;p57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7620;p57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7621;p57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7622;p57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7623;p57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7624;p57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7625;p57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7626;p57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7627;p57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7628;p57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7629;p57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7630;p57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7631;p57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7632;p57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7633;p57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7634;p57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7635;p57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7636;p57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7637;p57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7638;p57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7639;p57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7640;p57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7641;p57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7642;p57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7643;p57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7644;p57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7645;p57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7646;p57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7647;p57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7648;p57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7649;p57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7650;p57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7651;p57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7652;p57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7653;p57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7654;p57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7655;p57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7656;p57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7657;p57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7658;p57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7659;p57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7660;p57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7661;p57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7662;p57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7663;p57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7664;p57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7665;p57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7666;p57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7667;p57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7668;p57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7669;p57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7670;p57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7671;p57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7672;p57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7673;p57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7674;p57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7675;p57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7676;p57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7677;p57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7678;p57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7679;p57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7680;p57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7681;p57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7682;p57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7683;p57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7684;p57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7685;p57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7686;p57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7687;p57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7688;p57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7689;p57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7690;p57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7691;p57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7692;p57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7693;p57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7694;p57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7695;p57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7696;p57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7697;p57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7698;p57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7699;p57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7700;p57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7701;p57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7702;p57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7703;p57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7704;p57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7705;p57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7706;p57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7707;p57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7708;p57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7709;p57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7710;p57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7711;p57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7712;p57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7713;p57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7714;p57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7715;p57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7716;p57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7717;p57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7718;p57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7719;p57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7720;p57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7721;p57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7722;p57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7723;p57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7724;p57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7725;p57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7726;p57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7727;p57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7728;p57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7729;p57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7730;p57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7731;p57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7732;p57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7733;p57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7734;p57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7735;p57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7736;p57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7737;p57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7738;p57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7739;p57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7740;p57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7741;p57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7742;p57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7743;p57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7744;p57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7745;p57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7746;p57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7747;p57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7748;p57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7749;p57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7750;p57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7751;p57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7752;p57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7753;p57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7754;p57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7755;p57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7756;p57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7757;p57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7758;p57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7759;p57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7760;p57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7761;p57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7762;p57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7763;p57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7764;p57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7765;p57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7766;p57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7767;p57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7768;p57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7769;p57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7770;p57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7771;p57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7772;p57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7773;p57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7774;p57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7775;p57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7776;p57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7777;p57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7778;p57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7779;p57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7780;p57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7781;p57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7782;p57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8" grpId="0" build="p"/>
    </p:bldLst>
  </p:timing>
</p:sld>
</file>

<file path=ppt/theme/theme1.xml><?xml version="1.0" encoding="utf-8"?>
<a:theme xmlns:a="http://schemas.openxmlformats.org/drawingml/2006/main" name="Writing History Thesis by Slidesgo">
  <a:themeElements>
    <a:clrScheme name="Simple Light">
      <a:dk1>
        <a:srgbClr val="3F3742"/>
      </a:dk1>
      <a:lt1>
        <a:srgbClr val="FFFFFF"/>
      </a:lt1>
      <a:dk2>
        <a:srgbClr val="007D85"/>
      </a:dk2>
      <a:lt2>
        <a:srgbClr val="3F3742"/>
      </a:lt2>
      <a:accent1>
        <a:srgbClr val="FFF6E0"/>
      </a:accent1>
      <a:accent2>
        <a:srgbClr val="EC8686"/>
      </a:accent2>
      <a:accent3>
        <a:srgbClr val="007D85"/>
      </a:accent3>
      <a:accent4>
        <a:srgbClr val="37313A"/>
      </a:accent4>
      <a:accent5>
        <a:srgbClr val="FFF6E0"/>
      </a:accent5>
      <a:accent6>
        <a:srgbClr val="FFFFFF"/>
      </a:accent6>
      <a:hlink>
        <a:srgbClr val="3731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550</Words>
  <Application>Microsoft Office PowerPoint</Application>
  <PresentationFormat>Diaprojekcija na zaslonu (16:9)</PresentationFormat>
  <Paragraphs>67</Paragraphs>
  <Slides>9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Roboto</vt:lpstr>
      <vt:lpstr>Livvic</vt:lpstr>
      <vt:lpstr>Arial</vt:lpstr>
      <vt:lpstr>Muli</vt:lpstr>
      <vt:lpstr>Merriweather</vt:lpstr>
      <vt:lpstr>Writing History Thesis by Slidesgo</vt:lpstr>
      <vt:lpstr>PREŠERNOVDAN</vt:lpstr>
      <vt:lpstr>        O Francetu Prešernu že zagotovo veliko veste:</vt:lpstr>
      <vt:lpstr>Navodila za likovno ustvarjanje:</vt:lpstr>
      <vt:lpstr>1. naloga</vt:lpstr>
      <vt:lpstr>2. naloga</vt:lpstr>
      <vt:lpstr>3. naloga</vt:lpstr>
      <vt:lpstr>4. naloga</vt:lpstr>
      <vt:lpstr>5. naloga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Prešernov  dan</dc:title>
  <dc:creator>PC</dc:creator>
  <cp:lastModifiedBy>OŠ Lenart 28</cp:lastModifiedBy>
  <cp:revision>50</cp:revision>
  <dcterms:modified xsi:type="dcterms:W3CDTF">2021-02-04T18:16:27Z</dcterms:modified>
</cp:coreProperties>
</file>