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3AC7F1-58A9-4F48-B7BE-99423DDA9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4AEE958-D49D-4B85-B14B-C17C44313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EC2BD9C-AE86-4570-BE2A-C09CA2986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FB6E-20AC-4FB7-B374-07F99600CB3B}" type="datetimeFigureOut">
              <a:rPr lang="sl-SI" smtClean="0"/>
              <a:t>16. 12. 2020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AAD4673-C805-41D2-8731-9C2C8A943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CE38E0E-2E90-48F1-BCAB-8CAD68108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BCD62-62D7-4E60-92ED-83B0B7E788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02783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9A8799-1827-412D-A6E0-8850811A2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99A539B8-E293-49FA-8ED6-B4E152B4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55A1E00-1442-4ADE-A322-C5347FA4C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FB6E-20AC-4FB7-B374-07F99600CB3B}" type="datetimeFigureOut">
              <a:rPr lang="sl-SI" smtClean="0"/>
              <a:t>16. 12. 2020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A3451CF-5864-40A9-A8D2-93F60AF16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40C738B-41B0-4B10-9484-4B0FBA035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BCD62-62D7-4E60-92ED-83B0B7E788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21950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04CA5FCA-A97B-4AD9-8A8D-66CBB940F9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6ECB0AFD-9F8F-430A-BC74-ABF23DECB0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860D36D-1221-4687-A724-BD5A6F75D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FB6E-20AC-4FB7-B374-07F99600CB3B}" type="datetimeFigureOut">
              <a:rPr lang="sl-SI" smtClean="0"/>
              <a:t>16. 12. 2020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21B31D4-C683-4A07-A979-E35320121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06795D8-6426-431D-AE5E-066910087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BCD62-62D7-4E60-92ED-83B0B7E788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5421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C937289-DB24-42F2-ACDA-637F2D16A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5290FA3-0F12-4B53-BA44-F427ED782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F384369-E96C-43CF-A82F-D4C7561C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FB6E-20AC-4FB7-B374-07F99600CB3B}" type="datetimeFigureOut">
              <a:rPr lang="sl-SI" smtClean="0"/>
              <a:t>16. 12. 2020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C64D779-5C9E-405E-A419-E216993DD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E30E3C6-4C26-499E-AEFB-5A16287EE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BCD62-62D7-4E60-92ED-83B0B7E788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10258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C4650E-6F00-4CBB-A404-5208D154F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C1B8CFA-AA37-4F21-ABA0-9DB1B2F78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3791C21-BC26-4A4D-9069-CC2535B80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FB6E-20AC-4FB7-B374-07F99600CB3B}" type="datetimeFigureOut">
              <a:rPr lang="sl-SI" smtClean="0"/>
              <a:t>16. 12. 2020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1003242-EB40-448E-BDF4-DF84FE4D1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0E0C085-2121-4E52-B7A5-421DD4EDB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BCD62-62D7-4E60-92ED-83B0B7E788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24787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49C504-074D-4FEA-9F0B-46B9CF44E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DB7A9D8-E6EA-4EE2-A436-7E75B77D91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71CA4E9-AEA7-43C1-8A6C-6AE17D1E4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6D3AE2A-CAF3-4C60-9FDA-6903F6593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FB6E-20AC-4FB7-B374-07F99600CB3B}" type="datetimeFigureOut">
              <a:rPr lang="sl-SI" smtClean="0"/>
              <a:t>16. 12. 2020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BF148746-AE81-4000-9B72-F124102C7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A4F8835-2B40-400D-A239-14847E3BC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BCD62-62D7-4E60-92ED-83B0B7E788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51716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6E7978-64DF-4BB6-8187-6358F7684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76F00DA-BC15-4F2C-AA57-BC18A20D5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26D32C2C-44E1-4C03-9F54-0E5D33279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463C4684-71F8-452F-B6B5-7F6A2DC331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6CA537FA-5490-48F4-AA5E-834F8DDF04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C874DF0E-BB44-4840-8122-7273E80BE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FB6E-20AC-4FB7-B374-07F99600CB3B}" type="datetimeFigureOut">
              <a:rPr lang="sl-SI" smtClean="0"/>
              <a:t>16. 12. 2020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DADF6BDE-5476-44C7-B611-DD43496E2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386B3F6E-54A5-4465-85B2-9C01F4B99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BCD62-62D7-4E60-92ED-83B0B7E788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17728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5FCC7F-609A-4F15-92F1-414F7BE68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A90CB5A0-28FF-4C39-887D-BA2712F61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FB6E-20AC-4FB7-B374-07F99600CB3B}" type="datetimeFigureOut">
              <a:rPr lang="sl-SI" smtClean="0"/>
              <a:t>16. 12. 2020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EF293C47-C5F9-43AE-90C7-0919D88A6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5E18B169-E8FC-42E5-BFA5-730EBD72B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BCD62-62D7-4E60-92ED-83B0B7E788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822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E6B6F032-8157-419D-B2B9-CAC08FDF8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FB6E-20AC-4FB7-B374-07F99600CB3B}" type="datetimeFigureOut">
              <a:rPr lang="sl-SI" smtClean="0"/>
              <a:t>16. 12. 2020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35C0C65F-367C-4562-B907-EF35B274C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9F385787-FFC7-40B3-8722-4B71C7A19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BCD62-62D7-4E60-92ED-83B0B7E788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76832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A4ECD3-B598-4299-98F1-AAF83ECC1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B033348-AD1D-479D-8DEB-F28661F5A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12033060-ADF8-4BD8-BF3F-072159C9F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3FFC7842-CF83-4492-A57C-562CC541E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FB6E-20AC-4FB7-B374-07F99600CB3B}" type="datetimeFigureOut">
              <a:rPr lang="sl-SI" smtClean="0"/>
              <a:t>16. 12. 2020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D738741C-345E-4DB5-B68D-B5B44C172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510547A6-AB80-49E0-8E1E-80B877E9A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BCD62-62D7-4E60-92ED-83B0B7E788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05965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FA74BE-683D-470D-951D-D24ECF0FC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9E3DE99F-8C85-4BBC-AF91-67622DB574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B99D6F5-8EF5-4498-869F-F9F0654CF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5DED19C-F2F4-4220-9B6B-BE184DC4B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DFB6E-20AC-4FB7-B374-07F99600CB3B}" type="datetimeFigureOut">
              <a:rPr lang="sl-SI" smtClean="0"/>
              <a:t>16. 12. 2020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B689FD93-F746-4456-A8FE-55F067C33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ACF2E9A5-7698-46D4-8BF6-CF7F2F3E5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BCD62-62D7-4E60-92ED-83B0B7E788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99476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8443DA4C-BE09-453C-A184-199AD47E1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2DE438EC-7648-478F-90F4-4FEB53FB6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A5C7F35-5E10-44A4-BD96-7496B358EC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DFB6E-20AC-4FB7-B374-07F99600CB3B}" type="datetimeFigureOut">
              <a:rPr lang="sl-SI" smtClean="0"/>
              <a:t>16. 12. 2020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B18E1E1-23BE-4437-BF59-2329436649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EE60751-3350-4BAD-8FCA-D041A89664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BCD62-62D7-4E60-92ED-83B0B7E7885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8254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E22D3D-3F08-47AC-9321-0A8A7EFB6E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738CF6D-73EC-4630-9797-A1453695C7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158233D-EF63-4FE8-AE1E-A09F736D3C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1" r="-1" b="1008"/>
          <a:stretch/>
        </p:blipFill>
        <p:spPr>
          <a:xfrm>
            <a:off x="3825948" y="-13847"/>
            <a:ext cx="4540103" cy="687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48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9431D89-A9C4-4141-9EE1-8C3B5C4FB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19FBBEA-04B1-45F2-B336-128CC0EFD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B877F5A-30B4-45EA-8C13-708315D2F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688" y="0"/>
            <a:ext cx="9122624" cy="685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59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F3B0DE-DD5E-421F-9066-6B7762E2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2067EA8-662C-4A41-8BC8-015DD7B02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7AB7E07-8074-4A59-91B1-DBAC2057B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120" y="-4319"/>
            <a:ext cx="9149759" cy="686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04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DF1D48-2DED-4641-A444-24F33F089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7E85C1B-9ABC-4D15-9898-94E3D238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6BC17C4-9476-4C7E-8ABD-8AADAFD6A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114" y="0"/>
            <a:ext cx="9145772" cy="686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46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A6E1BA-A0D7-4572-96FD-D50A82542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73A6DBC-0BFB-4BB8-ABFD-C5351555F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F44FF80-6C4E-438E-91B3-53D7F084E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478" y="0"/>
            <a:ext cx="9155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31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DFA240-141D-4988-B66A-5434615F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106D149-DD9F-4D57-94C7-6ECE82E89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FFA233D-31A8-4708-81FE-399B1E9F4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199" y="0"/>
            <a:ext cx="9129602" cy="68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20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29912CF-4E55-424C-88A9-E68519940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C6198E0-4EC8-42AC-835F-FB0EA4041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2649629-1CD3-42A8-80AD-3D5B5F7C5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572" y="-13603"/>
            <a:ext cx="9154855" cy="687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20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E6FC10-E1FE-4E8F-9E77-AC10B8C73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1732D7D-E9BC-43D6-A103-45C7D758C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D805302-AB9F-491C-BB63-5A0F37297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885" y="0"/>
            <a:ext cx="9122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60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AC4125-C0C0-4646-8CDB-FCEA3F055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DE73E90-F4C5-4A98-8304-05AD66C45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3C1B3C4-C279-4927-BAC9-6855776F0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213" y="0"/>
            <a:ext cx="908957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87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DA91F5-64BE-4915-90D6-ECFF696EB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076E1CA-7CFF-484C-8B06-97A141FCC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DC83CFB-D0C6-434C-BF71-C3F80C4B7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506" y="0"/>
            <a:ext cx="9078987" cy="68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81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C39A53-45F5-4C55-BFCD-6D479DEEC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B80CD24-F4FA-40FF-9F69-18F70F3B6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18D4338-54D5-4148-9048-0BA22CF3E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66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265178-42EA-4EFD-91F3-0D8528788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673EE39-54D6-46BE-94BA-3C87EA8E7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7D176F7-CCCA-4095-A24A-94046AB7F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609" y="0"/>
            <a:ext cx="9142782" cy="684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99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16EEED-1CC0-4F79-A9FF-5744B7C7F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1C287BB-5813-41C7-9BB6-378CEA718A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56B89E0-0B11-4EB0-A200-6546E5F30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40" y="0"/>
            <a:ext cx="9093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43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344E04-37CF-4B10-AB8C-1C55102E9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14A23B6-5424-4850-919C-2219CE183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C4E979E-DA7C-41D6-9AD4-52C1829EF5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8"/>
          <a:stretch/>
        </p:blipFill>
        <p:spPr>
          <a:xfrm>
            <a:off x="1515944" y="0"/>
            <a:ext cx="9160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70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BDE947F-0B57-4D98-B752-9D9F32C2C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60D3144-B083-426A-93A2-0894F2C8F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B27DAFE-5C33-43A7-8AA5-953867EE54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5" b="752"/>
          <a:stretch/>
        </p:blipFill>
        <p:spPr>
          <a:xfrm>
            <a:off x="1520954" y="0"/>
            <a:ext cx="9150091" cy="686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82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4DD2CB-6ED8-4C33-996C-A9DAD06D2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3CF2C46-37A2-4BCF-862C-513C66187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A5AE660-C7BF-4FA8-AFD6-121CA4316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114" y="0"/>
            <a:ext cx="9145772" cy="687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23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7735498-F1AA-4C9C-9434-CBFA9B11B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6C7304B-7D9F-4FCB-A50C-A187741BB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7492212-185B-4C58-995B-12E12E7B8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837" y="0"/>
            <a:ext cx="9140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6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F2BAD7-E6F8-465A-8B54-74234E02C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714E384-1B1C-4433-BE9F-84A6FA589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28A3603-3C7C-4428-B0E1-885A9D6C3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185" y="6896"/>
            <a:ext cx="4509312" cy="685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32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BEC30C-EA57-48C2-8332-C77DBB990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6DCCDBA-3EEB-4779-A264-313BDDCA1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9DBB827-5D46-4227-B5D5-C97B74515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990" y="0"/>
            <a:ext cx="9122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68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249CF90-DBF5-466A-9DA9-C8AE16EF1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0D90850-4FFF-45B9-A9A7-8DEE73BDE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232E511-806C-4310-9F76-7741877A3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279" y="-4515"/>
            <a:ext cx="9179441" cy="686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87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5E7235-4C47-4EFD-B57B-97F222693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81329E1-388F-4D50-8676-B7722A41F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5ACCE92-581C-4D49-AD28-1F6B4791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92" y="0"/>
            <a:ext cx="9153415" cy="686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56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F25379-EEB4-497D-9462-77DC42946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D13E95F-2456-4B58-B670-ACC8FB36A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86600C8-12B0-4D92-B930-88FD0B644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0" b="826"/>
          <a:stretch/>
        </p:blipFill>
        <p:spPr>
          <a:xfrm>
            <a:off x="1460813" y="-3524"/>
            <a:ext cx="9270373" cy="686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15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832E9C-1D02-4FAD-BACA-9E1670C7C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DDA0678-688A-4E2B-8C2D-1634EBC2F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72B1B80-BF6C-4530-B534-00EE56B2C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328"/>
          <a:stretch/>
        </p:blipFill>
        <p:spPr>
          <a:xfrm>
            <a:off x="1509214" y="-3389"/>
            <a:ext cx="9173572" cy="68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21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22603A-0455-4714-82DC-373CC4461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C86154D-A15A-472E-B8F6-FC8BBAD8C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C404E1E-820C-45A1-83ED-BB6E48EA2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435" y="0"/>
            <a:ext cx="9177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08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B5DB8A-760F-40DC-9246-8EB5E6E8C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FE51F77-4412-441B-99B7-F5B8D35DE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750AFE6-3D5F-4A2F-83F7-6D3802BBF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148" y="0"/>
            <a:ext cx="9195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22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Širokozaslonsko</PresentationFormat>
  <Paragraphs>0</Paragraphs>
  <Slides>25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Aleksander Bissachi</dc:creator>
  <cp:lastModifiedBy>Aleksander Bissachi</cp:lastModifiedBy>
  <cp:revision>4</cp:revision>
  <dcterms:created xsi:type="dcterms:W3CDTF">2020-12-14T15:32:26Z</dcterms:created>
  <dcterms:modified xsi:type="dcterms:W3CDTF">2020-12-16T07:54:41Z</dcterms:modified>
</cp:coreProperties>
</file>