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6" d="100"/>
          <a:sy n="96" d="100"/>
        </p:scale>
        <p:origin x="13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sl-SI"/>
              <a:t>Kliknite za urejanje slogov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maticegipt.blogspot.com/2011/02/egipcanska-druzba-kultura-in-filozofija.html" TargetMode="External"/><Relationship Id="rId7" Type="http://schemas.openxmlformats.org/officeDocument/2006/relationships/hyperlink" Target="https://sl.wikipedia.org/wiki/Velika_sfinga_v_Gizi" TargetMode="External"/><Relationship Id="rId2" Type="http://schemas.openxmlformats.org/officeDocument/2006/relationships/hyperlink" Target="https://dijaski.net/gradivo/geo_ref_nil_0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sl.wikipedia.org/wiki/Egip%C4%8Danske_piramide" TargetMode="External"/><Relationship Id="rId5" Type="http://schemas.openxmlformats.org/officeDocument/2006/relationships/hyperlink" Target="https://sl.wikipedia.org/wiki/Egip%C4%8Danski_tempelj" TargetMode="External"/><Relationship Id="rId4" Type="http://schemas.openxmlformats.org/officeDocument/2006/relationships/hyperlink" Target="https://sl.wikipedia.org/wiki/Faraon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TMkoX1kfyDs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23A7522-C3B4-4F7D-83ED-FBD0407E5A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5"/>
          </a:xfrm>
        </p:spPr>
        <p:txBody>
          <a:bodyPr>
            <a:normAutofit/>
          </a:bodyPr>
          <a:lstStyle/>
          <a:p>
            <a:pPr algn="ctr"/>
            <a:r>
              <a:rPr lang="sl-SI" sz="1600" dirty="0"/>
              <a:t>Osnovna šola tišina</a:t>
            </a:r>
            <a:br>
              <a:rPr lang="sl-SI" sz="1600" dirty="0"/>
            </a:br>
            <a:br>
              <a:rPr lang="sl-SI" sz="1600" dirty="0"/>
            </a:br>
            <a:br>
              <a:rPr lang="sl-SI" sz="1600" dirty="0"/>
            </a:br>
            <a:r>
              <a:rPr lang="sl-SI" dirty="0"/>
              <a:t>EGIPT</a:t>
            </a:r>
            <a:br>
              <a:rPr lang="sl-SI" sz="1600" dirty="0"/>
            </a:br>
            <a:endParaRPr lang="sl-SI" sz="1600" dirty="0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F9F8838-434A-4099-B158-60D64F2C02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just"/>
            <a:r>
              <a:rPr lang="sl-SI" dirty="0"/>
              <a:t>21.10.2021</a:t>
            </a:r>
          </a:p>
          <a:p>
            <a:pPr algn="just"/>
            <a:r>
              <a:rPr lang="sl-SI" dirty="0"/>
              <a:t>Avtor:									mentorica:</a:t>
            </a:r>
          </a:p>
          <a:p>
            <a:pPr algn="just"/>
            <a:r>
              <a:rPr lang="sl-SI" dirty="0"/>
              <a:t>Ščap Sandi								</a:t>
            </a:r>
            <a:r>
              <a:rPr lang="sl-SI" dirty="0" err="1"/>
              <a:t>rOudi</a:t>
            </a:r>
            <a:r>
              <a:rPr lang="sl-SI" dirty="0"/>
              <a:t> BERNARDA</a:t>
            </a:r>
          </a:p>
        </p:txBody>
      </p:sp>
    </p:spTree>
    <p:extLst>
      <p:ext uri="{BB962C8B-B14F-4D97-AF65-F5344CB8AC3E}">
        <p14:creationId xmlns:p14="http://schemas.microsoft.com/office/powerpoint/2010/main" val="3796657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4F8CCF9-C223-4F4F-90DE-361EAB631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VIRI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A5BA555-D1CC-45A0-B599-F98E91F5A0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Zgodovina 7, samostojni delovni zvezek, za zgodovino v sedmem razredu osnovne šole, Sonja Bregar Mazzini, Mirjam Oblak, Bernarda </a:t>
            </a:r>
            <a:r>
              <a:rPr lang="sl-SI" dirty="0" err="1">
                <a:hlinkClick r:id="rId2"/>
              </a:rPr>
              <a:t>Roudi</a:t>
            </a:r>
            <a:endParaRPr lang="sl-SI" dirty="0">
              <a:hlinkClick r:id="rId2"/>
            </a:endParaRPr>
          </a:p>
          <a:p>
            <a:r>
              <a:rPr lang="sl-SI" dirty="0">
                <a:hlinkClick r:id="rId2"/>
              </a:rPr>
              <a:t>https://dijaski.net/gradivo/geo_ref_nil_02</a:t>
            </a:r>
            <a:endParaRPr lang="sl-SI" dirty="0"/>
          </a:p>
          <a:p>
            <a:r>
              <a:rPr lang="sl-SI" dirty="0">
                <a:hlinkClick r:id="rId3"/>
              </a:rPr>
              <a:t>https://maticegipt.blogspot.com/2011/02/egipcanska-druzba-kultura-in-filozofija.html</a:t>
            </a:r>
            <a:endParaRPr lang="sl-SI" dirty="0"/>
          </a:p>
          <a:p>
            <a:r>
              <a:rPr lang="sl-SI" dirty="0">
                <a:hlinkClick r:id="rId4"/>
              </a:rPr>
              <a:t>https://sl.wikipedia.org/wiki/Faraon</a:t>
            </a:r>
            <a:endParaRPr lang="sl-SI" dirty="0"/>
          </a:p>
          <a:p>
            <a:r>
              <a:rPr lang="sl-SI" dirty="0">
                <a:hlinkClick r:id="rId5"/>
              </a:rPr>
              <a:t>https://sl.wikipedia.org/wiki/Egip%C4%8Danski_tempelj</a:t>
            </a:r>
            <a:endParaRPr lang="sl-SI" dirty="0"/>
          </a:p>
          <a:p>
            <a:r>
              <a:rPr lang="sl-SI" dirty="0">
                <a:hlinkClick r:id="rId6"/>
              </a:rPr>
              <a:t>https://sl.wikipedia.org/wiki/Egip%C4%8Danske_piramide</a:t>
            </a:r>
            <a:endParaRPr lang="sl-SI" dirty="0"/>
          </a:p>
          <a:p>
            <a:r>
              <a:rPr lang="sl-SI" dirty="0">
                <a:hlinkClick r:id="rId7"/>
              </a:rPr>
              <a:t>https://sl.wikipedia.org/wiki/Velika_sfinga_v_Gizi</a:t>
            </a:r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8853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B02CD48-62C0-4769-BFFC-117FE6104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REKA NIL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6FAAC36-FB34-475D-85EF-798ED80E0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Je reka v Severni Afriki in je druga najdaljša reka na svetu (6650 km)</a:t>
            </a:r>
          </a:p>
          <a:p>
            <a:r>
              <a:rPr lang="sl-SI" dirty="0"/>
              <a:t>Reka Nil pomeni za Egipčane vir življenja</a:t>
            </a:r>
          </a:p>
          <a:p>
            <a:r>
              <a:rPr lang="sl-SI" dirty="0"/>
              <a:t>Reka je močno vplivala na razvoj civilizacij (pitje, umivanje, kuhanje, rastline…)</a:t>
            </a:r>
          </a:p>
          <a:p>
            <a:r>
              <a:rPr lang="sl-SI" dirty="0"/>
              <a:t>Reka vsako pomlad poplavlja in odlaga rodovitno zemljo na polja, kar je zelo ugodno za kmetijstvo</a:t>
            </a:r>
          </a:p>
          <a:p>
            <a:r>
              <a:rPr lang="sl-SI" dirty="0"/>
              <a:t>Naredili so tudi namakalne sisteme za namakanje zemlje, ki jim sedaj čez celo leto omogoča boljše poljedelstvo</a:t>
            </a:r>
          </a:p>
          <a:p>
            <a:r>
              <a:rPr lang="sl-SI" dirty="0"/>
              <a:t>Po reki Nil so začeli določati letne čase in načrtovati delo</a:t>
            </a:r>
          </a:p>
          <a:p>
            <a:r>
              <a:rPr lang="sl-SI" dirty="0"/>
              <a:t>Nil je služil tudi kot prometna pot (trgovanje, promet…)</a:t>
            </a:r>
          </a:p>
          <a:p>
            <a:r>
              <a:rPr lang="sl-SI" dirty="0"/>
              <a:t>Papirusov trs, ki je rastel ob Nilu (papirusni zvitki za pisanje, košare, sandali, vrvi…)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16024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C1605A-0178-4865-AB4C-8F6AC5C77F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EGIPČANSKA DRUŽBA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C8DA55B-92D9-49C1-8B23-FB3318777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Družba v starem Egiptu je bila razdeljena na več slojev</a:t>
            </a:r>
          </a:p>
          <a:p>
            <a:r>
              <a:rPr lang="sl-SI" dirty="0"/>
              <a:t>Na vrhu je bil faraon s svojo družino</a:t>
            </a:r>
          </a:p>
          <a:p>
            <a:r>
              <a:rPr lang="sl-SI" dirty="0"/>
              <a:t>Pod njim so bili vezir, generali, svečeniki</a:t>
            </a:r>
          </a:p>
          <a:p>
            <a:r>
              <a:rPr lang="sl-SI" dirty="0"/>
              <a:t>Sledili so jim državni uradniki, vojaki, umetniki</a:t>
            </a:r>
          </a:p>
          <a:p>
            <a:r>
              <a:rPr lang="sl-SI" dirty="0"/>
              <a:t>Šele nato trgovci, obrtniki, kmetje in sužnji</a:t>
            </a:r>
          </a:p>
        </p:txBody>
      </p:sp>
    </p:spTree>
    <p:extLst>
      <p:ext uri="{BB962C8B-B14F-4D97-AF65-F5344CB8AC3E}">
        <p14:creationId xmlns:p14="http://schemas.microsoft.com/office/powerpoint/2010/main" val="614265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4C5265A-16BC-4FEB-8265-98D3CFBC2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FARAON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19A51A7-B4CE-466D-A926-5F52FAE5BC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Faraon je bil naziv za vladarja (kralja)</a:t>
            </a:r>
          </a:p>
          <a:p>
            <a:r>
              <a:rPr lang="sl-SI" dirty="0"/>
              <a:t>Stari Egipčani so verjeli, da je faraon živi Bog in so ga tako tudi častili</a:t>
            </a:r>
          </a:p>
          <a:p>
            <a:r>
              <a:rPr lang="sl-SI" dirty="0"/>
              <a:t>Vladal je vsemu ljudstvu</a:t>
            </a:r>
          </a:p>
          <a:p>
            <a:r>
              <a:rPr lang="sl-SI" dirty="0"/>
              <a:t>V sebi je združeval zakonodajno, sodno in izvršno oblast</a:t>
            </a:r>
          </a:p>
          <a:p>
            <a:r>
              <a:rPr lang="sl-SI" dirty="0"/>
              <a:t>Bil je lastnik vse zemlje v državi</a:t>
            </a:r>
          </a:p>
          <a:p>
            <a:r>
              <a:rPr lang="sl-SI" dirty="0"/>
              <a:t>Najbolj znan faraon je bil Tutankamon</a:t>
            </a:r>
          </a:p>
          <a:p>
            <a:r>
              <a:rPr lang="sl-SI" dirty="0"/>
              <a:t>Faraon je lahko imel tudi več žena</a:t>
            </a:r>
          </a:p>
        </p:txBody>
      </p:sp>
    </p:spTree>
    <p:extLst>
      <p:ext uri="{BB962C8B-B14F-4D97-AF65-F5344CB8AC3E}">
        <p14:creationId xmlns:p14="http://schemas.microsoft.com/office/powerpoint/2010/main" val="3673729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C2357ED-BD78-4125-A231-63823DE14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0A8ABD1C-8E14-4109-8302-D3849457F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296" y="2142066"/>
            <a:ext cx="11771551" cy="4119829"/>
          </a:xfrm>
        </p:spPr>
        <p:txBody>
          <a:bodyPr/>
          <a:lstStyle/>
          <a:p>
            <a:r>
              <a:rPr lang="sl-SI" dirty="0"/>
              <a:t>Posmrtna maska faraona Tutankamona				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3229454D-A9ED-4E5C-BF11-7A96FA30AF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0745" y="2033587"/>
            <a:ext cx="2434730" cy="3150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3815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35D66E-6DF7-4768-874A-0A4C98B17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STAVBE, SVETIŠČA, PIRAMIDE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7E90C72-B60F-4693-87B8-F195B864C7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Egipt ima veliko arheološko dediščino, veliko število edinstvenih zgodovinskih stavb</a:t>
            </a:r>
          </a:p>
          <a:p>
            <a:r>
              <a:rPr lang="sl-SI" dirty="0"/>
              <a:t>Egipčanska </a:t>
            </a:r>
            <a:r>
              <a:rPr lang="sl-SI" b="1" dirty="0"/>
              <a:t>SVETIŠČA</a:t>
            </a:r>
            <a:r>
              <a:rPr lang="sl-SI" dirty="0"/>
              <a:t> so bila namenjena za čaščenje bogov ali kraljev, katerim so bili posvečeni</a:t>
            </a:r>
          </a:p>
          <a:p>
            <a:r>
              <a:rPr lang="sl-SI" dirty="0"/>
              <a:t>V njih so izvajali različne rituale (darovanje bogovom, praznovanja, preroštvo…)</a:t>
            </a:r>
          </a:p>
          <a:p>
            <a:r>
              <a:rPr lang="sl-SI" dirty="0"/>
              <a:t>Egipčanske </a:t>
            </a:r>
            <a:r>
              <a:rPr lang="sl-SI" b="1" dirty="0"/>
              <a:t>PIRAMIDE</a:t>
            </a:r>
            <a:r>
              <a:rPr lang="sl-SI" dirty="0"/>
              <a:t> so starodavne zidane strukture v  obliki piramide, ki stojijo v Egiptu</a:t>
            </a:r>
          </a:p>
          <a:p>
            <a:r>
              <a:rPr lang="sl-SI" dirty="0"/>
              <a:t>Večina jih je bila zgrajenih kot grobnica za faraona in njihove sorodnike</a:t>
            </a:r>
          </a:p>
          <a:p>
            <a:r>
              <a:rPr lang="sl-SI" dirty="0"/>
              <a:t>Najbolj znane piramide najdemo v Gizi, kjer je tudi največja egipčanska piramida to je </a:t>
            </a:r>
            <a:r>
              <a:rPr lang="sl-SI" dirty="0">
                <a:solidFill>
                  <a:srgbClr val="FF0000"/>
                </a:solidFill>
              </a:rPr>
              <a:t>Keopsova piramida</a:t>
            </a:r>
            <a:r>
              <a:rPr lang="sl-SI" dirty="0"/>
              <a:t>, ki je edina od sedmih čudes starodavnega sveta, ki še obstaja</a:t>
            </a:r>
          </a:p>
        </p:txBody>
      </p:sp>
    </p:spTree>
    <p:extLst>
      <p:ext uri="{BB962C8B-B14F-4D97-AF65-F5344CB8AC3E}">
        <p14:creationId xmlns:p14="http://schemas.microsoft.com/office/powerpoint/2010/main" val="1470402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A87CA4-3934-4F83-9FBF-566994AD8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2BB5047-9F94-49EB-BA36-66D6B77174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186" y="2225957"/>
            <a:ext cx="10131425" cy="5090969"/>
          </a:xfrm>
        </p:spPr>
        <p:txBody>
          <a:bodyPr/>
          <a:lstStyle/>
          <a:p>
            <a:r>
              <a:rPr lang="sl-SI" dirty="0"/>
              <a:t>Pogled na piramide v Gizi, tri največje:				</a:t>
            </a:r>
          </a:p>
          <a:p>
            <a:pPr marL="0" indent="0">
              <a:buNone/>
            </a:pPr>
            <a:r>
              <a:rPr lang="sl-SI" dirty="0"/>
              <a:t>	</a:t>
            </a:r>
            <a:r>
              <a:rPr lang="sl-SI" dirty="0" err="1"/>
              <a:t>Mikerinova</a:t>
            </a:r>
            <a:r>
              <a:rPr lang="sl-SI" dirty="0"/>
              <a:t>, </a:t>
            </a:r>
            <a:r>
              <a:rPr lang="sl-SI" dirty="0" err="1"/>
              <a:t>Kefrenova</a:t>
            </a:r>
            <a:r>
              <a:rPr lang="sl-SI" dirty="0"/>
              <a:t> in velika </a:t>
            </a:r>
          </a:p>
          <a:p>
            <a:pPr marL="0" indent="0">
              <a:buNone/>
            </a:pPr>
            <a:r>
              <a:rPr lang="sl-SI" dirty="0"/>
              <a:t>	Keopsova piramida.							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AF1C036-0042-47E6-B1D8-64B28E64D6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3635" y="2565153"/>
            <a:ext cx="2857500" cy="26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3038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C5D34D-336A-4DE7-9F1D-0D4725E79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VIDEO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1E785DB-8120-4C81-A9FC-70128AF162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>
                <a:hlinkClick r:id="rId2"/>
              </a:rPr>
              <a:t>https://youtu.be/TMkoX1kfyDs</a:t>
            </a: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97487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C98375-7CCB-4CD3-BB86-14A5D9F89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ZANIMIVOST: velika sfinga v </a:t>
            </a:r>
            <a:r>
              <a:rPr lang="sl-SI" dirty="0" err="1"/>
              <a:t>gizi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5B5C5AE-150A-4B72-B77F-EF74DAABD6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/>
              <a:t>Velika sfinga v Gizi je apnenčast kip sedeče sfinge, mitskega bitja s telesom leva in glave človeka				</a:t>
            </a:r>
          </a:p>
          <a:p>
            <a:r>
              <a:rPr lang="sl-SI" dirty="0"/>
              <a:t>Od tace do repa je dolga 73 metra in visoka 20,21 metra ter široka </a:t>
            </a:r>
          </a:p>
          <a:p>
            <a:pPr marL="0" indent="0">
              <a:buNone/>
            </a:pPr>
            <a:r>
              <a:rPr lang="sl-SI" dirty="0"/>
              <a:t>      19 metrov</a:t>
            </a:r>
          </a:p>
          <a:p>
            <a:r>
              <a:rPr lang="sl-SI" dirty="0"/>
              <a:t>Je najstarejša znana skulptura v Egiptu</a:t>
            </a:r>
          </a:p>
          <a:p>
            <a:pPr marL="0" indent="0">
              <a:buNone/>
            </a:pPr>
            <a:r>
              <a:rPr lang="sl-SI" dirty="0"/>
              <a:t>										</a:t>
            </a:r>
          </a:p>
          <a:p>
            <a:pPr marL="0" indent="0">
              <a:buNone/>
            </a:pPr>
            <a:r>
              <a:rPr lang="sl-SI" dirty="0"/>
              <a:t>										</a:t>
            </a:r>
          </a:p>
          <a:p>
            <a:endParaRPr lang="sl-SI" dirty="0"/>
          </a:p>
          <a:p>
            <a:endParaRPr lang="sl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69670A7F-E942-478C-B6BE-5F7D61279E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0371" y="3314700"/>
            <a:ext cx="4041309" cy="2476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5262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beški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{84627DBF-68F9-4E3C-8A56-73FD15D1B480}tf03457452</Template>
  <TotalTime>114</TotalTime>
  <Words>589</Words>
  <Application>Microsoft Office PowerPoint</Application>
  <PresentationFormat>Širokozaslonsko</PresentationFormat>
  <Paragraphs>58</Paragraphs>
  <Slides>10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Nebeški</vt:lpstr>
      <vt:lpstr>Osnovna šola tišina   EGIPT </vt:lpstr>
      <vt:lpstr>REKA NIL</vt:lpstr>
      <vt:lpstr>EGIPČANSKA DRUŽBA</vt:lpstr>
      <vt:lpstr>FARAON</vt:lpstr>
      <vt:lpstr>PowerPointova predstavitev</vt:lpstr>
      <vt:lpstr>STAVBE, SVETIŠČA, PIRAMIDE</vt:lpstr>
      <vt:lpstr>PowerPointova predstavitev</vt:lpstr>
      <vt:lpstr>VIDEO</vt:lpstr>
      <vt:lpstr>ZANIMIVOST: velika sfinga v gizi</vt:lpstr>
      <vt:lpstr>VIRI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Osnovna šola tišina   EGIPT</dc:title>
  <dc:creator>Uporabnik</dc:creator>
  <cp:lastModifiedBy>bernarda.roudi@gmail.com</cp:lastModifiedBy>
  <cp:revision>16</cp:revision>
  <dcterms:created xsi:type="dcterms:W3CDTF">2021-10-18T14:12:07Z</dcterms:created>
  <dcterms:modified xsi:type="dcterms:W3CDTF">2022-02-11T07:40:41Z</dcterms:modified>
</cp:coreProperties>
</file>