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7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8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5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08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7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6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5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42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703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81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489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9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0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448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0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218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A0C848-2160-4B40-8AE7-A3E72034393E}" type="datetimeFigureOut">
              <a:rPr lang="sl-SI" smtClean="0"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4BDD3B-5835-4BC6-9DFF-D496B34AC7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90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d-taOsIa6w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Ho860Q66G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8858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joker.si/images/clank/36571_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" y="956588"/>
            <a:ext cx="4438710" cy="52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pad1.files.wordpress.com/2010/02/lz_127_graf_zeppe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17" y="729281"/>
            <a:ext cx="3475443" cy="20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6816081" y="3628091"/>
            <a:ext cx="34754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Cepelin ali zrakoplov je zračno vozilo. Prvi cepelin je poletel leta 1900. Uporabljali so ga tudi za prevažanje potnikov. </a:t>
            </a:r>
          </a:p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Cepelin je lahko letel, ker je bil njegov trup napolnjen s plinom, ki se imenuje vodik.</a:t>
            </a:r>
            <a:endParaRPr lang="sl-SI" dirty="0"/>
          </a:p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Danes ga uporabljajo znanstveniki le še za raziskovanja. </a:t>
            </a:r>
            <a:endParaRPr lang="sl-SI" dirty="0"/>
          </a:p>
        </p:txBody>
      </p:sp>
      <p:sp>
        <p:nvSpPr>
          <p:cNvPr id="6" name="Zaobljeni pravokotnik 5"/>
          <p:cNvSpPr/>
          <p:nvPr/>
        </p:nvSpPr>
        <p:spPr>
          <a:xfrm>
            <a:off x="5699957" y="3152953"/>
            <a:ext cx="22322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ZRAKOPLOV</a:t>
            </a:r>
          </a:p>
        </p:txBody>
      </p:sp>
    </p:spTree>
    <p:extLst>
      <p:ext uri="{BB962C8B-B14F-4D97-AF65-F5344CB8AC3E}">
        <p14:creationId xmlns:p14="http://schemas.microsoft.com/office/powerpoint/2010/main" val="215563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eltinci.net/shared_images/pahljaca/starokol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6" y="1396776"/>
            <a:ext cx="7236237" cy="482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1703512" y="836712"/>
            <a:ext cx="22322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STARO  KOLO</a:t>
            </a:r>
          </a:p>
        </p:txBody>
      </p:sp>
      <p:pic>
        <p:nvPicPr>
          <p:cNvPr id="73730" name="Picture 2" descr="https://upload.wikimedia.org/wikipedia/commons/5/50/Wooden_Bicycle_in_Lithua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049" y="719623"/>
            <a:ext cx="3586607" cy="330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3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783632" y="2348880"/>
            <a:ext cx="62646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9600" spc="400" dirty="0">
                <a:solidFill>
                  <a:srgbClr val="432525"/>
                </a:solidFill>
                <a:latin typeface="Century Schoolbook" panose="02040604050505020304" pitchFamily="18" charset="0"/>
                <a:ea typeface="Adobe Kaiti Std R" panose="02020400000000000000" pitchFamily="18" charset="-128"/>
              </a:rPr>
              <a:t>PROMET</a:t>
            </a:r>
          </a:p>
        </p:txBody>
      </p:sp>
    </p:spTree>
    <p:extLst>
      <p:ext uri="{BB962C8B-B14F-4D97-AF65-F5344CB8AC3E}">
        <p14:creationId xmlns:p14="http://schemas.microsoft.com/office/powerpoint/2010/main" val="57905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>
            <a:spLocks noChangeArrowheads="1"/>
          </p:cNvSpPr>
          <p:nvPr/>
        </p:nvSpPr>
        <p:spPr bwMode="auto">
          <a:xfrm>
            <a:off x="2711625" y="1124745"/>
            <a:ext cx="403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 dirty="0">
                <a:latin typeface="+mj-lt"/>
                <a:cs typeface="Arial" panose="020B0604020202020204" pitchFamily="34" charset="0"/>
              </a:rPr>
              <a:t>Veliko  so  hodili  PEŠ.</a:t>
            </a:r>
          </a:p>
        </p:txBody>
      </p:sp>
      <p:pic>
        <p:nvPicPr>
          <p:cNvPr id="51204" name="Picture 4" descr="http://neighborhooduu.org/wp-content/uploads/2014/10/Old-Sh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66" y="1772816"/>
            <a:ext cx="6718573" cy="44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1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tareslike.files.wordpress.com/2013/11/130312570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" y="669629"/>
            <a:ext cx="5158675" cy="38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s://stareslike.files.wordpress.com/2015/08/150728892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00" y="2302009"/>
            <a:ext cx="5940377" cy="38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>
            <a:spLocks noChangeArrowheads="1"/>
          </p:cNvSpPr>
          <p:nvPr/>
        </p:nvSpPr>
        <p:spPr bwMode="auto">
          <a:xfrm>
            <a:off x="1547468" y="4813114"/>
            <a:ext cx="2808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 dirty="0">
                <a:latin typeface="+mj-lt"/>
                <a:cs typeface="Arial" panose="020B0604020202020204" pitchFamily="34" charset="0"/>
              </a:rPr>
              <a:t>Vozili  so  se  z  VOZOVI.</a:t>
            </a:r>
          </a:p>
        </p:txBody>
      </p:sp>
    </p:spTree>
    <p:extLst>
      <p:ext uri="{BB962C8B-B14F-4D97-AF65-F5344CB8AC3E}">
        <p14:creationId xmlns:p14="http://schemas.microsoft.com/office/powerpoint/2010/main" val="204568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areslike.files.wordpress.com/2015/10/19_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5" y="2861984"/>
            <a:ext cx="47855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euromobil.si/assets/galerija/pogrebna-vozila/_resampled/SetWidth790-1900-Hearse-r-wiki-w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0"/>
          <a:stretch/>
        </p:blipFill>
        <p:spPr bwMode="auto">
          <a:xfrm>
            <a:off x="6286158" y="3259612"/>
            <a:ext cx="4743293" cy="285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rtvslo.si/_up/photos/2008/03/11/u34755/35267_p6300534_sh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92" y="611304"/>
            <a:ext cx="3917826" cy="26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751206" y="764705"/>
            <a:ext cx="43311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je kočija. Je kopensko prevozno sredstvo. Ima štiri kolesa. Vlečejo jo konji. Oseba, ki vozi kočijo, se imenuje kočijaž. </a:t>
            </a:r>
          </a:p>
          <a:p>
            <a:pPr algn="just"/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Najprej kočije niso imele streh. Zaradi prahu so kasneje kočijam naredili strehe.</a:t>
            </a:r>
          </a:p>
          <a:p>
            <a:pPr algn="just"/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Uporabljali so jih za prevažanje potnikov in tovora.</a:t>
            </a:r>
            <a:endParaRPr lang="sl-SI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2966928" y="5808258"/>
            <a:ext cx="144016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KOČIJA</a:t>
            </a:r>
          </a:p>
        </p:txBody>
      </p:sp>
    </p:spTree>
    <p:extLst>
      <p:ext uri="{BB962C8B-B14F-4D97-AF65-F5344CB8AC3E}">
        <p14:creationId xmlns:p14="http://schemas.microsoft.com/office/powerpoint/2010/main" val="67504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63553" y="1037417"/>
            <a:ext cx="4729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je tramvaj. Vozil je po tirnicah. Dotikal se je žic. Poganjala ga je elektrika. </a:t>
            </a:r>
          </a:p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tramvajem so se nekoč vozili tudi po Ljubljani. Po nekaterih mestih Evrope se vozijo še danes.</a:t>
            </a:r>
            <a:endParaRPr lang="sl-SI" dirty="0"/>
          </a:p>
        </p:txBody>
      </p:sp>
      <p:pic>
        <p:nvPicPr>
          <p:cNvPr id="33794" name="Picture 2" descr="http://images.delcampe.com/img_large/auction/000/235/990/275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2" y="2237746"/>
            <a:ext cx="6136450" cy="39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sl/b/b1/Tramvaj_Ljublj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633">
            <a:off x="7460165" y="897294"/>
            <a:ext cx="3574539" cy="26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jeni pravokotnik 5"/>
          <p:cNvSpPr/>
          <p:nvPr/>
        </p:nvSpPr>
        <p:spPr>
          <a:xfrm>
            <a:off x="825975" y="614017"/>
            <a:ext cx="19355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TRAMVAJ</a:t>
            </a:r>
          </a:p>
        </p:txBody>
      </p:sp>
    </p:spTree>
    <p:extLst>
      <p:ext uri="{BB962C8B-B14F-4D97-AF65-F5344CB8AC3E}">
        <p14:creationId xmlns:p14="http://schemas.microsoft.com/office/powerpoint/2010/main" val="76008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286.photobucket.com/albums/a606/Dina1102/Stare%20slike/Novo/14Rijekatrola_zps4a56cf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347611"/>
            <a:ext cx="5289104" cy="36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775520" y="5301208"/>
            <a:ext cx="8556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je trolejbus. Poganjala ga je elektrika. Imel je kolesa kot avtobus. </a:t>
            </a:r>
          </a:p>
          <a:p>
            <a:pPr algn="just"/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Trolejbus so uporabljali za prevoz potnikov tudi v Ljubljani. Ko so v Ljubljani ukinili trolejbuse, so pričeli voziti avtobusi. Ponekod po drugih državah se še vozijo s trolejbusi.</a:t>
            </a:r>
            <a:endParaRPr lang="sl-SI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2279576" y="618886"/>
            <a:ext cx="22322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TROLEJBUS</a:t>
            </a:r>
          </a:p>
        </p:txBody>
      </p:sp>
    </p:spTree>
    <p:extLst>
      <p:ext uri="{BB962C8B-B14F-4D97-AF65-F5344CB8AC3E}">
        <p14:creationId xmlns:p14="http://schemas.microsoft.com/office/powerpoint/2010/main" val="367596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.mtel.ba/wp-content/uploads/2015/12/RovosRa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3" y="648900"/>
            <a:ext cx="5966111" cy="387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7212069" y="1851556"/>
            <a:ext cx="3722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PARNA LOKOMOTIVA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9715912" y="914686"/>
            <a:ext cx="133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KURJENJE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7118591" y="3460992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Prve vlake so vlekli z vrvjo in s konji. </a:t>
            </a:r>
          </a:p>
          <a:p>
            <a:pPr algn="just"/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sliki je parna lokomotiva, ki je vlekla vagone. Delovala je na vodno paro. Včasih je prevažala potnike in tovor. Danes jo uporabljajo le še za prevažanje turistov.</a:t>
            </a:r>
            <a:endParaRPr lang="sl-SI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2252589" y="4903456"/>
            <a:ext cx="2827437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PARNA  LOKOMOTIVA</a:t>
            </a:r>
          </a:p>
        </p:txBody>
      </p:sp>
    </p:spTree>
    <p:extLst>
      <p:ext uri="{BB962C8B-B14F-4D97-AF65-F5344CB8AC3E}">
        <p14:creationId xmlns:p14="http://schemas.microsoft.com/office/powerpoint/2010/main" val="373133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b/bd/City_of_Seattle_(steamship)_189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836712"/>
            <a:ext cx="52578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atznerd.com/wp-content/uploads/2011/11/steam-ship-eng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53" y="3189340"/>
            <a:ext cx="3478957" cy="29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135560" y="46531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je parnik. Parnik je vodno vozilo. Poganjala ga je para. Z njim so prevažali potnike in tovor po morju, rekah in oceanih. </a:t>
            </a:r>
          </a:p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Eden najbolj znanih parnikov je bil 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Titanik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l-SI" dirty="0"/>
          </a:p>
        </p:txBody>
      </p:sp>
      <p:sp>
        <p:nvSpPr>
          <p:cNvPr id="6" name="Zaobljeni pravokotnik 5"/>
          <p:cNvSpPr/>
          <p:nvPr/>
        </p:nvSpPr>
        <p:spPr>
          <a:xfrm>
            <a:off x="7032105" y="2414024"/>
            <a:ext cx="158417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PARNIK</a:t>
            </a:r>
          </a:p>
        </p:txBody>
      </p:sp>
    </p:spTree>
    <p:extLst>
      <p:ext uri="{BB962C8B-B14F-4D97-AF65-F5344CB8AC3E}">
        <p14:creationId xmlns:p14="http://schemas.microsoft.com/office/powerpoint/2010/main" val="2138809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Rdeč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288</Words>
  <Application>Microsoft Office PowerPoint</Application>
  <PresentationFormat>Širokozaslonsko</PresentationFormat>
  <Paragraphs>26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Adobe Kaiti Std R</vt:lpstr>
      <vt:lpstr>Arial</vt:lpstr>
      <vt:lpstr>Century Schoolbook</vt:lpstr>
      <vt:lpstr>Garamond</vt:lpstr>
      <vt:lpstr>Times New Roman</vt:lpstr>
      <vt:lpstr>Naravno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MARJETKA</dc:creator>
  <cp:lastModifiedBy>MARJETKA</cp:lastModifiedBy>
  <cp:revision>2</cp:revision>
  <dcterms:created xsi:type="dcterms:W3CDTF">2022-02-13T19:10:17Z</dcterms:created>
  <dcterms:modified xsi:type="dcterms:W3CDTF">2022-02-13T19:15:21Z</dcterms:modified>
</cp:coreProperties>
</file>