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1139-666F-401F-8DD0-DA62BB1B7EE1}" type="datetimeFigureOut">
              <a:rPr lang="sl-SI" smtClean="0"/>
              <a:pPr/>
              <a:t>15.3.2022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DFA6-5BAC-496F-84EF-954D4AEF852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43608" y="836712"/>
            <a:ext cx="7084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NAČRTOVANJE TRIKOTNIKOV</a:t>
            </a:r>
          </a:p>
        </p:txBody>
      </p:sp>
      <p:sp>
        <p:nvSpPr>
          <p:cNvPr id="2050" name="AutoShape 2" descr="Rezultat iskanja slik za geotrikotni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52" name="AutoShape 4" descr="Rezultat iskanja slik za geotrikotni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5" name="Picture 7" descr="Rezultat iskanja slik za RISANJE TRIKOTNI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048672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1124744"/>
            <a:ext cx="244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a) TRIKOTNIK ABC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251520" y="260648"/>
            <a:ext cx="615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1. POZNAMO TRI STRANICE TRIKOTNIKA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971600" y="155679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a = 7 cm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971600" y="1916832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b = 3 cm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2348880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 = 5 cm</a:t>
            </a:r>
          </a:p>
        </p:txBody>
      </p:sp>
      <p:cxnSp>
        <p:nvCxnSpPr>
          <p:cNvPr id="8" name="Raven konektor 7"/>
          <p:cNvCxnSpPr/>
          <p:nvPr/>
        </p:nvCxnSpPr>
        <p:spPr>
          <a:xfrm>
            <a:off x="971600" y="2780928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40342" r="54899" b="36167"/>
          <a:stretch>
            <a:fillRect/>
          </a:stretch>
        </p:blipFill>
        <p:spPr bwMode="auto">
          <a:xfrm>
            <a:off x="395536" y="2924944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ročno 9"/>
          <p:cNvSpPr/>
          <p:nvPr/>
        </p:nvSpPr>
        <p:spPr>
          <a:xfrm>
            <a:off x="2152357" y="412183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 12"/>
          <p:cNvSpPr/>
          <p:nvPr/>
        </p:nvSpPr>
        <p:spPr>
          <a:xfrm>
            <a:off x="1763688" y="4941168"/>
            <a:ext cx="395497" cy="379828"/>
          </a:xfrm>
          <a:custGeom>
            <a:avLst/>
            <a:gdLst>
              <a:gd name="connsiteX0" fmla="*/ 351227 w 395497"/>
              <a:gd name="connsiteY0" fmla="*/ 70338 h 379828"/>
              <a:gd name="connsiteX1" fmla="*/ 309024 w 395497"/>
              <a:gd name="connsiteY1" fmla="*/ 42203 h 379828"/>
              <a:gd name="connsiteX2" fmla="*/ 280888 w 395497"/>
              <a:gd name="connsiteY2" fmla="*/ 14068 h 379828"/>
              <a:gd name="connsiteX3" fmla="*/ 238685 w 395497"/>
              <a:gd name="connsiteY3" fmla="*/ 0 h 379828"/>
              <a:gd name="connsiteX4" fmla="*/ 126144 w 395497"/>
              <a:gd name="connsiteY4" fmla="*/ 28135 h 379828"/>
              <a:gd name="connsiteX5" fmla="*/ 98008 w 395497"/>
              <a:gd name="connsiteY5" fmla="*/ 56271 h 379828"/>
              <a:gd name="connsiteX6" fmla="*/ 55805 w 395497"/>
              <a:gd name="connsiteY6" fmla="*/ 84406 h 379828"/>
              <a:gd name="connsiteX7" fmla="*/ 27670 w 395497"/>
              <a:gd name="connsiteY7" fmla="*/ 126609 h 379828"/>
              <a:gd name="connsiteX8" fmla="*/ 27670 w 395497"/>
              <a:gd name="connsiteY8" fmla="*/ 309489 h 379828"/>
              <a:gd name="connsiteX9" fmla="*/ 83941 w 395497"/>
              <a:gd name="connsiteY9" fmla="*/ 365760 h 379828"/>
              <a:gd name="connsiteX10" fmla="*/ 126144 w 395497"/>
              <a:gd name="connsiteY10" fmla="*/ 379828 h 379828"/>
              <a:gd name="connsiteX11" fmla="*/ 252753 w 395497"/>
              <a:gd name="connsiteY11" fmla="*/ 365760 h 379828"/>
              <a:gd name="connsiteX12" fmla="*/ 294956 w 395497"/>
              <a:gd name="connsiteY12" fmla="*/ 351692 h 379828"/>
              <a:gd name="connsiteX13" fmla="*/ 365294 w 395497"/>
              <a:gd name="connsiteY13" fmla="*/ 295421 h 379828"/>
              <a:gd name="connsiteX14" fmla="*/ 365294 w 395497"/>
              <a:gd name="connsiteY14" fmla="*/ 84406 h 379828"/>
              <a:gd name="connsiteX15" fmla="*/ 351227 w 395497"/>
              <a:gd name="connsiteY15" fmla="*/ 70338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97" h="379828">
                <a:moveTo>
                  <a:pt x="351227" y="70338"/>
                </a:moveTo>
                <a:cubicBezTo>
                  <a:pt x="341849" y="63304"/>
                  <a:pt x="322226" y="52765"/>
                  <a:pt x="309024" y="42203"/>
                </a:cubicBezTo>
                <a:cubicBezTo>
                  <a:pt x="298667" y="33918"/>
                  <a:pt x="292261" y="20892"/>
                  <a:pt x="280888" y="14068"/>
                </a:cubicBezTo>
                <a:cubicBezTo>
                  <a:pt x="268172" y="6439"/>
                  <a:pt x="252753" y="4689"/>
                  <a:pt x="238685" y="0"/>
                </a:cubicBezTo>
                <a:cubicBezTo>
                  <a:pt x="223562" y="3025"/>
                  <a:pt x="147770" y="15160"/>
                  <a:pt x="126144" y="28135"/>
                </a:cubicBezTo>
                <a:cubicBezTo>
                  <a:pt x="114771" y="34959"/>
                  <a:pt x="108365" y="47985"/>
                  <a:pt x="98008" y="56271"/>
                </a:cubicBezTo>
                <a:cubicBezTo>
                  <a:pt x="84806" y="66833"/>
                  <a:pt x="69873" y="75028"/>
                  <a:pt x="55805" y="84406"/>
                </a:cubicBezTo>
                <a:cubicBezTo>
                  <a:pt x="46427" y="98474"/>
                  <a:pt x="35231" y="111487"/>
                  <a:pt x="27670" y="126609"/>
                </a:cubicBezTo>
                <a:cubicBezTo>
                  <a:pt x="0" y="181949"/>
                  <a:pt x="7992" y="254391"/>
                  <a:pt x="27670" y="309489"/>
                </a:cubicBezTo>
                <a:cubicBezTo>
                  <a:pt x="36592" y="334470"/>
                  <a:pt x="58776" y="357371"/>
                  <a:pt x="83941" y="365760"/>
                </a:cubicBezTo>
                <a:lnTo>
                  <a:pt x="126144" y="379828"/>
                </a:lnTo>
                <a:cubicBezTo>
                  <a:pt x="168347" y="375139"/>
                  <a:pt x="210868" y="372741"/>
                  <a:pt x="252753" y="365760"/>
                </a:cubicBezTo>
                <a:cubicBezTo>
                  <a:pt x="267380" y="363322"/>
                  <a:pt x="283377" y="360955"/>
                  <a:pt x="294956" y="351692"/>
                </a:cubicBezTo>
                <a:cubicBezTo>
                  <a:pt x="385858" y="278970"/>
                  <a:pt x="259215" y="330781"/>
                  <a:pt x="365294" y="295421"/>
                </a:cubicBezTo>
                <a:cubicBezTo>
                  <a:pt x="395497" y="204815"/>
                  <a:pt x="387150" y="248327"/>
                  <a:pt x="365294" y="84406"/>
                </a:cubicBezTo>
                <a:cubicBezTo>
                  <a:pt x="363334" y="69708"/>
                  <a:pt x="360605" y="77372"/>
                  <a:pt x="351227" y="7033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 13"/>
          <p:cNvSpPr/>
          <p:nvPr/>
        </p:nvSpPr>
        <p:spPr>
          <a:xfrm>
            <a:off x="2843808" y="3789040"/>
            <a:ext cx="395497" cy="379828"/>
          </a:xfrm>
          <a:custGeom>
            <a:avLst/>
            <a:gdLst>
              <a:gd name="connsiteX0" fmla="*/ 351227 w 395497"/>
              <a:gd name="connsiteY0" fmla="*/ 70338 h 379828"/>
              <a:gd name="connsiteX1" fmla="*/ 309024 w 395497"/>
              <a:gd name="connsiteY1" fmla="*/ 42203 h 379828"/>
              <a:gd name="connsiteX2" fmla="*/ 280888 w 395497"/>
              <a:gd name="connsiteY2" fmla="*/ 14068 h 379828"/>
              <a:gd name="connsiteX3" fmla="*/ 238685 w 395497"/>
              <a:gd name="connsiteY3" fmla="*/ 0 h 379828"/>
              <a:gd name="connsiteX4" fmla="*/ 126144 w 395497"/>
              <a:gd name="connsiteY4" fmla="*/ 28135 h 379828"/>
              <a:gd name="connsiteX5" fmla="*/ 98008 w 395497"/>
              <a:gd name="connsiteY5" fmla="*/ 56271 h 379828"/>
              <a:gd name="connsiteX6" fmla="*/ 55805 w 395497"/>
              <a:gd name="connsiteY6" fmla="*/ 84406 h 379828"/>
              <a:gd name="connsiteX7" fmla="*/ 27670 w 395497"/>
              <a:gd name="connsiteY7" fmla="*/ 126609 h 379828"/>
              <a:gd name="connsiteX8" fmla="*/ 27670 w 395497"/>
              <a:gd name="connsiteY8" fmla="*/ 309489 h 379828"/>
              <a:gd name="connsiteX9" fmla="*/ 83941 w 395497"/>
              <a:gd name="connsiteY9" fmla="*/ 365760 h 379828"/>
              <a:gd name="connsiteX10" fmla="*/ 126144 w 395497"/>
              <a:gd name="connsiteY10" fmla="*/ 379828 h 379828"/>
              <a:gd name="connsiteX11" fmla="*/ 252753 w 395497"/>
              <a:gd name="connsiteY11" fmla="*/ 365760 h 379828"/>
              <a:gd name="connsiteX12" fmla="*/ 294956 w 395497"/>
              <a:gd name="connsiteY12" fmla="*/ 351692 h 379828"/>
              <a:gd name="connsiteX13" fmla="*/ 365294 w 395497"/>
              <a:gd name="connsiteY13" fmla="*/ 295421 h 379828"/>
              <a:gd name="connsiteX14" fmla="*/ 365294 w 395497"/>
              <a:gd name="connsiteY14" fmla="*/ 84406 h 379828"/>
              <a:gd name="connsiteX15" fmla="*/ 351227 w 395497"/>
              <a:gd name="connsiteY15" fmla="*/ 70338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97" h="379828">
                <a:moveTo>
                  <a:pt x="351227" y="70338"/>
                </a:moveTo>
                <a:cubicBezTo>
                  <a:pt x="341849" y="63304"/>
                  <a:pt x="322226" y="52765"/>
                  <a:pt x="309024" y="42203"/>
                </a:cubicBezTo>
                <a:cubicBezTo>
                  <a:pt x="298667" y="33918"/>
                  <a:pt x="292261" y="20892"/>
                  <a:pt x="280888" y="14068"/>
                </a:cubicBezTo>
                <a:cubicBezTo>
                  <a:pt x="268172" y="6439"/>
                  <a:pt x="252753" y="4689"/>
                  <a:pt x="238685" y="0"/>
                </a:cubicBezTo>
                <a:cubicBezTo>
                  <a:pt x="223562" y="3025"/>
                  <a:pt x="147770" y="15160"/>
                  <a:pt x="126144" y="28135"/>
                </a:cubicBezTo>
                <a:cubicBezTo>
                  <a:pt x="114771" y="34959"/>
                  <a:pt x="108365" y="47985"/>
                  <a:pt x="98008" y="56271"/>
                </a:cubicBezTo>
                <a:cubicBezTo>
                  <a:pt x="84806" y="66833"/>
                  <a:pt x="69873" y="75028"/>
                  <a:pt x="55805" y="84406"/>
                </a:cubicBezTo>
                <a:cubicBezTo>
                  <a:pt x="46427" y="98474"/>
                  <a:pt x="35231" y="111487"/>
                  <a:pt x="27670" y="126609"/>
                </a:cubicBezTo>
                <a:cubicBezTo>
                  <a:pt x="0" y="181949"/>
                  <a:pt x="7992" y="254391"/>
                  <a:pt x="27670" y="309489"/>
                </a:cubicBezTo>
                <a:cubicBezTo>
                  <a:pt x="36592" y="334470"/>
                  <a:pt x="58776" y="357371"/>
                  <a:pt x="83941" y="365760"/>
                </a:cubicBezTo>
                <a:lnTo>
                  <a:pt x="126144" y="379828"/>
                </a:lnTo>
                <a:cubicBezTo>
                  <a:pt x="168347" y="375139"/>
                  <a:pt x="210868" y="372741"/>
                  <a:pt x="252753" y="365760"/>
                </a:cubicBezTo>
                <a:cubicBezTo>
                  <a:pt x="267380" y="363322"/>
                  <a:pt x="283377" y="360955"/>
                  <a:pt x="294956" y="351692"/>
                </a:cubicBezTo>
                <a:cubicBezTo>
                  <a:pt x="385858" y="278970"/>
                  <a:pt x="259215" y="330781"/>
                  <a:pt x="365294" y="295421"/>
                </a:cubicBezTo>
                <a:cubicBezTo>
                  <a:pt x="395497" y="204815"/>
                  <a:pt x="387150" y="248327"/>
                  <a:pt x="365294" y="84406"/>
                </a:cubicBezTo>
                <a:cubicBezTo>
                  <a:pt x="363334" y="69708"/>
                  <a:pt x="360605" y="77372"/>
                  <a:pt x="351227" y="7033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 14"/>
          <p:cNvSpPr/>
          <p:nvPr/>
        </p:nvSpPr>
        <p:spPr>
          <a:xfrm>
            <a:off x="1187624" y="3717032"/>
            <a:ext cx="395497" cy="379828"/>
          </a:xfrm>
          <a:custGeom>
            <a:avLst/>
            <a:gdLst>
              <a:gd name="connsiteX0" fmla="*/ 351227 w 395497"/>
              <a:gd name="connsiteY0" fmla="*/ 70338 h 379828"/>
              <a:gd name="connsiteX1" fmla="*/ 309024 w 395497"/>
              <a:gd name="connsiteY1" fmla="*/ 42203 h 379828"/>
              <a:gd name="connsiteX2" fmla="*/ 280888 w 395497"/>
              <a:gd name="connsiteY2" fmla="*/ 14068 h 379828"/>
              <a:gd name="connsiteX3" fmla="*/ 238685 w 395497"/>
              <a:gd name="connsiteY3" fmla="*/ 0 h 379828"/>
              <a:gd name="connsiteX4" fmla="*/ 126144 w 395497"/>
              <a:gd name="connsiteY4" fmla="*/ 28135 h 379828"/>
              <a:gd name="connsiteX5" fmla="*/ 98008 w 395497"/>
              <a:gd name="connsiteY5" fmla="*/ 56271 h 379828"/>
              <a:gd name="connsiteX6" fmla="*/ 55805 w 395497"/>
              <a:gd name="connsiteY6" fmla="*/ 84406 h 379828"/>
              <a:gd name="connsiteX7" fmla="*/ 27670 w 395497"/>
              <a:gd name="connsiteY7" fmla="*/ 126609 h 379828"/>
              <a:gd name="connsiteX8" fmla="*/ 27670 w 395497"/>
              <a:gd name="connsiteY8" fmla="*/ 309489 h 379828"/>
              <a:gd name="connsiteX9" fmla="*/ 83941 w 395497"/>
              <a:gd name="connsiteY9" fmla="*/ 365760 h 379828"/>
              <a:gd name="connsiteX10" fmla="*/ 126144 w 395497"/>
              <a:gd name="connsiteY10" fmla="*/ 379828 h 379828"/>
              <a:gd name="connsiteX11" fmla="*/ 252753 w 395497"/>
              <a:gd name="connsiteY11" fmla="*/ 365760 h 379828"/>
              <a:gd name="connsiteX12" fmla="*/ 294956 w 395497"/>
              <a:gd name="connsiteY12" fmla="*/ 351692 h 379828"/>
              <a:gd name="connsiteX13" fmla="*/ 365294 w 395497"/>
              <a:gd name="connsiteY13" fmla="*/ 295421 h 379828"/>
              <a:gd name="connsiteX14" fmla="*/ 365294 w 395497"/>
              <a:gd name="connsiteY14" fmla="*/ 84406 h 379828"/>
              <a:gd name="connsiteX15" fmla="*/ 351227 w 395497"/>
              <a:gd name="connsiteY15" fmla="*/ 70338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97" h="379828">
                <a:moveTo>
                  <a:pt x="351227" y="70338"/>
                </a:moveTo>
                <a:cubicBezTo>
                  <a:pt x="341849" y="63304"/>
                  <a:pt x="322226" y="52765"/>
                  <a:pt x="309024" y="42203"/>
                </a:cubicBezTo>
                <a:cubicBezTo>
                  <a:pt x="298667" y="33918"/>
                  <a:pt x="292261" y="20892"/>
                  <a:pt x="280888" y="14068"/>
                </a:cubicBezTo>
                <a:cubicBezTo>
                  <a:pt x="268172" y="6439"/>
                  <a:pt x="252753" y="4689"/>
                  <a:pt x="238685" y="0"/>
                </a:cubicBezTo>
                <a:cubicBezTo>
                  <a:pt x="223562" y="3025"/>
                  <a:pt x="147770" y="15160"/>
                  <a:pt x="126144" y="28135"/>
                </a:cubicBezTo>
                <a:cubicBezTo>
                  <a:pt x="114771" y="34959"/>
                  <a:pt x="108365" y="47985"/>
                  <a:pt x="98008" y="56271"/>
                </a:cubicBezTo>
                <a:cubicBezTo>
                  <a:pt x="84806" y="66833"/>
                  <a:pt x="69873" y="75028"/>
                  <a:pt x="55805" y="84406"/>
                </a:cubicBezTo>
                <a:cubicBezTo>
                  <a:pt x="46427" y="98474"/>
                  <a:pt x="35231" y="111487"/>
                  <a:pt x="27670" y="126609"/>
                </a:cubicBezTo>
                <a:cubicBezTo>
                  <a:pt x="0" y="181949"/>
                  <a:pt x="7992" y="254391"/>
                  <a:pt x="27670" y="309489"/>
                </a:cubicBezTo>
                <a:cubicBezTo>
                  <a:pt x="36592" y="334470"/>
                  <a:pt x="58776" y="357371"/>
                  <a:pt x="83941" y="365760"/>
                </a:cubicBezTo>
                <a:lnTo>
                  <a:pt x="126144" y="379828"/>
                </a:lnTo>
                <a:cubicBezTo>
                  <a:pt x="168347" y="375139"/>
                  <a:pt x="210868" y="372741"/>
                  <a:pt x="252753" y="365760"/>
                </a:cubicBezTo>
                <a:cubicBezTo>
                  <a:pt x="267380" y="363322"/>
                  <a:pt x="283377" y="360955"/>
                  <a:pt x="294956" y="351692"/>
                </a:cubicBezTo>
                <a:cubicBezTo>
                  <a:pt x="385858" y="278970"/>
                  <a:pt x="259215" y="330781"/>
                  <a:pt x="365294" y="295421"/>
                </a:cubicBezTo>
                <a:cubicBezTo>
                  <a:pt x="395497" y="204815"/>
                  <a:pt x="387150" y="248327"/>
                  <a:pt x="365294" y="84406"/>
                </a:cubicBezTo>
                <a:cubicBezTo>
                  <a:pt x="363334" y="69708"/>
                  <a:pt x="360605" y="77372"/>
                  <a:pt x="351227" y="7033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konektor 16"/>
          <p:cNvCxnSpPr/>
          <p:nvPr/>
        </p:nvCxnSpPr>
        <p:spPr>
          <a:xfrm>
            <a:off x="3995936" y="263691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7620000" cy="3737992"/>
          </a:xfrm>
          <a:prstGeom prst="rect">
            <a:avLst/>
          </a:prstGeom>
          <a:noFill/>
        </p:spPr>
      </p:pic>
      <p:cxnSp>
        <p:nvCxnSpPr>
          <p:cNvPr id="20" name="Raven konektor 19"/>
          <p:cNvCxnSpPr/>
          <p:nvPr/>
        </p:nvCxnSpPr>
        <p:spPr>
          <a:xfrm>
            <a:off x="3995936" y="2708920"/>
            <a:ext cx="2376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ezultat iskanja slik za šestilo png"/>
          <p:cNvPicPr>
            <a:picLocks noChangeAspect="1" noChangeArrowheads="1"/>
          </p:cNvPicPr>
          <p:nvPr/>
        </p:nvPicPr>
        <p:blipFill>
          <a:blip r:embed="rId4" cstate="print"/>
          <a:srcRect t="2625" r="6544"/>
          <a:stretch>
            <a:fillRect/>
          </a:stretch>
        </p:blipFill>
        <p:spPr bwMode="auto">
          <a:xfrm rot="197681">
            <a:off x="2816558" y="1024926"/>
            <a:ext cx="1584177" cy="1603118"/>
          </a:xfrm>
          <a:prstGeom prst="rect">
            <a:avLst/>
          </a:prstGeom>
          <a:noFill/>
        </p:spPr>
      </p:pic>
      <p:sp>
        <p:nvSpPr>
          <p:cNvPr id="22" name="PoljeZBesedilom 21"/>
          <p:cNvSpPr txBox="1"/>
          <p:nvPr/>
        </p:nvSpPr>
        <p:spPr>
          <a:xfrm>
            <a:off x="4932040" y="2636912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2915816" y="836712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6084168" y="27089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3707904" y="2636912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cxnSp>
        <p:nvCxnSpPr>
          <p:cNvPr id="34" name="Raven konektor 33"/>
          <p:cNvCxnSpPr/>
          <p:nvPr/>
        </p:nvCxnSpPr>
        <p:spPr>
          <a:xfrm>
            <a:off x="6372200" y="2636912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/>
          <p:cNvSpPr txBox="1"/>
          <p:nvPr/>
        </p:nvSpPr>
        <p:spPr>
          <a:xfrm>
            <a:off x="3275856" y="1772816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b = 3 cm</a:t>
            </a:r>
          </a:p>
        </p:txBody>
      </p:sp>
      <p:cxnSp>
        <p:nvCxnSpPr>
          <p:cNvPr id="37" name="Raven konektor 36"/>
          <p:cNvCxnSpPr/>
          <p:nvPr/>
        </p:nvCxnSpPr>
        <p:spPr>
          <a:xfrm flipH="1">
            <a:off x="611560" y="3284984"/>
            <a:ext cx="180020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ok 38"/>
          <p:cNvSpPr/>
          <p:nvPr/>
        </p:nvSpPr>
        <p:spPr>
          <a:xfrm rot="16200000">
            <a:off x="3203848" y="1268760"/>
            <a:ext cx="936104" cy="93610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" name="Picture 6" descr="Rezultat iskanja slik za šestilo png"/>
          <p:cNvPicPr>
            <a:picLocks noChangeAspect="1" noChangeArrowheads="1"/>
          </p:cNvPicPr>
          <p:nvPr/>
        </p:nvPicPr>
        <p:blipFill>
          <a:blip r:embed="rId4" cstate="print"/>
          <a:srcRect t="2625" r="6544"/>
          <a:stretch>
            <a:fillRect/>
          </a:stretch>
        </p:blipFill>
        <p:spPr bwMode="auto">
          <a:xfrm rot="6236737">
            <a:off x="6188897" y="1213095"/>
            <a:ext cx="1584177" cy="1603118"/>
          </a:xfrm>
          <a:prstGeom prst="rect">
            <a:avLst/>
          </a:prstGeom>
          <a:noFill/>
        </p:spPr>
      </p:pic>
      <p:cxnSp>
        <p:nvCxnSpPr>
          <p:cNvPr id="42" name="Raven konektor 41"/>
          <p:cNvCxnSpPr/>
          <p:nvPr/>
        </p:nvCxnSpPr>
        <p:spPr>
          <a:xfrm>
            <a:off x="2483768" y="3284984"/>
            <a:ext cx="792088" cy="16561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jeZBesedilom 42"/>
          <p:cNvSpPr txBox="1"/>
          <p:nvPr/>
        </p:nvSpPr>
        <p:spPr>
          <a:xfrm rot="2093600">
            <a:off x="6322266" y="200923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a = 7 cm</a:t>
            </a:r>
          </a:p>
        </p:txBody>
      </p:sp>
      <p:sp>
        <p:nvSpPr>
          <p:cNvPr id="45" name="Lok 44"/>
          <p:cNvSpPr/>
          <p:nvPr/>
        </p:nvSpPr>
        <p:spPr>
          <a:xfrm rot="13281677">
            <a:off x="3379204" y="260291"/>
            <a:ext cx="1440160" cy="1728192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oljeZBesedilom 46"/>
          <p:cNvSpPr txBox="1"/>
          <p:nvPr/>
        </p:nvSpPr>
        <p:spPr>
          <a:xfrm>
            <a:off x="4644008" y="1484784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cxnSp>
        <p:nvCxnSpPr>
          <p:cNvPr id="49" name="Raven konektor 48"/>
          <p:cNvCxnSpPr/>
          <p:nvPr/>
        </p:nvCxnSpPr>
        <p:spPr>
          <a:xfrm>
            <a:off x="3347864" y="1412776"/>
            <a:ext cx="3024336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3347864" y="1412776"/>
            <a:ext cx="648072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jeZBesedilom 52"/>
          <p:cNvSpPr txBox="1"/>
          <p:nvPr/>
        </p:nvSpPr>
        <p:spPr>
          <a:xfrm>
            <a:off x="3203848" y="1988840"/>
            <a:ext cx="39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3923928" y="220486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55" name="PoljeZBesedilom 54"/>
          <p:cNvSpPr txBox="1"/>
          <p:nvPr/>
        </p:nvSpPr>
        <p:spPr>
          <a:xfrm>
            <a:off x="5364088" y="220486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β</a:t>
            </a:r>
            <a:endParaRPr lang="sl-SI" sz="2800" dirty="0"/>
          </a:p>
        </p:txBody>
      </p:sp>
      <p:sp>
        <p:nvSpPr>
          <p:cNvPr id="56" name="PoljeZBesedilom 55"/>
          <p:cNvSpPr txBox="1"/>
          <p:nvPr/>
        </p:nvSpPr>
        <p:spPr>
          <a:xfrm>
            <a:off x="3491880" y="1484784"/>
            <a:ext cx="34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γ</a:t>
            </a:r>
            <a:endParaRPr lang="sl-SI" sz="2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l="22410" t="60656" r="58773" b="17688"/>
          <a:stretch>
            <a:fillRect/>
          </a:stretch>
        </p:blipFill>
        <p:spPr bwMode="auto">
          <a:xfrm>
            <a:off x="3203848" y="3212976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l="46679" t="59844" r="31184" b="16532"/>
          <a:stretch>
            <a:fillRect/>
          </a:stretch>
        </p:blipFill>
        <p:spPr bwMode="auto">
          <a:xfrm>
            <a:off x="5148064" y="4293096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35" grpId="0"/>
      <p:bldP spid="35" grpId="1"/>
      <p:bldP spid="39" grpId="0" animBg="1"/>
      <p:bldP spid="43" grpId="0"/>
      <p:bldP spid="43" grpId="1"/>
      <p:bldP spid="45" grpId="0" animBg="1"/>
      <p:bldP spid="47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60648"/>
            <a:ext cx="815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2. POZNAMO DVE STRANICI IN KOT, KI GA STRANICI OKLEPATA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251520" y="1052736"/>
            <a:ext cx="261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a</a:t>
            </a:r>
            <a:r>
              <a:rPr lang="sl-SI" sz="2800" b="1" dirty="0"/>
              <a:t>)  Trikotnik ABC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83568" y="1700808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c = 7 cm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2204864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a = 5 cm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55576" y="278092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/>
              <a:t>β</a:t>
            </a:r>
            <a:r>
              <a:rPr lang="sl-SI" sz="2800" b="1" dirty="0"/>
              <a:t> = 40° </a:t>
            </a:r>
          </a:p>
        </p:txBody>
      </p:sp>
      <p:cxnSp>
        <p:nvCxnSpPr>
          <p:cNvPr id="8" name="Raven konektor 7"/>
          <p:cNvCxnSpPr/>
          <p:nvPr/>
        </p:nvCxnSpPr>
        <p:spPr>
          <a:xfrm>
            <a:off x="539552" y="3212976"/>
            <a:ext cx="2088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11560" y="3356992"/>
            <a:ext cx="78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skica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7792" r="62924" b="38360"/>
          <a:stretch>
            <a:fillRect/>
          </a:stretch>
        </p:blipFill>
        <p:spPr bwMode="auto">
          <a:xfrm>
            <a:off x="971600" y="3717032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ročno 10"/>
          <p:cNvSpPr/>
          <p:nvPr/>
        </p:nvSpPr>
        <p:spPr>
          <a:xfrm>
            <a:off x="3826412" y="4529797"/>
            <a:ext cx="548640" cy="576775"/>
          </a:xfrm>
          <a:custGeom>
            <a:avLst/>
            <a:gdLst>
              <a:gd name="connsiteX0" fmla="*/ 478302 w 548640"/>
              <a:gd name="connsiteY0" fmla="*/ 84406 h 576775"/>
              <a:gd name="connsiteX1" fmla="*/ 379828 w 548640"/>
              <a:gd name="connsiteY1" fmla="*/ 14068 h 576775"/>
              <a:gd name="connsiteX2" fmla="*/ 337625 w 548640"/>
              <a:gd name="connsiteY2" fmla="*/ 0 h 576775"/>
              <a:gd name="connsiteX3" fmla="*/ 168813 w 548640"/>
              <a:gd name="connsiteY3" fmla="*/ 14068 h 576775"/>
              <a:gd name="connsiteX4" fmla="*/ 42203 w 548640"/>
              <a:gd name="connsiteY4" fmla="*/ 70338 h 576775"/>
              <a:gd name="connsiteX5" fmla="*/ 14068 w 548640"/>
              <a:gd name="connsiteY5" fmla="*/ 98474 h 576775"/>
              <a:gd name="connsiteX6" fmla="*/ 0 w 548640"/>
              <a:gd name="connsiteY6" fmla="*/ 168812 h 576775"/>
              <a:gd name="connsiteX7" fmla="*/ 42203 w 548640"/>
              <a:gd name="connsiteY7" fmla="*/ 436098 h 576775"/>
              <a:gd name="connsiteX8" fmla="*/ 98474 w 548640"/>
              <a:gd name="connsiteY8" fmla="*/ 506437 h 576775"/>
              <a:gd name="connsiteX9" fmla="*/ 140677 w 548640"/>
              <a:gd name="connsiteY9" fmla="*/ 520505 h 576775"/>
              <a:gd name="connsiteX10" fmla="*/ 168813 w 548640"/>
              <a:gd name="connsiteY10" fmla="*/ 548640 h 576775"/>
              <a:gd name="connsiteX11" fmla="*/ 267286 w 548640"/>
              <a:gd name="connsiteY11" fmla="*/ 576775 h 576775"/>
              <a:gd name="connsiteX12" fmla="*/ 422031 w 548640"/>
              <a:gd name="connsiteY12" fmla="*/ 548640 h 576775"/>
              <a:gd name="connsiteX13" fmla="*/ 464234 w 548640"/>
              <a:gd name="connsiteY13" fmla="*/ 520505 h 576775"/>
              <a:gd name="connsiteX14" fmla="*/ 492370 w 548640"/>
              <a:gd name="connsiteY14" fmla="*/ 492369 h 576775"/>
              <a:gd name="connsiteX15" fmla="*/ 520505 w 548640"/>
              <a:gd name="connsiteY15" fmla="*/ 450166 h 576775"/>
              <a:gd name="connsiteX16" fmla="*/ 548640 w 548640"/>
              <a:gd name="connsiteY16" fmla="*/ 365760 h 576775"/>
              <a:gd name="connsiteX17" fmla="*/ 534573 w 548640"/>
              <a:gd name="connsiteY17" fmla="*/ 253218 h 576775"/>
              <a:gd name="connsiteX18" fmla="*/ 506437 w 548640"/>
              <a:gd name="connsiteY18" fmla="*/ 168812 h 576775"/>
              <a:gd name="connsiteX19" fmla="*/ 492370 w 548640"/>
              <a:gd name="connsiteY19" fmla="*/ 126609 h 576775"/>
              <a:gd name="connsiteX20" fmla="*/ 478302 w 548640"/>
              <a:gd name="connsiteY20" fmla="*/ 84406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40" h="576775">
                <a:moveTo>
                  <a:pt x="478302" y="84406"/>
                </a:moveTo>
                <a:cubicBezTo>
                  <a:pt x="454855" y="14068"/>
                  <a:pt x="478302" y="46893"/>
                  <a:pt x="379828" y="14068"/>
                </a:cubicBezTo>
                <a:lnTo>
                  <a:pt x="337625" y="0"/>
                </a:lnTo>
                <a:cubicBezTo>
                  <a:pt x="281354" y="4689"/>
                  <a:pt x="224510" y="4785"/>
                  <a:pt x="168813" y="14068"/>
                </a:cubicBezTo>
                <a:cubicBezTo>
                  <a:pt x="119499" y="22287"/>
                  <a:pt x="79933" y="40154"/>
                  <a:pt x="42203" y="70338"/>
                </a:cubicBezTo>
                <a:cubicBezTo>
                  <a:pt x="31846" y="78624"/>
                  <a:pt x="23446" y="89095"/>
                  <a:pt x="14068" y="98474"/>
                </a:cubicBezTo>
                <a:cubicBezTo>
                  <a:pt x="9379" y="121920"/>
                  <a:pt x="0" y="144902"/>
                  <a:pt x="0" y="168812"/>
                </a:cubicBezTo>
                <a:cubicBezTo>
                  <a:pt x="0" y="209951"/>
                  <a:pt x="2661" y="376787"/>
                  <a:pt x="42203" y="436098"/>
                </a:cubicBezTo>
                <a:cubicBezTo>
                  <a:pt x="54980" y="455264"/>
                  <a:pt x="76204" y="493074"/>
                  <a:pt x="98474" y="506437"/>
                </a:cubicBezTo>
                <a:cubicBezTo>
                  <a:pt x="111189" y="514066"/>
                  <a:pt x="126609" y="515816"/>
                  <a:pt x="140677" y="520505"/>
                </a:cubicBezTo>
                <a:cubicBezTo>
                  <a:pt x="150056" y="529883"/>
                  <a:pt x="157440" y="541816"/>
                  <a:pt x="168813" y="548640"/>
                </a:cubicBezTo>
                <a:cubicBezTo>
                  <a:pt x="183231" y="557291"/>
                  <a:pt x="256771" y="574146"/>
                  <a:pt x="267286" y="576775"/>
                </a:cubicBezTo>
                <a:cubicBezTo>
                  <a:pt x="306087" y="571925"/>
                  <a:pt x="378657" y="570327"/>
                  <a:pt x="422031" y="548640"/>
                </a:cubicBezTo>
                <a:cubicBezTo>
                  <a:pt x="437153" y="541079"/>
                  <a:pt x="451032" y="531067"/>
                  <a:pt x="464234" y="520505"/>
                </a:cubicBezTo>
                <a:cubicBezTo>
                  <a:pt x="474591" y="512219"/>
                  <a:pt x="484084" y="502726"/>
                  <a:pt x="492370" y="492369"/>
                </a:cubicBezTo>
                <a:cubicBezTo>
                  <a:pt x="502932" y="479167"/>
                  <a:pt x="513638" y="465616"/>
                  <a:pt x="520505" y="450166"/>
                </a:cubicBezTo>
                <a:cubicBezTo>
                  <a:pt x="532550" y="423065"/>
                  <a:pt x="548640" y="365760"/>
                  <a:pt x="548640" y="365760"/>
                </a:cubicBezTo>
                <a:cubicBezTo>
                  <a:pt x="543951" y="328246"/>
                  <a:pt x="542494" y="290185"/>
                  <a:pt x="534573" y="253218"/>
                </a:cubicBezTo>
                <a:cubicBezTo>
                  <a:pt x="528359" y="224219"/>
                  <a:pt x="515815" y="196947"/>
                  <a:pt x="506437" y="168812"/>
                </a:cubicBezTo>
                <a:cubicBezTo>
                  <a:pt x="501748" y="154744"/>
                  <a:pt x="492370" y="141438"/>
                  <a:pt x="492370" y="126609"/>
                </a:cubicBezTo>
                <a:lnTo>
                  <a:pt x="478302" y="8440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 11"/>
          <p:cNvSpPr/>
          <p:nvPr/>
        </p:nvSpPr>
        <p:spPr>
          <a:xfrm>
            <a:off x="2555776" y="6021288"/>
            <a:ext cx="548640" cy="576775"/>
          </a:xfrm>
          <a:custGeom>
            <a:avLst/>
            <a:gdLst>
              <a:gd name="connsiteX0" fmla="*/ 478302 w 548640"/>
              <a:gd name="connsiteY0" fmla="*/ 84406 h 576775"/>
              <a:gd name="connsiteX1" fmla="*/ 379828 w 548640"/>
              <a:gd name="connsiteY1" fmla="*/ 14068 h 576775"/>
              <a:gd name="connsiteX2" fmla="*/ 337625 w 548640"/>
              <a:gd name="connsiteY2" fmla="*/ 0 h 576775"/>
              <a:gd name="connsiteX3" fmla="*/ 168813 w 548640"/>
              <a:gd name="connsiteY3" fmla="*/ 14068 h 576775"/>
              <a:gd name="connsiteX4" fmla="*/ 42203 w 548640"/>
              <a:gd name="connsiteY4" fmla="*/ 70338 h 576775"/>
              <a:gd name="connsiteX5" fmla="*/ 14068 w 548640"/>
              <a:gd name="connsiteY5" fmla="*/ 98474 h 576775"/>
              <a:gd name="connsiteX6" fmla="*/ 0 w 548640"/>
              <a:gd name="connsiteY6" fmla="*/ 168812 h 576775"/>
              <a:gd name="connsiteX7" fmla="*/ 42203 w 548640"/>
              <a:gd name="connsiteY7" fmla="*/ 436098 h 576775"/>
              <a:gd name="connsiteX8" fmla="*/ 98474 w 548640"/>
              <a:gd name="connsiteY8" fmla="*/ 506437 h 576775"/>
              <a:gd name="connsiteX9" fmla="*/ 140677 w 548640"/>
              <a:gd name="connsiteY9" fmla="*/ 520505 h 576775"/>
              <a:gd name="connsiteX10" fmla="*/ 168813 w 548640"/>
              <a:gd name="connsiteY10" fmla="*/ 548640 h 576775"/>
              <a:gd name="connsiteX11" fmla="*/ 267286 w 548640"/>
              <a:gd name="connsiteY11" fmla="*/ 576775 h 576775"/>
              <a:gd name="connsiteX12" fmla="*/ 422031 w 548640"/>
              <a:gd name="connsiteY12" fmla="*/ 548640 h 576775"/>
              <a:gd name="connsiteX13" fmla="*/ 464234 w 548640"/>
              <a:gd name="connsiteY13" fmla="*/ 520505 h 576775"/>
              <a:gd name="connsiteX14" fmla="*/ 492370 w 548640"/>
              <a:gd name="connsiteY14" fmla="*/ 492369 h 576775"/>
              <a:gd name="connsiteX15" fmla="*/ 520505 w 548640"/>
              <a:gd name="connsiteY15" fmla="*/ 450166 h 576775"/>
              <a:gd name="connsiteX16" fmla="*/ 548640 w 548640"/>
              <a:gd name="connsiteY16" fmla="*/ 365760 h 576775"/>
              <a:gd name="connsiteX17" fmla="*/ 534573 w 548640"/>
              <a:gd name="connsiteY17" fmla="*/ 253218 h 576775"/>
              <a:gd name="connsiteX18" fmla="*/ 506437 w 548640"/>
              <a:gd name="connsiteY18" fmla="*/ 168812 h 576775"/>
              <a:gd name="connsiteX19" fmla="*/ 492370 w 548640"/>
              <a:gd name="connsiteY19" fmla="*/ 126609 h 576775"/>
              <a:gd name="connsiteX20" fmla="*/ 478302 w 548640"/>
              <a:gd name="connsiteY20" fmla="*/ 84406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40" h="576775">
                <a:moveTo>
                  <a:pt x="478302" y="84406"/>
                </a:moveTo>
                <a:cubicBezTo>
                  <a:pt x="454855" y="14068"/>
                  <a:pt x="478302" y="46893"/>
                  <a:pt x="379828" y="14068"/>
                </a:cubicBezTo>
                <a:lnTo>
                  <a:pt x="337625" y="0"/>
                </a:lnTo>
                <a:cubicBezTo>
                  <a:pt x="281354" y="4689"/>
                  <a:pt x="224510" y="4785"/>
                  <a:pt x="168813" y="14068"/>
                </a:cubicBezTo>
                <a:cubicBezTo>
                  <a:pt x="119499" y="22287"/>
                  <a:pt x="79933" y="40154"/>
                  <a:pt x="42203" y="70338"/>
                </a:cubicBezTo>
                <a:cubicBezTo>
                  <a:pt x="31846" y="78624"/>
                  <a:pt x="23446" y="89095"/>
                  <a:pt x="14068" y="98474"/>
                </a:cubicBezTo>
                <a:cubicBezTo>
                  <a:pt x="9379" y="121920"/>
                  <a:pt x="0" y="144902"/>
                  <a:pt x="0" y="168812"/>
                </a:cubicBezTo>
                <a:cubicBezTo>
                  <a:pt x="0" y="209951"/>
                  <a:pt x="2661" y="376787"/>
                  <a:pt x="42203" y="436098"/>
                </a:cubicBezTo>
                <a:cubicBezTo>
                  <a:pt x="54980" y="455264"/>
                  <a:pt x="76204" y="493074"/>
                  <a:pt x="98474" y="506437"/>
                </a:cubicBezTo>
                <a:cubicBezTo>
                  <a:pt x="111189" y="514066"/>
                  <a:pt x="126609" y="515816"/>
                  <a:pt x="140677" y="520505"/>
                </a:cubicBezTo>
                <a:cubicBezTo>
                  <a:pt x="150056" y="529883"/>
                  <a:pt x="157440" y="541816"/>
                  <a:pt x="168813" y="548640"/>
                </a:cubicBezTo>
                <a:cubicBezTo>
                  <a:pt x="183231" y="557291"/>
                  <a:pt x="256771" y="574146"/>
                  <a:pt x="267286" y="576775"/>
                </a:cubicBezTo>
                <a:cubicBezTo>
                  <a:pt x="306087" y="571925"/>
                  <a:pt x="378657" y="570327"/>
                  <a:pt x="422031" y="548640"/>
                </a:cubicBezTo>
                <a:cubicBezTo>
                  <a:pt x="437153" y="541079"/>
                  <a:pt x="451032" y="531067"/>
                  <a:pt x="464234" y="520505"/>
                </a:cubicBezTo>
                <a:cubicBezTo>
                  <a:pt x="474591" y="512219"/>
                  <a:pt x="484084" y="502726"/>
                  <a:pt x="492370" y="492369"/>
                </a:cubicBezTo>
                <a:cubicBezTo>
                  <a:pt x="502932" y="479167"/>
                  <a:pt x="513638" y="465616"/>
                  <a:pt x="520505" y="450166"/>
                </a:cubicBezTo>
                <a:cubicBezTo>
                  <a:pt x="532550" y="423065"/>
                  <a:pt x="548640" y="365760"/>
                  <a:pt x="548640" y="365760"/>
                </a:cubicBezTo>
                <a:cubicBezTo>
                  <a:pt x="543951" y="328246"/>
                  <a:pt x="542494" y="290185"/>
                  <a:pt x="534573" y="253218"/>
                </a:cubicBezTo>
                <a:cubicBezTo>
                  <a:pt x="528359" y="224219"/>
                  <a:pt x="515815" y="196947"/>
                  <a:pt x="506437" y="168812"/>
                </a:cubicBezTo>
                <a:cubicBezTo>
                  <a:pt x="501748" y="154744"/>
                  <a:pt x="492370" y="141438"/>
                  <a:pt x="492370" y="126609"/>
                </a:cubicBezTo>
                <a:lnTo>
                  <a:pt x="478302" y="8440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 12"/>
          <p:cNvSpPr/>
          <p:nvPr/>
        </p:nvSpPr>
        <p:spPr>
          <a:xfrm>
            <a:off x="3491880" y="5445224"/>
            <a:ext cx="548640" cy="576775"/>
          </a:xfrm>
          <a:custGeom>
            <a:avLst/>
            <a:gdLst>
              <a:gd name="connsiteX0" fmla="*/ 478302 w 548640"/>
              <a:gd name="connsiteY0" fmla="*/ 84406 h 576775"/>
              <a:gd name="connsiteX1" fmla="*/ 379828 w 548640"/>
              <a:gd name="connsiteY1" fmla="*/ 14068 h 576775"/>
              <a:gd name="connsiteX2" fmla="*/ 337625 w 548640"/>
              <a:gd name="connsiteY2" fmla="*/ 0 h 576775"/>
              <a:gd name="connsiteX3" fmla="*/ 168813 w 548640"/>
              <a:gd name="connsiteY3" fmla="*/ 14068 h 576775"/>
              <a:gd name="connsiteX4" fmla="*/ 42203 w 548640"/>
              <a:gd name="connsiteY4" fmla="*/ 70338 h 576775"/>
              <a:gd name="connsiteX5" fmla="*/ 14068 w 548640"/>
              <a:gd name="connsiteY5" fmla="*/ 98474 h 576775"/>
              <a:gd name="connsiteX6" fmla="*/ 0 w 548640"/>
              <a:gd name="connsiteY6" fmla="*/ 168812 h 576775"/>
              <a:gd name="connsiteX7" fmla="*/ 42203 w 548640"/>
              <a:gd name="connsiteY7" fmla="*/ 436098 h 576775"/>
              <a:gd name="connsiteX8" fmla="*/ 98474 w 548640"/>
              <a:gd name="connsiteY8" fmla="*/ 506437 h 576775"/>
              <a:gd name="connsiteX9" fmla="*/ 140677 w 548640"/>
              <a:gd name="connsiteY9" fmla="*/ 520505 h 576775"/>
              <a:gd name="connsiteX10" fmla="*/ 168813 w 548640"/>
              <a:gd name="connsiteY10" fmla="*/ 548640 h 576775"/>
              <a:gd name="connsiteX11" fmla="*/ 267286 w 548640"/>
              <a:gd name="connsiteY11" fmla="*/ 576775 h 576775"/>
              <a:gd name="connsiteX12" fmla="*/ 422031 w 548640"/>
              <a:gd name="connsiteY12" fmla="*/ 548640 h 576775"/>
              <a:gd name="connsiteX13" fmla="*/ 464234 w 548640"/>
              <a:gd name="connsiteY13" fmla="*/ 520505 h 576775"/>
              <a:gd name="connsiteX14" fmla="*/ 492370 w 548640"/>
              <a:gd name="connsiteY14" fmla="*/ 492369 h 576775"/>
              <a:gd name="connsiteX15" fmla="*/ 520505 w 548640"/>
              <a:gd name="connsiteY15" fmla="*/ 450166 h 576775"/>
              <a:gd name="connsiteX16" fmla="*/ 548640 w 548640"/>
              <a:gd name="connsiteY16" fmla="*/ 365760 h 576775"/>
              <a:gd name="connsiteX17" fmla="*/ 534573 w 548640"/>
              <a:gd name="connsiteY17" fmla="*/ 253218 h 576775"/>
              <a:gd name="connsiteX18" fmla="*/ 506437 w 548640"/>
              <a:gd name="connsiteY18" fmla="*/ 168812 h 576775"/>
              <a:gd name="connsiteX19" fmla="*/ 492370 w 548640"/>
              <a:gd name="connsiteY19" fmla="*/ 126609 h 576775"/>
              <a:gd name="connsiteX20" fmla="*/ 478302 w 548640"/>
              <a:gd name="connsiteY20" fmla="*/ 84406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40" h="576775">
                <a:moveTo>
                  <a:pt x="478302" y="84406"/>
                </a:moveTo>
                <a:cubicBezTo>
                  <a:pt x="454855" y="14068"/>
                  <a:pt x="478302" y="46893"/>
                  <a:pt x="379828" y="14068"/>
                </a:cubicBezTo>
                <a:lnTo>
                  <a:pt x="337625" y="0"/>
                </a:lnTo>
                <a:cubicBezTo>
                  <a:pt x="281354" y="4689"/>
                  <a:pt x="224510" y="4785"/>
                  <a:pt x="168813" y="14068"/>
                </a:cubicBezTo>
                <a:cubicBezTo>
                  <a:pt x="119499" y="22287"/>
                  <a:pt x="79933" y="40154"/>
                  <a:pt x="42203" y="70338"/>
                </a:cubicBezTo>
                <a:cubicBezTo>
                  <a:pt x="31846" y="78624"/>
                  <a:pt x="23446" y="89095"/>
                  <a:pt x="14068" y="98474"/>
                </a:cubicBezTo>
                <a:cubicBezTo>
                  <a:pt x="9379" y="121920"/>
                  <a:pt x="0" y="144902"/>
                  <a:pt x="0" y="168812"/>
                </a:cubicBezTo>
                <a:cubicBezTo>
                  <a:pt x="0" y="209951"/>
                  <a:pt x="2661" y="376787"/>
                  <a:pt x="42203" y="436098"/>
                </a:cubicBezTo>
                <a:cubicBezTo>
                  <a:pt x="54980" y="455264"/>
                  <a:pt x="76204" y="493074"/>
                  <a:pt x="98474" y="506437"/>
                </a:cubicBezTo>
                <a:cubicBezTo>
                  <a:pt x="111189" y="514066"/>
                  <a:pt x="126609" y="515816"/>
                  <a:pt x="140677" y="520505"/>
                </a:cubicBezTo>
                <a:cubicBezTo>
                  <a:pt x="150056" y="529883"/>
                  <a:pt x="157440" y="541816"/>
                  <a:pt x="168813" y="548640"/>
                </a:cubicBezTo>
                <a:cubicBezTo>
                  <a:pt x="183231" y="557291"/>
                  <a:pt x="256771" y="574146"/>
                  <a:pt x="267286" y="576775"/>
                </a:cubicBezTo>
                <a:cubicBezTo>
                  <a:pt x="306087" y="571925"/>
                  <a:pt x="378657" y="570327"/>
                  <a:pt x="422031" y="548640"/>
                </a:cubicBezTo>
                <a:cubicBezTo>
                  <a:pt x="437153" y="541079"/>
                  <a:pt x="451032" y="531067"/>
                  <a:pt x="464234" y="520505"/>
                </a:cubicBezTo>
                <a:cubicBezTo>
                  <a:pt x="474591" y="512219"/>
                  <a:pt x="484084" y="502726"/>
                  <a:pt x="492370" y="492369"/>
                </a:cubicBezTo>
                <a:cubicBezTo>
                  <a:pt x="502932" y="479167"/>
                  <a:pt x="513638" y="465616"/>
                  <a:pt x="520505" y="450166"/>
                </a:cubicBezTo>
                <a:cubicBezTo>
                  <a:pt x="532550" y="423065"/>
                  <a:pt x="548640" y="365760"/>
                  <a:pt x="548640" y="365760"/>
                </a:cubicBezTo>
                <a:cubicBezTo>
                  <a:pt x="543951" y="328246"/>
                  <a:pt x="542494" y="290185"/>
                  <a:pt x="534573" y="253218"/>
                </a:cubicBezTo>
                <a:cubicBezTo>
                  <a:pt x="528359" y="224219"/>
                  <a:pt x="515815" y="196947"/>
                  <a:pt x="506437" y="168812"/>
                </a:cubicBezTo>
                <a:cubicBezTo>
                  <a:pt x="501748" y="154744"/>
                  <a:pt x="492370" y="141438"/>
                  <a:pt x="492370" y="126609"/>
                </a:cubicBezTo>
                <a:lnTo>
                  <a:pt x="478302" y="8440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4788024" y="5229200"/>
            <a:ext cx="160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dve stranici</a:t>
            </a:r>
          </a:p>
        </p:txBody>
      </p:sp>
      <p:cxnSp>
        <p:nvCxnSpPr>
          <p:cNvPr id="16" name="Raven puščični konektor 15"/>
          <p:cNvCxnSpPr/>
          <p:nvPr/>
        </p:nvCxnSpPr>
        <p:spPr>
          <a:xfrm>
            <a:off x="4427984" y="4725144"/>
            <a:ext cx="1008112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lenski konektor 17"/>
          <p:cNvCxnSpPr/>
          <p:nvPr/>
        </p:nvCxnSpPr>
        <p:spPr>
          <a:xfrm flipV="1">
            <a:off x="3275856" y="5805264"/>
            <a:ext cx="2160240" cy="576064"/>
          </a:xfrm>
          <a:prstGeom prst="bentConnector3">
            <a:avLst>
              <a:gd name="adj1" fmla="val 7865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Ukrivljen konektor 20"/>
          <p:cNvCxnSpPr/>
          <p:nvPr/>
        </p:nvCxnSpPr>
        <p:spPr>
          <a:xfrm>
            <a:off x="4067944" y="5661248"/>
            <a:ext cx="1800200" cy="64807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5868144" y="6093296"/>
            <a:ext cx="297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Kot, ki ga stranici oklepata</a:t>
            </a:r>
          </a:p>
        </p:txBody>
      </p:sp>
      <p:cxnSp>
        <p:nvCxnSpPr>
          <p:cNvPr id="29" name="Raven konektor 28"/>
          <p:cNvCxnSpPr/>
          <p:nvPr/>
        </p:nvCxnSpPr>
        <p:spPr>
          <a:xfrm>
            <a:off x="7668344" y="335699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51920" y="-387424"/>
            <a:ext cx="7620000" cy="3810000"/>
          </a:xfrm>
          <a:prstGeom prst="rect">
            <a:avLst/>
          </a:prstGeom>
          <a:noFill/>
        </p:spPr>
      </p:pic>
      <p:cxnSp>
        <p:nvCxnSpPr>
          <p:cNvPr id="33" name="Raven konektor 32"/>
          <p:cNvCxnSpPr/>
          <p:nvPr/>
        </p:nvCxnSpPr>
        <p:spPr>
          <a:xfrm>
            <a:off x="4355976" y="335699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konektor 41"/>
          <p:cNvCxnSpPr/>
          <p:nvPr/>
        </p:nvCxnSpPr>
        <p:spPr>
          <a:xfrm>
            <a:off x="4355976" y="3429000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ročno 42"/>
          <p:cNvSpPr/>
          <p:nvPr/>
        </p:nvSpPr>
        <p:spPr>
          <a:xfrm>
            <a:off x="5462260" y="1973943"/>
            <a:ext cx="488597" cy="1451428"/>
          </a:xfrm>
          <a:custGeom>
            <a:avLst/>
            <a:gdLst>
              <a:gd name="connsiteX0" fmla="*/ 53169 w 488597"/>
              <a:gd name="connsiteY0" fmla="*/ 1451428 h 1451428"/>
              <a:gd name="connsiteX1" fmla="*/ 53169 w 488597"/>
              <a:gd name="connsiteY1" fmla="*/ 899886 h 1451428"/>
              <a:gd name="connsiteX2" fmla="*/ 67683 w 488597"/>
              <a:gd name="connsiteY2" fmla="*/ 856343 h 1451428"/>
              <a:gd name="connsiteX3" fmla="*/ 96711 w 488597"/>
              <a:gd name="connsiteY3" fmla="*/ 812800 h 1451428"/>
              <a:gd name="connsiteX4" fmla="*/ 125740 w 488597"/>
              <a:gd name="connsiteY4" fmla="*/ 725714 h 1451428"/>
              <a:gd name="connsiteX5" fmla="*/ 140254 w 488597"/>
              <a:gd name="connsiteY5" fmla="*/ 682171 h 1451428"/>
              <a:gd name="connsiteX6" fmla="*/ 183797 w 488597"/>
              <a:gd name="connsiteY6" fmla="*/ 638628 h 1451428"/>
              <a:gd name="connsiteX7" fmla="*/ 212826 w 488597"/>
              <a:gd name="connsiteY7" fmla="*/ 551543 h 1451428"/>
              <a:gd name="connsiteX8" fmla="*/ 270883 w 488597"/>
              <a:gd name="connsiteY8" fmla="*/ 464457 h 1451428"/>
              <a:gd name="connsiteX9" fmla="*/ 299911 w 488597"/>
              <a:gd name="connsiteY9" fmla="*/ 420914 h 1451428"/>
              <a:gd name="connsiteX10" fmla="*/ 314426 w 488597"/>
              <a:gd name="connsiteY10" fmla="*/ 377371 h 1451428"/>
              <a:gd name="connsiteX11" fmla="*/ 416026 w 488597"/>
              <a:gd name="connsiteY11" fmla="*/ 246743 h 1451428"/>
              <a:gd name="connsiteX12" fmla="*/ 459569 w 488597"/>
              <a:gd name="connsiteY12" fmla="*/ 116114 h 1451428"/>
              <a:gd name="connsiteX13" fmla="*/ 474083 w 488597"/>
              <a:gd name="connsiteY13" fmla="*/ 72571 h 1451428"/>
              <a:gd name="connsiteX14" fmla="*/ 488597 w 488597"/>
              <a:gd name="connsiteY14" fmla="*/ 29028 h 1451428"/>
              <a:gd name="connsiteX15" fmla="*/ 488597 w 488597"/>
              <a:gd name="connsiteY15" fmla="*/ 0 h 145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8597" h="1451428">
                <a:moveTo>
                  <a:pt x="53169" y="1451428"/>
                </a:moveTo>
                <a:cubicBezTo>
                  <a:pt x="0" y="1238762"/>
                  <a:pt x="27665" y="1371702"/>
                  <a:pt x="53169" y="899886"/>
                </a:cubicBezTo>
                <a:cubicBezTo>
                  <a:pt x="53995" y="884609"/>
                  <a:pt x="60841" y="870027"/>
                  <a:pt x="67683" y="856343"/>
                </a:cubicBezTo>
                <a:cubicBezTo>
                  <a:pt x="75484" y="840741"/>
                  <a:pt x="89626" y="828740"/>
                  <a:pt x="96711" y="812800"/>
                </a:cubicBezTo>
                <a:cubicBezTo>
                  <a:pt x="109138" y="784838"/>
                  <a:pt x="116064" y="754743"/>
                  <a:pt x="125740" y="725714"/>
                </a:cubicBezTo>
                <a:cubicBezTo>
                  <a:pt x="130578" y="711200"/>
                  <a:pt x="129436" y="692989"/>
                  <a:pt x="140254" y="682171"/>
                </a:cubicBezTo>
                <a:lnTo>
                  <a:pt x="183797" y="638628"/>
                </a:lnTo>
                <a:cubicBezTo>
                  <a:pt x="193473" y="609600"/>
                  <a:pt x="195853" y="577003"/>
                  <a:pt x="212826" y="551543"/>
                </a:cubicBezTo>
                <a:lnTo>
                  <a:pt x="270883" y="464457"/>
                </a:lnTo>
                <a:cubicBezTo>
                  <a:pt x="280559" y="449943"/>
                  <a:pt x="294395" y="437463"/>
                  <a:pt x="299911" y="420914"/>
                </a:cubicBezTo>
                <a:cubicBezTo>
                  <a:pt x="304749" y="406400"/>
                  <a:pt x="306996" y="390745"/>
                  <a:pt x="314426" y="377371"/>
                </a:cubicBezTo>
                <a:cubicBezTo>
                  <a:pt x="357828" y="299248"/>
                  <a:pt x="363135" y="299634"/>
                  <a:pt x="416026" y="246743"/>
                </a:cubicBezTo>
                <a:lnTo>
                  <a:pt x="459569" y="116114"/>
                </a:lnTo>
                <a:lnTo>
                  <a:pt x="474083" y="72571"/>
                </a:lnTo>
                <a:cubicBezTo>
                  <a:pt x="478921" y="58057"/>
                  <a:pt x="488597" y="44327"/>
                  <a:pt x="488597" y="29028"/>
                </a:cubicBezTo>
                <a:lnTo>
                  <a:pt x="48859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5" name="Raven konektor 44"/>
          <p:cNvCxnSpPr/>
          <p:nvPr/>
        </p:nvCxnSpPr>
        <p:spPr>
          <a:xfrm flipH="1" flipV="1">
            <a:off x="5436096" y="1484784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konektor 48"/>
          <p:cNvCxnSpPr/>
          <p:nvPr/>
        </p:nvCxnSpPr>
        <p:spPr>
          <a:xfrm>
            <a:off x="4499992" y="620688"/>
            <a:ext cx="3096344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konektor 53"/>
          <p:cNvCxnSpPr/>
          <p:nvPr/>
        </p:nvCxnSpPr>
        <p:spPr>
          <a:xfrm>
            <a:off x="3491880" y="4077072"/>
            <a:ext cx="936104" cy="18722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17935">
            <a:off x="2636508" y="2895855"/>
            <a:ext cx="7620000" cy="3810000"/>
          </a:xfrm>
          <a:prstGeom prst="rect">
            <a:avLst/>
          </a:prstGeom>
          <a:noFill/>
        </p:spPr>
      </p:pic>
      <p:cxnSp>
        <p:nvCxnSpPr>
          <p:cNvPr id="57" name="Raven konektor 56"/>
          <p:cNvCxnSpPr/>
          <p:nvPr/>
        </p:nvCxnSpPr>
        <p:spPr>
          <a:xfrm flipH="1">
            <a:off x="5868144" y="1772816"/>
            <a:ext cx="14401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konektor 61"/>
          <p:cNvCxnSpPr/>
          <p:nvPr/>
        </p:nvCxnSpPr>
        <p:spPr>
          <a:xfrm flipH="1">
            <a:off x="4355976" y="1844824"/>
            <a:ext cx="1512168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en konektor 64"/>
          <p:cNvCxnSpPr/>
          <p:nvPr/>
        </p:nvCxnSpPr>
        <p:spPr>
          <a:xfrm>
            <a:off x="5868144" y="1844824"/>
            <a:ext cx="180020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jeZBesedilom 68"/>
          <p:cNvSpPr txBox="1"/>
          <p:nvPr/>
        </p:nvSpPr>
        <p:spPr>
          <a:xfrm>
            <a:off x="5724128" y="3429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70" name="PoljeZBesedilom 69"/>
          <p:cNvSpPr txBox="1"/>
          <p:nvPr/>
        </p:nvSpPr>
        <p:spPr>
          <a:xfrm>
            <a:off x="4716016" y="21328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71" name="PoljeZBesedilom 70"/>
          <p:cNvSpPr txBox="1"/>
          <p:nvPr/>
        </p:nvSpPr>
        <p:spPr>
          <a:xfrm>
            <a:off x="6588224" y="206084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72" name="PoljeZBesedilom 71"/>
          <p:cNvSpPr txBox="1"/>
          <p:nvPr/>
        </p:nvSpPr>
        <p:spPr>
          <a:xfrm>
            <a:off x="5652120" y="12687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73" name="PoljeZBesedilom 72"/>
          <p:cNvSpPr txBox="1"/>
          <p:nvPr/>
        </p:nvSpPr>
        <p:spPr>
          <a:xfrm>
            <a:off x="7380312" y="3429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74" name="PoljeZBesedilom 73"/>
          <p:cNvSpPr txBox="1"/>
          <p:nvPr/>
        </p:nvSpPr>
        <p:spPr>
          <a:xfrm>
            <a:off x="4283968" y="35010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75" name="PoljeZBesedilom 74"/>
          <p:cNvSpPr txBox="1"/>
          <p:nvPr/>
        </p:nvSpPr>
        <p:spPr>
          <a:xfrm>
            <a:off x="5724128" y="1916832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γ</a:t>
            </a:r>
            <a:endParaRPr lang="sl-SI" sz="2800" dirty="0"/>
          </a:p>
        </p:txBody>
      </p:sp>
      <p:sp>
        <p:nvSpPr>
          <p:cNvPr id="76" name="PoljeZBesedilom 75"/>
          <p:cNvSpPr txBox="1"/>
          <p:nvPr/>
        </p:nvSpPr>
        <p:spPr>
          <a:xfrm>
            <a:off x="6804248" y="28529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β</a:t>
            </a:r>
            <a:endParaRPr lang="sl-SI" sz="2800" dirty="0"/>
          </a:p>
        </p:txBody>
      </p:sp>
      <p:sp>
        <p:nvSpPr>
          <p:cNvPr id="77" name="PoljeZBesedilom 76"/>
          <p:cNvSpPr txBox="1"/>
          <p:nvPr/>
        </p:nvSpPr>
        <p:spPr>
          <a:xfrm>
            <a:off x="4644008" y="29249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23" grpId="0"/>
      <p:bldP spid="43" grpId="0" animBg="1"/>
      <p:bldP spid="43" grpId="1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60648"/>
            <a:ext cx="815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2. POZNAMO DVE STRANICI IN KOT, KI GA STRANICI OKLEPATA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79512" y="836712"/>
            <a:ext cx="261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b</a:t>
            </a:r>
            <a:r>
              <a:rPr lang="sl-SI" sz="2800" b="1" dirty="0"/>
              <a:t>)  Trikotnik ABC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83568" y="1340768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a = 4 cm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1844824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b = 6 cm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2348880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γ</a:t>
            </a:r>
            <a:r>
              <a:rPr lang="sl-SI" sz="2800" b="1" dirty="0"/>
              <a:t>= 80°</a:t>
            </a:r>
          </a:p>
        </p:txBody>
      </p:sp>
      <p:cxnSp>
        <p:nvCxnSpPr>
          <p:cNvPr id="8" name="Raven konektor 7"/>
          <p:cNvCxnSpPr/>
          <p:nvPr/>
        </p:nvCxnSpPr>
        <p:spPr>
          <a:xfrm>
            <a:off x="683568" y="292494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11560" y="3068960"/>
            <a:ext cx="809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skica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7032" r="63754" b="38359"/>
          <a:stretch>
            <a:fillRect/>
          </a:stretch>
        </p:blipFill>
        <p:spPr bwMode="auto">
          <a:xfrm>
            <a:off x="755576" y="3717032"/>
            <a:ext cx="31251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ročno 10"/>
          <p:cNvSpPr/>
          <p:nvPr/>
        </p:nvSpPr>
        <p:spPr>
          <a:xfrm>
            <a:off x="3177639" y="4437112"/>
            <a:ext cx="458258" cy="599122"/>
          </a:xfrm>
          <a:custGeom>
            <a:avLst/>
            <a:gdLst>
              <a:gd name="connsiteX0" fmla="*/ 381488 w 508097"/>
              <a:gd name="connsiteY0" fmla="*/ 31814 h 692996"/>
              <a:gd name="connsiteX1" fmla="*/ 184540 w 508097"/>
              <a:gd name="connsiteY1" fmla="*/ 17747 h 692996"/>
              <a:gd name="connsiteX2" fmla="*/ 114202 w 508097"/>
              <a:gd name="connsiteY2" fmla="*/ 59950 h 692996"/>
              <a:gd name="connsiteX3" fmla="*/ 71999 w 508097"/>
              <a:gd name="connsiteY3" fmla="*/ 74017 h 692996"/>
              <a:gd name="connsiteX4" fmla="*/ 57931 w 508097"/>
              <a:gd name="connsiteY4" fmla="*/ 116220 h 692996"/>
              <a:gd name="connsiteX5" fmla="*/ 15728 w 508097"/>
              <a:gd name="connsiteY5" fmla="*/ 186559 h 692996"/>
              <a:gd name="connsiteX6" fmla="*/ 43864 w 508097"/>
              <a:gd name="connsiteY6" fmla="*/ 397574 h 692996"/>
              <a:gd name="connsiteX7" fmla="*/ 71999 w 508097"/>
              <a:gd name="connsiteY7" fmla="*/ 439777 h 692996"/>
              <a:gd name="connsiteX8" fmla="*/ 114202 w 508097"/>
              <a:gd name="connsiteY8" fmla="*/ 510116 h 692996"/>
              <a:gd name="connsiteX9" fmla="*/ 128270 w 508097"/>
              <a:gd name="connsiteY9" fmla="*/ 552319 h 692996"/>
              <a:gd name="connsiteX10" fmla="*/ 226744 w 508097"/>
              <a:gd name="connsiteY10" fmla="*/ 664860 h 692996"/>
              <a:gd name="connsiteX11" fmla="*/ 268947 w 508097"/>
              <a:gd name="connsiteY11" fmla="*/ 678928 h 692996"/>
              <a:gd name="connsiteX12" fmla="*/ 325217 w 508097"/>
              <a:gd name="connsiteY12" fmla="*/ 692996 h 692996"/>
              <a:gd name="connsiteX13" fmla="*/ 409624 w 508097"/>
              <a:gd name="connsiteY13" fmla="*/ 678928 h 692996"/>
              <a:gd name="connsiteX14" fmla="*/ 451827 w 508097"/>
              <a:gd name="connsiteY14" fmla="*/ 664860 h 692996"/>
              <a:gd name="connsiteX15" fmla="*/ 479962 w 508097"/>
              <a:gd name="connsiteY15" fmla="*/ 580454 h 692996"/>
              <a:gd name="connsiteX16" fmla="*/ 508097 w 508097"/>
              <a:gd name="connsiteY16" fmla="*/ 425710 h 692996"/>
              <a:gd name="connsiteX17" fmla="*/ 494030 w 508097"/>
              <a:gd name="connsiteY17" fmla="*/ 116220 h 692996"/>
              <a:gd name="connsiteX18" fmla="*/ 479962 w 508097"/>
              <a:gd name="connsiteY18" fmla="*/ 74017 h 692996"/>
              <a:gd name="connsiteX19" fmla="*/ 437759 w 508097"/>
              <a:gd name="connsiteY19" fmla="*/ 45882 h 692996"/>
              <a:gd name="connsiteX20" fmla="*/ 381488 w 508097"/>
              <a:gd name="connsiteY20" fmla="*/ 31814 h 6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097" h="692996">
                <a:moveTo>
                  <a:pt x="381488" y="31814"/>
                </a:moveTo>
                <a:cubicBezTo>
                  <a:pt x="339285" y="27125"/>
                  <a:pt x="326510" y="0"/>
                  <a:pt x="184540" y="17747"/>
                </a:cubicBezTo>
                <a:cubicBezTo>
                  <a:pt x="64986" y="57596"/>
                  <a:pt x="210753" y="2019"/>
                  <a:pt x="114202" y="59950"/>
                </a:cubicBezTo>
                <a:cubicBezTo>
                  <a:pt x="101487" y="67579"/>
                  <a:pt x="86067" y="69328"/>
                  <a:pt x="71999" y="74017"/>
                </a:cubicBezTo>
                <a:cubicBezTo>
                  <a:pt x="67310" y="88085"/>
                  <a:pt x="65560" y="103504"/>
                  <a:pt x="57931" y="116220"/>
                </a:cubicBezTo>
                <a:cubicBezTo>
                  <a:pt x="0" y="212773"/>
                  <a:pt x="55580" y="67005"/>
                  <a:pt x="15728" y="186559"/>
                </a:cubicBezTo>
                <a:cubicBezTo>
                  <a:pt x="17828" y="209656"/>
                  <a:pt x="22355" y="347386"/>
                  <a:pt x="43864" y="397574"/>
                </a:cubicBezTo>
                <a:cubicBezTo>
                  <a:pt x="50524" y="413114"/>
                  <a:pt x="64438" y="424655"/>
                  <a:pt x="71999" y="439777"/>
                </a:cubicBezTo>
                <a:cubicBezTo>
                  <a:pt x="108523" y="512825"/>
                  <a:pt x="59248" y="455160"/>
                  <a:pt x="114202" y="510116"/>
                </a:cubicBezTo>
                <a:cubicBezTo>
                  <a:pt x="118891" y="524184"/>
                  <a:pt x="121069" y="539356"/>
                  <a:pt x="128270" y="552319"/>
                </a:cubicBezTo>
                <a:cubicBezTo>
                  <a:pt x="160736" y="610758"/>
                  <a:pt x="172996" y="637986"/>
                  <a:pt x="226744" y="664860"/>
                </a:cubicBezTo>
                <a:cubicBezTo>
                  <a:pt x="240007" y="671492"/>
                  <a:pt x="254689" y="674854"/>
                  <a:pt x="268947" y="678928"/>
                </a:cubicBezTo>
                <a:cubicBezTo>
                  <a:pt x="287537" y="684240"/>
                  <a:pt x="306460" y="688307"/>
                  <a:pt x="325217" y="692996"/>
                </a:cubicBezTo>
                <a:cubicBezTo>
                  <a:pt x="353353" y="688307"/>
                  <a:pt x="381779" y="685116"/>
                  <a:pt x="409624" y="678928"/>
                </a:cubicBezTo>
                <a:cubicBezTo>
                  <a:pt x="424100" y="675711"/>
                  <a:pt x="443208" y="676927"/>
                  <a:pt x="451827" y="664860"/>
                </a:cubicBezTo>
                <a:cubicBezTo>
                  <a:pt x="469065" y="640727"/>
                  <a:pt x="472769" y="609226"/>
                  <a:pt x="479962" y="580454"/>
                </a:cubicBezTo>
                <a:cubicBezTo>
                  <a:pt x="502072" y="492016"/>
                  <a:pt x="491296" y="543324"/>
                  <a:pt x="508097" y="425710"/>
                </a:cubicBezTo>
                <a:cubicBezTo>
                  <a:pt x="503408" y="322547"/>
                  <a:pt x="502265" y="219161"/>
                  <a:pt x="494030" y="116220"/>
                </a:cubicBezTo>
                <a:cubicBezTo>
                  <a:pt x="492848" y="101439"/>
                  <a:pt x="489225" y="85596"/>
                  <a:pt x="479962" y="74017"/>
                </a:cubicBezTo>
                <a:cubicBezTo>
                  <a:pt x="469400" y="60815"/>
                  <a:pt x="452881" y="53443"/>
                  <a:pt x="437759" y="45882"/>
                </a:cubicBezTo>
                <a:cubicBezTo>
                  <a:pt x="373099" y="13552"/>
                  <a:pt x="423691" y="36503"/>
                  <a:pt x="381488" y="3181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 11"/>
          <p:cNvSpPr/>
          <p:nvPr/>
        </p:nvSpPr>
        <p:spPr>
          <a:xfrm>
            <a:off x="2483768" y="4221088"/>
            <a:ext cx="458258" cy="599122"/>
          </a:xfrm>
          <a:custGeom>
            <a:avLst/>
            <a:gdLst>
              <a:gd name="connsiteX0" fmla="*/ 381488 w 508097"/>
              <a:gd name="connsiteY0" fmla="*/ 31814 h 692996"/>
              <a:gd name="connsiteX1" fmla="*/ 184540 w 508097"/>
              <a:gd name="connsiteY1" fmla="*/ 17747 h 692996"/>
              <a:gd name="connsiteX2" fmla="*/ 114202 w 508097"/>
              <a:gd name="connsiteY2" fmla="*/ 59950 h 692996"/>
              <a:gd name="connsiteX3" fmla="*/ 71999 w 508097"/>
              <a:gd name="connsiteY3" fmla="*/ 74017 h 692996"/>
              <a:gd name="connsiteX4" fmla="*/ 57931 w 508097"/>
              <a:gd name="connsiteY4" fmla="*/ 116220 h 692996"/>
              <a:gd name="connsiteX5" fmla="*/ 15728 w 508097"/>
              <a:gd name="connsiteY5" fmla="*/ 186559 h 692996"/>
              <a:gd name="connsiteX6" fmla="*/ 43864 w 508097"/>
              <a:gd name="connsiteY6" fmla="*/ 397574 h 692996"/>
              <a:gd name="connsiteX7" fmla="*/ 71999 w 508097"/>
              <a:gd name="connsiteY7" fmla="*/ 439777 h 692996"/>
              <a:gd name="connsiteX8" fmla="*/ 114202 w 508097"/>
              <a:gd name="connsiteY8" fmla="*/ 510116 h 692996"/>
              <a:gd name="connsiteX9" fmla="*/ 128270 w 508097"/>
              <a:gd name="connsiteY9" fmla="*/ 552319 h 692996"/>
              <a:gd name="connsiteX10" fmla="*/ 226744 w 508097"/>
              <a:gd name="connsiteY10" fmla="*/ 664860 h 692996"/>
              <a:gd name="connsiteX11" fmla="*/ 268947 w 508097"/>
              <a:gd name="connsiteY11" fmla="*/ 678928 h 692996"/>
              <a:gd name="connsiteX12" fmla="*/ 325217 w 508097"/>
              <a:gd name="connsiteY12" fmla="*/ 692996 h 692996"/>
              <a:gd name="connsiteX13" fmla="*/ 409624 w 508097"/>
              <a:gd name="connsiteY13" fmla="*/ 678928 h 692996"/>
              <a:gd name="connsiteX14" fmla="*/ 451827 w 508097"/>
              <a:gd name="connsiteY14" fmla="*/ 664860 h 692996"/>
              <a:gd name="connsiteX15" fmla="*/ 479962 w 508097"/>
              <a:gd name="connsiteY15" fmla="*/ 580454 h 692996"/>
              <a:gd name="connsiteX16" fmla="*/ 508097 w 508097"/>
              <a:gd name="connsiteY16" fmla="*/ 425710 h 692996"/>
              <a:gd name="connsiteX17" fmla="*/ 494030 w 508097"/>
              <a:gd name="connsiteY17" fmla="*/ 116220 h 692996"/>
              <a:gd name="connsiteX18" fmla="*/ 479962 w 508097"/>
              <a:gd name="connsiteY18" fmla="*/ 74017 h 692996"/>
              <a:gd name="connsiteX19" fmla="*/ 437759 w 508097"/>
              <a:gd name="connsiteY19" fmla="*/ 45882 h 692996"/>
              <a:gd name="connsiteX20" fmla="*/ 381488 w 508097"/>
              <a:gd name="connsiteY20" fmla="*/ 31814 h 6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097" h="692996">
                <a:moveTo>
                  <a:pt x="381488" y="31814"/>
                </a:moveTo>
                <a:cubicBezTo>
                  <a:pt x="339285" y="27125"/>
                  <a:pt x="326510" y="0"/>
                  <a:pt x="184540" y="17747"/>
                </a:cubicBezTo>
                <a:cubicBezTo>
                  <a:pt x="64986" y="57596"/>
                  <a:pt x="210753" y="2019"/>
                  <a:pt x="114202" y="59950"/>
                </a:cubicBezTo>
                <a:cubicBezTo>
                  <a:pt x="101487" y="67579"/>
                  <a:pt x="86067" y="69328"/>
                  <a:pt x="71999" y="74017"/>
                </a:cubicBezTo>
                <a:cubicBezTo>
                  <a:pt x="67310" y="88085"/>
                  <a:pt x="65560" y="103504"/>
                  <a:pt x="57931" y="116220"/>
                </a:cubicBezTo>
                <a:cubicBezTo>
                  <a:pt x="0" y="212773"/>
                  <a:pt x="55580" y="67005"/>
                  <a:pt x="15728" y="186559"/>
                </a:cubicBezTo>
                <a:cubicBezTo>
                  <a:pt x="17828" y="209656"/>
                  <a:pt x="22355" y="347386"/>
                  <a:pt x="43864" y="397574"/>
                </a:cubicBezTo>
                <a:cubicBezTo>
                  <a:pt x="50524" y="413114"/>
                  <a:pt x="64438" y="424655"/>
                  <a:pt x="71999" y="439777"/>
                </a:cubicBezTo>
                <a:cubicBezTo>
                  <a:pt x="108523" y="512825"/>
                  <a:pt x="59248" y="455160"/>
                  <a:pt x="114202" y="510116"/>
                </a:cubicBezTo>
                <a:cubicBezTo>
                  <a:pt x="118891" y="524184"/>
                  <a:pt x="121069" y="539356"/>
                  <a:pt x="128270" y="552319"/>
                </a:cubicBezTo>
                <a:cubicBezTo>
                  <a:pt x="160736" y="610758"/>
                  <a:pt x="172996" y="637986"/>
                  <a:pt x="226744" y="664860"/>
                </a:cubicBezTo>
                <a:cubicBezTo>
                  <a:pt x="240007" y="671492"/>
                  <a:pt x="254689" y="674854"/>
                  <a:pt x="268947" y="678928"/>
                </a:cubicBezTo>
                <a:cubicBezTo>
                  <a:pt x="287537" y="684240"/>
                  <a:pt x="306460" y="688307"/>
                  <a:pt x="325217" y="692996"/>
                </a:cubicBezTo>
                <a:cubicBezTo>
                  <a:pt x="353353" y="688307"/>
                  <a:pt x="381779" y="685116"/>
                  <a:pt x="409624" y="678928"/>
                </a:cubicBezTo>
                <a:cubicBezTo>
                  <a:pt x="424100" y="675711"/>
                  <a:pt x="443208" y="676927"/>
                  <a:pt x="451827" y="664860"/>
                </a:cubicBezTo>
                <a:cubicBezTo>
                  <a:pt x="469065" y="640727"/>
                  <a:pt x="472769" y="609226"/>
                  <a:pt x="479962" y="580454"/>
                </a:cubicBezTo>
                <a:cubicBezTo>
                  <a:pt x="502072" y="492016"/>
                  <a:pt x="491296" y="543324"/>
                  <a:pt x="508097" y="425710"/>
                </a:cubicBezTo>
                <a:cubicBezTo>
                  <a:pt x="503408" y="322547"/>
                  <a:pt x="502265" y="219161"/>
                  <a:pt x="494030" y="116220"/>
                </a:cubicBezTo>
                <a:cubicBezTo>
                  <a:pt x="492848" y="101439"/>
                  <a:pt x="489225" y="85596"/>
                  <a:pt x="479962" y="74017"/>
                </a:cubicBezTo>
                <a:cubicBezTo>
                  <a:pt x="469400" y="60815"/>
                  <a:pt x="452881" y="53443"/>
                  <a:pt x="437759" y="45882"/>
                </a:cubicBezTo>
                <a:cubicBezTo>
                  <a:pt x="373099" y="13552"/>
                  <a:pt x="423691" y="36503"/>
                  <a:pt x="381488" y="3181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 12"/>
          <p:cNvSpPr/>
          <p:nvPr/>
        </p:nvSpPr>
        <p:spPr>
          <a:xfrm>
            <a:off x="1619672" y="4365104"/>
            <a:ext cx="458258" cy="599122"/>
          </a:xfrm>
          <a:custGeom>
            <a:avLst/>
            <a:gdLst>
              <a:gd name="connsiteX0" fmla="*/ 381488 w 508097"/>
              <a:gd name="connsiteY0" fmla="*/ 31814 h 692996"/>
              <a:gd name="connsiteX1" fmla="*/ 184540 w 508097"/>
              <a:gd name="connsiteY1" fmla="*/ 17747 h 692996"/>
              <a:gd name="connsiteX2" fmla="*/ 114202 w 508097"/>
              <a:gd name="connsiteY2" fmla="*/ 59950 h 692996"/>
              <a:gd name="connsiteX3" fmla="*/ 71999 w 508097"/>
              <a:gd name="connsiteY3" fmla="*/ 74017 h 692996"/>
              <a:gd name="connsiteX4" fmla="*/ 57931 w 508097"/>
              <a:gd name="connsiteY4" fmla="*/ 116220 h 692996"/>
              <a:gd name="connsiteX5" fmla="*/ 15728 w 508097"/>
              <a:gd name="connsiteY5" fmla="*/ 186559 h 692996"/>
              <a:gd name="connsiteX6" fmla="*/ 43864 w 508097"/>
              <a:gd name="connsiteY6" fmla="*/ 397574 h 692996"/>
              <a:gd name="connsiteX7" fmla="*/ 71999 w 508097"/>
              <a:gd name="connsiteY7" fmla="*/ 439777 h 692996"/>
              <a:gd name="connsiteX8" fmla="*/ 114202 w 508097"/>
              <a:gd name="connsiteY8" fmla="*/ 510116 h 692996"/>
              <a:gd name="connsiteX9" fmla="*/ 128270 w 508097"/>
              <a:gd name="connsiteY9" fmla="*/ 552319 h 692996"/>
              <a:gd name="connsiteX10" fmla="*/ 226744 w 508097"/>
              <a:gd name="connsiteY10" fmla="*/ 664860 h 692996"/>
              <a:gd name="connsiteX11" fmla="*/ 268947 w 508097"/>
              <a:gd name="connsiteY11" fmla="*/ 678928 h 692996"/>
              <a:gd name="connsiteX12" fmla="*/ 325217 w 508097"/>
              <a:gd name="connsiteY12" fmla="*/ 692996 h 692996"/>
              <a:gd name="connsiteX13" fmla="*/ 409624 w 508097"/>
              <a:gd name="connsiteY13" fmla="*/ 678928 h 692996"/>
              <a:gd name="connsiteX14" fmla="*/ 451827 w 508097"/>
              <a:gd name="connsiteY14" fmla="*/ 664860 h 692996"/>
              <a:gd name="connsiteX15" fmla="*/ 479962 w 508097"/>
              <a:gd name="connsiteY15" fmla="*/ 580454 h 692996"/>
              <a:gd name="connsiteX16" fmla="*/ 508097 w 508097"/>
              <a:gd name="connsiteY16" fmla="*/ 425710 h 692996"/>
              <a:gd name="connsiteX17" fmla="*/ 494030 w 508097"/>
              <a:gd name="connsiteY17" fmla="*/ 116220 h 692996"/>
              <a:gd name="connsiteX18" fmla="*/ 479962 w 508097"/>
              <a:gd name="connsiteY18" fmla="*/ 74017 h 692996"/>
              <a:gd name="connsiteX19" fmla="*/ 437759 w 508097"/>
              <a:gd name="connsiteY19" fmla="*/ 45882 h 692996"/>
              <a:gd name="connsiteX20" fmla="*/ 381488 w 508097"/>
              <a:gd name="connsiteY20" fmla="*/ 31814 h 69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097" h="692996">
                <a:moveTo>
                  <a:pt x="381488" y="31814"/>
                </a:moveTo>
                <a:cubicBezTo>
                  <a:pt x="339285" y="27125"/>
                  <a:pt x="326510" y="0"/>
                  <a:pt x="184540" y="17747"/>
                </a:cubicBezTo>
                <a:cubicBezTo>
                  <a:pt x="64986" y="57596"/>
                  <a:pt x="210753" y="2019"/>
                  <a:pt x="114202" y="59950"/>
                </a:cubicBezTo>
                <a:cubicBezTo>
                  <a:pt x="101487" y="67579"/>
                  <a:pt x="86067" y="69328"/>
                  <a:pt x="71999" y="74017"/>
                </a:cubicBezTo>
                <a:cubicBezTo>
                  <a:pt x="67310" y="88085"/>
                  <a:pt x="65560" y="103504"/>
                  <a:pt x="57931" y="116220"/>
                </a:cubicBezTo>
                <a:cubicBezTo>
                  <a:pt x="0" y="212773"/>
                  <a:pt x="55580" y="67005"/>
                  <a:pt x="15728" y="186559"/>
                </a:cubicBezTo>
                <a:cubicBezTo>
                  <a:pt x="17828" y="209656"/>
                  <a:pt x="22355" y="347386"/>
                  <a:pt x="43864" y="397574"/>
                </a:cubicBezTo>
                <a:cubicBezTo>
                  <a:pt x="50524" y="413114"/>
                  <a:pt x="64438" y="424655"/>
                  <a:pt x="71999" y="439777"/>
                </a:cubicBezTo>
                <a:cubicBezTo>
                  <a:pt x="108523" y="512825"/>
                  <a:pt x="59248" y="455160"/>
                  <a:pt x="114202" y="510116"/>
                </a:cubicBezTo>
                <a:cubicBezTo>
                  <a:pt x="118891" y="524184"/>
                  <a:pt x="121069" y="539356"/>
                  <a:pt x="128270" y="552319"/>
                </a:cubicBezTo>
                <a:cubicBezTo>
                  <a:pt x="160736" y="610758"/>
                  <a:pt x="172996" y="637986"/>
                  <a:pt x="226744" y="664860"/>
                </a:cubicBezTo>
                <a:cubicBezTo>
                  <a:pt x="240007" y="671492"/>
                  <a:pt x="254689" y="674854"/>
                  <a:pt x="268947" y="678928"/>
                </a:cubicBezTo>
                <a:cubicBezTo>
                  <a:pt x="287537" y="684240"/>
                  <a:pt x="306460" y="688307"/>
                  <a:pt x="325217" y="692996"/>
                </a:cubicBezTo>
                <a:cubicBezTo>
                  <a:pt x="353353" y="688307"/>
                  <a:pt x="381779" y="685116"/>
                  <a:pt x="409624" y="678928"/>
                </a:cubicBezTo>
                <a:cubicBezTo>
                  <a:pt x="424100" y="675711"/>
                  <a:pt x="443208" y="676927"/>
                  <a:pt x="451827" y="664860"/>
                </a:cubicBezTo>
                <a:cubicBezTo>
                  <a:pt x="469065" y="640727"/>
                  <a:pt x="472769" y="609226"/>
                  <a:pt x="479962" y="580454"/>
                </a:cubicBezTo>
                <a:cubicBezTo>
                  <a:pt x="502072" y="492016"/>
                  <a:pt x="491296" y="543324"/>
                  <a:pt x="508097" y="425710"/>
                </a:cubicBezTo>
                <a:cubicBezTo>
                  <a:pt x="503408" y="322547"/>
                  <a:pt x="502265" y="219161"/>
                  <a:pt x="494030" y="116220"/>
                </a:cubicBezTo>
                <a:cubicBezTo>
                  <a:pt x="492848" y="101439"/>
                  <a:pt x="489225" y="85596"/>
                  <a:pt x="479962" y="74017"/>
                </a:cubicBezTo>
                <a:cubicBezTo>
                  <a:pt x="469400" y="60815"/>
                  <a:pt x="452881" y="53443"/>
                  <a:pt x="437759" y="45882"/>
                </a:cubicBezTo>
                <a:cubicBezTo>
                  <a:pt x="373099" y="13552"/>
                  <a:pt x="423691" y="36503"/>
                  <a:pt x="381488" y="3181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konektor 16"/>
          <p:cNvCxnSpPr/>
          <p:nvPr/>
        </p:nvCxnSpPr>
        <p:spPr>
          <a:xfrm>
            <a:off x="5292080" y="105273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 flipH="1">
            <a:off x="3059832" y="1052736"/>
            <a:ext cx="2304256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70283">
            <a:off x="2991119" y="464039"/>
            <a:ext cx="7620000" cy="3810000"/>
          </a:xfrm>
          <a:prstGeom prst="rect">
            <a:avLst/>
          </a:prstGeom>
          <a:noFill/>
        </p:spPr>
      </p:pic>
      <p:sp>
        <p:nvSpPr>
          <p:cNvPr id="25" name="Prostoročno 24"/>
          <p:cNvSpPr/>
          <p:nvPr/>
        </p:nvSpPr>
        <p:spPr>
          <a:xfrm>
            <a:off x="4020457" y="2699657"/>
            <a:ext cx="2679282" cy="493486"/>
          </a:xfrm>
          <a:custGeom>
            <a:avLst/>
            <a:gdLst>
              <a:gd name="connsiteX0" fmla="*/ 0 w 2679282"/>
              <a:gd name="connsiteY0" fmla="*/ 0 h 493486"/>
              <a:gd name="connsiteX1" fmla="*/ 43543 w 2679282"/>
              <a:gd name="connsiteY1" fmla="*/ 14514 h 493486"/>
              <a:gd name="connsiteX2" fmla="*/ 130629 w 2679282"/>
              <a:gd name="connsiteY2" fmla="*/ 72572 h 493486"/>
              <a:gd name="connsiteX3" fmla="*/ 246743 w 2679282"/>
              <a:gd name="connsiteY3" fmla="*/ 174172 h 493486"/>
              <a:gd name="connsiteX4" fmla="*/ 333829 w 2679282"/>
              <a:gd name="connsiteY4" fmla="*/ 203200 h 493486"/>
              <a:gd name="connsiteX5" fmla="*/ 377372 w 2679282"/>
              <a:gd name="connsiteY5" fmla="*/ 217714 h 493486"/>
              <a:gd name="connsiteX6" fmla="*/ 464457 w 2679282"/>
              <a:gd name="connsiteY6" fmla="*/ 275772 h 493486"/>
              <a:gd name="connsiteX7" fmla="*/ 595086 w 2679282"/>
              <a:gd name="connsiteY7" fmla="*/ 319314 h 493486"/>
              <a:gd name="connsiteX8" fmla="*/ 638629 w 2679282"/>
              <a:gd name="connsiteY8" fmla="*/ 333829 h 493486"/>
              <a:gd name="connsiteX9" fmla="*/ 682172 w 2679282"/>
              <a:gd name="connsiteY9" fmla="*/ 362857 h 493486"/>
              <a:gd name="connsiteX10" fmla="*/ 856343 w 2679282"/>
              <a:gd name="connsiteY10" fmla="*/ 406400 h 493486"/>
              <a:gd name="connsiteX11" fmla="*/ 899886 w 2679282"/>
              <a:gd name="connsiteY11" fmla="*/ 420914 h 493486"/>
              <a:gd name="connsiteX12" fmla="*/ 957943 w 2679282"/>
              <a:gd name="connsiteY12" fmla="*/ 435429 h 493486"/>
              <a:gd name="connsiteX13" fmla="*/ 1103086 w 2679282"/>
              <a:gd name="connsiteY13" fmla="*/ 464457 h 493486"/>
              <a:gd name="connsiteX14" fmla="*/ 1161143 w 2679282"/>
              <a:gd name="connsiteY14" fmla="*/ 478972 h 493486"/>
              <a:gd name="connsiteX15" fmla="*/ 1422400 w 2679282"/>
              <a:gd name="connsiteY15" fmla="*/ 493486 h 493486"/>
              <a:gd name="connsiteX16" fmla="*/ 1843314 w 2679282"/>
              <a:gd name="connsiteY16" fmla="*/ 478972 h 493486"/>
              <a:gd name="connsiteX17" fmla="*/ 2046514 w 2679282"/>
              <a:gd name="connsiteY17" fmla="*/ 420914 h 493486"/>
              <a:gd name="connsiteX18" fmla="*/ 2177143 w 2679282"/>
              <a:gd name="connsiteY18" fmla="*/ 391886 h 493486"/>
              <a:gd name="connsiteX19" fmla="*/ 2264229 w 2679282"/>
              <a:gd name="connsiteY19" fmla="*/ 362857 h 493486"/>
              <a:gd name="connsiteX20" fmla="*/ 2307772 w 2679282"/>
              <a:gd name="connsiteY20" fmla="*/ 348343 h 493486"/>
              <a:gd name="connsiteX21" fmla="*/ 2351314 w 2679282"/>
              <a:gd name="connsiteY21" fmla="*/ 333829 h 493486"/>
              <a:gd name="connsiteX22" fmla="*/ 2438400 w 2679282"/>
              <a:gd name="connsiteY22" fmla="*/ 275772 h 493486"/>
              <a:gd name="connsiteX23" fmla="*/ 2481943 w 2679282"/>
              <a:gd name="connsiteY23" fmla="*/ 246743 h 493486"/>
              <a:gd name="connsiteX24" fmla="*/ 2569029 w 2679282"/>
              <a:gd name="connsiteY24" fmla="*/ 217714 h 493486"/>
              <a:gd name="connsiteX25" fmla="*/ 2612572 w 2679282"/>
              <a:gd name="connsiteY25" fmla="*/ 188686 h 493486"/>
              <a:gd name="connsiteX26" fmla="*/ 2670629 w 2679282"/>
              <a:gd name="connsiteY26" fmla="*/ 159657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79282" h="493486">
                <a:moveTo>
                  <a:pt x="0" y="0"/>
                </a:moveTo>
                <a:cubicBezTo>
                  <a:pt x="14514" y="4838"/>
                  <a:pt x="30169" y="7084"/>
                  <a:pt x="43543" y="14514"/>
                </a:cubicBezTo>
                <a:cubicBezTo>
                  <a:pt x="74041" y="31457"/>
                  <a:pt x="130629" y="72572"/>
                  <a:pt x="130629" y="72572"/>
                </a:cubicBezTo>
                <a:cubicBezTo>
                  <a:pt x="164495" y="123371"/>
                  <a:pt x="174173" y="149982"/>
                  <a:pt x="246743" y="174172"/>
                </a:cubicBezTo>
                <a:lnTo>
                  <a:pt x="333829" y="203200"/>
                </a:lnTo>
                <a:lnTo>
                  <a:pt x="377372" y="217714"/>
                </a:lnTo>
                <a:cubicBezTo>
                  <a:pt x="406400" y="237067"/>
                  <a:pt x="431359" y="264740"/>
                  <a:pt x="464457" y="275772"/>
                </a:cubicBezTo>
                <a:lnTo>
                  <a:pt x="595086" y="319314"/>
                </a:lnTo>
                <a:cubicBezTo>
                  <a:pt x="609600" y="324152"/>
                  <a:pt x="625899" y="325342"/>
                  <a:pt x="638629" y="333829"/>
                </a:cubicBezTo>
                <a:cubicBezTo>
                  <a:pt x="653143" y="343505"/>
                  <a:pt x="666232" y="355772"/>
                  <a:pt x="682172" y="362857"/>
                </a:cubicBezTo>
                <a:cubicBezTo>
                  <a:pt x="770160" y="401963"/>
                  <a:pt x="765058" y="386115"/>
                  <a:pt x="856343" y="406400"/>
                </a:cubicBezTo>
                <a:cubicBezTo>
                  <a:pt x="871278" y="409719"/>
                  <a:pt x="885175" y="416711"/>
                  <a:pt x="899886" y="420914"/>
                </a:cubicBezTo>
                <a:cubicBezTo>
                  <a:pt x="919066" y="426394"/>
                  <a:pt x="938438" y="431249"/>
                  <a:pt x="957943" y="435429"/>
                </a:cubicBezTo>
                <a:cubicBezTo>
                  <a:pt x="1006187" y="445767"/>
                  <a:pt x="1055220" y="452490"/>
                  <a:pt x="1103086" y="464457"/>
                </a:cubicBezTo>
                <a:cubicBezTo>
                  <a:pt x="1122438" y="469295"/>
                  <a:pt x="1141277" y="477166"/>
                  <a:pt x="1161143" y="478972"/>
                </a:cubicBezTo>
                <a:cubicBezTo>
                  <a:pt x="1248005" y="486869"/>
                  <a:pt x="1335314" y="488648"/>
                  <a:pt x="1422400" y="493486"/>
                </a:cubicBezTo>
                <a:cubicBezTo>
                  <a:pt x="1562705" y="488648"/>
                  <a:pt x="1703385" y="490318"/>
                  <a:pt x="1843314" y="478972"/>
                </a:cubicBezTo>
                <a:cubicBezTo>
                  <a:pt x="1964667" y="469133"/>
                  <a:pt x="1940330" y="442150"/>
                  <a:pt x="2046514" y="420914"/>
                </a:cubicBezTo>
                <a:cubicBezTo>
                  <a:pt x="2087946" y="412628"/>
                  <a:pt x="2136149" y="404184"/>
                  <a:pt x="2177143" y="391886"/>
                </a:cubicBezTo>
                <a:cubicBezTo>
                  <a:pt x="2206451" y="383093"/>
                  <a:pt x="2235200" y="372533"/>
                  <a:pt x="2264229" y="362857"/>
                </a:cubicBezTo>
                <a:lnTo>
                  <a:pt x="2307772" y="348343"/>
                </a:lnTo>
                <a:lnTo>
                  <a:pt x="2351314" y="333829"/>
                </a:lnTo>
                <a:lnTo>
                  <a:pt x="2438400" y="275772"/>
                </a:lnTo>
                <a:cubicBezTo>
                  <a:pt x="2452914" y="266096"/>
                  <a:pt x="2465394" y="252259"/>
                  <a:pt x="2481943" y="246743"/>
                </a:cubicBezTo>
                <a:cubicBezTo>
                  <a:pt x="2510972" y="237067"/>
                  <a:pt x="2543569" y="234687"/>
                  <a:pt x="2569029" y="217714"/>
                </a:cubicBezTo>
                <a:cubicBezTo>
                  <a:pt x="2583543" y="208038"/>
                  <a:pt x="2596970" y="196487"/>
                  <a:pt x="2612572" y="188686"/>
                </a:cubicBezTo>
                <a:cubicBezTo>
                  <a:pt x="2679282" y="155331"/>
                  <a:pt x="2637837" y="192449"/>
                  <a:pt x="2670629" y="1596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Raven konektor 26"/>
          <p:cNvCxnSpPr/>
          <p:nvPr/>
        </p:nvCxnSpPr>
        <p:spPr>
          <a:xfrm>
            <a:off x="7380312" y="3789040"/>
            <a:ext cx="144016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/>
          <p:cNvSpPr txBox="1"/>
          <p:nvPr/>
        </p:nvSpPr>
        <p:spPr>
          <a:xfrm>
            <a:off x="5220072" y="1268760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γ</a:t>
            </a:r>
            <a:endParaRPr lang="sl-SI" sz="2800" b="1" dirty="0"/>
          </a:p>
        </p:txBody>
      </p:sp>
      <p:cxnSp>
        <p:nvCxnSpPr>
          <p:cNvPr id="34" name="Raven konektor 33"/>
          <p:cNvCxnSpPr/>
          <p:nvPr/>
        </p:nvCxnSpPr>
        <p:spPr>
          <a:xfrm flipH="1">
            <a:off x="1043608" y="4077072"/>
            <a:ext cx="1800200" cy="15841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konektor 35"/>
          <p:cNvCxnSpPr/>
          <p:nvPr/>
        </p:nvCxnSpPr>
        <p:spPr>
          <a:xfrm>
            <a:off x="3347864" y="2924944"/>
            <a:ext cx="144016" cy="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34196">
            <a:off x="-26053" y="252293"/>
            <a:ext cx="7620000" cy="3810000"/>
          </a:xfrm>
          <a:prstGeom prst="rect">
            <a:avLst/>
          </a:prstGeom>
          <a:noFill/>
        </p:spPr>
      </p:pic>
      <p:cxnSp>
        <p:nvCxnSpPr>
          <p:cNvPr id="41" name="Raven konektor 40"/>
          <p:cNvCxnSpPr/>
          <p:nvPr/>
        </p:nvCxnSpPr>
        <p:spPr>
          <a:xfrm>
            <a:off x="2843808" y="4077072"/>
            <a:ext cx="792088" cy="1584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konektor 45"/>
          <p:cNvCxnSpPr/>
          <p:nvPr/>
        </p:nvCxnSpPr>
        <p:spPr>
          <a:xfrm>
            <a:off x="5364088" y="1052736"/>
            <a:ext cx="2664296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konektor 47"/>
          <p:cNvCxnSpPr/>
          <p:nvPr/>
        </p:nvCxnSpPr>
        <p:spPr>
          <a:xfrm flipV="1">
            <a:off x="6444208" y="2492896"/>
            <a:ext cx="144016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konektor 49"/>
          <p:cNvCxnSpPr/>
          <p:nvPr/>
        </p:nvCxnSpPr>
        <p:spPr>
          <a:xfrm flipH="1">
            <a:off x="3419872" y="1052736"/>
            <a:ext cx="1944216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konektor 52"/>
          <p:cNvCxnSpPr/>
          <p:nvPr/>
        </p:nvCxnSpPr>
        <p:spPr>
          <a:xfrm>
            <a:off x="5364088" y="1052736"/>
            <a:ext cx="1152128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konektor 54"/>
          <p:cNvCxnSpPr/>
          <p:nvPr/>
        </p:nvCxnSpPr>
        <p:spPr>
          <a:xfrm flipV="1">
            <a:off x="3419872" y="2564904"/>
            <a:ext cx="309634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jeZBesedilom 56"/>
          <p:cNvSpPr txBox="1"/>
          <p:nvPr/>
        </p:nvSpPr>
        <p:spPr>
          <a:xfrm>
            <a:off x="5364088" y="620688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C</a:t>
            </a:r>
          </a:p>
        </p:txBody>
      </p:sp>
      <p:sp>
        <p:nvSpPr>
          <p:cNvPr id="58" name="PoljeZBesedilom 57"/>
          <p:cNvSpPr txBox="1"/>
          <p:nvPr/>
        </p:nvSpPr>
        <p:spPr>
          <a:xfrm>
            <a:off x="6300192" y="256490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B</a:t>
            </a:r>
          </a:p>
        </p:txBody>
      </p:sp>
      <p:sp>
        <p:nvSpPr>
          <p:cNvPr id="59" name="PoljeZBesedilom 58"/>
          <p:cNvSpPr txBox="1"/>
          <p:nvPr/>
        </p:nvSpPr>
        <p:spPr>
          <a:xfrm>
            <a:off x="3275856" y="2996952"/>
            <a:ext cx="47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60" name="PoljeZBesedilom 59"/>
          <p:cNvSpPr txBox="1"/>
          <p:nvPr/>
        </p:nvSpPr>
        <p:spPr>
          <a:xfrm>
            <a:off x="5148064" y="2636912"/>
            <a:ext cx="3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c</a:t>
            </a:r>
          </a:p>
        </p:txBody>
      </p:sp>
      <p:sp>
        <p:nvSpPr>
          <p:cNvPr id="61" name="PoljeZBesedilom 60"/>
          <p:cNvSpPr txBox="1"/>
          <p:nvPr/>
        </p:nvSpPr>
        <p:spPr>
          <a:xfrm>
            <a:off x="4139952" y="1412776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b</a:t>
            </a:r>
          </a:p>
        </p:txBody>
      </p:sp>
      <p:sp>
        <p:nvSpPr>
          <p:cNvPr id="62" name="PoljeZBesedilom 61"/>
          <p:cNvSpPr txBox="1"/>
          <p:nvPr/>
        </p:nvSpPr>
        <p:spPr>
          <a:xfrm>
            <a:off x="6012160" y="1340768"/>
            <a:ext cx="38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63" name="PoljeZBesedilom 62"/>
          <p:cNvSpPr txBox="1"/>
          <p:nvPr/>
        </p:nvSpPr>
        <p:spPr>
          <a:xfrm>
            <a:off x="5868144" y="213285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β</a:t>
            </a:r>
            <a:endParaRPr lang="sl-SI" sz="2800" b="1" dirty="0"/>
          </a:p>
        </p:txBody>
      </p:sp>
      <p:sp>
        <p:nvSpPr>
          <p:cNvPr id="64" name="PoljeZBesedilom 63"/>
          <p:cNvSpPr txBox="1"/>
          <p:nvPr/>
        </p:nvSpPr>
        <p:spPr>
          <a:xfrm>
            <a:off x="3779912" y="2492896"/>
            <a:ext cx="39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α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5" grpId="0" animBg="1"/>
      <p:bldP spid="25" grpId="1" animBg="1"/>
      <p:bldP spid="3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60648"/>
            <a:ext cx="815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3. POZNAMO ENO STRANICO IN DVA PRILEŽNA KOTA.</a:t>
            </a:r>
          </a:p>
        </p:txBody>
      </p:sp>
      <p:cxnSp>
        <p:nvCxnSpPr>
          <p:cNvPr id="4" name="Raven konektor 3"/>
          <p:cNvCxnSpPr/>
          <p:nvPr/>
        </p:nvCxnSpPr>
        <p:spPr>
          <a:xfrm>
            <a:off x="251520" y="1844824"/>
            <a:ext cx="2232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konektor 5"/>
          <p:cNvCxnSpPr/>
          <p:nvPr/>
        </p:nvCxnSpPr>
        <p:spPr>
          <a:xfrm flipV="1">
            <a:off x="251520" y="836712"/>
            <a:ext cx="172819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 flipH="1" flipV="1">
            <a:off x="1979712" y="836712"/>
            <a:ext cx="50405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683568" y="1484784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B050"/>
                </a:solidFill>
              </a:rPr>
              <a:t>α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979712" y="1412776"/>
            <a:ext cx="3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B050"/>
                </a:solidFill>
              </a:rPr>
              <a:t>β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1259632" y="18448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c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1691680" y="90872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γ</a:t>
            </a:r>
            <a:endParaRPr lang="sl-SI" sz="2400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2483768" y="1700808"/>
            <a:ext cx="486998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B050"/>
                </a:solidFill>
              </a:rPr>
              <a:t>Kota </a:t>
            </a:r>
            <a:r>
              <a:rPr lang="el-GR" sz="2400" i="1" dirty="0">
                <a:solidFill>
                  <a:srgbClr val="00B050"/>
                </a:solidFill>
              </a:rPr>
              <a:t>α</a:t>
            </a:r>
            <a:r>
              <a:rPr lang="sl-SI" sz="2400" i="1" dirty="0">
                <a:solidFill>
                  <a:srgbClr val="00B050"/>
                </a:solidFill>
              </a:rPr>
              <a:t> in </a:t>
            </a:r>
            <a:r>
              <a:rPr lang="el-GR" sz="2400" i="1" dirty="0">
                <a:solidFill>
                  <a:srgbClr val="00B050"/>
                </a:solidFill>
              </a:rPr>
              <a:t>β</a:t>
            </a:r>
            <a:r>
              <a:rPr lang="sl-SI" sz="2400" i="1" dirty="0">
                <a:solidFill>
                  <a:srgbClr val="00B050"/>
                </a:solidFill>
              </a:rPr>
              <a:t> sta priležna kota stranici c.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2483768" y="836712"/>
            <a:ext cx="475784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400" i="1" dirty="0"/>
              <a:t>Kota </a:t>
            </a:r>
            <a:r>
              <a:rPr lang="el-GR" sz="2400" i="1" dirty="0"/>
              <a:t>γ</a:t>
            </a:r>
            <a:r>
              <a:rPr lang="sl-SI" sz="2400" i="1" dirty="0"/>
              <a:t> </a:t>
            </a:r>
            <a:r>
              <a:rPr lang="sl-SI" sz="2400" b="1" i="1" dirty="0"/>
              <a:t>ni</a:t>
            </a:r>
            <a:r>
              <a:rPr lang="sl-SI" sz="2400" i="1" dirty="0"/>
              <a:t> priležen kot stranice  c.  </a:t>
            </a:r>
          </a:p>
          <a:p>
            <a:r>
              <a:rPr lang="sl-SI" sz="2400" i="1" dirty="0"/>
              <a:t>Kot </a:t>
            </a:r>
            <a:r>
              <a:rPr lang="el-GR" sz="2400" i="1" dirty="0"/>
              <a:t>γ</a:t>
            </a:r>
            <a:r>
              <a:rPr lang="sl-SI" sz="2400" i="1" dirty="0"/>
              <a:t> je nasprotni  kot  od stranice c. 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251520" y="2204864"/>
            <a:ext cx="261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a</a:t>
            </a:r>
            <a:r>
              <a:rPr lang="sl-SI" sz="2800" b="1" dirty="0"/>
              <a:t>)  Trikotnik ABC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539552" y="263691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c = 7 cm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539552" y="3501008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β</a:t>
            </a:r>
            <a:r>
              <a:rPr lang="sl-SI" sz="2800" b="1" dirty="0"/>
              <a:t> = 40° cm</a:t>
            </a:r>
          </a:p>
        </p:txBody>
      </p:sp>
      <p:sp>
        <p:nvSpPr>
          <p:cNvPr id="31" name="PoljeZBesedilom 30"/>
          <p:cNvSpPr txBox="1"/>
          <p:nvPr/>
        </p:nvSpPr>
        <p:spPr>
          <a:xfrm>
            <a:off x="539552" y="3068960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</a:t>
            </a:r>
            <a:r>
              <a:rPr lang="sl-SI" sz="2800" b="1" dirty="0"/>
              <a:t> = 70° cm</a:t>
            </a:r>
          </a:p>
        </p:txBody>
      </p:sp>
      <p:cxnSp>
        <p:nvCxnSpPr>
          <p:cNvPr id="33" name="Raven konektor 32"/>
          <p:cNvCxnSpPr/>
          <p:nvPr/>
        </p:nvCxnSpPr>
        <p:spPr>
          <a:xfrm>
            <a:off x="467544" y="3933056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7031" r="63201" b="39344"/>
          <a:stretch>
            <a:fillRect/>
          </a:stretch>
        </p:blipFill>
        <p:spPr bwMode="auto">
          <a:xfrm>
            <a:off x="395536" y="4005064"/>
            <a:ext cx="3456385" cy="26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rostoročno 34"/>
          <p:cNvSpPr/>
          <p:nvPr/>
        </p:nvSpPr>
        <p:spPr>
          <a:xfrm>
            <a:off x="1814732" y="6161649"/>
            <a:ext cx="453012" cy="507711"/>
          </a:xfrm>
          <a:custGeom>
            <a:avLst/>
            <a:gdLst>
              <a:gd name="connsiteX0" fmla="*/ 422031 w 450166"/>
              <a:gd name="connsiteY0" fmla="*/ 70339 h 562708"/>
              <a:gd name="connsiteX1" fmla="*/ 281354 w 450166"/>
              <a:gd name="connsiteY1" fmla="*/ 28136 h 562708"/>
              <a:gd name="connsiteX2" fmla="*/ 225083 w 450166"/>
              <a:gd name="connsiteY2" fmla="*/ 14068 h 562708"/>
              <a:gd name="connsiteX3" fmla="*/ 84406 w 450166"/>
              <a:gd name="connsiteY3" fmla="*/ 0 h 562708"/>
              <a:gd name="connsiteX4" fmla="*/ 42203 w 450166"/>
              <a:gd name="connsiteY4" fmla="*/ 14068 h 562708"/>
              <a:gd name="connsiteX5" fmla="*/ 0 w 450166"/>
              <a:gd name="connsiteY5" fmla="*/ 98474 h 562708"/>
              <a:gd name="connsiteX6" fmla="*/ 14068 w 450166"/>
              <a:gd name="connsiteY6" fmla="*/ 450166 h 562708"/>
              <a:gd name="connsiteX7" fmla="*/ 28136 w 450166"/>
              <a:gd name="connsiteY7" fmla="*/ 492369 h 562708"/>
              <a:gd name="connsiteX8" fmla="*/ 98474 w 450166"/>
              <a:gd name="connsiteY8" fmla="*/ 548640 h 562708"/>
              <a:gd name="connsiteX9" fmla="*/ 140677 w 450166"/>
              <a:gd name="connsiteY9" fmla="*/ 562708 h 562708"/>
              <a:gd name="connsiteX10" fmla="*/ 267286 w 450166"/>
              <a:gd name="connsiteY10" fmla="*/ 548640 h 562708"/>
              <a:gd name="connsiteX11" fmla="*/ 309490 w 450166"/>
              <a:gd name="connsiteY11" fmla="*/ 534573 h 562708"/>
              <a:gd name="connsiteX12" fmla="*/ 365760 w 450166"/>
              <a:gd name="connsiteY12" fmla="*/ 464234 h 562708"/>
              <a:gd name="connsiteX13" fmla="*/ 393896 w 450166"/>
              <a:gd name="connsiteY13" fmla="*/ 436099 h 562708"/>
              <a:gd name="connsiteX14" fmla="*/ 436099 w 450166"/>
              <a:gd name="connsiteY14" fmla="*/ 309489 h 562708"/>
              <a:gd name="connsiteX15" fmla="*/ 450166 w 450166"/>
              <a:gd name="connsiteY15" fmla="*/ 267286 h 562708"/>
              <a:gd name="connsiteX16" fmla="*/ 422031 w 450166"/>
              <a:gd name="connsiteY16" fmla="*/ 70339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166" h="562708">
                <a:moveTo>
                  <a:pt x="422031" y="70339"/>
                </a:moveTo>
                <a:cubicBezTo>
                  <a:pt x="393896" y="30481"/>
                  <a:pt x="405824" y="50767"/>
                  <a:pt x="281354" y="28136"/>
                </a:cubicBezTo>
                <a:cubicBezTo>
                  <a:pt x="262332" y="24677"/>
                  <a:pt x="244223" y="16802"/>
                  <a:pt x="225083" y="14068"/>
                </a:cubicBezTo>
                <a:cubicBezTo>
                  <a:pt x="178430" y="7403"/>
                  <a:pt x="131298" y="4689"/>
                  <a:pt x="84406" y="0"/>
                </a:cubicBezTo>
                <a:cubicBezTo>
                  <a:pt x="70338" y="4689"/>
                  <a:pt x="53782" y="4805"/>
                  <a:pt x="42203" y="14068"/>
                </a:cubicBezTo>
                <a:cubicBezTo>
                  <a:pt x="17412" y="33901"/>
                  <a:pt x="9267" y="70673"/>
                  <a:pt x="0" y="98474"/>
                </a:cubicBezTo>
                <a:cubicBezTo>
                  <a:pt x="4689" y="215705"/>
                  <a:pt x="5709" y="333140"/>
                  <a:pt x="14068" y="450166"/>
                </a:cubicBezTo>
                <a:cubicBezTo>
                  <a:pt x="15125" y="464957"/>
                  <a:pt x="20507" y="479653"/>
                  <a:pt x="28136" y="492369"/>
                </a:cubicBezTo>
                <a:cubicBezTo>
                  <a:pt x="39352" y="511063"/>
                  <a:pt x="82042" y="540424"/>
                  <a:pt x="98474" y="548640"/>
                </a:cubicBezTo>
                <a:cubicBezTo>
                  <a:pt x="111737" y="555272"/>
                  <a:pt x="126609" y="558019"/>
                  <a:pt x="140677" y="562708"/>
                </a:cubicBezTo>
                <a:cubicBezTo>
                  <a:pt x="182880" y="558019"/>
                  <a:pt x="225401" y="555621"/>
                  <a:pt x="267286" y="548640"/>
                </a:cubicBezTo>
                <a:cubicBezTo>
                  <a:pt x="281913" y="546202"/>
                  <a:pt x="296774" y="542202"/>
                  <a:pt x="309490" y="534573"/>
                </a:cubicBezTo>
                <a:cubicBezTo>
                  <a:pt x="335617" y="518897"/>
                  <a:pt x="348068" y="486349"/>
                  <a:pt x="365760" y="464234"/>
                </a:cubicBezTo>
                <a:cubicBezTo>
                  <a:pt x="374046" y="453877"/>
                  <a:pt x="384517" y="445477"/>
                  <a:pt x="393896" y="436099"/>
                </a:cubicBezTo>
                <a:lnTo>
                  <a:pt x="436099" y="309489"/>
                </a:lnTo>
                <a:lnTo>
                  <a:pt x="450166" y="267286"/>
                </a:lnTo>
                <a:cubicBezTo>
                  <a:pt x="435739" y="79730"/>
                  <a:pt x="450166" y="110197"/>
                  <a:pt x="422031" y="7033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ostoročno 35"/>
          <p:cNvSpPr/>
          <p:nvPr/>
        </p:nvSpPr>
        <p:spPr>
          <a:xfrm>
            <a:off x="2771800" y="5661248"/>
            <a:ext cx="453012" cy="507711"/>
          </a:xfrm>
          <a:custGeom>
            <a:avLst/>
            <a:gdLst>
              <a:gd name="connsiteX0" fmla="*/ 422031 w 450166"/>
              <a:gd name="connsiteY0" fmla="*/ 70339 h 562708"/>
              <a:gd name="connsiteX1" fmla="*/ 281354 w 450166"/>
              <a:gd name="connsiteY1" fmla="*/ 28136 h 562708"/>
              <a:gd name="connsiteX2" fmla="*/ 225083 w 450166"/>
              <a:gd name="connsiteY2" fmla="*/ 14068 h 562708"/>
              <a:gd name="connsiteX3" fmla="*/ 84406 w 450166"/>
              <a:gd name="connsiteY3" fmla="*/ 0 h 562708"/>
              <a:gd name="connsiteX4" fmla="*/ 42203 w 450166"/>
              <a:gd name="connsiteY4" fmla="*/ 14068 h 562708"/>
              <a:gd name="connsiteX5" fmla="*/ 0 w 450166"/>
              <a:gd name="connsiteY5" fmla="*/ 98474 h 562708"/>
              <a:gd name="connsiteX6" fmla="*/ 14068 w 450166"/>
              <a:gd name="connsiteY6" fmla="*/ 450166 h 562708"/>
              <a:gd name="connsiteX7" fmla="*/ 28136 w 450166"/>
              <a:gd name="connsiteY7" fmla="*/ 492369 h 562708"/>
              <a:gd name="connsiteX8" fmla="*/ 98474 w 450166"/>
              <a:gd name="connsiteY8" fmla="*/ 548640 h 562708"/>
              <a:gd name="connsiteX9" fmla="*/ 140677 w 450166"/>
              <a:gd name="connsiteY9" fmla="*/ 562708 h 562708"/>
              <a:gd name="connsiteX10" fmla="*/ 267286 w 450166"/>
              <a:gd name="connsiteY10" fmla="*/ 548640 h 562708"/>
              <a:gd name="connsiteX11" fmla="*/ 309490 w 450166"/>
              <a:gd name="connsiteY11" fmla="*/ 534573 h 562708"/>
              <a:gd name="connsiteX12" fmla="*/ 365760 w 450166"/>
              <a:gd name="connsiteY12" fmla="*/ 464234 h 562708"/>
              <a:gd name="connsiteX13" fmla="*/ 393896 w 450166"/>
              <a:gd name="connsiteY13" fmla="*/ 436099 h 562708"/>
              <a:gd name="connsiteX14" fmla="*/ 436099 w 450166"/>
              <a:gd name="connsiteY14" fmla="*/ 309489 h 562708"/>
              <a:gd name="connsiteX15" fmla="*/ 450166 w 450166"/>
              <a:gd name="connsiteY15" fmla="*/ 267286 h 562708"/>
              <a:gd name="connsiteX16" fmla="*/ 422031 w 450166"/>
              <a:gd name="connsiteY16" fmla="*/ 70339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166" h="562708">
                <a:moveTo>
                  <a:pt x="422031" y="70339"/>
                </a:moveTo>
                <a:cubicBezTo>
                  <a:pt x="393896" y="30481"/>
                  <a:pt x="405824" y="50767"/>
                  <a:pt x="281354" y="28136"/>
                </a:cubicBezTo>
                <a:cubicBezTo>
                  <a:pt x="262332" y="24677"/>
                  <a:pt x="244223" y="16802"/>
                  <a:pt x="225083" y="14068"/>
                </a:cubicBezTo>
                <a:cubicBezTo>
                  <a:pt x="178430" y="7403"/>
                  <a:pt x="131298" y="4689"/>
                  <a:pt x="84406" y="0"/>
                </a:cubicBezTo>
                <a:cubicBezTo>
                  <a:pt x="70338" y="4689"/>
                  <a:pt x="53782" y="4805"/>
                  <a:pt x="42203" y="14068"/>
                </a:cubicBezTo>
                <a:cubicBezTo>
                  <a:pt x="17412" y="33901"/>
                  <a:pt x="9267" y="70673"/>
                  <a:pt x="0" y="98474"/>
                </a:cubicBezTo>
                <a:cubicBezTo>
                  <a:pt x="4689" y="215705"/>
                  <a:pt x="5709" y="333140"/>
                  <a:pt x="14068" y="450166"/>
                </a:cubicBezTo>
                <a:cubicBezTo>
                  <a:pt x="15125" y="464957"/>
                  <a:pt x="20507" y="479653"/>
                  <a:pt x="28136" y="492369"/>
                </a:cubicBezTo>
                <a:cubicBezTo>
                  <a:pt x="39352" y="511063"/>
                  <a:pt x="82042" y="540424"/>
                  <a:pt x="98474" y="548640"/>
                </a:cubicBezTo>
                <a:cubicBezTo>
                  <a:pt x="111737" y="555272"/>
                  <a:pt x="126609" y="558019"/>
                  <a:pt x="140677" y="562708"/>
                </a:cubicBezTo>
                <a:cubicBezTo>
                  <a:pt x="182880" y="558019"/>
                  <a:pt x="225401" y="555621"/>
                  <a:pt x="267286" y="548640"/>
                </a:cubicBezTo>
                <a:cubicBezTo>
                  <a:pt x="281913" y="546202"/>
                  <a:pt x="296774" y="542202"/>
                  <a:pt x="309490" y="534573"/>
                </a:cubicBezTo>
                <a:cubicBezTo>
                  <a:pt x="335617" y="518897"/>
                  <a:pt x="348068" y="486349"/>
                  <a:pt x="365760" y="464234"/>
                </a:cubicBezTo>
                <a:cubicBezTo>
                  <a:pt x="374046" y="453877"/>
                  <a:pt x="384517" y="445477"/>
                  <a:pt x="393896" y="436099"/>
                </a:cubicBezTo>
                <a:lnTo>
                  <a:pt x="436099" y="309489"/>
                </a:lnTo>
                <a:lnTo>
                  <a:pt x="450166" y="267286"/>
                </a:lnTo>
                <a:cubicBezTo>
                  <a:pt x="435739" y="79730"/>
                  <a:pt x="450166" y="110197"/>
                  <a:pt x="422031" y="7033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Prostoročno 36"/>
          <p:cNvSpPr/>
          <p:nvPr/>
        </p:nvSpPr>
        <p:spPr>
          <a:xfrm>
            <a:off x="755576" y="5661248"/>
            <a:ext cx="453012" cy="507711"/>
          </a:xfrm>
          <a:custGeom>
            <a:avLst/>
            <a:gdLst>
              <a:gd name="connsiteX0" fmla="*/ 422031 w 450166"/>
              <a:gd name="connsiteY0" fmla="*/ 70339 h 562708"/>
              <a:gd name="connsiteX1" fmla="*/ 281354 w 450166"/>
              <a:gd name="connsiteY1" fmla="*/ 28136 h 562708"/>
              <a:gd name="connsiteX2" fmla="*/ 225083 w 450166"/>
              <a:gd name="connsiteY2" fmla="*/ 14068 h 562708"/>
              <a:gd name="connsiteX3" fmla="*/ 84406 w 450166"/>
              <a:gd name="connsiteY3" fmla="*/ 0 h 562708"/>
              <a:gd name="connsiteX4" fmla="*/ 42203 w 450166"/>
              <a:gd name="connsiteY4" fmla="*/ 14068 h 562708"/>
              <a:gd name="connsiteX5" fmla="*/ 0 w 450166"/>
              <a:gd name="connsiteY5" fmla="*/ 98474 h 562708"/>
              <a:gd name="connsiteX6" fmla="*/ 14068 w 450166"/>
              <a:gd name="connsiteY6" fmla="*/ 450166 h 562708"/>
              <a:gd name="connsiteX7" fmla="*/ 28136 w 450166"/>
              <a:gd name="connsiteY7" fmla="*/ 492369 h 562708"/>
              <a:gd name="connsiteX8" fmla="*/ 98474 w 450166"/>
              <a:gd name="connsiteY8" fmla="*/ 548640 h 562708"/>
              <a:gd name="connsiteX9" fmla="*/ 140677 w 450166"/>
              <a:gd name="connsiteY9" fmla="*/ 562708 h 562708"/>
              <a:gd name="connsiteX10" fmla="*/ 267286 w 450166"/>
              <a:gd name="connsiteY10" fmla="*/ 548640 h 562708"/>
              <a:gd name="connsiteX11" fmla="*/ 309490 w 450166"/>
              <a:gd name="connsiteY11" fmla="*/ 534573 h 562708"/>
              <a:gd name="connsiteX12" fmla="*/ 365760 w 450166"/>
              <a:gd name="connsiteY12" fmla="*/ 464234 h 562708"/>
              <a:gd name="connsiteX13" fmla="*/ 393896 w 450166"/>
              <a:gd name="connsiteY13" fmla="*/ 436099 h 562708"/>
              <a:gd name="connsiteX14" fmla="*/ 436099 w 450166"/>
              <a:gd name="connsiteY14" fmla="*/ 309489 h 562708"/>
              <a:gd name="connsiteX15" fmla="*/ 450166 w 450166"/>
              <a:gd name="connsiteY15" fmla="*/ 267286 h 562708"/>
              <a:gd name="connsiteX16" fmla="*/ 422031 w 450166"/>
              <a:gd name="connsiteY16" fmla="*/ 70339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166" h="562708">
                <a:moveTo>
                  <a:pt x="422031" y="70339"/>
                </a:moveTo>
                <a:cubicBezTo>
                  <a:pt x="393896" y="30481"/>
                  <a:pt x="405824" y="50767"/>
                  <a:pt x="281354" y="28136"/>
                </a:cubicBezTo>
                <a:cubicBezTo>
                  <a:pt x="262332" y="24677"/>
                  <a:pt x="244223" y="16802"/>
                  <a:pt x="225083" y="14068"/>
                </a:cubicBezTo>
                <a:cubicBezTo>
                  <a:pt x="178430" y="7403"/>
                  <a:pt x="131298" y="4689"/>
                  <a:pt x="84406" y="0"/>
                </a:cubicBezTo>
                <a:cubicBezTo>
                  <a:pt x="70338" y="4689"/>
                  <a:pt x="53782" y="4805"/>
                  <a:pt x="42203" y="14068"/>
                </a:cubicBezTo>
                <a:cubicBezTo>
                  <a:pt x="17412" y="33901"/>
                  <a:pt x="9267" y="70673"/>
                  <a:pt x="0" y="98474"/>
                </a:cubicBezTo>
                <a:cubicBezTo>
                  <a:pt x="4689" y="215705"/>
                  <a:pt x="5709" y="333140"/>
                  <a:pt x="14068" y="450166"/>
                </a:cubicBezTo>
                <a:cubicBezTo>
                  <a:pt x="15125" y="464957"/>
                  <a:pt x="20507" y="479653"/>
                  <a:pt x="28136" y="492369"/>
                </a:cubicBezTo>
                <a:cubicBezTo>
                  <a:pt x="39352" y="511063"/>
                  <a:pt x="82042" y="540424"/>
                  <a:pt x="98474" y="548640"/>
                </a:cubicBezTo>
                <a:cubicBezTo>
                  <a:pt x="111737" y="555272"/>
                  <a:pt x="126609" y="558019"/>
                  <a:pt x="140677" y="562708"/>
                </a:cubicBezTo>
                <a:cubicBezTo>
                  <a:pt x="182880" y="558019"/>
                  <a:pt x="225401" y="555621"/>
                  <a:pt x="267286" y="548640"/>
                </a:cubicBezTo>
                <a:cubicBezTo>
                  <a:pt x="281913" y="546202"/>
                  <a:pt x="296774" y="542202"/>
                  <a:pt x="309490" y="534573"/>
                </a:cubicBezTo>
                <a:cubicBezTo>
                  <a:pt x="335617" y="518897"/>
                  <a:pt x="348068" y="486349"/>
                  <a:pt x="365760" y="464234"/>
                </a:cubicBezTo>
                <a:cubicBezTo>
                  <a:pt x="374046" y="453877"/>
                  <a:pt x="384517" y="445477"/>
                  <a:pt x="393896" y="436099"/>
                </a:cubicBezTo>
                <a:lnTo>
                  <a:pt x="436099" y="309489"/>
                </a:lnTo>
                <a:lnTo>
                  <a:pt x="450166" y="267286"/>
                </a:lnTo>
                <a:cubicBezTo>
                  <a:pt x="435739" y="79730"/>
                  <a:pt x="450166" y="110197"/>
                  <a:pt x="422031" y="7033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0" name="Raven konektor 39"/>
          <p:cNvCxnSpPr/>
          <p:nvPr/>
        </p:nvCxnSpPr>
        <p:spPr>
          <a:xfrm>
            <a:off x="4283968" y="544522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7544" y="1700808"/>
            <a:ext cx="7620000" cy="3810000"/>
          </a:xfrm>
          <a:prstGeom prst="rect">
            <a:avLst/>
          </a:prstGeom>
          <a:noFill/>
        </p:spPr>
      </p:pic>
      <p:cxnSp>
        <p:nvCxnSpPr>
          <p:cNvPr id="45" name="Raven konektor 44"/>
          <p:cNvCxnSpPr/>
          <p:nvPr/>
        </p:nvCxnSpPr>
        <p:spPr>
          <a:xfrm flipV="1">
            <a:off x="7596336" y="544522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konektor 50"/>
          <p:cNvCxnSpPr/>
          <p:nvPr/>
        </p:nvCxnSpPr>
        <p:spPr>
          <a:xfrm>
            <a:off x="4283968" y="5517232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rostoročno 52"/>
          <p:cNvSpPr/>
          <p:nvPr/>
        </p:nvSpPr>
        <p:spPr>
          <a:xfrm>
            <a:off x="5097675" y="3446585"/>
            <a:ext cx="1404631" cy="2096086"/>
          </a:xfrm>
          <a:custGeom>
            <a:avLst/>
            <a:gdLst>
              <a:gd name="connsiteX0" fmla="*/ 1387531 w 1404631"/>
              <a:gd name="connsiteY0" fmla="*/ 2096086 h 2096086"/>
              <a:gd name="connsiteX1" fmla="*/ 1359396 w 1404631"/>
              <a:gd name="connsiteY1" fmla="*/ 1561513 h 2096086"/>
              <a:gd name="connsiteX2" fmla="*/ 1345328 w 1404631"/>
              <a:gd name="connsiteY2" fmla="*/ 1477107 h 2096086"/>
              <a:gd name="connsiteX3" fmla="*/ 1317193 w 1404631"/>
              <a:gd name="connsiteY3" fmla="*/ 1392701 h 2096086"/>
              <a:gd name="connsiteX4" fmla="*/ 1303125 w 1404631"/>
              <a:gd name="connsiteY4" fmla="*/ 1350498 h 2096086"/>
              <a:gd name="connsiteX5" fmla="*/ 1289057 w 1404631"/>
              <a:gd name="connsiteY5" fmla="*/ 1294227 h 2096086"/>
              <a:gd name="connsiteX6" fmla="*/ 1260922 w 1404631"/>
              <a:gd name="connsiteY6" fmla="*/ 1252024 h 2096086"/>
              <a:gd name="connsiteX7" fmla="*/ 1204651 w 1404631"/>
              <a:gd name="connsiteY7" fmla="*/ 1153550 h 2096086"/>
              <a:gd name="connsiteX8" fmla="*/ 1176516 w 1404631"/>
              <a:gd name="connsiteY8" fmla="*/ 1083212 h 2096086"/>
              <a:gd name="connsiteX9" fmla="*/ 1148380 w 1404631"/>
              <a:gd name="connsiteY9" fmla="*/ 1026941 h 2096086"/>
              <a:gd name="connsiteX10" fmla="*/ 1134313 w 1404631"/>
              <a:gd name="connsiteY10" fmla="*/ 984738 h 2096086"/>
              <a:gd name="connsiteX11" fmla="*/ 1106177 w 1404631"/>
              <a:gd name="connsiteY11" fmla="*/ 956603 h 2096086"/>
              <a:gd name="connsiteX12" fmla="*/ 1092110 w 1404631"/>
              <a:gd name="connsiteY12" fmla="*/ 914400 h 2096086"/>
              <a:gd name="connsiteX13" fmla="*/ 1063974 w 1404631"/>
              <a:gd name="connsiteY13" fmla="*/ 886264 h 2096086"/>
              <a:gd name="connsiteX14" fmla="*/ 1035839 w 1404631"/>
              <a:gd name="connsiteY14" fmla="*/ 844061 h 2096086"/>
              <a:gd name="connsiteX15" fmla="*/ 1021771 w 1404631"/>
              <a:gd name="connsiteY15" fmla="*/ 801858 h 2096086"/>
              <a:gd name="connsiteX16" fmla="*/ 965500 w 1404631"/>
              <a:gd name="connsiteY16" fmla="*/ 731520 h 2096086"/>
              <a:gd name="connsiteX17" fmla="*/ 923297 w 1404631"/>
              <a:gd name="connsiteY17" fmla="*/ 661181 h 2096086"/>
              <a:gd name="connsiteX18" fmla="*/ 852959 w 1404631"/>
              <a:gd name="connsiteY18" fmla="*/ 576775 h 2096086"/>
              <a:gd name="connsiteX19" fmla="*/ 810756 w 1404631"/>
              <a:gd name="connsiteY19" fmla="*/ 562707 h 2096086"/>
              <a:gd name="connsiteX20" fmla="*/ 740417 w 1404631"/>
              <a:gd name="connsiteY20" fmla="*/ 492369 h 2096086"/>
              <a:gd name="connsiteX21" fmla="*/ 670079 w 1404631"/>
              <a:gd name="connsiteY21" fmla="*/ 422030 h 2096086"/>
              <a:gd name="connsiteX22" fmla="*/ 641943 w 1404631"/>
              <a:gd name="connsiteY22" fmla="*/ 393895 h 2096086"/>
              <a:gd name="connsiteX23" fmla="*/ 599740 w 1404631"/>
              <a:gd name="connsiteY23" fmla="*/ 351692 h 2096086"/>
              <a:gd name="connsiteX24" fmla="*/ 557537 w 1404631"/>
              <a:gd name="connsiteY24" fmla="*/ 323557 h 2096086"/>
              <a:gd name="connsiteX25" fmla="*/ 529402 w 1404631"/>
              <a:gd name="connsiteY25" fmla="*/ 295421 h 2096086"/>
              <a:gd name="connsiteX26" fmla="*/ 487199 w 1404631"/>
              <a:gd name="connsiteY26" fmla="*/ 267286 h 2096086"/>
              <a:gd name="connsiteX27" fmla="*/ 459063 w 1404631"/>
              <a:gd name="connsiteY27" fmla="*/ 239150 h 2096086"/>
              <a:gd name="connsiteX28" fmla="*/ 374657 w 1404631"/>
              <a:gd name="connsiteY28" fmla="*/ 211015 h 2096086"/>
              <a:gd name="connsiteX29" fmla="*/ 332454 w 1404631"/>
              <a:gd name="connsiteY29" fmla="*/ 196947 h 2096086"/>
              <a:gd name="connsiteX30" fmla="*/ 233980 w 1404631"/>
              <a:gd name="connsiteY30" fmla="*/ 168812 h 2096086"/>
              <a:gd name="connsiteX31" fmla="*/ 205845 w 1404631"/>
              <a:gd name="connsiteY31" fmla="*/ 126609 h 2096086"/>
              <a:gd name="connsiteX32" fmla="*/ 163642 w 1404631"/>
              <a:gd name="connsiteY32" fmla="*/ 112541 h 2096086"/>
              <a:gd name="connsiteX33" fmla="*/ 79236 w 1404631"/>
              <a:gd name="connsiteY33" fmla="*/ 70338 h 2096086"/>
              <a:gd name="connsiteX34" fmla="*/ 51100 w 1404631"/>
              <a:gd name="connsiteY34" fmla="*/ 42203 h 2096086"/>
              <a:gd name="connsiteX35" fmla="*/ 8897 w 1404631"/>
              <a:gd name="connsiteY35" fmla="*/ 0 h 209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04631" h="2096086">
                <a:moveTo>
                  <a:pt x="1387531" y="2096086"/>
                </a:moveTo>
                <a:cubicBezTo>
                  <a:pt x="1367511" y="1435425"/>
                  <a:pt x="1404631" y="1810308"/>
                  <a:pt x="1359396" y="1561513"/>
                </a:cubicBezTo>
                <a:cubicBezTo>
                  <a:pt x="1354294" y="1533450"/>
                  <a:pt x="1352246" y="1504779"/>
                  <a:pt x="1345328" y="1477107"/>
                </a:cubicBezTo>
                <a:cubicBezTo>
                  <a:pt x="1338135" y="1448335"/>
                  <a:pt x="1326571" y="1420836"/>
                  <a:pt x="1317193" y="1392701"/>
                </a:cubicBezTo>
                <a:cubicBezTo>
                  <a:pt x="1312504" y="1378633"/>
                  <a:pt x="1306722" y="1364884"/>
                  <a:pt x="1303125" y="1350498"/>
                </a:cubicBezTo>
                <a:cubicBezTo>
                  <a:pt x="1298436" y="1331741"/>
                  <a:pt x="1296673" y="1311998"/>
                  <a:pt x="1289057" y="1294227"/>
                </a:cubicBezTo>
                <a:cubicBezTo>
                  <a:pt x="1282397" y="1278687"/>
                  <a:pt x="1270300" y="1266092"/>
                  <a:pt x="1260922" y="1252024"/>
                </a:cubicBezTo>
                <a:cubicBezTo>
                  <a:pt x="1228453" y="1122151"/>
                  <a:pt x="1274495" y="1265300"/>
                  <a:pt x="1204651" y="1153550"/>
                </a:cubicBezTo>
                <a:cubicBezTo>
                  <a:pt x="1191267" y="1132136"/>
                  <a:pt x="1186772" y="1106288"/>
                  <a:pt x="1176516" y="1083212"/>
                </a:cubicBezTo>
                <a:cubicBezTo>
                  <a:pt x="1167999" y="1064048"/>
                  <a:pt x="1156641" y="1046216"/>
                  <a:pt x="1148380" y="1026941"/>
                </a:cubicBezTo>
                <a:cubicBezTo>
                  <a:pt x="1142539" y="1013311"/>
                  <a:pt x="1141942" y="997453"/>
                  <a:pt x="1134313" y="984738"/>
                </a:cubicBezTo>
                <a:cubicBezTo>
                  <a:pt x="1127489" y="973365"/>
                  <a:pt x="1115556" y="965981"/>
                  <a:pt x="1106177" y="956603"/>
                </a:cubicBezTo>
                <a:cubicBezTo>
                  <a:pt x="1101488" y="942535"/>
                  <a:pt x="1099739" y="927115"/>
                  <a:pt x="1092110" y="914400"/>
                </a:cubicBezTo>
                <a:cubicBezTo>
                  <a:pt x="1085286" y="903027"/>
                  <a:pt x="1072260" y="896621"/>
                  <a:pt x="1063974" y="886264"/>
                </a:cubicBezTo>
                <a:cubicBezTo>
                  <a:pt x="1053412" y="873062"/>
                  <a:pt x="1043400" y="859183"/>
                  <a:pt x="1035839" y="844061"/>
                </a:cubicBezTo>
                <a:cubicBezTo>
                  <a:pt x="1029207" y="830798"/>
                  <a:pt x="1028403" y="815121"/>
                  <a:pt x="1021771" y="801858"/>
                </a:cubicBezTo>
                <a:cubicBezTo>
                  <a:pt x="1004024" y="766363"/>
                  <a:pt x="991671" y="757690"/>
                  <a:pt x="965500" y="731520"/>
                </a:cubicBezTo>
                <a:cubicBezTo>
                  <a:pt x="941071" y="658229"/>
                  <a:pt x="967435" y="716354"/>
                  <a:pt x="923297" y="661181"/>
                </a:cubicBezTo>
                <a:cubicBezTo>
                  <a:pt x="893638" y="624107"/>
                  <a:pt x="895925" y="605419"/>
                  <a:pt x="852959" y="576775"/>
                </a:cubicBezTo>
                <a:cubicBezTo>
                  <a:pt x="840621" y="568550"/>
                  <a:pt x="824824" y="567396"/>
                  <a:pt x="810756" y="562707"/>
                </a:cubicBezTo>
                <a:cubicBezTo>
                  <a:pt x="754482" y="478298"/>
                  <a:pt x="815447" y="558021"/>
                  <a:pt x="740417" y="492369"/>
                </a:cubicBezTo>
                <a:cubicBezTo>
                  <a:pt x="715463" y="470534"/>
                  <a:pt x="693525" y="445476"/>
                  <a:pt x="670079" y="422030"/>
                </a:cubicBezTo>
                <a:lnTo>
                  <a:pt x="641943" y="393895"/>
                </a:lnTo>
                <a:cubicBezTo>
                  <a:pt x="627875" y="379827"/>
                  <a:pt x="616293" y="362727"/>
                  <a:pt x="599740" y="351692"/>
                </a:cubicBezTo>
                <a:cubicBezTo>
                  <a:pt x="585672" y="342314"/>
                  <a:pt x="570739" y="334119"/>
                  <a:pt x="557537" y="323557"/>
                </a:cubicBezTo>
                <a:cubicBezTo>
                  <a:pt x="547180" y="315271"/>
                  <a:pt x="539759" y="303707"/>
                  <a:pt x="529402" y="295421"/>
                </a:cubicBezTo>
                <a:cubicBezTo>
                  <a:pt x="516200" y="284859"/>
                  <a:pt x="500401" y="277848"/>
                  <a:pt x="487199" y="267286"/>
                </a:cubicBezTo>
                <a:cubicBezTo>
                  <a:pt x="476842" y="259000"/>
                  <a:pt x="470926" y="245082"/>
                  <a:pt x="459063" y="239150"/>
                </a:cubicBezTo>
                <a:cubicBezTo>
                  <a:pt x="432537" y="225887"/>
                  <a:pt x="402792" y="220393"/>
                  <a:pt x="374657" y="211015"/>
                </a:cubicBezTo>
                <a:cubicBezTo>
                  <a:pt x="360589" y="206326"/>
                  <a:pt x="346840" y="200543"/>
                  <a:pt x="332454" y="196947"/>
                </a:cubicBezTo>
                <a:cubicBezTo>
                  <a:pt x="261797" y="179284"/>
                  <a:pt x="294525" y="188994"/>
                  <a:pt x="233980" y="168812"/>
                </a:cubicBezTo>
                <a:cubicBezTo>
                  <a:pt x="224602" y="154744"/>
                  <a:pt x="219047" y="137171"/>
                  <a:pt x="205845" y="126609"/>
                </a:cubicBezTo>
                <a:cubicBezTo>
                  <a:pt x="194266" y="117346"/>
                  <a:pt x="176905" y="119173"/>
                  <a:pt x="163642" y="112541"/>
                </a:cubicBezTo>
                <a:cubicBezTo>
                  <a:pt x="54560" y="58000"/>
                  <a:pt x="185315" y="105698"/>
                  <a:pt x="79236" y="70338"/>
                </a:cubicBezTo>
                <a:cubicBezTo>
                  <a:pt x="69857" y="60960"/>
                  <a:pt x="62473" y="49027"/>
                  <a:pt x="51100" y="42203"/>
                </a:cubicBezTo>
                <a:cubicBezTo>
                  <a:pt x="0" y="11543"/>
                  <a:pt x="8897" y="51581"/>
                  <a:pt x="8897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5" name="Raven konektor 54"/>
          <p:cNvCxnSpPr/>
          <p:nvPr/>
        </p:nvCxnSpPr>
        <p:spPr>
          <a:xfrm flipH="1">
            <a:off x="5292080" y="2492896"/>
            <a:ext cx="72008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ostoročno 57"/>
          <p:cNvSpPr/>
          <p:nvPr/>
        </p:nvSpPr>
        <p:spPr>
          <a:xfrm>
            <a:off x="5486400" y="4221089"/>
            <a:ext cx="453751" cy="1236282"/>
          </a:xfrm>
          <a:custGeom>
            <a:avLst/>
            <a:gdLst>
              <a:gd name="connsiteX0" fmla="*/ 0 w 449943"/>
              <a:gd name="connsiteY0" fmla="*/ 1335314 h 1335314"/>
              <a:gd name="connsiteX1" fmla="*/ 29029 w 449943"/>
              <a:gd name="connsiteY1" fmla="*/ 1219200 h 1335314"/>
              <a:gd name="connsiteX2" fmla="*/ 43543 w 449943"/>
              <a:gd name="connsiteY2" fmla="*/ 1161143 h 1335314"/>
              <a:gd name="connsiteX3" fmla="*/ 58057 w 449943"/>
              <a:gd name="connsiteY3" fmla="*/ 1117600 h 1335314"/>
              <a:gd name="connsiteX4" fmla="*/ 72571 w 449943"/>
              <a:gd name="connsiteY4" fmla="*/ 1045029 h 1335314"/>
              <a:gd name="connsiteX5" fmla="*/ 101600 w 449943"/>
              <a:gd name="connsiteY5" fmla="*/ 957943 h 1335314"/>
              <a:gd name="connsiteX6" fmla="*/ 130629 w 449943"/>
              <a:gd name="connsiteY6" fmla="*/ 827314 h 1335314"/>
              <a:gd name="connsiteX7" fmla="*/ 159657 w 449943"/>
              <a:gd name="connsiteY7" fmla="*/ 566057 h 1335314"/>
              <a:gd name="connsiteX8" fmla="*/ 188686 w 449943"/>
              <a:gd name="connsiteY8" fmla="*/ 449943 h 1335314"/>
              <a:gd name="connsiteX9" fmla="*/ 217714 w 449943"/>
              <a:gd name="connsiteY9" fmla="*/ 406400 h 1335314"/>
              <a:gd name="connsiteX10" fmla="*/ 261257 w 449943"/>
              <a:gd name="connsiteY10" fmla="*/ 275772 h 1335314"/>
              <a:gd name="connsiteX11" fmla="*/ 275771 w 449943"/>
              <a:gd name="connsiteY11" fmla="*/ 232229 h 1335314"/>
              <a:gd name="connsiteX12" fmla="*/ 377371 w 449943"/>
              <a:gd name="connsiteY12" fmla="*/ 101600 h 1335314"/>
              <a:gd name="connsiteX13" fmla="*/ 391886 w 449943"/>
              <a:gd name="connsiteY13" fmla="*/ 58057 h 1335314"/>
              <a:gd name="connsiteX14" fmla="*/ 449943 w 449943"/>
              <a:gd name="connsiteY14" fmla="*/ 0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9943" h="1335314">
                <a:moveTo>
                  <a:pt x="0" y="1335314"/>
                </a:moveTo>
                <a:lnTo>
                  <a:pt x="29029" y="1219200"/>
                </a:lnTo>
                <a:cubicBezTo>
                  <a:pt x="33867" y="1199848"/>
                  <a:pt x="37235" y="1180067"/>
                  <a:pt x="43543" y="1161143"/>
                </a:cubicBezTo>
                <a:cubicBezTo>
                  <a:pt x="48381" y="1146629"/>
                  <a:pt x="54346" y="1132443"/>
                  <a:pt x="58057" y="1117600"/>
                </a:cubicBezTo>
                <a:cubicBezTo>
                  <a:pt x="64040" y="1093667"/>
                  <a:pt x="66080" y="1068829"/>
                  <a:pt x="72571" y="1045029"/>
                </a:cubicBezTo>
                <a:cubicBezTo>
                  <a:pt x="80622" y="1015508"/>
                  <a:pt x="94179" y="987628"/>
                  <a:pt x="101600" y="957943"/>
                </a:cubicBezTo>
                <a:cubicBezTo>
                  <a:pt x="122097" y="875953"/>
                  <a:pt x="112202" y="919447"/>
                  <a:pt x="130629" y="827314"/>
                </a:cubicBezTo>
                <a:cubicBezTo>
                  <a:pt x="141746" y="682791"/>
                  <a:pt x="134841" y="673594"/>
                  <a:pt x="159657" y="566057"/>
                </a:cubicBezTo>
                <a:cubicBezTo>
                  <a:pt x="168628" y="527183"/>
                  <a:pt x="166556" y="483139"/>
                  <a:pt x="188686" y="449943"/>
                </a:cubicBezTo>
                <a:cubicBezTo>
                  <a:pt x="198362" y="435429"/>
                  <a:pt x="210629" y="422340"/>
                  <a:pt x="217714" y="406400"/>
                </a:cubicBezTo>
                <a:cubicBezTo>
                  <a:pt x="217715" y="406398"/>
                  <a:pt x="253999" y="297545"/>
                  <a:pt x="261257" y="275772"/>
                </a:cubicBezTo>
                <a:cubicBezTo>
                  <a:pt x="266095" y="261258"/>
                  <a:pt x="264953" y="243047"/>
                  <a:pt x="275771" y="232229"/>
                </a:cubicBezTo>
                <a:cubicBezTo>
                  <a:pt x="313342" y="194658"/>
                  <a:pt x="360009" y="153684"/>
                  <a:pt x="377371" y="101600"/>
                </a:cubicBezTo>
                <a:cubicBezTo>
                  <a:pt x="382209" y="87086"/>
                  <a:pt x="383399" y="70787"/>
                  <a:pt x="391886" y="58057"/>
                </a:cubicBezTo>
                <a:lnTo>
                  <a:pt x="449943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0" name="Raven konektor 59"/>
          <p:cNvCxnSpPr/>
          <p:nvPr/>
        </p:nvCxnSpPr>
        <p:spPr>
          <a:xfrm flipH="1" flipV="1">
            <a:off x="5292080" y="3645024"/>
            <a:ext cx="216024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/>
          <p:nvPr/>
        </p:nvCxnSpPr>
        <p:spPr>
          <a:xfrm flipH="1">
            <a:off x="4283968" y="2276872"/>
            <a:ext cx="1152128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ven konektor 65"/>
          <p:cNvCxnSpPr/>
          <p:nvPr/>
        </p:nvCxnSpPr>
        <p:spPr>
          <a:xfrm flipH="1" flipV="1">
            <a:off x="3995936" y="2564904"/>
            <a:ext cx="3600400" cy="3024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en konektor 67"/>
          <p:cNvCxnSpPr/>
          <p:nvPr/>
        </p:nvCxnSpPr>
        <p:spPr>
          <a:xfrm flipH="1">
            <a:off x="4283968" y="3429000"/>
            <a:ext cx="72008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en konektor 72"/>
          <p:cNvCxnSpPr/>
          <p:nvPr/>
        </p:nvCxnSpPr>
        <p:spPr>
          <a:xfrm>
            <a:off x="5004048" y="3429000"/>
            <a:ext cx="2592288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oljeZBesedilom 75"/>
          <p:cNvSpPr txBox="1"/>
          <p:nvPr/>
        </p:nvSpPr>
        <p:spPr>
          <a:xfrm>
            <a:off x="4932040" y="3717032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γ</a:t>
            </a:r>
            <a:r>
              <a:rPr lang="sl-SI" sz="2800" b="1" dirty="0"/>
              <a:t> </a:t>
            </a:r>
          </a:p>
        </p:txBody>
      </p:sp>
      <p:sp>
        <p:nvSpPr>
          <p:cNvPr id="77" name="PoljeZBesedilom 76"/>
          <p:cNvSpPr txBox="1"/>
          <p:nvPr/>
        </p:nvSpPr>
        <p:spPr>
          <a:xfrm>
            <a:off x="6516216" y="4941168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β</a:t>
            </a:r>
            <a:r>
              <a:rPr lang="sl-SI" sz="2800" b="1" dirty="0"/>
              <a:t> </a:t>
            </a:r>
          </a:p>
        </p:txBody>
      </p:sp>
      <p:sp>
        <p:nvSpPr>
          <p:cNvPr id="78" name="PoljeZBesedilom 77"/>
          <p:cNvSpPr txBox="1"/>
          <p:nvPr/>
        </p:nvSpPr>
        <p:spPr>
          <a:xfrm>
            <a:off x="4499992" y="4941168"/>
            <a:ext cx="47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α</a:t>
            </a:r>
            <a:r>
              <a:rPr lang="sl-SI" sz="2800" b="1" dirty="0"/>
              <a:t> </a:t>
            </a:r>
          </a:p>
        </p:txBody>
      </p:sp>
      <p:sp>
        <p:nvSpPr>
          <p:cNvPr id="79" name="PoljeZBesedilom 78"/>
          <p:cNvSpPr txBox="1"/>
          <p:nvPr/>
        </p:nvSpPr>
        <p:spPr>
          <a:xfrm>
            <a:off x="5436096" y="5445224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c </a:t>
            </a:r>
          </a:p>
        </p:txBody>
      </p:sp>
      <p:sp>
        <p:nvSpPr>
          <p:cNvPr id="80" name="PoljeZBesedilom 79"/>
          <p:cNvSpPr txBox="1"/>
          <p:nvPr/>
        </p:nvSpPr>
        <p:spPr>
          <a:xfrm>
            <a:off x="4283968" y="407707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b</a:t>
            </a:r>
          </a:p>
        </p:txBody>
      </p:sp>
      <p:sp>
        <p:nvSpPr>
          <p:cNvPr id="81" name="PoljeZBesedilom 80"/>
          <p:cNvSpPr txBox="1"/>
          <p:nvPr/>
        </p:nvSpPr>
        <p:spPr>
          <a:xfrm>
            <a:off x="6156176" y="378904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82" name="PoljeZBesedilom 81"/>
          <p:cNvSpPr txBox="1"/>
          <p:nvPr/>
        </p:nvSpPr>
        <p:spPr>
          <a:xfrm>
            <a:off x="4860032" y="2852936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C </a:t>
            </a:r>
          </a:p>
        </p:txBody>
      </p:sp>
      <p:sp>
        <p:nvSpPr>
          <p:cNvPr id="83" name="PoljeZBesedilom 82"/>
          <p:cNvSpPr txBox="1"/>
          <p:nvPr/>
        </p:nvSpPr>
        <p:spPr>
          <a:xfrm>
            <a:off x="7164288" y="5517232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B </a:t>
            </a:r>
          </a:p>
        </p:txBody>
      </p:sp>
      <p:sp>
        <p:nvSpPr>
          <p:cNvPr id="84" name="PoljeZBesedilom 83"/>
          <p:cNvSpPr txBox="1"/>
          <p:nvPr/>
        </p:nvSpPr>
        <p:spPr>
          <a:xfrm>
            <a:off x="4211960" y="551723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939E-6 L 0.36285 0.005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53" grpId="0" animBg="1"/>
      <p:bldP spid="53" grpId="1" animBg="1"/>
      <p:bldP spid="58" grpId="0" animBg="1"/>
      <p:bldP spid="58" grpId="1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60648"/>
            <a:ext cx="815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3. POZNAMO ENO STRANICO IN DVA PRILEŽNA KOTA.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395536" y="980728"/>
            <a:ext cx="257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b) Trikotnik ABC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755576" y="1556792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a = 4 cm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2060848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/>
              <a:t>β</a:t>
            </a:r>
            <a:r>
              <a:rPr lang="sl-SI" sz="2800" b="1" dirty="0"/>
              <a:t> = 105°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24928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/>
              <a:t>γ</a:t>
            </a:r>
            <a:r>
              <a:rPr lang="sl-SI" sz="2800" b="1" dirty="0"/>
              <a:t> = 40° </a:t>
            </a:r>
          </a:p>
        </p:txBody>
      </p:sp>
      <p:cxnSp>
        <p:nvCxnSpPr>
          <p:cNvPr id="8" name="Raven konektor 7"/>
          <p:cNvCxnSpPr/>
          <p:nvPr/>
        </p:nvCxnSpPr>
        <p:spPr>
          <a:xfrm>
            <a:off x="611560" y="3068960"/>
            <a:ext cx="1728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6047" r="62647" b="39344"/>
          <a:stretch>
            <a:fillRect/>
          </a:stretch>
        </p:blipFill>
        <p:spPr bwMode="auto">
          <a:xfrm>
            <a:off x="251520" y="3356992"/>
            <a:ext cx="35946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ročno 9"/>
          <p:cNvSpPr/>
          <p:nvPr/>
        </p:nvSpPr>
        <p:spPr>
          <a:xfrm>
            <a:off x="2843808" y="4365104"/>
            <a:ext cx="442791" cy="492369"/>
          </a:xfrm>
          <a:custGeom>
            <a:avLst/>
            <a:gdLst>
              <a:gd name="connsiteX0" fmla="*/ 436099 w 442791"/>
              <a:gd name="connsiteY0" fmla="*/ 84406 h 492369"/>
              <a:gd name="connsiteX1" fmla="*/ 422031 w 442791"/>
              <a:gd name="connsiteY1" fmla="*/ 42203 h 492369"/>
              <a:gd name="connsiteX2" fmla="*/ 225083 w 442791"/>
              <a:gd name="connsiteY2" fmla="*/ 0 h 492369"/>
              <a:gd name="connsiteX3" fmla="*/ 70339 w 442791"/>
              <a:gd name="connsiteY3" fmla="*/ 28135 h 492369"/>
              <a:gd name="connsiteX4" fmla="*/ 42203 w 442791"/>
              <a:gd name="connsiteY4" fmla="*/ 56271 h 492369"/>
              <a:gd name="connsiteX5" fmla="*/ 14068 w 442791"/>
              <a:gd name="connsiteY5" fmla="*/ 98474 h 492369"/>
              <a:gd name="connsiteX6" fmla="*/ 0 w 442791"/>
              <a:gd name="connsiteY6" fmla="*/ 154745 h 492369"/>
              <a:gd name="connsiteX7" fmla="*/ 14068 w 442791"/>
              <a:gd name="connsiteY7" fmla="*/ 379828 h 492369"/>
              <a:gd name="connsiteX8" fmla="*/ 70339 w 442791"/>
              <a:gd name="connsiteY8" fmla="*/ 450166 h 492369"/>
              <a:gd name="connsiteX9" fmla="*/ 211016 w 442791"/>
              <a:gd name="connsiteY9" fmla="*/ 492369 h 492369"/>
              <a:gd name="connsiteX10" fmla="*/ 323557 w 442791"/>
              <a:gd name="connsiteY10" fmla="*/ 478302 h 492369"/>
              <a:gd name="connsiteX11" fmla="*/ 365760 w 442791"/>
              <a:gd name="connsiteY11" fmla="*/ 464234 h 492369"/>
              <a:gd name="connsiteX12" fmla="*/ 379828 w 442791"/>
              <a:gd name="connsiteY12" fmla="*/ 422031 h 492369"/>
              <a:gd name="connsiteX13" fmla="*/ 407963 w 442791"/>
              <a:gd name="connsiteY13" fmla="*/ 393895 h 492369"/>
              <a:gd name="connsiteX14" fmla="*/ 422031 w 442791"/>
              <a:gd name="connsiteY14" fmla="*/ 15474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791" h="492369">
                <a:moveTo>
                  <a:pt x="436099" y="84406"/>
                </a:moveTo>
                <a:cubicBezTo>
                  <a:pt x="431410" y="70338"/>
                  <a:pt x="434098" y="50822"/>
                  <a:pt x="422031" y="42203"/>
                </a:cubicBezTo>
                <a:cubicBezTo>
                  <a:pt x="379511" y="11832"/>
                  <a:pt x="267937" y="5357"/>
                  <a:pt x="225083" y="0"/>
                </a:cubicBezTo>
                <a:cubicBezTo>
                  <a:pt x="209575" y="1939"/>
                  <a:pt x="104577" y="7592"/>
                  <a:pt x="70339" y="28135"/>
                </a:cubicBezTo>
                <a:cubicBezTo>
                  <a:pt x="58966" y="34959"/>
                  <a:pt x="50489" y="45914"/>
                  <a:pt x="42203" y="56271"/>
                </a:cubicBezTo>
                <a:cubicBezTo>
                  <a:pt x="31641" y="69473"/>
                  <a:pt x="23446" y="84406"/>
                  <a:pt x="14068" y="98474"/>
                </a:cubicBezTo>
                <a:cubicBezTo>
                  <a:pt x="9379" y="117231"/>
                  <a:pt x="0" y="135411"/>
                  <a:pt x="0" y="154745"/>
                </a:cubicBezTo>
                <a:cubicBezTo>
                  <a:pt x="0" y="229919"/>
                  <a:pt x="6198" y="305067"/>
                  <a:pt x="14068" y="379828"/>
                </a:cubicBezTo>
                <a:cubicBezTo>
                  <a:pt x="18373" y="420725"/>
                  <a:pt x="33025" y="433582"/>
                  <a:pt x="70339" y="450166"/>
                </a:cubicBezTo>
                <a:cubicBezTo>
                  <a:pt x="114381" y="469741"/>
                  <a:pt x="164244" y="480677"/>
                  <a:pt x="211016" y="492369"/>
                </a:cubicBezTo>
                <a:cubicBezTo>
                  <a:pt x="248530" y="487680"/>
                  <a:pt x="286361" y="485065"/>
                  <a:pt x="323557" y="478302"/>
                </a:cubicBezTo>
                <a:cubicBezTo>
                  <a:pt x="338146" y="475649"/>
                  <a:pt x="355275" y="474719"/>
                  <a:pt x="365760" y="464234"/>
                </a:cubicBezTo>
                <a:cubicBezTo>
                  <a:pt x="376245" y="453749"/>
                  <a:pt x="372199" y="434747"/>
                  <a:pt x="379828" y="422031"/>
                </a:cubicBezTo>
                <a:cubicBezTo>
                  <a:pt x="386652" y="410658"/>
                  <a:pt x="398585" y="403274"/>
                  <a:pt x="407963" y="393895"/>
                </a:cubicBezTo>
                <a:cubicBezTo>
                  <a:pt x="442791" y="289412"/>
                  <a:pt x="422031" y="366521"/>
                  <a:pt x="422031" y="15474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2555776" y="5085184"/>
            <a:ext cx="442791" cy="492369"/>
          </a:xfrm>
          <a:custGeom>
            <a:avLst/>
            <a:gdLst>
              <a:gd name="connsiteX0" fmla="*/ 436099 w 442791"/>
              <a:gd name="connsiteY0" fmla="*/ 84406 h 492369"/>
              <a:gd name="connsiteX1" fmla="*/ 422031 w 442791"/>
              <a:gd name="connsiteY1" fmla="*/ 42203 h 492369"/>
              <a:gd name="connsiteX2" fmla="*/ 225083 w 442791"/>
              <a:gd name="connsiteY2" fmla="*/ 0 h 492369"/>
              <a:gd name="connsiteX3" fmla="*/ 70339 w 442791"/>
              <a:gd name="connsiteY3" fmla="*/ 28135 h 492369"/>
              <a:gd name="connsiteX4" fmla="*/ 42203 w 442791"/>
              <a:gd name="connsiteY4" fmla="*/ 56271 h 492369"/>
              <a:gd name="connsiteX5" fmla="*/ 14068 w 442791"/>
              <a:gd name="connsiteY5" fmla="*/ 98474 h 492369"/>
              <a:gd name="connsiteX6" fmla="*/ 0 w 442791"/>
              <a:gd name="connsiteY6" fmla="*/ 154745 h 492369"/>
              <a:gd name="connsiteX7" fmla="*/ 14068 w 442791"/>
              <a:gd name="connsiteY7" fmla="*/ 379828 h 492369"/>
              <a:gd name="connsiteX8" fmla="*/ 70339 w 442791"/>
              <a:gd name="connsiteY8" fmla="*/ 450166 h 492369"/>
              <a:gd name="connsiteX9" fmla="*/ 211016 w 442791"/>
              <a:gd name="connsiteY9" fmla="*/ 492369 h 492369"/>
              <a:gd name="connsiteX10" fmla="*/ 323557 w 442791"/>
              <a:gd name="connsiteY10" fmla="*/ 478302 h 492369"/>
              <a:gd name="connsiteX11" fmla="*/ 365760 w 442791"/>
              <a:gd name="connsiteY11" fmla="*/ 464234 h 492369"/>
              <a:gd name="connsiteX12" fmla="*/ 379828 w 442791"/>
              <a:gd name="connsiteY12" fmla="*/ 422031 h 492369"/>
              <a:gd name="connsiteX13" fmla="*/ 407963 w 442791"/>
              <a:gd name="connsiteY13" fmla="*/ 393895 h 492369"/>
              <a:gd name="connsiteX14" fmla="*/ 422031 w 442791"/>
              <a:gd name="connsiteY14" fmla="*/ 15474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791" h="492369">
                <a:moveTo>
                  <a:pt x="436099" y="84406"/>
                </a:moveTo>
                <a:cubicBezTo>
                  <a:pt x="431410" y="70338"/>
                  <a:pt x="434098" y="50822"/>
                  <a:pt x="422031" y="42203"/>
                </a:cubicBezTo>
                <a:cubicBezTo>
                  <a:pt x="379511" y="11832"/>
                  <a:pt x="267937" y="5357"/>
                  <a:pt x="225083" y="0"/>
                </a:cubicBezTo>
                <a:cubicBezTo>
                  <a:pt x="209575" y="1939"/>
                  <a:pt x="104577" y="7592"/>
                  <a:pt x="70339" y="28135"/>
                </a:cubicBezTo>
                <a:cubicBezTo>
                  <a:pt x="58966" y="34959"/>
                  <a:pt x="50489" y="45914"/>
                  <a:pt x="42203" y="56271"/>
                </a:cubicBezTo>
                <a:cubicBezTo>
                  <a:pt x="31641" y="69473"/>
                  <a:pt x="23446" y="84406"/>
                  <a:pt x="14068" y="98474"/>
                </a:cubicBezTo>
                <a:cubicBezTo>
                  <a:pt x="9379" y="117231"/>
                  <a:pt x="0" y="135411"/>
                  <a:pt x="0" y="154745"/>
                </a:cubicBezTo>
                <a:cubicBezTo>
                  <a:pt x="0" y="229919"/>
                  <a:pt x="6198" y="305067"/>
                  <a:pt x="14068" y="379828"/>
                </a:cubicBezTo>
                <a:cubicBezTo>
                  <a:pt x="18373" y="420725"/>
                  <a:pt x="33025" y="433582"/>
                  <a:pt x="70339" y="450166"/>
                </a:cubicBezTo>
                <a:cubicBezTo>
                  <a:pt x="114381" y="469741"/>
                  <a:pt x="164244" y="480677"/>
                  <a:pt x="211016" y="492369"/>
                </a:cubicBezTo>
                <a:cubicBezTo>
                  <a:pt x="248530" y="487680"/>
                  <a:pt x="286361" y="485065"/>
                  <a:pt x="323557" y="478302"/>
                </a:cubicBezTo>
                <a:cubicBezTo>
                  <a:pt x="338146" y="475649"/>
                  <a:pt x="355275" y="474719"/>
                  <a:pt x="365760" y="464234"/>
                </a:cubicBezTo>
                <a:cubicBezTo>
                  <a:pt x="376245" y="453749"/>
                  <a:pt x="372199" y="434747"/>
                  <a:pt x="379828" y="422031"/>
                </a:cubicBezTo>
                <a:cubicBezTo>
                  <a:pt x="386652" y="410658"/>
                  <a:pt x="398585" y="403274"/>
                  <a:pt x="407963" y="393895"/>
                </a:cubicBezTo>
                <a:cubicBezTo>
                  <a:pt x="442791" y="289412"/>
                  <a:pt x="422031" y="366521"/>
                  <a:pt x="422031" y="15474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 11"/>
          <p:cNvSpPr/>
          <p:nvPr/>
        </p:nvSpPr>
        <p:spPr>
          <a:xfrm>
            <a:off x="2123728" y="4149080"/>
            <a:ext cx="442791" cy="492369"/>
          </a:xfrm>
          <a:custGeom>
            <a:avLst/>
            <a:gdLst>
              <a:gd name="connsiteX0" fmla="*/ 436099 w 442791"/>
              <a:gd name="connsiteY0" fmla="*/ 84406 h 492369"/>
              <a:gd name="connsiteX1" fmla="*/ 422031 w 442791"/>
              <a:gd name="connsiteY1" fmla="*/ 42203 h 492369"/>
              <a:gd name="connsiteX2" fmla="*/ 225083 w 442791"/>
              <a:gd name="connsiteY2" fmla="*/ 0 h 492369"/>
              <a:gd name="connsiteX3" fmla="*/ 70339 w 442791"/>
              <a:gd name="connsiteY3" fmla="*/ 28135 h 492369"/>
              <a:gd name="connsiteX4" fmla="*/ 42203 w 442791"/>
              <a:gd name="connsiteY4" fmla="*/ 56271 h 492369"/>
              <a:gd name="connsiteX5" fmla="*/ 14068 w 442791"/>
              <a:gd name="connsiteY5" fmla="*/ 98474 h 492369"/>
              <a:gd name="connsiteX6" fmla="*/ 0 w 442791"/>
              <a:gd name="connsiteY6" fmla="*/ 154745 h 492369"/>
              <a:gd name="connsiteX7" fmla="*/ 14068 w 442791"/>
              <a:gd name="connsiteY7" fmla="*/ 379828 h 492369"/>
              <a:gd name="connsiteX8" fmla="*/ 70339 w 442791"/>
              <a:gd name="connsiteY8" fmla="*/ 450166 h 492369"/>
              <a:gd name="connsiteX9" fmla="*/ 211016 w 442791"/>
              <a:gd name="connsiteY9" fmla="*/ 492369 h 492369"/>
              <a:gd name="connsiteX10" fmla="*/ 323557 w 442791"/>
              <a:gd name="connsiteY10" fmla="*/ 478302 h 492369"/>
              <a:gd name="connsiteX11" fmla="*/ 365760 w 442791"/>
              <a:gd name="connsiteY11" fmla="*/ 464234 h 492369"/>
              <a:gd name="connsiteX12" fmla="*/ 379828 w 442791"/>
              <a:gd name="connsiteY12" fmla="*/ 422031 h 492369"/>
              <a:gd name="connsiteX13" fmla="*/ 407963 w 442791"/>
              <a:gd name="connsiteY13" fmla="*/ 393895 h 492369"/>
              <a:gd name="connsiteX14" fmla="*/ 422031 w 442791"/>
              <a:gd name="connsiteY14" fmla="*/ 15474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791" h="492369">
                <a:moveTo>
                  <a:pt x="436099" y="84406"/>
                </a:moveTo>
                <a:cubicBezTo>
                  <a:pt x="431410" y="70338"/>
                  <a:pt x="434098" y="50822"/>
                  <a:pt x="422031" y="42203"/>
                </a:cubicBezTo>
                <a:cubicBezTo>
                  <a:pt x="379511" y="11832"/>
                  <a:pt x="267937" y="5357"/>
                  <a:pt x="225083" y="0"/>
                </a:cubicBezTo>
                <a:cubicBezTo>
                  <a:pt x="209575" y="1939"/>
                  <a:pt x="104577" y="7592"/>
                  <a:pt x="70339" y="28135"/>
                </a:cubicBezTo>
                <a:cubicBezTo>
                  <a:pt x="58966" y="34959"/>
                  <a:pt x="50489" y="45914"/>
                  <a:pt x="42203" y="56271"/>
                </a:cubicBezTo>
                <a:cubicBezTo>
                  <a:pt x="31641" y="69473"/>
                  <a:pt x="23446" y="84406"/>
                  <a:pt x="14068" y="98474"/>
                </a:cubicBezTo>
                <a:cubicBezTo>
                  <a:pt x="9379" y="117231"/>
                  <a:pt x="0" y="135411"/>
                  <a:pt x="0" y="154745"/>
                </a:cubicBezTo>
                <a:cubicBezTo>
                  <a:pt x="0" y="229919"/>
                  <a:pt x="6198" y="305067"/>
                  <a:pt x="14068" y="379828"/>
                </a:cubicBezTo>
                <a:cubicBezTo>
                  <a:pt x="18373" y="420725"/>
                  <a:pt x="33025" y="433582"/>
                  <a:pt x="70339" y="450166"/>
                </a:cubicBezTo>
                <a:cubicBezTo>
                  <a:pt x="114381" y="469741"/>
                  <a:pt x="164244" y="480677"/>
                  <a:pt x="211016" y="492369"/>
                </a:cubicBezTo>
                <a:cubicBezTo>
                  <a:pt x="248530" y="487680"/>
                  <a:pt x="286361" y="485065"/>
                  <a:pt x="323557" y="478302"/>
                </a:cubicBezTo>
                <a:cubicBezTo>
                  <a:pt x="338146" y="475649"/>
                  <a:pt x="355275" y="474719"/>
                  <a:pt x="365760" y="464234"/>
                </a:cubicBezTo>
                <a:cubicBezTo>
                  <a:pt x="376245" y="453749"/>
                  <a:pt x="372199" y="434747"/>
                  <a:pt x="379828" y="422031"/>
                </a:cubicBezTo>
                <a:cubicBezTo>
                  <a:pt x="386652" y="410658"/>
                  <a:pt x="398585" y="403274"/>
                  <a:pt x="407963" y="393895"/>
                </a:cubicBezTo>
                <a:cubicBezTo>
                  <a:pt x="442791" y="289412"/>
                  <a:pt x="422031" y="366521"/>
                  <a:pt x="422031" y="15474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konektor 13"/>
          <p:cNvCxnSpPr/>
          <p:nvPr/>
        </p:nvCxnSpPr>
        <p:spPr>
          <a:xfrm>
            <a:off x="6660232" y="4221088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771800" y="548680"/>
            <a:ext cx="7620000" cy="3810000"/>
          </a:xfrm>
          <a:prstGeom prst="rect">
            <a:avLst/>
          </a:prstGeom>
          <a:noFill/>
        </p:spPr>
      </p:pic>
      <p:cxnSp>
        <p:nvCxnSpPr>
          <p:cNvPr id="22" name="Raven konektor 21"/>
          <p:cNvCxnSpPr/>
          <p:nvPr/>
        </p:nvCxnSpPr>
        <p:spPr>
          <a:xfrm>
            <a:off x="3923928" y="4365104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6300192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β</a:t>
            </a:r>
            <a:endParaRPr lang="sl-SI" sz="2800" b="1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4716016" y="3933056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/>
              <a:t>α</a:t>
            </a:r>
            <a:endParaRPr lang="sl-SI" sz="2800" b="1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6948264" y="18448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C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6300192" y="436510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B</a:t>
            </a:r>
            <a:endParaRPr lang="sl-SI" sz="2800" b="1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4211960" y="4365104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A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5220072" y="43651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c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5292080" y="2924944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b</a:t>
            </a:r>
          </a:p>
        </p:txBody>
      </p:sp>
      <p:sp>
        <p:nvSpPr>
          <p:cNvPr id="31" name="PoljeZBesedilom 30"/>
          <p:cNvSpPr txBox="1"/>
          <p:nvPr/>
        </p:nvSpPr>
        <p:spPr>
          <a:xfrm>
            <a:off x="6876256" y="3140968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800" b="1" dirty="0"/>
              <a:t>a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6588224" y="26369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/>
              <a:t>γ</a:t>
            </a:r>
            <a:endParaRPr lang="sl-SI" sz="2800" b="1" dirty="0"/>
          </a:p>
        </p:txBody>
      </p:sp>
      <p:sp>
        <p:nvSpPr>
          <p:cNvPr id="33" name="Prostoročno 32"/>
          <p:cNvSpPr/>
          <p:nvPr/>
        </p:nvSpPr>
        <p:spPr>
          <a:xfrm>
            <a:off x="4543865" y="2011680"/>
            <a:ext cx="2672861" cy="2096086"/>
          </a:xfrm>
          <a:custGeom>
            <a:avLst/>
            <a:gdLst>
              <a:gd name="connsiteX0" fmla="*/ 0 w 2672861"/>
              <a:gd name="connsiteY0" fmla="*/ 2096086 h 2096086"/>
              <a:gd name="connsiteX1" fmla="*/ 14067 w 2672861"/>
              <a:gd name="connsiteY1" fmla="*/ 1871003 h 2096086"/>
              <a:gd name="connsiteX2" fmla="*/ 42203 w 2672861"/>
              <a:gd name="connsiteY2" fmla="*/ 1786597 h 2096086"/>
              <a:gd name="connsiteX3" fmla="*/ 56270 w 2672861"/>
              <a:gd name="connsiteY3" fmla="*/ 1744394 h 2096086"/>
              <a:gd name="connsiteX4" fmla="*/ 98473 w 2672861"/>
              <a:gd name="connsiteY4" fmla="*/ 1617785 h 2096086"/>
              <a:gd name="connsiteX5" fmla="*/ 112541 w 2672861"/>
              <a:gd name="connsiteY5" fmla="*/ 1575582 h 2096086"/>
              <a:gd name="connsiteX6" fmla="*/ 140677 w 2672861"/>
              <a:gd name="connsiteY6" fmla="*/ 1336431 h 2096086"/>
              <a:gd name="connsiteX7" fmla="*/ 154744 w 2672861"/>
              <a:gd name="connsiteY7" fmla="*/ 1266092 h 2096086"/>
              <a:gd name="connsiteX8" fmla="*/ 182880 w 2672861"/>
              <a:gd name="connsiteY8" fmla="*/ 1181686 h 2096086"/>
              <a:gd name="connsiteX9" fmla="*/ 196947 w 2672861"/>
              <a:gd name="connsiteY9" fmla="*/ 1139483 h 2096086"/>
              <a:gd name="connsiteX10" fmla="*/ 253218 w 2672861"/>
              <a:gd name="connsiteY10" fmla="*/ 1083212 h 2096086"/>
              <a:gd name="connsiteX11" fmla="*/ 351692 w 2672861"/>
              <a:gd name="connsiteY11" fmla="*/ 956603 h 2096086"/>
              <a:gd name="connsiteX12" fmla="*/ 379827 w 2672861"/>
              <a:gd name="connsiteY12" fmla="*/ 914400 h 2096086"/>
              <a:gd name="connsiteX13" fmla="*/ 436098 w 2672861"/>
              <a:gd name="connsiteY13" fmla="*/ 858129 h 2096086"/>
              <a:gd name="connsiteX14" fmla="*/ 464233 w 2672861"/>
              <a:gd name="connsiteY14" fmla="*/ 815926 h 2096086"/>
              <a:gd name="connsiteX15" fmla="*/ 520504 w 2672861"/>
              <a:gd name="connsiteY15" fmla="*/ 759655 h 2096086"/>
              <a:gd name="connsiteX16" fmla="*/ 548640 w 2672861"/>
              <a:gd name="connsiteY16" fmla="*/ 731520 h 2096086"/>
              <a:gd name="connsiteX17" fmla="*/ 633046 w 2672861"/>
              <a:gd name="connsiteY17" fmla="*/ 618978 h 2096086"/>
              <a:gd name="connsiteX18" fmla="*/ 675249 w 2672861"/>
              <a:gd name="connsiteY18" fmla="*/ 590843 h 2096086"/>
              <a:gd name="connsiteX19" fmla="*/ 717452 w 2672861"/>
              <a:gd name="connsiteY19" fmla="*/ 548640 h 2096086"/>
              <a:gd name="connsiteX20" fmla="*/ 759655 w 2672861"/>
              <a:gd name="connsiteY20" fmla="*/ 520505 h 2096086"/>
              <a:gd name="connsiteX21" fmla="*/ 787790 w 2672861"/>
              <a:gd name="connsiteY21" fmla="*/ 492369 h 2096086"/>
              <a:gd name="connsiteX22" fmla="*/ 872197 w 2672861"/>
              <a:gd name="connsiteY22" fmla="*/ 464234 h 2096086"/>
              <a:gd name="connsiteX23" fmla="*/ 914400 w 2672861"/>
              <a:gd name="connsiteY23" fmla="*/ 450166 h 2096086"/>
              <a:gd name="connsiteX24" fmla="*/ 956603 w 2672861"/>
              <a:gd name="connsiteY24" fmla="*/ 436098 h 2096086"/>
              <a:gd name="connsiteX25" fmla="*/ 1041009 w 2672861"/>
              <a:gd name="connsiteY25" fmla="*/ 379828 h 2096086"/>
              <a:gd name="connsiteX26" fmla="*/ 1083212 w 2672861"/>
              <a:gd name="connsiteY26" fmla="*/ 365760 h 2096086"/>
              <a:gd name="connsiteX27" fmla="*/ 1125415 w 2672861"/>
              <a:gd name="connsiteY27" fmla="*/ 337625 h 2096086"/>
              <a:gd name="connsiteX28" fmla="*/ 1209821 w 2672861"/>
              <a:gd name="connsiteY28" fmla="*/ 323557 h 2096086"/>
              <a:gd name="connsiteX29" fmla="*/ 1336430 w 2672861"/>
              <a:gd name="connsiteY29" fmla="*/ 281354 h 2096086"/>
              <a:gd name="connsiteX30" fmla="*/ 1378633 w 2672861"/>
              <a:gd name="connsiteY30" fmla="*/ 267286 h 2096086"/>
              <a:gd name="connsiteX31" fmla="*/ 1420837 w 2672861"/>
              <a:gd name="connsiteY31" fmla="*/ 239151 h 2096086"/>
              <a:gd name="connsiteX32" fmla="*/ 1463040 w 2672861"/>
              <a:gd name="connsiteY32" fmla="*/ 225083 h 2096086"/>
              <a:gd name="connsiteX33" fmla="*/ 1589649 w 2672861"/>
              <a:gd name="connsiteY33" fmla="*/ 154745 h 2096086"/>
              <a:gd name="connsiteX34" fmla="*/ 1674055 w 2672861"/>
              <a:gd name="connsiteY34" fmla="*/ 98474 h 2096086"/>
              <a:gd name="connsiteX35" fmla="*/ 1730326 w 2672861"/>
              <a:gd name="connsiteY35" fmla="*/ 42203 h 2096086"/>
              <a:gd name="connsiteX36" fmla="*/ 1814732 w 2672861"/>
              <a:gd name="connsiteY36" fmla="*/ 14068 h 2096086"/>
              <a:gd name="connsiteX37" fmla="*/ 1856935 w 2672861"/>
              <a:gd name="connsiteY37" fmla="*/ 0 h 2096086"/>
              <a:gd name="connsiteX38" fmla="*/ 2489981 w 2672861"/>
              <a:gd name="connsiteY38" fmla="*/ 28135 h 2096086"/>
              <a:gd name="connsiteX39" fmla="*/ 2574387 w 2672861"/>
              <a:gd name="connsiteY39" fmla="*/ 56271 h 2096086"/>
              <a:gd name="connsiteX40" fmla="*/ 2616590 w 2672861"/>
              <a:gd name="connsiteY40" fmla="*/ 70338 h 2096086"/>
              <a:gd name="connsiteX41" fmla="*/ 2672861 w 2672861"/>
              <a:gd name="connsiteY41" fmla="*/ 84406 h 209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72861" h="2096086">
                <a:moveTo>
                  <a:pt x="0" y="2096086"/>
                </a:moveTo>
                <a:cubicBezTo>
                  <a:pt x="4689" y="2021058"/>
                  <a:pt x="3910" y="1945488"/>
                  <a:pt x="14067" y="1871003"/>
                </a:cubicBezTo>
                <a:cubicBezTo>
                  <a:pt x="18074" y="1841618"/>
                  <a:pt x="32825" y="1814732"/>
                  <a:pt x="42203" y="1786597"/>
                </a:cubicBezTo>
                <a:lnTo>
                  <a:pt x="56270" y="1744394"/>
                </a:lnTo>
                <a:lnTo>
                  <a:pt x="98473" y="1617785"/>
                </a:lnTo>
                <a:lnTo>
                  <a:pt x="112541" y="1575582"/>
                </a:lnTo>
                <a:cubicBezTo>
                  <a:pt x="125465" y="1433421"/>
                  <a:pt x="120146" y="1449353"/>
                  <a:pt x="140677" y="1336431"/>
                </a:cubicBezTo>
                <a:cubicBezTo>
                  <a:pt x="144954" y="1312906"/>
                  <a:pt x="148453" y="1289160"/>
                  <a:pt x="154744" y="1266092"/>
                </a:cubicBezTo>
                <a:cubicBezTo>
                  <a:pt x="162547" y="1237480"/>
                  <a:pt x="173502" y="1209821"/>
                  <a:pt x="182880" y="1181686"/>
                </a:cubicBezTo>
                <a:cubicBezTo>
                  <a:pt x="187569" y="1167618"/>
                  <a:pt x="186462" y="1149968"/>
                  <a:pt x="196947" y="1139483"/>
                </a:cubicBezTo>
                <a:lnTo>
                  <a:pt x="253218" y="1083212"/>
                </a:lnTo>
                <a:cubicBezTo>
                  <a:pt x="291658" y="967895"/>
                  <a:pt x="225167" y="1146393"/>
                  <a:pt x="351692" y="956603"/>
                </a:cubicBezTo>
                <a:cubicBezTo>
                  <a:pt x="361070" y="942535"/>
                  <a:pt x="368824" y="927237"/>
                  <a:pt x="379827" y="914400"/>
                </a:cubicBezTo>
                <a:cubicBezTo>
                  <a:pt x="397090" y="894260"/>
                  <a:pt x="421384" y="880200"/>
                  <a:pt x="436098" y="858129"/>
                </a:cubicBezTo>
                <a:cubicBezTo>
                  <a:pt x="445476" y="844061"/>
                  <a:pt x="453230" y="828763"/>
                  <a:pt x="464233" y="815926"/>
                </a:cubicBezTo>
                <a:cubicBezTo>
                  <a:pt x="481496" y="795786"/>
                  <a:pt x="501747" y="778412"/>
                  <a:pt x="520504" y="759655"/>
                </a:cubicBezTo>
                <a:cubicBezTo>
                  <a:pt x="529883" y="750277"/>
                  <a:pt x="541283" y="742556"/>
                  <a:pt x="548640" y="731520"/>
                </a:cubicBezTo>
                <a:cubicBezTo>
                  <a:pt x="574357" y="692945"/>
                  <a:pt x="595870" y="648719"/>
                  <a:pt x="633046" y="618978"/>
                </a:cubicBezTo>
                <a:cubicBezTo>
                  <a:pt x="646248" y="608416"/>
                  <a:pt x="662261" y="601667"/>
                  <a:pt x="675249" y="590843"/>
                </a:cubicBezTo>
                <a:cubicBezTo>
                  <a:pt x="690533" y="578107"/>
                  <a:pt x="702168" y="561376"/>
                  <a:pt x="717452" y="548640"/>
                </a:cubicBezTo>
                <a:cubicBezTo>
                  <a:pt x="730440" y="537816"/>
                  <a:pt x="746453" y="531067"/>
                  <a:pt x="759655" y="520505"/>
                </a:cubicBezTo>
                <a:cubicBezTo>
                  <a:pt x="770012" y="512219"/>
                  <a:pt x="775927" y="498300"/>
                  <a:pt x="787790" y="492369"/>
                </a:cubicBezTo>
                <a:cubicBezTo>
                  <a:pt x="814316" y="479106"/>
                  <a:pt x="844061" y="473612"/>
                  <a:pt x="872197" y="464234"/>
                </a:cubicBezTo>
                <a:lnTo>
                  <a:pt x="914400" y="450166"/>
                </a:lnTo>
                <a:cubicBezTo>
                  <a:pt x="928468" y="445477"/>
                  <a:pt x="944265" y="444323"/>
                  <a:pt x="956603" y="436098"/>
                </a:cubicBezTo>
                <a:cubicBezTo>
                  <a:pt x="984738" y="417341"/>
                  <a:pt x="1008930" y="390521"/>
                  <a:pt x="1041009" y="379828"/>
                </a:cubicBezTo>
                <a:cubicBezTo>
                  <a:pt x="1055077" y="375139"/>
                  <a:pt x="1069949" y="372392"/>
                  <a:pt x="1083212" y="365760"/>
                </a:cubicBezTo>
                <a:cubicBezTo>
                  <a:pt x="1098334" y="358199"/>
                  <a:pt x="1109375" y="342972"/>
                  <a:pt x="1125415" y="337625"/>
                </a:cubicBezTo>
                <a:cubicBezTo>
                  <a:pt x="1152475" y="328605"/>
                  <a:pt x="1182149" y="330475"/>
                  <a:pt x="1209821" y="323557"/>
                </a:cubicBezTo>
                <a:cubicBezTo>
                  <a:pt x="1209835" y="323554"/>
                  <a:pt x="1315322" y="288390"/>
                  <a:pt x="1336430" y="281354"/>
                </a:cubicBezTo>
                <a:cubicBezTo>
                  <a:pt x="1350498" y="276665"/>
                  <a:pt x="1366295" y="275511"/>
                  <a:pt x="1378633" y="267286"/>
                </a:cubicBezTo>
                <a:cubicBezTo>
                  <a:pt x="1392701" y="257908"/>
                  <a:pt x="1405714" y="246712"/>
                  <a:pt x="1420837" y="239151"/>
                </a:cubicBezTo>
                <a:cubicBezTo>
                  <a:pt x="1434100" y="232519"/>
                  <a:pt x="1450077" y="232284"/>
                  <a:pt x="1463040" y="225083"/>
                </a:cubicBezTo>
                <a:cubicBezTo>
                  <a:pt x="1608151" y="144465"/>
                  <a:pt x="1494156" y="186574"/>
                  <a:pt x="1589649" y="154745"/>
                </a:cubicBezTo>
                <a:cubicBezTo>
                  <a:pt x="1617784" y="135988"/>
                  <a:pt x="1650145" y="122384"/>
                  <a:pt x="1674055" y="98474"/>
                </a:cubicBezTo>
                <a:cubicBezTo>
                  <a:pt x="1692812" y="79717"/>
                  <a:pt x="1705161" y="50591"/>
                  <a:pt x="1730326" y="42203"/>
                </a:cubicBezTo>
                <a:lnTo>
                  <a:pt x="1814732" y="14068"/>
                </a:lnTo>
                <a:lnTo>
                  <a:pt x="1856935" y="0"/>
                </a:lnTo>
                <a:lnTo>
                  <a:pt x="2489981" y="28135"/>
                </a:lnTo>
                <a:cubicBezTo>
                  <a:pt x="2519443" y="31534"/>
                  <a:pt x="2546252" y="46893"/>
                  <a:pt x="2574387" y="56271"/>
                </a:cubicBezTo>
                <a:lnTo>
                  <a:pt x="2616590" y="70338"/>
                </a:lnTo>
                <a:cubicBezTo>
                  <a:pt x="2663243" y="85889"/>
                  <a:pt x="2643964" y="84406"/>
                  <a:pt x="2672861" y="8440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5" name="Raven konektor 34"/>
          <p:cNvCxnSpPr/>
          <p:nvPr/>
        </p:nvCxnSpPr>
        <p:spPr>
          <a:xfrm flipV="1">
            <a:off x="7452320" y="1052736"/>
            <a:ext cx="72008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/>
          <p:cNvCxnSpPr/>
          <p:nvPr/>
        </p:nvCxnSpPr>
        <p:spPr>
          <a:xfrm flipV="1">
            <a:off x="6660232" y="692696"/>
            <a:ext cx="936104" cy="3672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konektor 40"/>
          <p:cNvCxnSpPr/>
          <p:nvPr/>
        </p:nvCxnSpPr>
        <p:spPr>
          <a:xfrm>
            <a:off x="2483768" y="3861048"/>
            <a:ext cx="792088" cy="1800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20332">
            <a:off x="4737713" y="2940015"/>
            <a:ext cx="7620000" cy="3810000"/>
          </a:xfrm>
          <a:prstGeom prst="rect">
            <a:avLst/>
          </a:prstGeom>
          <a:noFill/>
        </p:spPr>
      </p:pic>
      <p:cxnSp>
        <p:nvCxnSpPr>
          <p:cNvPr id="44" name="Raven konektor 43"/>
          <p:cNvCxnSpPr/>
          <p:nvPr/>
        </p:nvCxnSpPr>
        <p:spPr>
          <a:xfrm>
            <a:off x="6948264" y="242088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Rezultat iskanja slik za geotrikotni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43629">
            <a:off x="1447318" y="138048"/>
            <a:ext cx="7620000" cy="3810000"/>
          </a:xfrm>
          <a:prstGeom prst="rect">
            <a:avLst/>
          </a:prstGeom>
          <a:noFill/>
        </p:spPr>
      </p:pic>
      <p:sp>
        <p:nvSpPr>
          <p:cNvPr id="54" name="Prostoročno 53"/>
          <p:cNvSpPr/>
          <p:nvPr/>
        </p:nvSpPr>
        <p:spPr>
          <a:xfrm>
            <a:off x="5413829" y="3570514"/>
            <a:ext cx="1165212" cy="945464"/>
          </a:xfrm>
          <a:custGeom>
            <a:avLst/>
            <a:gdLst>
              <a:gd name="connsiteX0" fmla="*/ 1132114 w 1165212"/>
              <a:gd name="connsiteY0" fmla="*/ 928915 h 945464"/>
              <a:gd name="connsiteX1" fmla="*/ 1045028 w 1165212"/>
              <a:gd name="connsiteY1" fmla="*/ 885372 h 945464"/>
              <a:gd name="connsiteX2" fmla="*/ 957942 w 1165212"/>
              <a:gd name="connsiteY2" fmla="*/ 841829 h 945464"/>
              <a:gd name="connsiteX3" fmla="*/ 870857 w 1165212"/>
              <a:gd name="connsiteY3" fmla="*/ 783772 h 945464"/>
              <a:gd name="connsiteX4" fmla="*/ 827314 w 1165212"/>
              <a:gd name="connsiteY4" fmla="*/ 754743 h 945464"/>
              <a:gd name="connsiteX5" fmla="*/ 783771 w 1165212"/>
              <a:gd name="connsiteY5" fmla="*/ 740229 h 945464"/>
              <a:gd name="connsiteX6" fmla="*/ 740228 w 1165212"/>
              <a:gd name="connsiteY6" fmla="*/ 696686 h 945464"/>
              <a:gd name="connsiteX7" fmla="*/ 653142 w 1165212"/>
              <a:gd name="connsiteY7" fmla="*/ 638629 h 945464"/>
              <a:gd name="connsiteX8" fmla="*/ 624114 w 1165212"/>
              <a:gd name="connsiteY8" fmla="*/ 595086 h 945464"/>
              <a:gd name="connsiteX9" fmla="*/ 537028 w 1165212"/>
              <a:gd name="connsiteY9" fmla="*/ 537029 h 945464"/>
              <a:gd name="connsiteX10" fmla="*/ 464457 w 1165212"/>
              <a:gd name="connsiteY10" fmla="*/ 464457 h 945464"/>
              <a:gd name="connsiteX11" fmla="*/ 391885 w 1165212"/>
              <a:gd name="connsiteY11" fmla="*/ 391886 h 945464"/>
              <a:gd name="connsiteX12" fmla="*/ 333828 w 1165212"/>
              <a:gd name="connsiteY12" fmla="*/ 319315 h 945464"/>
              <a:gd name="connsiteX13" fmla="*/ 304800 w 1165212"/>
              <a:gd name="connsiteY13" fmla="*/ 275772 h 945464"/>
              <a:gd name="connsiteX14" fmla="*/ 261257 w 1165212"/>
              <a:gd name="connsiteY14" fmla="*/ 232229 h 945464"/>
              <a:gd name="connsiteX15" fmla="*/ 232228 w 1165212"/>
              <a:gd name="connsiteY15" fmla="*/ 188686 h 945464"/>
              <a:gd name="connsiteX16" fmla="*/ 188685 w 1165212"/>
              <a:gd name="connsiteY16" fmla="*/ 159657 h 945464"/>
              <a:gd name="connsiteX17" fmla="*/ 145142 w 1165212"/>
              <a:gd name="connsiteY17" fmla="*/ 116115 h 945464"/>
              <a:gd name="connsiteX18" fmla="*/ 58057 w 1165212"/>
              <a:gd name="connsiteY18" fmla="*/ 58057 h 945464"/>
              <a:gd name="connsiteX19" fmla="*/ 0 w 1165212"/>
              <a:gd name="connsiteY19" fmla="*/ 0 h 9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5212" h="945464">
                <a:moveTo>
                  <a:pt x="1132114" y="928915"/>
                </a:moveTo>
                <a:cubicBezTo>
                  <a:pt x="1007325" y="845722"/>
                  <a:pt x="1165212" y="945464"/>
                  <a:pt x="1045028" y="885372"/>
                </a:cubicBezTo>
                <a:cubicBezTo>
                  <a:pt x="932482" y="829099"/>
                  <a:pt x="1067388" y="878310"/>
                  <a:pt x="957942" y="841829"/>
                </a:cubicBezTo>
                <a:lnTo>
                  <a:pt x="870857" y="783772"/>
                </a:lnTo>
                <a:cubicBezTo>
                  <a:pt x="856343" y="774096"/>
                  <a:pt x="843863" y="760259"/>
                  <a:pt x="827314" y="754743"/>
                </a:cubicBezTo>
                <a:lnTo>
                  <a:pt x="783771" y="740229"/>
                </a:lnTo>
                <a:cubicBezTo>
                  <a:pt x="769257" y="725715"/>
                  <a:pt x="756431" y="709288"/>
                  <a:pt x="740228" y="696686"/>
                </a:cubicBezTo>
                <a:cubicBezTo>
                  <a:pt x="712689" y="675267"/>
                  <a:pt x="653142" y="638629"/>
                  <a:pt x="653142" y="638629"/>
                </a:cubicBezTo>
                <a:cubicBezTo>
                  <a:pt x="643466" y="624115"/>
                  <a:pt x="637242" y="606573"/>
                  <a:pt x="624114" y="595086"/>
                </a:cubicBezTo>
                <a:cubicBezTo>
                  <a:pt x="597858" y="572112"/>
                  <a:pt x="537028" y="537029"/>
                  <a:pt x="537028" y="537029"/>
                </a:cubicBezTo>
                <a:cubicBezTo>
                  <a:pt x="459626" y="420923"/>
                  <a:pt x="561213" y="561211"/>
                  <a:pt x="464457" y="464457"/>
                </a:cubicBezTo>
                <a:cubicBezTo>
                  <a:pt x="367694" y="367695"/>
                  <a:pt x="508001" y="469297"/>
                  <a:pt x="391885" y="391886"/>
                </a:cubicBezTo>
                <a:cubicBezTo>
                  <a:pt x="363629" y="307116"/>
                  <a:pt x="399480" y="384967"/>
                  <a:pt x="333828" y="319315"/>
                </a:cubicBezTo>
                <a:cubicBezTo>
                  <a:pt x="321493" y="306980"/>
                  <a:pt x="315967" y="289173"/>
                  <a:pt x="304800" y="275772"/>
                </a:cubicBezTo>
                <a:cubicBezTo>
                  <a:pt x="291659" y="260003"/>
                  <a:pt x="274398" y="247998"/>
                  <a:pt x="261257" y="232229"/>
                </a:cubicBezTo>
                <a:cubicBezTo>
                  <a:pt x="250090" y="218828"/>
                  <a:pt x="244563" y="201021"/>
                  <a:pt x="232228" y="188686"/>
                </a:cubicBezTo>
                <a:cubicBezTo>
                  <a:pt x="219893" y="176351"/>
                  <a:pt x="202086" y="170824"/>
                  <a:pt x="188685" y="159657"/>
                </a:cubicBezTo>
                <a:cubicBezTo>
                  <a:pt x="172916" y="146517"/>
                  <a:pt x="161344" y="128717"/>
                  <a:pt x="145142" y="116115"/>
                </a:cubicBezTo>
                <a:cubicBezTo>
                  <a:pt x="117603" y="94696"/>
                  <a:pt x="58057" y="58057"/>
                  <a:pt x="58057" y="58057"/>
                </a:cubicBezTo>
                <a:cubicBezTo>
                  <a:pt x="23027" y="5514"/>
                  <a:pt x="44630" y="22317"/>
                  <a:pt x="0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8" name="Raven konektor 57"/>
          <p:cNvCxnSpPr/>
          <p:nvPr/>
        </p:nvCxnSpPr>
        <p:spPr>
          <a:xfrm flipH="1">
            <a:off x="4716016" y="4005064"/>
            <a:ext cx="14401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/>
          <p:nvPr/>
        </p:nvCxnSpPr>
        <p:spPr>
          <a:xfrm flipH="1">
            <a:off x="3635896" y="2420888"/>
            <a:ext cx="3456384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en konektor 64"/>
          <p:cNvCxnSpPr/>
          <p:nvPr/>
        </p:nvCxnSpPr>
        <p:spPr>
          <a:xfrm flipH="1">
            <a:off x="6660232" y="2492896"/>
            <a:ext cx="504056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en konektor 67"/>
          <p:cNvCxnSpPr/>
          <p:nvPr/>
        </p:nvCxnSpPr>
        <p:spPr>
          <a:xfrm>
            <a:off x="4427984" y="4365104"/>
            <a:ext cx="2232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en konektor 69"/>
          <p:cNvCxnSpPr/>
          <p:nvPr/>
        </p:nvCxnSpPr>
        <p:spPr>
          <a:xfrm flipH="1">
            <a:off x="4355976" y="2420888"/>
            <a:ext cx="2736304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243</Words>
  <Application>Microsoft Office PowerPoint</Application>
  <PresentationFormat>Diaprojekcija na zaslonu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37</cp:revision>
  <dcterms:created xsi:type="dcterms:W3CDTF">2021-02-04T15:09:36Z</dcterms:created>
  <dcterms:modified xsi:type="dcterms:W3CDTF">2022-03-15T06:08:57Z</dcterms:modified>
</cp:coreProperties>
</file>