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4" r:id="rId13"/>
    <p:sldId id="265" r:id="rId14"/>
    <p:sldId id="266" r:id="rId15"/>
    <p:sldId id="270" r:id="rId16"/>
    <p:sldId id="284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5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64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58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329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722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2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78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4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1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20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766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6760-A40D-4C54-9BC1-6215758B11F7}" type="datetimeFigureOut">
              <a:rPr lang="sl-SI" smtClean="0"/>
              <a:t>17. 03. 2022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570B-6BBD-44D1-94B2-B0D4E8683C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2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v9D57oWSF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Slovani" TargetMode="External"/><Relationship Id="rId2" Type="http://schemas.openxmlformats.org/officeDocument/2006/relationships/hyperlink" Target="https://sl.wikipedia.org/wiki/Hu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sitradenci.si/wp-content/uploads/2020/01/Atilova_pot_zlozenka_zts_radenci.pdf" TargetMode="External"/><Relationship Id="rId4" Type="http://schemas.openxmlformats.org/officeDocument/2006/relationships/hyperlink" Target="https://sl.wikipedia.org/wiki/Atil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16._marec" TargetMode="External"/><Relationship Id="rId2" Type="http://schemas.openxmlformats.org/officeDocument/2006/relationships/hyperlink" Target="https://sl.wikipedia.org/wiki/40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hyperlink" Target="https://sl.wikipedia.org/wiki/4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sl.wikipedia.org/wiki/Zemljank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HUNI IN SLOVANI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ŠOLA: OSNOVNA ŠOLA TIŠINA</a:t>
            </a:r>
          </a:p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AVTOR: ŽAN GIDER</a:t>
            </a:r>
          </a:p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MENTOR: MAG. BERNARDA ROUDI</a:t>
            </a:r>
          </a:p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DATUM: 17.03.2022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11" y="49745"/>
            <a:ext cx="2948861" cy="24391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84376" cy="23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ARHEOLOŠKE NAJDBE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859026" cy="3351962"/>
          </a:xfrm>
        </p:spPr>
      </p:pic>
      <p:pic>
        <p:nvPicPr>
          <p:cNvPr id="7" name="Ograd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72" y="2425509"/>
            <a:ext cx="2368296" cy="3118104"/>
          </a:xfrm>
        </p:spPr>
      </p:pic>
      <p:sp>
        <p:nvSpPr>
          <p:cNvPr id="6" name="PoljeZBesedilom 5"/>
          <p:cNvSpPr txBox="1"/>
          <p:nvPr/>
        </p:nvSpPr>
        <p:spPr>
          <a:xfrm>
            <a:off x="611560" y="465313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Slika13: Lopatni lemež, Narodni muzej Slovenije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419872" y="55892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Slika14: Srp in kosa iz Gradišča nad Bašljem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2414742" cy="3312368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228184" y="46531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Slika15: Stremeni in brzda iz Sebenj v Zasipu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39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VERA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verovali so v več bogov,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častili naravne pojave,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verjeli v  posmrtno življenje,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častili so moč narave, 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nudili žrtve, 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postavljali idole,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895600" cy="1834896"/>
          </a:xfrm>
        </p:spPr>
      </p:pic>
      <p:sp>
        <p:nvSpPr>
          <p:cNvPr id="5" name="PoljeZBesedilom 4"/>
          <p:cNvSpPr txBox="1"/>
          <p:nvPr/>
        </p:nvSpPr>
        <p:spPr>
          <a:xfrm>
            <a:off x="5148064" y="37890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Slika16: Verski obred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2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VIDEO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https://www.youtube.com/watch?v=bv9D57oWSFw</a:t>
            </a:r>
            <a:endParaRPr lang="sl-SI" dirty="0" smtClean="0"/>
          </a:p>
          <a:p>
            <a:r>
              <a:rPr lang="sl-SI" dirty="0" smtClean="0"/>
              <a:t>https://www.youtube.com/watch?v=DfI71l4U7ss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11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ZANIMIVOSTI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Najbolj pogosto imenovani so bili Slovani: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/>
              <a:t>SCLAVI, SCLAVENI, SCLAVANI, SCLAVINI</a:t>
            </a:r>
          </a:p>
          <a:p>
            <a:r>
              <a:rPr lang="sl-SI" dirty="0" smtClean="0"/>
              <a:t>Hunskega kralja Atilo so imenovali“ To je bil on“, ki je nazdravljal z leseno čašo.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97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VIRI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Božič Dragan,Zakladi tisočletij –Zgodovina Slovenije od neandertalcev do Slovanov. Modrijan založba ,1999.</a:t>
            </a:r>
          </a:p>
          <a:p>
            <a:r>
              <a:rPr lang="sl-SI" dirty="0" smtClean="0"/>
              <a:t>Korošec Paola, Alpski Slovani,Znanstveni inštitut </a:t>
            </a:r>
            <a:r>
              <a:rPr lang="sl-SI" dirty="0" err="1" smtClean="0"/>
              <a:t>Filozovske</a:t>
            </a:r>
            <a:r>
              <a:rPr lang="sl-SI" dirty="0" smtClean="0"/>
              <a:t> fakultete Ljubljana 1990</a:t>
            </a:r>
          </a:p>
          <a:p>
            <a:r>
              <a:rPr lang="sl-SI" dirty="0" err="1" smtClean="0"/>
              <a:t>Roudi</a:t>
            </a:r>
            <a:r>
              <a:rPr lang="sl-SI" dirty="0" smtClean="0"/>
              <a:t> Bernarda, Samostojni delovni zvezek za zgodovino v sedmem razredu osnovne šole, Mladinska knjiga Založba, Ljubljana, 2021</a:t>
            </a:r>
          </a:p>
          <a:p>
            <a:r>
              <a:rPr lang="sl-SI" dirty="0" smtClean="0"/>
              <a:t>Atilova pot-Zbirka krajevnih legend in zgodovinskih virov, TIPG Murska Sobota </a:t>
            </a:r>
          </a:p>
          <a:p>
            <a:r>
              <a:rPr lang="sl-SI" dirty="0" smtClean="0">
                <a:hlinkClick r:id="rId2"/>
              </a:rPr>
              <a:t>https://sl.wikipedia.org/wiki/Huni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https://sl.wikipedia.org/wiki/Slovani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https://sl.wikipedia.org/wiki/Atila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https://visitradenci.si/wp-content/uploads/2020/01/Atilova_pot_zlozenka_zts_radenci.pdf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2884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MNENJE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Huni in Slovani so nam pustili velik pečat. </a:t>
            </a:r>
            <a:endParaRPr lang="sl-SI" dirty="0"/>
          </a:p>
          <a:p>
            <a:r>
              <a:rPr lang="sl-SI" dirty="0" smtClean="0"/>
              <a:t>Vedno, ko sem bom peljal mimo Kapele se bom spomnil na Atilo in njegovo pot. Zagotovo jo bom v bližnji prihodnosti tudi prehodil. </a:t>
            </a:r>
          </a:p>
          <a:p>
            <a:r>
              <a:rPr lang="sl-SI" dirty="0" smtClean="0"/>
              <a:t>Slovani pa mi bodo ostali v spominu predvsem zaradi našega jezika slovenščine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5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HVALA ZA VAŠO POZORNOST!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024856"/>
            <a:ext cx="6515100" cy="3676650"/>
          </a:xfrm>
        </p:spPr>
      </p:pic>
    </p:spTree>
    <p:extLst>
      <p:ext uri="{BB962C8B-B14F-4D97-AF65-F5344CB8AC3E}">
        <p14:creationId xmlns:p14="http://schemas.microsoft.com/office/powerpoint/2010/main" val="7826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ZGODOVINA HUNOV 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680520" cy="4525963"/>
          </a:xfrm>
        </p:spPr>
        <p:txBody>
          <a:bodyPr>
            <a:noAutofit/>
          </a:bodyPr>
          <a:lstStyle/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Huni so bili pastirski nomadi, </a:t>
            </a:r>
          </a:p>
          <a:p>
            <a:pPr marL="0" indent="0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sloveli po konjeniških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spretnostih,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prvič so omenjeni pod imenom </a:t>
            </a:r>
            <a:r>
              <a:rPr lang="sl-SI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Hagnuji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njihova pradomovina je bila ob rekah: Volga, Don, Dneper</a:t>
            </a:r>
          </a:p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ukvarjali so se z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živinorejo,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ustanovili so državo na območju današnje Mongolije in zahodne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Kitajske,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sodelovali so v številnih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vojnah,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evropsko zgodovino so vstopili z vdorom v jugovzhodno Evropo, ko so premagali Vzhodne in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Zahodne Gote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04" y="2122955"/>
            <a:ext cx="3390528" cy="2530181"/>
          </a:xfrm>
        </p:spPr>
      </p:pic>
      <p:sp>
        <p:nvSpPr>
          <p:cNvPr id="6" name="PoljeZBesedilom 5"/>
          <p:cNvSpPr txBox="1"/>
          <p:nvPr/>
        </p:nvSpPr>
        <p:spPr>
          <a:xfrm>
            <a:off x="5076056" y="46531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Slika1: Pot Hunskih vdorov v Evropo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7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BITKE HUNOV 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38600" cy="2914523"/>
          </a:xfrm>
        </p:spPr>
      </p:pic>
      <p:pic>
        <p:nvPicPr>
          <p:cNvPr id="6" name="Ograd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76" y="1052736"/>
            <a:ext cx="2775397" cy="1841855"/>
          </a:xfrm>
        </p:spPr>
      </p:pic>
      <p:sp>
        <p:nvSpPr>
          <p:cNvPr id="7" name="PoljeZBesedilom 6"/>
          <p:cNvSpPr txBox="1"/>
          <p:nvPr/>
        </p:nvSpPr>
        <p:spPr>
          <a:xfrm>
            <a:off x="5436096" y="28529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Slika3. Huni plenijo rimsko vilo v Galiji 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7" y="3487573"/>
            <a:ext cx="5080000" cy="290830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203848" y="6403309"/>
            <a:ext cx="486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Slika4: Hunska invazija Italije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1560" y="43651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Slika2: Huni siloviti bojevniki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HUNSKI IMPERIJ 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letom 370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se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Huni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pojavili    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severno od Kaspijskega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jezera,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okoli leta 370 </a:t>
            </a:r>
            <a:r>
              <a:rPr lang="sl-S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Balaber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začenja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združevati Hune in germanska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plemena, 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leta 437 Atila in Bleda postaneta poveljnika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Hunov,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leta 445 po Smrti Blede Atila postane edini vladar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Hunov,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leta 469 konec Hunskega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imperija 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148064" y="52292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Slika5: Imperij v času Atile</a:t>
            </a:r>
            <a:endParaRPr lang="sl-SI" dirty="0"/>
          </a:p>
        </p:txBody>
      </p:sp>
      <p:pic>
        <p:nvPicPr>
          <p:cNvPr id="9" name="Ograda vsebin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878012" cy="3753916"/>
          </a:xfrm>
        </p:spPr>
      </p:pic>
    </p:spTree>
    <p:extLst>
      <p:ext uri="{BB962C8B-B14F-4D97-AF65-F5344CB8AC3E}">
        <p14:creationId xmlns:p14="http://schemas.microsoft.com/office/powerpoint/2010/main" val="41231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ATILA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Hunski vojskovodja,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rojen v Kavkazu okoli 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406"/>
              </a:rPr>
              <a:t>406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umrl v Panoniji  </a:t>
            </a:r>
            <a:r>
              <a:rPr lang="pl-PL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16. marca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453"/>
              </a:rPr>
              <a:t>45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453"/>
              </a:rPr>
              <a:t>3</a:t>
            </a:r>
            <a:endParaRPr lang="sl-SI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 mož nizke čokate postave z veliko glavo, ploščatim nosom in štrlečo brado,</a:t>
            </a:r>
          </a:p>
          <a:p>
            <a:r>
              <a:rPr lang="sl-S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jedel </a:t>
            </a:r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lesenih skled,</a:t>
            </a:r>
          </a:p>
          <a:p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 grozovit vladar, </a:t>
            </a:r>
          </a:p>
          <a:p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želel samo </a:t>
            </a:r>
            <a:r>
              <a:rPr lang="sl-S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oblast,</a:t>
            </a:r>
          </a:p>
          <a:p>
            <a:r>
              <a:rPr lang="sl-SI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l-S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 je več žena in tri otroke</a:t>
            </a:r>
          </a:p>
          <a:p>
            <a:r>
              <a:rPr lang="sl-SI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Atilovo mesto je bilo sestavljeno iz šotorov</a:t>
            </a:r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02756" cy="4525963"/>
          </a:xfrm>
        </p:spPr>
      </p:pic>
      <p:sp>
        <p:nvSpPr>
          <p:cNvPr id="6" name="PoljeZBesedilom 5"/>
          <p:cNvSpPr txBox="1"/>
          <p:nvPr/>
        </p:nvSpPr>
        <p:spPr>
          <a:xfrm>
            <a:off x="4860032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Slika6: Atila hunski vojskovodja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65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ATILOVA POT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prestol se je povzpel po smrti strica </a:t>
            </a:r>
            <a:r>
              <a:rPr lang="sl-S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Rue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434</a:t>
            </a:r>
          </a:p>
          <a:p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vladal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imperiju od srednje Evrope preko Kaspijskega jezera in Donave vse do Baltika. </a:t>
            </a:r>
          </a:p>
          <a:p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Leta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 in 452 je obiskal tudi naše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kraje</a:t>
            </a:r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5364088" y="33569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Slika7: Smerokaza</a:t>
            </a:r>
            <a:endParaRPr lang="sl-SI" dirty="0"/>
          </a:p>
        </p:txBody>
      </p:sp>
      <p:pic>
        <p:nvPicPr>
          <p:cNvPr id="8" name="Ograda vsebin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857500" cy="2143125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89" y="3726324"/>
            <a:ext cx="3221736" cy="213969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237789" y="5949280"/>
            <a:ext cx="32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Slika8: Pot, ki naznanja konec prekletstva </a:t>
            </a:r>
            <a:r>
              <a:rPr lang="sl-SI" dirty="0" err="1" smtClean="0"/>
              <a:t>Šutjove</a:t>
            </a:r>
            <a:r>
              <a:rPr lang="sl-SI" dirty="0" smtClean="0"/>
              <a:t> Grabe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21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ATILOVA POT V NAŠI BL</a:t>
            </a:r>
            <a:r>
              <a:rPr lang="sl-SI" dirty="0" smtClean="0">
                <a:solidFill>
                  <a:srgbClr val="FF0000"/>
                </a:solidFill>
              </a:rPr>
              <a:t>IŽINI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ljudska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domišljija je videla Atilov grad na hribčku pri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Kapeli, kjer so postavili kapelo iz kamna iz Atilovega gradu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Dragotinec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pod Kapelo vleče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graba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znana po Atilovem gradu</a:t>
            </a: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Atilova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 se je končala v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Šutjovi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grabi, kjer bi ga naj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pokopali </a:t>
            </a: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dolžina Atilove poti 4km in  5,5 km z izhodiščem v Radencih odsek za Kapelo</a:t>
            </a:r>
          </a:p>
          <a:p>
            <a:pPr marL="0" indent="0">
              <a:buNone/>
            </a:pPr>
            <a:endParaRPr lang="sl-SI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Ograd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018735" cy="4525963"/>
          </a:xfrm>
        </p:spPr>
      </p:pic>
      <p:sp>
        <p:nvSpPr>
          <p:cNvPr id="8" name="PoljeZBesedilom 7"/>
          <p:cNvSpPr txBox="1"/>
          <p:nvPr/>
        </p:nvSpPr>
        <p:spPr>
          <a:xfrm>
            <a:off x="5148064" y="605935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SLIKA9: Zemljevid Atilove poti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2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SLOVANI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razvili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se iz mešanice staroselskih skupnih prednikov Baltov in Slovanov,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Slovanom so Huni pomagali prisiliti Gote k umiku tako so Slovani začeli naseljevati ozemlje,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naselitev Alpskih Slovanov je tesno povezana z preselitvijo Langobardov v predele južno od srednjega Podonavja in odhod Panonije v Italijo</a:t>
            </a:r>
          </a:p>
          <a:p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3771900" cy="3400425"/>
          </a:xfrm>
        </p:spPr>
      </p:pic>
      <p:sp>
        <p:nvSpPr>
          <p:cNvPr id="6" name="PoljeZBesedilom 5"/>
          <p:cNvSpPr txBox="1"/>
          <p:nvPr/>
        </p:nvSpPr>
        <p:spPr>
          <a:xfrm>
            <a:off x="4788024" y="50131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Slika10: Delitev Slovanov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11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ŽIVLJENJE SLOVANOV </a:t>
            </a:r>
            <a:endParaRPr lang="sl-SI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živeli so v vzhodni in severni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Evropi v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enoprostornih bivališčih imenovanih </a:t>
            </a:r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zemljanke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stalna bivališča so postavljali ob nekdanjih starejših središčih in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naseljih</a:t>
            </a:r>
          </a:p>
          <a:p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ukvarjali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se s pašno živinorejo in požigalnim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poljedeljstvom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asneje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ornim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poljedeljstvom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obdelovali so 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kovino,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izdelovali orodje, orožje in nakit </a:t>
            </a:r>
          </a:p>
          <a:p>
            <a:endParaRPr lang="sl-SI" dirty="0"/>
          </a:p>
        </p:txBody>
      </p:sp>
      <p:pic>
        <p:nvPicPr>
          <p:cNvPr id="5" name="Ograda vsebin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38600" cy="2310818"/>
          </a:xfrm>
        </p:spPr>
      </p:pic>
      <p:sp>
        <p:nvSpPr>
          <p:cNvPr id="6" name="PoljeZBesedilom 5"/>
          <p:cNvSpPr txBox="1"/>
          <p:nvPr/>
        </p:nvSpPr>
        <p:spPr>
          <a:xfrm>
            <a:off x="4572000" y="367638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Slika11: Bivališče Slovanov 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62" y="4149080"/>
            <a:ext cx="3814723" cy="208823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4860032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Slika12: Prikaz kmetijstva pri Slovanih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6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598</Words>
  <Application>Microsoft Office PowerPoint</Application>
  <PresentationFormat>Diaprojekcija na zaslonu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Officeova tema</vt:lpstr>
      <vt:lpstr>HUNI IN SLOVANI</vt:lpstr>
      <vt:lpstr>ZGODOVINA HUNOV </vt:lpstr>
      <vt:lpstr>BITKE HUNOV </vt:lpstr>
      <vt:lpstr>HUNSKI IMPERIJ </vt:lpstr>
      <vt:lpstr>ATILA</vt:lpstr>
      <vt:lpstr>ATILOVA POT</vt:lpstr>
      <vt:lpstr>ATILOVA POT V NAŠI BLIŽINI </vt:lpstr>
      <vt:lpstr>SLOVANI</vt:lpstr>
      <vt:lpstr>ŽIVLJENJE SLOVANOV </vt:lpstr>
      <vt:lpstr>ARHEOLOŠKE NAJDBE</vt:lpstr>
      <vt:lpstr>VERA </vt:lpstr>
      <vt:lpstr>VIDEO</vt:lpstr>
      <vt:lpstr>ZANIMIVOSTI</vt:lpstr>
      <vt:lpstr>VIRI</vt:lpstr>
      <vt:lpstr>MNENJE </vt:lpstr>
      <vt:lpstr>HVALA ZA VAŠO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HUNI IN SLOVANI</dc:title>
  <dc:creator>Uporabnik</dc:creator>
  <cp:lastModifiedBy>Uporabnik</cp:lastModifiedBy>
  <cp:revision>46</cp:revision>
  <dcterms:created xsi:type="dcterms:W3CDTF">2022-03-12T18:17:17Z</dcterms:created>
  <dcterms:modified xsi:type="dcterms:W3CDTF">2022-03-17T11:29:43Z</dcterms:modified>
</cp:coreProperties>
</file>