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8786-A100-4CE3-8952-E27C4113E5F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5F2DD-034A-4608-B81A-E42CE4F5FD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504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B6516D-A0F3-4E9C-8F36-9573A0E35BD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FE3D94-5715-4017-9EFB-6992DCF09D2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581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3A4C0D-4424-4307-9962-8771FCF5A5C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D32D6E-D76E-46B3-8594-CD822160A90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6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4AEC2-AE78-43D6-98E1-83E0FF45BF0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01440-B073-4941-8F38-B8ED75A133C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156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B2A2D-B396-4360-8BD6-FA6FF21479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F40656-EDC0-4C06-842B-20919E0A25E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743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7E6411-37AB-404B-A44D-B78679219E0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73780D-C6C0-4D49-B074-F8EB0C7619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246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BC1C32-1735-4299-897B-558C0411BAD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EC984-6286-445F-A15F-4A9D8C6C30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72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325D6F-F0BA-4778-A5FE-8F9C1B51C32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1DDB39-F8F3-4D11-8B9B-7E0EE1C7D31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69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1FFFF3-6A1D-4A77-875B-00D01687E14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81DDBB-52BD-41E1-AF81-FDB39F17692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6181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5ECA-9A58-4F52-950F-3F29F5AAD8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D8CF6F-518C-4763-B5AC-085F1A7FC3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0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9DF310-878C-45A5-9886-2D3FFA29F5F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8B026C-1649-49A6-A131-6C7B12DE943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6425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5BC55-62D8-4445-ADB4-E87A140B36B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12C477-A118-4E33-9F74-F7D2035640B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616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E1AB71-EDC1-42B0-B3D2-B4CC6BB0BDA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B39DD1-2D15-4D40-96B1-F870C899787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205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244A03-CA4C-4E1C-B515-697BF6F8CDD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67A3AA-52C2-40F8-B93A-244D6505B95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9162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C2BF7D-1D31-4845-A5D9-0B587AA0488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1DC9AF-BCBE-4FE5-96B3-5CD4EB40E8E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16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7BCBC-5438-47E6-BAF0-D563E16FC90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FEAC26-B96B-4CC3-A4D6-071BA78F6C0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8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algn="ctr"/>
            <a:r>
              <a:rPr lang="sl-SI" altLang="sl-SI" sz="3200" b="1">
                <a:solidFill>
                  <a:srgbClr val="FF0000"/>
                </a:solidFill>
              </a:rPr>
              <a:t>Preverjanje znanja – Ottov proces</a:t>
            </a:r>
          </a:p>
        </p:txBody>
      </p:sp>
      <p:sp>
        <p:nvSpPr>
          <p:cNvPr id="268291" name="Označba mesta vsebine 2"/>
          <p:cNvSpPr>
            <a:spLocks noGrp="1" noChangeArrowheads="1"/>
          </p:cNvSpPr>
          <p:nvPr>
            <p:ph idx="1"/>
          </p:nvPr>
        </p:nvSpPr>
        <p:spPr>
          <a:xfrm>
            <a:off x="1981200" y="1196975"/>
            <a:ext cx="8229600" cy="5111750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2400"/>
              <a:t>1. Z zrakom začetnega stanja 0,95 bar in 280 K izvajamo naslednji krožni proces: Najprej zrak izentropno stiskamo na tlak 10 bar. Temu sledi izohorno povečanje tlaka, da temperatura naraste na 1500 K. Nato se zrak izentropno razteza tako, da se mu z izohornim odvodom toplote vrne v začetno stanje. Skiciraj potek procesa v p-V in T-S diagramu, določi termodinamične veličine stanja v karakterističnih točkah procesa, izmenjano toploto, koristno delo in termodinamični izkoristek procesa.</a:t>
            </a:r>
          </a:p>
          <a:p>
            <a:pPr marL="0" indent="0">
              <a:buNone/>
            </a:pPr>
            <a:endParaRPr lang="sl-SI" altLang="sl-SI" sz="2400"/>
          </a:p>
          <a:p>
            <a:pPr marL="0" indent="0">
              <a:buNone/>
            </a:pPr>
            <a:endParaRPr lang="sl-SI" altLang="sl-SI" sz="2400"/>
          </a:p>
        </p:txBody>
      </p:sp>
      <p:sp>
        <p:nvSpPr>
          <p:cNvPr id="268292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EF11EAD-DCD6-440F-8056-2588D7DE223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68293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6" y="4497388"/>
            <a:ext cx="8162925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8294" name="PoljeZBesedilom 1"/>
          <p:cNvSpPr txBox="1">
            <a:spLocks noChangeArrowheads="1"/>
          </p:cNvSpPr>
          <p:nvPr/>
        </p:nvSpPr>
        <p:spPr bwMode="auto">
          <a:xfrm>
            <a:off x="3287714" y="4941888"/>
            <a:ext cx="9366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B050"/>
                </a:solidFill>
              </a:rPr>
              <a:t>0,95</a:t>
            </a:r>
          </a:p>
        </p:txBody>
      </p:sp>
    </p:spTree>
    <p:extLst>
      <p:ext uri="{BB962C8B-B14F-4D97-AF65-F5344CB8AC3E}">
        <p14:creationId xmlns:p14="http://schemas.microsoft.com/office/powerpoint/2010/main" val="193564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algn="ctr"/>
            <a:r>
              <a:rPr lang="sl-SI" altLang="sl-SI" sz="3200" b="1">
                <a:solidFill>
                  <a:srgbClr val="FF0000"/>
                </a:solidFill>
              </a:rPr>
              <a:t>Preverjanje znanja – Ottov proces</a:t>
            </a:r>
          </a:p>
        </p:txBody>
      </p:sp>
      <p:sp>
        <p:nvSpPr>
          <p:cNvPr id="269315" name="Označba mesta vsebine 2"/>
          <p:cNvSpPr>
            <a:spLocks noGrp="1" noChangeArrowheads="1"/>
          </p:cNvSpPr>
          <p:nvPr>
            <p:ph idx="1"/>
          </p:nvPr>
        </p:nvSpPr>
        <p:spPr>
          <a:xfrm>
            <a:off x="1981200" y="1196975"/>
            <a:ext cx="8229600" cy="5111750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2400"/>
              <a:t>2. Za Ottov krožni proces poznamo: minimalni tlak je 1 bar, minimalna temperatura pa 293 K. Kompresijsko razmerje </a:t>
            </a:r>
            <a:r>
              <a:rPr lang="el-GR" altLang="sl-SI" sz="2400"/>
              <a:t>ε</a:t>
            </a:r>
            <a:r>
              <a:rPr lang="sl-SI" altLang="sl-SI" sz="2400"/>
              <a:t> = 9,2, maksimalni tlak pa 67,7 bar. Skiciraj potek procesa v p-V in T-S diagramu, določi termodinamične veličine stanja v karakterističnih točkah procesa, izmenjano toploto, koristno delo in termodinamični izkoristek procesa. Krožni proces poteka z zrakom.</a:t>
            </a:r>
          </a:p>
          <a:p>
            <a:pPr marL="0" indent="0">
              <a:buNone/>
            </a:pPr>
            <a:endParaRPr lang="sl-SI" altLang="sl-SI" sz="2400"/>
          </a:p>
          <a:p>
            <a:pPr marL="0" indent="0">
              <a:buNone/>
            </a:pPr>
            <a:endParaRPr lang="sl-SI" altLang="sl-SI" sz="2400"/>
          </a:p>
        </p:txBody>
      </p:sp>
      <p:sp>
        <p:nvSpPr>
          <p:cNvPr id="269316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A8DD2A3-F6A3-4159-AE02-EAD4534A699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69317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3886201"/>
            <a:ext cx="8169275" cy="20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55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algn="ctr"/>
            <a:r>
              <a:rPr lang="sl-SI" altLang="sl-SI" sz="3200" b="1">
                <a:solidFill>
                  <a:srgbClr val="FF0000"/>
                </a:solidFill>
              </a:rPr>
              <a:t>Preverjanje znanja – Dieslov proces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196752"/>
            <a:ext cx="8229600" cy="5112568"/>
          </a:xfrm>
          <a:blipFill>
            <a:blip r:embed="rId2"/>
            <a:stretch>
              <a:fillRect l="-1111" t="-834" r="-1852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70340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665A7B4-865B-40E6-85D7-245F51EE214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70341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4024313"/>
            <a:ext cx="672465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1864" y="4653137"/>
            <a:ext cx="1368152" cy="407099"/>
          </a:xfrm>
          <a:prstGeom prst="rect">
            <a:avLst/>
          </a:prstGeom>
          <a:blipFill>
            <a:blip r:embed="rId4"/>
            <a:stretch>
              <a:fillRect l="-4444" t="-4478" b="-26866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099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algn="ctr"/>
            <a:r>
              <a:rPr lang="sl-SI" altLang="sl-SI" sz="3200" b="1">
                <a:solidFill>
                  <a:srgbClr val="FF0000"/>
                </a:solidFill>
              </a:rPr>
              <a:t>Preverjanje znanja – Dieslov proces</a:t>
            </a:r>
          </a:p>
        </p:txBody>
      </p:sp>
      <p:sp>
        <p:nvSpPr>
          <p:cNvPr id="271363" name="Označba mesta vsebine 2"/>
          <p:cNvSpPr>
            <a:spLocks noGrp="1" noChangeArrowheads="1"/>
          </p:cNvSpPr>
          <p:nvPr>
            <p:ph idx="1"/>
          </p:nvPr>
        </p:nvSpPr>
        <p:spPr>
          <a:xfrm>
            <a:off x="1981200" y="1196975"/>
            <a:ext cx="8229600" cy="5111750"/>
          </a:xfrm>
        </p:spPr>
        <p:txBody>
          <a:bodyPr/>
          <a:lstStyle/>
          <a:p>
            <a:pPr marL="0" indent="0">
              <a:buClr>
                <a:srgbClr val="00007D"/>
              </a:buClr>
              <a:buNone/>
            </a:pPr>
            <a:r>
              <a:rPr lang="sl-SI" altLang="sl-SI" sz="2400"/>
              <a:t>2. </a:t>
            </a:r>
            <a:r>
              <a:rPr lang="sl-SI" altLang="sl-SI" sz="2400">
                <a:solidFill>
                  <a:srgbClr val="000000"/>
                </a:solidFill>
              </a:rPr>
              <a:t>Dieslov krožni proces poteka v štirih taktih. Delovna snov naj ima lastnosti zraka m = 1 kg. Začetni tlak znaša 1,1 bar, začetna temperatura 10°C , kompresijsko razmerje 22,5 in najvišja temperatura 1727°C. Začetna prostornina motorja je 1,5 litra, proces se izvaja z zrakom. Skiciraj potek procesa v p-V in T-S diagramu.</a:t>
            </a:r>
          </a:p>
          <a:p>
            <a:pPr marL="0" indent="0">
              <a:buClr>
                <a:srgbClr val="00007D"/>
              </a:buClr>
              <a:buNone/>
            </a:pPr>
            <a:endParaRPr lang="sl-SI" altLang="sl-SI" sz="2400"/>
          </a:p>
          <a:p>
            <a:pPr marL="0" indent="0">
              <a:buNone/>
            </a:pPr>
            <a:endParaRPr lang="sl-SI" altLang="sl-SI" sz="2400"/>
          </a:p>
        </p:txBody>
      </p:sp>
      <p:sp>
        <p:nvSpPr>
          <p:cNvPr id="271364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AD8E69F-9C3C-4C98-B0A7-020FCC2B243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71365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75" y="3578225"/>
            <a:ext cx="672465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9606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algn="ctr"/>
            <a:r>
              <a:rPr lang="sl-SI" altLang="sl-SI" sz="3200" b="1">
                <a:solidFill>
                  <a:srgbClr val="FF0000"/>
                </a:solidFill>
              </a:rPr>
              <a:t>Preverjanje znanja – Dieslov proces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196752"/>
            <a:ext cx="8229600" cy="5112568"/>
          </a:xfrm>
          <a:blipFill>
            <a:blip r:embed="rId2"/>
            <a:stretch>
              <a:fillRect l="-1111" t="-834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272388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593BDD8-AAAC-4079-8C5D-2353DCB1547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72389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3213100"/>
            <a:ext cx="672465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42864" y="1960865"/>
            <a:ext cx="8229600" cy="1136978"/>
          </a:xfrm>
          <a:prstGeom prst="rect">
            <a:avLst/>
          </a:prstGeom>
          <a:blipFill>
            <a:blip r:embed="rId4"/>
            <a:stretch>
              <a:fillRect l="-963" t="-3226" b="-8065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14905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243</Words>
  <Application>Microsoft Office PowerPoint</Application>
  <PresentationFormat>Širokozaslonsko</PresentationFormat>
  <Paragraphs>18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Preverjanje znanja – Ottov proces</vt:lpstr>
      <vt:lpstr>Preverjanje znanja – Ottov proces</vt:lpstr>
      <vt:lpstr>Preverjanje znanja – Dieslov proces</vt:lpstr>
      <vt:lpstr>Preverjanje znanja – Dieslov proces</vt:lpstr>
      <vt:lpstr>Preverjanje znanja – Dieslov proces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31</cp:revision>
  <dcterms:created xsi:type="dcterms:W3CDTF">2021-09-29T19:34:14Z</dcterms:created>
  <dcterms:modified xsi:type="dcterms:W3CDTF">2022-04-10T10:38:47Z</dcterms:modified>
</cp:coreProperties>
</file>