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71" r:id="rId2"/>
    <p:sldId id="314" r:id="rId3"/>
    <p:sldId id="276" r:id="rId4"/>
    <p:sldId id="277" r:id="rId5"/>
    <p:sldId id="280" r:id="rId6"/>
    <p:sldId id="290" r:id="rId7"/>
    <p:sldId id="281" r:id="rId8"/>
    <p:sldId id="283" r:id="rId9"/>
    <p:sldId id="322" r:id="rId10"/>
    <p:sldId id="285" r:id="rId11"/>
    <p:sldId id="284" r:id="rId12"/>
    <p:sldId id="323" r:id="rId13"/>
    <p:sldId id="286" r:id="rId14"/>
    <p:sldId id="321" r:id="rId15"/>
    <p:sldId id="291" r:id="rId16"/>
    <p:sldId id="289" r:id="rId17"/>
    <p:sldId id="287" r:id="rId18"/>
    <p:sldId id="315" r:id="rId19"/>
    <p:sldId id="288" r:id="rId20"/>
    <p:sldId id="292" r:id="rId21"/>
    <p:sldId id="293" r:id="rId22"/>
    <p:sldId id="294" r:id="rId23"/>
    <p:sldId id="295" r:id="rId24"/>
    <p:sldId id="296" r:id="rId25"/>
    <p:sldId id="310" r:id="rId26"/>
    <p:sldId id="313" r:id="rId27"/>
    <p:sldId id="308" r:id="rId28"/>
    <p:sldId id="309" r:id="rId29"/>
    <p:sldId id="316" r:id="rId30"/>
    <p:sldId id="317" r:id="rId31"/>
    <p:sldId id="311" r:id="rId32"/>
    <p:sldId id="318" r:id="rId33"/>
    <p:sldId id="319" r:id="rId34"/>
    <p:sldId id="307" r:id="rId35"/>
    <p:sldId id="298" r:id="rId36"/>
    <p:sldId id="324" r:id="rId37"/>
    <p:sldId id="299" r:id="rId38"/>
    <p:sldId id="300" r:id="rId39"/>
    <p:sldId id="301" r:id="rId40"/>
    <p:sldId id="302" r:id="rId41"/>
    <p:sldId id="303" r:id="rId42"/>
    <p:sldId id="304" r:id="rId43"/>
    <p:sldId id="305" r:id="rId44"/>
    <p:sldId id="320" r:id="rId45"/>
    <p:sldId id="306" r:id="rId46"/>
  </p:sldIdLst>
  <p:sldSz cx="12192000" cy="6858000"/>
  <p:notesSz cx="6858000" cy="9144000"/>
  <p:defaultTextStyle>
    <a:defPPr>
      <a:defRPr lang="sl-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C0C6"/>
    <a:srgbClr val="FABDA0"/>
    <a:srgbClr val="FFBB61"/>
    <a:srgbClr val="C583E9"/>
    <a:srgbClr val="87C6CB"/>
    <a:srgbClr val="FFFF00"/>
    <a:srgbClr val="EA6262"/>
    <a:srgbClr val="F60000"/>
    <a:srgbClr val="D6CA2A"/>
    <a:srgbClr val="A89B7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glav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l-SI"/>
          </a:p>
        </p:txBody>
      </p:sp>
      <p:sp>
        <p:nvSpPr>
          <p:cNvPr id="3" name="Označba mesta datum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3ACDD6-474F-4564-A845-F6D059D6C506}" type="datetimeFigureOut">
              <a:rPr lang="sl-SI" smtClean="0"/>
              <a:t>26.3.2023</a:t>
            </a:fld>
            <a:endParaRPr lang="sl-SI"/>
          </a:p>
        </p:txBody>
      </p:sp>
      <p:sp>
        <p:nvSpPr>
          <p:cNvPr id="4" name="Označba mesta stranske slik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l-SI"/>
          </a:p>
        </p:txBody>
      </p:sp>
      <p:sp>
        <p:nvSpPr>
          <p:cNvPr id="5" name="Označba mesta opomb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6" name="Označba mesta no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l-SI"/>
          </a:p>
        </p:txBody>
      </p:sp>
      <p:sp>
        <p:nvSpPr>
          <p:cNvPr id="7" name="Označba mesta številke diapoz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B86D64-BD5E-4513-97F7-72D3F9AD9F7A}" type="slidenum">
              <a:rPr lang="sl-SI" smtClean="0"/>
              <a:t>‹#›</a:t>
            </a:fld>
            <a:endParaRPr lang="sl-SI"/>
          </a:p>
        </p:txBody>
      </p:sp>
    </p:spTree>
    <p:extLst>
      <p:ext uri="{BB962C8B-B14F-4D97-AF65-F5344CB8AC3E}">
        <p14:creationId xmlns:p14="http://schemas.microsoft.com/office/powerpoint/2010/main" val="3094221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Naslovni diapozitiv">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450A5AF8-6779-4B26-80B1-415C2094E2B2}"/>
              </a:ext>
            </a:extLst>
          </p:cNvPr>
          <p:cNvSpPr>
            <a:spLocks noGrp="1"/>
          </p:cNvSpPr>
          <p:nvPr>
            <p:ph type="ctrTitle"/>
          </p:nvPr>
        </p:nvSpPr>
        <p:spPr>
          <a:xfrm>
            <a:off x="1524000" y="1122363"/>
            <a:ext cx="9144000" cy="2387600"/>
          </a:xfrm>
        </p:spPr>
        <p:txBody>
          <a:bodyPr anchor="b"/>
          <a:lstStyle>
            <a:lvl1pPr algn="ctr">
              <a:defRPr sz="6000"/>
            </a:lvl1pPr>
          </a:lstStyle>
          <a:p>
            <a:r>
              <a:rPr lang="sl-SI"/>
              <a:t>Kliknite, če želite urediti slog naslova matrice</a:t>
            </a:r>
          </a:p>
        </p:txBody>
      </p:sp>
      <p:sp>
        <p:nvSpPr>
          <p:cNvPr id="3" name="Podnaslov 2">
            <a:extLst>
              <a:ext uri="{FF2B5EF4-FFF2-40B4-BE49-F238E27FC236}">
                <a16:creationId xmlns:a16="http://schemas.microsoft.com/office/drawing/2014/main" id="{CDEBB769-3D1C-4C68-93BE-A738D7117D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l-SI"/>
              <a:t>Kliknite, če želite urediti slog podnaslova matrice</a:t>
            </a:r>
          </a:p>
        </p:txBody>
      </p:sp>
      <p:sp>
        <p:nvSpPr>
          <p:cNvPr id="4" name="Označba mesta datuma 3">
            <a:extLst>
              <a:ext uri="{FF2B5EF4-FFF2-40B4-BE49-F238E27FC236}">
                <a16:creationId xmlns:a16="http://schemas.microsoft.com/office/drawing/2014/main" id="{E6720718-795D-4986-B5EE-249D0CB84D89}"/>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5" name="Označba mesta noge 4">
            <a:extLst>
              <a:ext uri="{FF2B5EF4-FFF2-40B4-BE49-F238E27FC236}">
                <a16:creationId xmlns:a16="http://schemas.microsoft.com/office/drawing/2014/main" id="{32E6EA70-8FD8-42BF-8E3B-855395724AB8}"/>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962FB46D-6BED-4189-BEA8-6AF8F6B0F7C4}"/>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2256565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slov in vsebin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E5FC3A3-F445-4014-8469-6E0236A82B9E}"/>
              </a:ext>
            </a:extLst>
          </p:cNvPr>
          <p:cNvSpPr>
            <a:spLocks noGrp="1"/>
          </p:cNvSpPr>
          <p:nvPr>
            <p:ph type="title"/>
          </p:nvPr>
        </p:nvSpPr>
        <p:spPr/>
        <p:txBody>
          <a:bodyPr/>
          <a:lstStyle/>
          <a:p>
            <a:r>
              <a:rPr lang="sl-SI"/>
              <a:t>Kliknite, če želite urediti slog naslova matrice</a:t>
            </a:r>
          </a:p>
        </p:txBody>
      </p:sp>
      <p:sp>
        <p:nvSpPr>
          <p:cNvPr id="3" name="Označba mesta vsebine 2">
            <a:extLst>
              <a:ext uri="{FF2B5EF4-FFF2-40B4-BE49-F238E27FC236}">
                <a16:creationId xmlns:a16="http://schemas.microsoft.com/office/drawing/2014/main" id="{18BEBD3E-FF2D-49FA-81F2-C50DE0AD184F}"/>
              </a:ext>
            </a:extLst>
          </p:cNvPr>
          <p:cNvSpPr>
            <a:spLocks noGrp="1"/>
          </p:cNvSpPr>
          <p:nvPr>
            <p:ph idx="1"/>
          </p:nvPr>
        </p:nvSpPr>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0273B482-352E-4A68-AEF1-228C40B1572D}"/>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5" name="Označba mesta noge 4">
            <a:extLst>
              <a:ext uri="{FF2B5EF4-FFF2-40B4-BE49-F238E27FC236}">
                <a16:creationId xmlns:a16="http://schemas.microsoft.com/office/drawing/2014/main" id="{F5D11A74-E18A-470E-81D8-1FF11698B937}"/>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F56F5D41-0B68-496D-88F9-46666A0C074D}"/>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3412724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Glava odsek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77131480-52F4-46E0-BF55-E3EC8BAEEF6A}"/>
              </a:ext>
            </a:extLst>
          </p:cNvPr>
          <p:cNvSpPr>
            <a:spLocks noGrp="1"/>
          </p:cNvSpPr>
          <p:nvPr>
            <p:ph type="title"/>
          </p:nvPr>
        </p:nvSpPr>
        <p:spPr>
          <a:xfrm>
            <a:off x="831850" y="1709738"/>
            <a:ext cx="10515600" cy="2852737"/>
          </a:xfrm>
        </p:spPr>
        <p:txBody>
          <a:bodyPr anchor="b"/>
          <a:lstStyle>
            <a:lvl1pPr>
              <a:defRPr sz="6000"/>
            </a:lvl1pPr>
          </a:lstStyle>
          <a:p>
            <a:r>
              <a:rPr lang="sl-SI"/>
              <a:t>Kliknite, če želite urediti slog naslova matrice</a:t>
            </a:r>
          </a:p>
        </p:txBody>
      </p:sp>
      <p:sp>
        <p:nvSpPr>
          <p:cNvPr id="3" name="Označba mesta besedila 2">
            <a:extLst>
              <a:ext uri="{FF2B5EF4-FFF2-40B4-BE49-F238E27FC236}">
                <a16:creationId xmlns:a16="http://schemas.microsoft.com/office/drawing/2014/main" id="{12733384-8D5F-4867-BE3A-7DB981D8A8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sl-SI"/>
              <a:t>Kliknite za urejanje slogov besedila matrice</a:t>
            </a:r>
          </a:p>
        </p:txBody>
      </p:sp>
      <p:sp>
        <p:nvSpPr>
          <p:cNvPr id="4" name="Označba mesta datuma 3">
            <a:extLst>
              <a:ext uri="{FF2B5EF4-FFF2-40B4-BE49-F238E27FC236}">
                <a16:creationId xmlns:a16="http://schemas.microsoft.com/office/drawing/2014/main" id="{1FC198B1-02E5-44A4-BEF0-20BC377CB866}"/>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5" name="Označba mesta noge 4">
            <a:extLst>
              <a:ext uri="{FF2B5EF4-FFF2-40B4-BE49-F238E27FC236}">
                <a16:creationId xmlns:a16="http://schemas.microsoft.com/office/drawing/2014/main" id="{B4D62751-4054-4EF5-800E-0AF033397420}"/>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517C2C36-8E3C-4EAE-B18C-58D59C08C046}"/>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1929412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e vsebini">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BB96955-4516-4C97-97A9-DA479ED940D7}"/>
              </a:ext>
            </a:extLst>
          </p:cNvPr>
          <p:cNvSpPr>
            <a:spLocks noGrp="1"/>
          </p:cNvSpPr>
          <p:nvPr>
            <p:ph type="title"/>
          </p:nvPr>
        </p:nvSpPr>
        <p:spPr/>
        <p:txBody>
          <a:bodyPr/>
          <a:lstStyle/>
          <a:p>
            <a:r>
              <a:rPr lang="sl-SI"/>
              <a:t>Kliknite, če želite urediti slog naslova matrice</a:t>
            </a:r>
          </a:p>
        </p:txBody>
      </p:sp>
      <p:sp>
        <p:nvSpPr>
          <p:cNvPr id="3" name="Označba mesta vsebine 2">
            <a:extLst>
              <a:ext uri="{FF2B5EF4-FFF2-40B4-BE49-F238E27FC236}">
                <a16:creationId xmlns:a16="http://schemas.microsoft.com/office/drawing/2014/main" id="{D4AA0135-A26A-4097-B80F-3D7DE8649633}"/>
              </a:ext>
            </a:extLst>
          </p:cNvPr>
          <p:cNvSpPr>
            <a:spLocks noGrp="1"/>
          </p:cNvSpPr>
          <p:nvPr>
            <p:ph sz="half" idx="1"/>
          </p:nvPr>
        </p:nvSpPr>
        <p:spPr>
          <a:xfrm>
            <a:off x="838200" y="1825625"/>
            <a:ext cx="5181600" cy="435133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vsebine 3">
            <a:extLst>
              <a:ext uri="{FF2B5EF4-FFF2-40B4-BE49-F238E27FC236}">
                <a16:creationId xmlns:a16="http://schemas.microsoft.com/office/drawing/2014/main" id="{D0974752-85C5-4F41-96E3-C53741B501A0}"/>
              </a:ext>
            </a:extLst>
          </p:cNvPr>
          <p:cNvSpPr>
            <a:spLocks noGrp="1"/>
          </p:cNvSpPr>
          <p:nvPr>
            <p:ph sz="half" idx="2"/>
          </p:nvPr>
        </p:nvSpPr>
        <p:spPr>
          <a:xfrm>
            <a:off x="6172200" y="1825625"/>
            <a:ext cx="5181600" cy="435133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5" name="Označba mesta datuma 4">
            <a:extLst>
              <a:ext uri="{FF2B5EF4-FFF2-40B4-BE49-F238E27FC236}">
                <a16:creationId xmlns:a16="http://schemas.microsoft.com/office/drawing/2014/main" id="{DEB73DCA-B9AE-433A-9408-CA9C62FC1AA7}"/>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6" name="Označba mesta noge 5">
            <a:extLst>
              <a:ext uri="{FF2B5EF4-FFF2-40B4-BE49-F238E27FC236}">
                <a16:creationId xmlns:a16="http://schemas.microsoft.com/office/drawing/2014/main" id="{17ED549C-73E6-4396-A073-D673F5468BFF}"/>
              </a:ext>
            </a:extLst>
          </p:cNvPr>
          <p:cNvSpPr>
            <a:spLocks noGrp="1"/>
          </p:cNvSpPr>
          <p:nvPr>
            <p:ph type="ftr" sz="quarter" idx="11"/>
          </p:nvPr>
        </p:nvSpPr>
        <p:spPr/>
        <p:txBody>
          <a:bodyPr/>
          <a:lstStyle/>
          <a:p>
            <a:endParaRPr lang="sl-SI"/>
          </a:p>
        </p:txBody>
      </p:sp>
      <p:sp>
        <p:nvSpPr>
          <p:cNvPr id="7" name="Označba mesta številke diapozitiva 6">
            <a:extLst>
              <a:ext uri="{FF2B5EF4-FFF2-40B4-BE49-F238E27FC236}">
                <a16:creationId xmlns:a16="http://schemas.microsoft.com/office/drawing/2014/main" id="{24BCBDA7-D0CC-4026-B5EC-947795F43112}"/>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3274974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rimerjav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C9437119-9E60-4BFE-B738-816F003FC40D}"/>
              </a:ext>
            </a:extLst>
          </p:cNvPr>
          <p:cNvSpPr>
            <a:spLocks noGrp="1"/>
          </p:cNvSpPr>
          <p:nvPr>
            <p:ph type="title"/>
          </p:nvPr>
        </p:nvSpPr>
        <p:spPr>
          <a:xfrm>
            <a:off x="839788" y="365125"/>
            <a:ext cx="10515600" cy="1325563"/>
          </a:xfrm>
        </p:spPr>
        <p:txBody>
          <a:bodyPr/>
          <a:lstStyle/>
          <a:p>
            <a:r>
              <a:rPr lang="sl-SI"/>
              <a:t>Kliknite, če želite urediti slog naslova matrice</a:t>
            </a:r>
          </a:p>
        </p:txBody>
      </p:sp>
      <p:sp>
        <p:nvSpPr>
          <p:cNvPr id="3" name="Označba mesta besedila 2">
            <a:extLst>
              <a:ext uri="{FF2B5EF4-FFF2-40B4-BE49-F238E27FC236}">
                <a16:creationId xmlns:a16="http://schemas.microsoft.com/office/drawing/2014/main" id="{12985AFC-4109-4014-9D3A-F87C93FB9B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l-SI"/>
              <a:t>Kliknite za urejanje slogov besedila matrice</a:t>
            </a:r>
          </a:p>
        </p:txBody>
      </p:sp>
      <p:sp>
        <p:nvSpPr>
          <p:cNvPr id="4" name="Označba mesta vsebine 3">
            <a:extLst>
              <a:ext uri="{FF2B5EF4-FFF2-40B4-BE49-F238E27FC236}">
                <a16:creationId xmlns:a16="http://schemas.microsoft.com/office/drawing/2014/main" id="{3B3B4D40-35B8-4DBC-9859-1182FE076817}"/>
              </a:ext>
            </a:extLst>
          </p:cNvPr>
          <p:cNvSpPr>
            <a:spLocks noGrp="1"/>
          </p:cNvSpPr>
          <p:nvPr>
            <p:ph sz="half" idx="2"/>
          </p:nvPr>
        </p:nvSpPr>
        <p:spPr>
          <a:xfrm>
            <a:off x="839788" y="2505075"/>
            <a:ext cx="5157787" cy="368458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5" name="Označba mesta besedila 4">
            <a:extLst>
              <a:ext uri="{FF2B5EF4-FFF2-40B4-BE49-F238E27FC236}">
                <a16:creationId xmlns:a16="http://schemas.microsoft.com/office/drawing/2014/main" id="{6004F7D2-6308-4050-9F77-7291F99C52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l-SI"/>
              <a:t>Kliknite za urejanje slogov besedila matrice</a:t>
            </a:r>
          </a:p>
        </p:txBody>
      </p:sp>
      <p:sp>
        <p:nvSpPr>
          <p:cNvPr id="6" name="Označba mesta vsebine 5">
            <a:extLst>
              <a:ext uri="{FF2B5EF4-FFF2-40B4-BE49-F238E27FC236}">
                <a16:creationId xmlns:a16="http://schemas.microsoft.com/office/drawing/2014/main" id="{189A5D24-7333-4E5E-A0B2-BCC0DE99C4A0}"/>
              </a:ext>
            </a:extLst>
          </p:cNvPr>
          <p:cNvSpPr>
            <a:spLocks noGrp="1"/>
          </p:cNvSpPr>
          <p:nvPr>
            <p:ph sz="quarter" idx="4"/>
          </p:nvPr>
        </p:nvSpPr>
        <p:spPr>
          <a:xfrm>
            <a:off x="6172200" y="2505075"/>
            <a:ext cx="5183188" cy="368458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7" name="Označba mesta datuma 6">
            <a:extLst>
              <a:ext uri="{FF2B5EF4-FFF2-40B4-BE49-F238E27FC236}">
                <a16:creationId xmlns:a16="http://schemas.microsoft.com/office/drawing/2014/main" id="{5B789765-D79A-46D7-8B14-DDF68B2AD43A}"/>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8" name="Označba mesta noge 7">
            <a:extLst>
              <a:ext uri="{FF2B5EF4-FFF2-40B4-BE49-F238E27FC236}">
                <a16:creationId xmlns:a16="http://schemas.microsoft.com/office/drawing/2014/main" id="{CA4E2F5F-4003-456D-B70F-4E5302F7E927}"/>
              </a:ext>
            </a:extLst>
          </p:cNvPr>
          <p:cNvSpPr>
            <a:spLocks noGrp="1"/>
          </p:cNvSpPr>
          <p:nvPr>
            <p:ph type="ftr" sz="quarter" idx="11"/>
          </p:nvPr>
        </p:nvSpPr>
        <p:spPr/>
        <p:txBody>
          <a:bodyPr/>
          <a:lstStyle/>
          <a:p>
            <a:endParaRPr lang="sl-SI"/>
          </a:p>
        </p:txBody>
      </p:sp>
      <p:sp>
        <p:nvSpPr>
          <p:cNvPr id="9" name="Označba mesta številke diapozitiva 8">
            <a:extLst>
              <a:ext uri="{FF2B5EF4-FFF2-40B4-BE49-F238E27FC236}">
                <a16:creationId xmlns:a16="http://schemas.microsoft.com/office/drawing/2014/main" id="{2DEE7EC3-7F22-4814-94E5-E472B7CAC443}"/>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4219691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amo naslov">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12CD28DE-6CAF-4905-9B67-E5FB44C7F048}"/>
              </a:ext>
            </a:extLst>
          </p:cNvPr>
          <p:cNvSpPr>
            <a:spLocks noGrp="1"/>
          </p:cNvSpPr>
          <p:nvPr>
            <p:ph type="title"/>
          </p:nvPr>
        </p:nvSpPr>
        <p:spPr/>
        <p:txBody>
          <a:bodyPr/>
          <a:lstStyle/>
          <a:p>
            <a:r>
              <a:rPr lang="sl-SI"/>
              <a:t>Kliknite, če želite urediti slog naslova matrice</a:t>
            </a:r>
          </a:p>
        </p:txBody>
      </p:sp>
      <p:sp>
        <p:nvSpPr>
          <p:cNvPr id="3" name="Označba mesta datuma 2">
            <a:extLst>
              <a:ext uri="{FF2B5EF4-FFF2-40B4-BE49-F238E27FC236}">
                <a16:creationId xmlns:a16="http://schemas.microsoft.com/office/drawing/2014/main" id="{F9F41EC1-7656-4E3C-8CC8-85FC3D37E934}"/>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4" name="Označba mesta noge 3">
            <a:extLst>
              <a:ext uri="{FF2B5EF4-FFF2-40B4-BE49-F238E27FC236}">
                <a16:creationId xmlns:a16="http://schemas.microsoft.com/office/drawing/2014/main" id="{8E759C94-D05E-4DAD-9BA5-77BEAFC0F60F}"/>
              </a:ext>
            </a:extLst>
          </p:cNvPr>
          <p:cNvSpPr>
            <a:spLocks noGrp="1"/>
          </p:cNvSpPr>
          <p:nvPr>
            <p:ph type="ftr" sz="quarter" idx="11"/>
          </p:nvPr>
        </p:nvSpPr>
        <p:spPr/>
        <p:txBody>
          <a:bodyPr/>
          <a:lstStyle/>
          <a:p>
            <a:endParaRPr lang="sl-SI"/>
          </a:p>
        </p:txBody>
      </p:sp>
      <p:sp>
        <p:nvSpPr>
          <p:cNvPr id="5" name="Označba mesta številke diapozitiva 4">
            <a:extLst>
              <a:ext uri="{FF2B5EF4-FFF2-40B4-BE49-F238E27FC236}">
                <a16:creationId xmlns:a16="http://schemas.microsoft.com/office/drawing/2014/main" id="{42990958-C0DA-4D2B-9C04-7421319B5BF0}"/>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53174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azen">
    <p:spTree>
      <p:nvGrpSpPr>
        <p:cNvPr id="1" name=""/>
        <p:cNvGrpSpPr/>
        <p:nvPr/>
      </p:nvGrpSpPr>
      <p:grpSpPr>
        <a:xfrm>
          <a:off x="0" y="0"/>
          <a:ext cx="0" cy="0"/>
          <a:chOff x="0" y="0"/>
          <a:chExt cx="0" cy="0"/>
        </a:xfrm>
      </p:grpSpPr>
      <p:sp>
        <p:nvSpPr>
          <p:cNvPr id="2" name="Označba mesta datuma 1">
            <a:extLst>
              <a:ext uri="{FF2B5EF4-FFF2-40B4-BE49-F238E27FC236}">
                <a16:creationId xmlns:a16="http://schemas.microsoft.com/office/drawing/2014/main" id="{508A2469-F6C6-4E46-BF5A-039E72170C77}"/>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3" name="Označba mesta noge 2">
            <a:extLst>
              <a:ext uri="{FF2B5EF4-FFF2-40B4-BE49-F238E27FC236}">
                <a16:creationId xmlns:a16="http://schemas.microsoft.com/office/drawing/2014/main" id="{9829A2BE-4654-466D-811A-55A62F1DE526}"/>
              </a:ext>
            </a:extLst>
          </p:cNvPr>
          <p:cNvSpPr>
            <a:spLocks noGrp="1"/>
          </p:cNvSpPr>
          <p:nvPr>
            <p:ph type="ftr" sz="quarter" idx="11"/>
          </p:nvPr>
        </p:nvSpPr>
        <p:spPr/>
        <p:txBody>
          <a:bodyPr/>
          <a:lstStyle/>
          <a:p>
            <a:endParaRPr lang="sl-SI"/>
          </a:p>
        </p:txBody>
      </p:sp>
      <p:sp>
        <p:nvSpPr>
          <p:cNvPr id="4" name="Označba mesta številke diapozitiva 3">
            <a:extLst>
              <a:ext uri="{FF2B5EF4-FFF2-40B4-BE49-F238E27FC236}">
                <a16:creationId xmlns:a16="http://schemas.microsoft.com/office/drawing/2014/main" id="{9C066F7B-1C3F-48ED-A23A-1EBA7FCBC074}"/>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1709312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Vsebina z naslovom">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142C19F3-B508-4B61-B60B-7078134BB250}"/>
              </a:ext>
            </a:extLst>
          </p:cNvPr>
          <p:cNvSpPr>
            <a:spLocks noGrp="1"/>
          </p:cNvSpPr>
          <p:nvPr>
            <p:ph type="title"/>
          </p:nvPr>
        </p:nvSpPr>
        <p:spPr>
          <a:xfrm>
            <a:off x="839788" y="457200"/>
            <a:ext cx="3932237" cy="1600200"/>
          </a:xfrm>
        </p:spPr>
        <p:txBody>
          <a:bodyPr anchor="b"/>
          <a:lstStyle>
            <a:lvl1pPr>
              <a:defRPr sz="3200"/>
            </a:lvl1pPr>
          </a:lstStyle>
          <a:p>
            <a:r>
              <a:rPr lang="sl-SI"/>
              <a:t>Kliknite, če želite urediti slog naslova matrice</a:t>
            </a:r>
          </a:p>
        </p:txBody>
      </p:sp>
      <p:sp>
        <p:nvSpPr>
          <p:cNvPr id="3" name="Označba mesta vsebine 2">
            <a:extLst>
              <a:ext uri="{FF2B5EF4-FFF2-40B4-BE49-F238E27FC236}">
                <a16:creationId xmlns:a16="http://schemas.microsoft.com/office/drawing/2014/main" id="{0F714E11-17FE-4384-86E9-4805724608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besedila 3">
            <a:extLst>
              <a:ext uri="{FF2B5EF4-FFF2-40B4-BE49-F238E27FC236}">
                <a16:creationId xmlns:a16="http://schemas.microsoft.com/office/drawing/2014/main" id="{3E51133D-2AE9-4B81-BD00-43DEF0F020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l-SI"/>
              <a:t>Kliknite za urejanje slogov besedila matrice</a:t>
            </a:r>
          </a:p>
        </p:txBody>
      </p:sp>
      <p:sp>
        <p:nvSpPr>
          <p:cNvPr id="5" name="Označba mesta datuma 4">
            <a:extLst>
              <a:ext uri="{FF2B5EF4-FFF2-40B4-BE49-F238E27FC236}">
                <a16:creationId xmlns:a16="http://schemas.microsoft.com/office/drawing/2014/main" id="{E61DA405-2893-4A1D-B943-74540D54A5EB}"/>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6" name="Označba mesta noge 5">
            <a:extLst>
              <a:ext uri="{FF2B5EF4-FFF2-40B4-BE49-F238E27FC236}">
                <a16:creationId xmlns:a16="http://schemas.microsoft.com/office/drawing/2014/main" id="{CF24AEDF-5BBB-4514-8800-B08AC5D53458}"/>
              </a:ext>
            </a:extLst>
          </p:cNvPr>
          <p:cNvSpPr>
            <a:spLocks noGrp="1"/>
          </p:cNvSpPr>
          <p:nvPr>
            <p:ph type="ftr" sz="quarter" idx="11"/>
          </p:nvPr>
        </p:nvSpPr>
        <p:spPr/>
        <p:txBody>
          <a:bodyPr/>
          <a:lstStyle/>
          <a:p>
            <a:endParaRPr lang="sl-SI"/>
          </a:p>
        </p:txBody>
      </p:sp>
      <p:sp>
        <p:nvSpPr>
          <p:cNvPr id="7" name="Označba mesta številke diapozitiva 6">
            <a:extLst>
              <a:ext uri="{FF2B5EF4-FFF2-40B4-BE49-F238E27FC236}">
                <a16:creationId xmlns:a16="http://schemas.microsoft.com/office/drawing/2014/main" id="{98C5676B-32E9-45D0-9895-BAE978A25B4E}"/>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2227134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Naslov in slik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D6C6A211-E0B9-4BFE-BFA5-9180235239A5}"/>
              </a:ext>
            </a:extLst>
          </p:cNvPr>
          <p:cNvSpPr>
            <a:spLocks noGrp="1"/>
          </p:cNvSpPr>
          <p:nvPr>
            <p:ph type="title"/>
          </p:nvPr>
        </p:nvSpPr>
        <p:spPr>
          <a:xfrm>
            <a:off x="839788" y="457200"/>
            <a:ext cx="3932237" cy="1600200"/>
          </a:xfrm>
        </p:spPr>
        <p:txBody>
          <a:bodyPr anchor="b"/>
          <a:lstStyle>
            <a:lvl1pPr>
              <a:defRPr sz="3200"/>
            </a:lvl1pPr>
          </a:lstStyle>
          <a:p>
            <a:r>
              <a:rPr lang="sl-SI"/>
              <a:t>Kliknite, če želite urediti slog naslova matrice</a:t>
            </a:r>
          </a:p>
        </p:txBody>
      </p:sp>
      <p:sp>
        <p:nvSpPr>
          <p:cNvPr id="3" name="Označba mesta slike 2">
            <a:extLst>
              <a:ext uri="{FF2B5EF4-FFF2-40B4-BE49-F238E27FC236}">
                <a16:creationId xmlns:a16="http://schemas.microsoft.com/office/drawing/2014/main" id="{C6616A87-BEF2-47F3-925B-8183EB070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l-SI"/>
          </a:p>
        </p:txBody>
      </p:sp>
      <p:sp>
        <p:nvSpPr>
          <p:cNvPr id="4" name="Označba mesta besedila 3">
            <a:extLst>
              <a:ext uri="{FF2B5EF4-FFF2-40B4-BE49-F238E27FC236}">
                <a16:creationId xmlns:a16="http://schemas.microsoft.com/office/drawing/2014/main" id="{ACB66079-3E9D-48F8-9DCA-E63E974DA4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l-SI"/>
              <a:t>Kliknite za urejanje slogov besedila matrice</a:t>
            </a:r>
          </a:p>
        </p:txBody>
      </p:sp>
      <p:sp>
        <p:nvSpPr>
          <p:cNvPr id="5" name="Označba mesta datuma 4">
            <a:extLst>
              <a:ext uri="{FF2B5EF4-FFF2-40B4-BE49-F238E27FC236}">
                <a16:creationId xmlns:a16="http://schemas.microsoft.com/office/drawing/2014/main" id="{297DCFCD-4740-4113-BA02-692E38C1CAA8}"/>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6" name="Označba mesta noge 5">
            <a:extLst>
              <a:ext uri="{FF2B5EF4-FFF2-40B4-BE49-F238E27FC236}">
                <a16:creationId xmlns:a16="http://schemas.microsoft.com/office/drawing/2014/main" id="{20162CF8-A230-49BA-A60E-B0EDC7DD29E9}"/>
              </a:ext>
            </a:extLst>
          </p:cNvPr>
          <p:cNvSpPr>
            <a:spLocks noGrp="1"/>
          </p:cNvSpPr>
          <p:nvPr>
            <p:ph type="ftr" sz="quarter" idx="11"/>
          </p:nvPr>
        </p:nvSpPr>
        <p:spPr/>
        <p:txBody>
          <a:bodyPr/>
          <a:lstStyle/>
          <a:p>
            <a:endParaRPr lang="sl-SI"/>
          </a:p>
        </p:txBody>
      </p:sp>
      <p:sp>
        <p:nvSpPr>
          <p:cNvPr id="7" name="Označba mesta številke diapozitiva 6">
            <a:extLst>
              <a:ext uri="{FF2B5EF4-FFF2-40B4-BE49-F238E27FC236}">
                <a16:creationId xmlns:a16="http://schemas.microsoft.com/office/drawing/2014/main" id="{003DEE68-A45F-4C07-ACF3-A6EBA91490A5}"/>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638298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slov in navpično besedilo">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26251E9-7ECF-46B1-9179-AD37DD7014B1}"/>
              </a:ext>
            </a:extLst>
          </p:cNvPr>
          <p:cNvSpPr>
            <a:spLocks noGrp="1"/>
          </p:cNvSpPr>
          <p:nvPr>
            <p:ph type="title"/>
          </p:nvPr>
        </p:nvSpPr>
        <p:spPr/>
        <p:txBody>
          <a:bodyPr/>
          <a:lstStyle/>
          <a:p>
            <a:r>
              <a:rPr lang="sl-SI"/>
              <a:t>Kliknite, če želite urediti slog naslova matrice</a:t>
            </a:r>
          </a:p>
        </p:txBody>
      </p:sp>
      <p:sp>
        <p:nvSpPr>
          <p:cNvPr id="3" name="Označba mesta navpičnega besedila 2">
            <a:extLst>
              <a:ext uri="{FF2B5EF4-FFF2-40B4-BE49-F238E27FC236}">
                <a16:creationId xmlns:a16="http://schemas.microsoft.com/office/drawing/2014/main" id="{3CD00DEF-9970-4641-9DA5-67094185F430}"/>
              </a:ext>
            </a:extLst>
          </p:cNvPr>
          <p:cNvSpPr>
            <a:spLocks noGrp="1"/>
          </p:cNvSpPr>
          <p:nvPr>
            <p:ph type="body" orient="vert" idx="1"/>
          </p:nvPr>
        </p:nvSpPr>
        <p:spPr/>
        <p:txBody>
          <a:bodyPr vert="eaVert"/>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1DE010D9-7C7B-4AED-AD6C-1A62DB6A3D9D}"/>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5" name="Označba mesta noge 4">
            <a:extLst>
              <a:ext uri="{FF2B5EF4-FFF2-40B4-BE49-F238E27FC236}">
                <a16:creationId xmlns:a16="http://schemas.microsoft.com/office/drawing/2014/main" id="{9071F8AF-1E38-4E1D-8966-068B3DF62808}"/>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D662A0FE-1CF4-4A32-B738-2B1E8E0B79C2}"/>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1592694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Navpični naslov in besedilo">
    <p:spTree>
      <p:nvGrpSpPr>
        <p:cNvPr id="1" name=""/>
        <p:cNvGrpSpPr/>
        <p:nvPr/>
      </p:nvGrpSpPr>
      <p:grpSpPr>
        <a:xfrm>
          <a:off x="0" y="0"/>
          <a:ext cx="0" cy="0"/>
          <a:chOff x="0" y="0"/>
          <a:chExt cx="0" cy="0"/>
        </a:xfrm>
      </p:grpSpPr>
      <p:sp>
        <p:nvSpPr>
          <p:cNvPr id="2" name="Navpični naslov 1">
            <a:extLst>
              <a:ext uri="{FF2B5EF4-FFF2-40B4-BE49-F238E27FC236}">
                <a16:creationId xmlns:a16="http://schemas.microsoft.com/office/drawing/2014/main" id="{70BEDAC8-EECE-49F7-9155-DDEB9B610839}"/>
              </a:ext>
            </a:extLst>
          </p:cNvPr>
          <p:cNvSpPr>
            <a:spLocks noGrp="1"/>
          </p:cNvSpPr>
          <p:nvPr>
            <p:ph type="title" orient="vert"/>
          </p:nvPr>
        </p:nvSpPr>
        <p:spPr>
          <a:xfrm>
            <a:off x="8724900" y="365125"/>
            <a:ext cx="2628900" cy="5811838"/>
          </a:xfrm>
        </p:spPr>
        <p:txBody>
          <a:bodyPr vert="eaVert"/>
          <a:lstStyle/>
          <a:p>
            <a:r>
              <a:rPr lang="sl-SI"/>
              <a:t>Kliknite, če želite urediti slog naslova matrice</a:t>
            </a:r>
          </a:p>
        </p:txBody>
      </p:sp>
      <p:sp>
        <p:nvSpPr>
          <p:cNvPr id="3" name="Označba mesta navpičnega besedila 2">
            <a:extLst>
              <a:ext uri="{FF2B5EF4-FFF2-40B4-BE49-F238E27FC236}">
                <a16:creationId xmlns:a16="http://schemas.microsoft.com/office/drawing/2014/main" id="{C88150C7-E892-4B15-971D-575D8D9B0F1B}"/>
              </a:ext>
            </a:extLst>
          </p:cNvPr>
          <p:cNvSpPr>
            <a:spLocks noGrp="1"/>
          </p:cNvSpPr>
          <p:nvPr>
            <p:ph type="body" orient="vert" idx="1"/>
          </p:nvPr>
        </p:nvSpPr>
        <p:spPr>
          <a:xfrm>
            <a:off x="838200" y="365125"/>
            <a:ext cx="7734300" cy="5811838"/>
          </a:xfrm>
        </p:spPr>
        <p:txBody>
          <a:bodyPr vert="eaVert"/>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BA29D7EC-4345-4F90-95EA-DAB015E4F531}"/>
              </a:ext>
            </a:extLst>
          </p:cNvPr>
          <p:cNvSpPr>
            <a:spLocks noGrp="1"/>
          </p:cNvSpPr>
          <p:nvPr>
            <p:ph type="dt" sz="half" idx="10"/>
          </p:nvPr>
        </p:nvSpPr>
        <p:spPr/>
        <p:txBody>
          <a:bodyPr/>
          <a:lstStyle/>
          <a:p>
            <a:fld id="{A6F534E4-2B27-4AED-97AE-566BEB1402B6}" type="datetimeFigureOut">
              <a:rPr lang="sl-SI" smtClean="0"/>
              <a:t>26.3.2023</a:t>
            </a:fld>
            <a:endParaRPr lang="sl-SI"/>
          </a:p>
        </p:txBody>
      </p:sp>
      <p:sp>
        <p:nvSpPr>
          <p:cNvPr id="5" name="Označba mesta noge 4">
            <a:extLst>
              <a:ext uri="{FF2B5EF4-FFF2-40B4-BE49-F238E27FC236}">
                <a16:creationId xmlns:a16="http://schemas.microsoft.com/office/drawing/2014/main" id="{F08D46F5-3D6B-40FB-9447-07FF0D94226C}"/>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BE93C352-293E-4A01-8BEC-CF1DF0CC70AC}"/>
              </a:ext>
            </a:extLst>
          </p:cNvPr>
          <p:cNvSpPr>
            <a:spLocks noGrp="1"/>
          </p:cNvSpPr>
          <p:nvPr>
            <p:ph type="sldNum" sz="quarter" idx="12"/>
          </p:nvPr>
        </p:nvSpPr>
        <p:spPr/>
        <p:txBody>
          <a:bodyPr/>
          <a:lstStyle/>
          <a:p>
            <a:fld id="{F43E0352-894B-4383-BF88-A18494425133}" type="slidenum">
              <a:rPr lang="sl-SI" smtClean="0"/>
              <a:t>‹#›</a:t>
            </a:fld>
            <a:endParaRPr lang="sl-SI"/>
          </a:p>
        </p:txBody>
      </p:sp>
    </p:spTree>
    <p:extLst>
      <p:ext uri="{BB962C8B-B14F-4D97-AF65-F5344CB8AC3E}">
        <p14:creationId xmlns:p14="http://schemas.microsoft.com/office/powerpoint/2010/main" val="1972710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naslova 1">
            <a:extLst>
              <a:ext uri="{FF2B5EF4-FFF2-40B4-BE49-F238E27FC236}">
                <a16:creationId xmlns:a16="http://schemas.microsoft.com/office/drawing/2014/main" id="{77AC73A2-5BDB-4FA0-8C19-71BADF87D3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sl-SI"/>
              <a:t>Kliknite, če želite urediti slog naslova matrice</a:t>
            </a:r>
          </a:p>
        </p:txBody>
      </p:sp>
      <p:sp>
        <p:nvSpPr>
          <p:cNvPr id="3" name="Označba mesta besedila 2">
            <a:extLst>
              <a:ext uri="{FF2B5EF4-FFF2-40B4-BE49-F238E27FC236}">
                <a16:creationId xmlns:a16="http://schemas.microsoft.com/office/drawing/2014/main" id="{12C06315-02FA-45FE-A274-CAEE9EA891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C2E4B531-21AB-48A1-8F8F-4BA934E486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F534E4-2B27-4AED-97AE-566BEB1402B6}" type="datetimeFigureOut">
              <a:rPr lang="sl-SI" smtClean="0"/>
              <a:t>26.3.2023</a:t>
            </a:fld>
            <a:endParaRPr lang="sl-SI"/>
          </a:p>
        </p:txBody>
      </p:sp>
      <p:sp>
        <p:nvSpPr>
          <p:cNvPr id="5" name="Označba mesta noge 4">
            <a:extLst>
              <a:ext uri="{FF2B5EF4-FFF2-40B4-BE49-F238E27FC236}">
                <a16:creationId xmlns:a16="http://schemas.microsoft.com/office/drawing/2014/main" id="{AF0CBF63-BC7E-4C72-BDA9-D9DB7F62DF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sl-SI"/>
          </a:p>
        </p:txBody>
      </p:sp>
      <p:sp>
        <p:nvSpPr>
          <p:cNvPr id="6" name="Označba mesta številke diapozitiva 5">
            <a:extLst>
              <a:ext uri="{FF2B5EF4-FFF2-40B4-BE49-F238E27FC236}">
                <a16:creationId xmlns:a16="http://schemas.microsoft.com/office/drawing/2014/main" id="{3CC81AEB-3E56-4C56-8289-63A38A8C06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3E0352-894B-4383-BF88-A18494425133}" type="slidenum">
              <a:rPr lang="sl-SI" smtClean="0"/>
              <a:t>‹#›</a:t>
            </a:fld>
            <a:endParaRPr lang="sl-SI"/>
          </a:p>
        </p:txBody>
      </p:sp>
    </p:spTree>
    <p:extLst>
      <p:ext uri="{BB962C8B-B14F-4D97-AF65-F5344CB8AC3E}">
        <p14:creationId xmlns:p14="http://schemas.microsoft.com/office/powerpoint/2010/main" val="3763634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sl-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9.png"/><Relationship Id="rId18" Type="http://schemas.microsoft.com/office/2007/relationships/hdphoto" Target="../media/hdphoto6.wdp"/><Relationship Id="rId3" Type="http://schemas.microsoft.com/office/2007/relationships/hdphoto" Target="../media/hdphoto2.wdp"/><Relationship Id="rId21" Type="http://schemas.openxmlformats.org/officeDocument/2006/relationships/image" Target="../media/image14.png"/><Relationship Id="rId7" Type="http://schemas.microsoft.com/office/2007/relationships/hdphoto" Target="../media/hdphoto3.wdp"/><Relationship Id="rId12" Type="http://schemas.microsoft.com/office/2007/relationships/hdphoto" Target="../media/hdphoto4.wdp"/><Relationship Id="rId17" Type="http://schemas.openxmlformats.org/officeDocument/2006/relationships/image" Target="../media/image12.png"/><Relationship Id="rId2" Type="http://schemas.openxmlformats.org/officeDocument/2006/relationships/image" Target="../media/image3.png"/><Relationship Id="rId16" Type="http://schemas.microsoft.com/office/2007/relationships/hdphoto" Target="../media/hdphoto5.wdp"/><Relationship Id="rId20" Type="http://schemas.microsoft.com/office/2007/relationships/hdphoto" Target="../media/hdphoto7.wdp"/><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8.png"/><Relationship Id="rId5" Type="http://schemas.microsoft.com/office/2007/relationships/hdphoto" Target="../media/hdphoto1.wdp"/><Relationship Id="rId15" Type="http://schemas.openxmlformats.org/officeDocument/2006/relationships/image" Target="../media/image11.png"/><Relationship Id="rId10" Type="http://schemas.openxmlformats.org/officeDocument/2006/relationships/image" Target="../media/image7.png"/><Relationship Id="rId19" Type="http://schemas.openxmlformats.org/officeDocument/2006/relationships/image" Target="../media/image13.png"/><Relationship Id="rId4" Type="http://schemas.openxmlformats.org/officeDocument/2006/relationships/image" Target="../media/image1.png"/><Relationship Id="rId9" Type="http://schemas.openxmlformats.org/officeDocument/2006/relationships/image" Target="../media/image6.jpeg"/><Relationship Id="rId14" Type="http://schemas.openxmlformats.org/officeDocument/2006/relationships/image" Target="../media/image10.png"/><Relationship Id="rId22" Type="http://schemas.microsoft.com/office/2007/relationships/hdphoto" Target="../media/hdphoto8.wdp"/></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hdphoto" Target="../media/hdphoto5.wdp"/><Relationship Id="rId18" Type="http://schemas.microsoft.com/office/2007/relationships/hdphoto" Target="../media/hdphoto7.wdp"/><Relationship Id="rId3" Type="http://schemas.microsoft.com/office/2007/relationships/hdphoto" Target="../media/hdphoto2.wdp"/><Relationship Id="rId7" Type="http://schemas.openxmlformats.org/officeDocument/2006/relationships/image" Target="../media/image6.jpeg"/><Relationship Id="rId12" Type="http://schemas.openxmlformats.org/officeDocument/2006/relationships/image" Target="../media/image11.png"/><Relationship Id="rId17" Type="http://schemas.openxmlformats.org/officeDocument/2006/relationships/image" Target="../media/image13.png"/><Relationship Id="rId2" Type="http://schemas.openxmlformats.org/officeDocument/2006/relationships/image" Target="../media/image3.png"/><Relationship Id="rId16" Type="http://schemas.microsoft.com/office/2007/relationships/hdphoto" Target="../media/hdphoto3.wdp"/><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9.png"/><Relationship Id="rId5" Type="http://schemas.microsoft.com/office/2007/relationships/hdphoto" Target="../media/hdphoto6.wdp"/><Relationship Id="rId15" Type="http://schemas.openxmlformats.org/officeDocument/2006/relationships/image" Target="../media/image4.png"/><Relationship Id="rId10" Type="http://schemas.openxmlformats.org/officeDocument/2006/relationships/image" Target="../media/image7.png"/><Relationship Id="rId4" Type="http://schemas.openxmlformats.org/officeDocument/2006/relationships/image" Target="../media/image12.png"/><Relationship Id="rId9" Type="http://schemas.microsoft.com/office/2007/relationships/hdphoto" Target="../media/hdphoto4.wdp"/><Relationship Id="rId1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hdphoto" Target="../media/hdphoto5.wdp"/><Relationship Id="rId18" Type="http://schemas.microsoft.com/office/2007/relationships/hdphoto" Target="../media/hdphoto7.wdp"/><Relationship Id="rId3" Type="http://schemas.microsoft.com/office/2007/relationships/hdphoto" Target="../media/hdphoto2.wdp"/><Relationship Id="rId21" Type="http://schemas.openxmlformats.org/officeDocument/2006/relationships/image" Target="../media/image17.png"/><Relationship Id="rId7" Type="http://schemas.openxmlformats.org/officeDocument/2006/relationships/image" Target="../media/image6.jpeg"/><Relationship Id="rId12" Type="http://schemas.openxmlformats.org/officeDocument/2006/relationships/image" Target="../media/image11.png"/><Relationship Id="rId17" Type="http://schemas.openxmlformats.org/officeDocument/2006/relationships/image" Target="../media/image13.png"/><Relationship Id="rId2" Type="http://schemas.openxmlformats.org/officeDocument/2006/relationships/image" Target="../media/image3.png"/><Relationship Id="rId16" Type="http://schemas.microsoft.com/office/2007/relationships/hdphoto" Target="../media/hdphoto3.wdp"/><Relationship Id="rId20"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9.png"/><Relationship Id="rId5" Type="http://schemas.microsoft.com/office/2007/relationships/hdphoto" Target="../media/hdphoto6.wdp"/><Relationship Id="rId15" Type="http://schemas.openxmlformats.org/officeDocument/2006/relationships/image" Target="../media/image4.png"/><Relationship Id="rId23" Type="http://schemas.openxmlformats.org/officeDocument/2006/relationships/image" Target="../media/image18.jpeg"/><Relationship Id="rId10" Type="http://schemas.openxmlformats.org/officeDocument/2006/relationships/image" Target="../media/image7.png"/><Relationship Id="rId19" Type="http://schemas.openxmlformats.org/officeDocument/2006/relationships/image" Target="../media/image15.png"/><Relationship Id="rId4" Type="http://schemas.openxmlformats.org/officeDocument/2006/relationships/image" Target="../media/image12.png"/><Relationship Id="rId9" Type="http://schemas.microsoft.com/office/2007/relationships/hdphoto" Target="../media/hdphoto4.wdp"/><Relationship Id="rId14" Type="http://schemas.openxmlformats.org/officeDocument/2006/relationships/image" Target="../media/image10.png"/><Relationship Id="rId22" Type="http://schemas.microsoft.com/office/2007/relationships/hdphoto" Target="../media/hdphoto9.wdp"/></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png"/><Relationship Id="rId18" Type="http://schemas.openxmlformats.org/officeDocument/2006/relationships/image" Target="../media/image13.png"/><Relationship Id="rId3" Type="http://schemas.microsoft.com/office/2007/relationships/hdphoto" Target="../media/hdphoto2.wdp"/><Relationship Id="rId7" Type="http://schemas.openxmlformats.org/officeDocument/2006/relationships/image" Target="../media/image5.png"/><Relationship Id="rId12" Type="http://schemas.openxmlformats.org/officeDocument/2006/relationships/image" Target="../media/image9.png"/><Relationship Id="rId17" Type="http://schemas.microsoft.com/office/2007/relationships/hdphoto" Target="../media/hdphoto3.wdp"/><Relationship Id="rId2" Type="http://schemas.openxmlformats.org/officeDocument/2006/relationships/image" Target="../media/image3.png"/><Relationship Id="rId16" Type="http://schemas.openxmlformats.org/officeDocument/2006/relationships/image" Target="../media/image4.png"/><Relationship Id="rId20" Type="http://schemas.openxmlformats.org/officeDocument/2006/relationships/image" Target="../media/image18.jpeg"/><Relationship Id="rId1" Type="http://schemas.openxmlformats.org/officeDocument/2006/relationships/slideLayout" Target="../slideLayouts/slideLayout2.xml"/><Relationship Id="rId6" Type="http://schemas.microsoft.com/office/2007/relationships/hdphoto" Target="../media/hdphoto6.wdp"/><Relationship Id="rId11" Type="http://schemas.openxmlformats.org/officeDocument/2006/relationships/image" Target="../media/image7.png"/><Relationship Id="rId5" Type="http://schemas.openxmlformats.org/officeDocument/2006/relationships/image" Target="../media/image12.png"/><Relationship Id="rId15" Type="http://schemas.openxmlformats.org/officeDocument/2006/relationships/image" Target="../media/image10.png"/><Relationship Id="rId10" Type="http://schemas.microsoft.com/office/2007/relationships/hdphoto" Target="../media/hdphoto4.wdp"/><Relationship Id="rId19" Type="http://schemas.microsoft.com/office/2007/relationships/hdphoto" Target="../media/hdphoto7.wdp"/><Relationship Id="rId4" Type="http://schemas.openxmlformats.org/officeDocument/2006/relationships/image" Target="../media/image19.jpeg"/><Relationship Id="rId9" Type="http://schemas.openxmlformats.org/officeDocument/2006/relationships/image" Target="../media/image8.png"/><Relationship Id="rId14" Type="http://schemas.microsoft.com/office/2007/relationships/hdphoto" Target="../media/hdphoto5.wdp"/></Relationships>
</file>

<file path=ppt/slides/_rels/slide7.xml.rels><?xml version="1.0" encoding="UTF-8" standalone="yes"?>
<Relationships xmlns="http://schemas.openxmlformats.org/package/2006/relationships"><Relationship Id="rId8" Type="http://schemas.microsoft.com/office/2007/relationships/hdphoto" Target="../media/hdphoto7.wdp"/><Relationship Id="rId3" Type="http://schemas.microsoft.com/office/2007/relationships/hdphoto" Target="../media/hdphoto2.wdp"/><Relationship Id="rId7" Type="http://schemas.openxmlformats.org/officeDocument/2006/relationships/image" Target="../media/image13.png"/><Relationship Id="rId12" Type="http://schemas.microsoft.com/office/2007/relationships/hdphoto" Target="../media/hdphoto11.wdp"/><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24.png"/><Relationship Id="rId5" Type="http://schemas.openxmlformats.org/officeDocument/2006/relationships/image" Target="../media/image21.jpeg"/><Relationship Id="rId10" Type="http://schemas.microsoft.com/office/2007/relationships/hdphoto" Target="../media/hdphoto10.wdp"/><Relationship Id="rId4" Type="http://schemas.openxmlformats.org/officeDocument/2006/relationships/image" Target="../media/image20.jpe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 Id="rId9" Type="http://schemas.openxmlformats.org/officeDocument/2006/relationships/image" Target="../media/image33.jpeg"/></Relationships>
</file>

<file path=ppt/slides/_rels/slide10.xml.rels><?xml version="1.0" encoding="UTF-8" standalone="yes"?>
<Relationships xmlns="http://schemas.openxmlformats.org/package/2006/relationships"><Relationship Id="rId8" Type="http://schemas.openxmlformats.org/officeDocument/2006/relationships/image" Target="../media/image26.jpeg"/><Relationship Id="rId13" Type="http://schemas.openxmlformats.org/officeDocument/2006/relationships/image" Target="../media/image31.jpeg"/><Relationship Id="rId18" Type="http://schemas.openxmlformats.org/officeDocument/2006/relationships/image" Target="../media/image24.png"/><Relationship Id="rId3" Type="http://schemas.microsoft.com/office/2007/relationships/hdphoto" Target="../media/hdphoto2.wdp"/><Relationship Id="rId7" Type="http://schemas.openxmlformats.org/officeDocument/2006/relationships/image" Target="../media/image21.jpeg"/><Relationship Id="rId12" Type="http://schemas.openxmlformats.org/officeDocument/2006/relationships/image" Target="../media/image30.jpeg"/><Relationship Id="rId17" Type="http://schemas.microsoft.com/office/2007/relationships/hdphoto" Target="../media/hdphoto10.wdp"/><Relationship Id="rId2" Type="http://schemas.openxmlformats.org/officeDocument/2006/relationships/image" Target="../media/image3.png"/><Relationship Id="rId16"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29.jpeg"/><Relationship Id="rId5" Type="http://schemas.openxmlformats.org/officeDocument/2006/relationships/image" Target="../media/image20.jpeg"/><Relationship Id="rId15" Type="http://schemas.openxmlformats.org/officeDocument/2006/relationships/image" Target="../media/image33.jpeg"/><Relationship Id="rId10" Type="http://schemas.openxmlformats.org/officeDocument/2006/relationships/image" Target="../media/image28.jpeg"/><Relationship Id="rId19" Type="http://schemas.microsoft.com/office/2007/relationships/hdphoto" Target="../media/hdphoto11.wdp"/><Relationship Id="rId4" Type="http://schemas.openxmlformats.org/officeDocument/2006/relationships/image" Target="../media/image34.jpeg"/><Relationship Id="rId9" Type="http://schemas.openxmlformats.org/officeDocument/2006/relationships/image" Target="../media/image27.jpeg"/><Relationship Id="rId14" Type="http://schemas.openxmlformats.org/officeDocument/2006/relationships/image" Target="../media/image32.jpeg"/></Relationships>
</file>

<file path=ppt/slides/_rels/slide11.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13.xml.rels><?xml version="1.0" encoding="UTF-8" standalone="yes"?>
<Relationships xmlns="http://schemas.openxmlformats.org/package/2006/relationships"><Relationship Id="rId8" Type="http://schemas.openxmlformats.org/officeDocument/2006/relationships/image" Target="../media/image42.jpeg"/><Relationship Id="rId13" Type="http://schemas.microsoft.com/office/2007/relationships/hdphoto" Target="../media/hdphoto12.wdp"/><Relationship Id="rId18" Type="http://schemas.openxmlformats.org/officeDocument/2006/relationships/image" Target="../media/image35.jpeg"/><Relationship Id="rId26" Type="http://schemas.openxmlformats.org/officeDocument/2006/relationships/image" Target="../media/image23.png"/><Relationship Id="rId3" Type="http://schemas.microsoft.com/office/2007/relationships/hdphoto" Target="../media/hdphoto2.wdp"/><Relationship Id="rId21" Type="http://schemas.openxmlformats.org/officeDocument/2006/relationships/image" Target="../media/image38.jpeg"/><Relationship Id="rId7" Type="http://schemas.openxmlformats.org/officeDocument/2006/relationships/image" Target="../media/image20.jpeg"/><Relationship Id="rId12" Type="http://schemas.openxmlformats.org/officeDocument/2006/relationships/image" Target="../media/image43.png"/><Relationship Id="rId17" Type="http://schemas.openxmlformats.org/officeDocument/2006/relationships/image" Target="../media/image47.png"/><Relationship Id="rId25" Type="http://schemas.microsoft.com/office/2007/relationships/hdphoto" Target="../media/hdphoto13.wdp"/><Relationship Id="rId2" Type="http://schemas.openxmlformats.org/officeDocument/2006/relationships/image" Target="../media/image3.png"/><Relationship Id="rId16" Type="http://schemas.openxmlformats.org/officeDocument/2006/relationships/image" Target="../media/image46.png"/><Relationship Id="rId20" Type="http://schemas.openxmlformats.org/officeDocument/2006/relationships/image" Target="../media/image37.jpeg"/><Relationship Id="rId29" Type="http://schemas.microsoft.com/office/2007/relationships/hdphoto" Target="../media/hdphoto11.wdp"/><Relationship Id="rId1" Type="http://schemas.openxmlformats.org/officeDocument/2006/relationships/slideLayout" Target="../slideLayouts/slideLayout2.xml"/><Relationship Id="rId6" Type="http://schemas.openxmlformats.org/officeDocument/2006/relationships/image" Target="../media/image41.jpeg"/><Relationship Id="rId11" Type="http://schemas.microsoft.com/office/2007/relationships/hdphoto" Target="../media/hdphoto7.wdp"/><Relationship Id="rId24" Type="http://schemas.openxmlformats.org/officeDocument/2006/relationships/image" Target="../media/image48.png"/><Relationship Id="rId5" Type="http://schemas.openxmlformats.org/officeDocument/2006/relationships/image" Target="../media/image21.jpeg"/><Relationship Id="rId15" Type="http://schemas.openxmlformats.org/officeDocument/2006/relationships/image" Target="../media/image45.png"/><Relationship Id="rId23" Type="http://schemas.openxmlformats.org/officeDocument/2006/relationships/image" Target="../media/image40.jpeg"/><Relationship Id="rId28" Type="http://schemas.openxmlformats.org/officeDocument/2006/relationships/image" Target="../media/image24.png"/><Relationship Id="rId10" Type="http://schemas.openxmlformats.org/officeDocument/2006/relationships/image" Target="../media/image13.png"/><Relationship Id="rId19" Type="http://schemas.openxmlformats.org/officeDocument/2006/relationships/image" Target="../media/image36.jpeg"/><Relationship Id="rId4" Type="http://schemas.openxmlformats.org/officeDocument/2006/relationships/image" Target="../media/image34.jpeg"/><Relationship Id="rId9" Type="http://schemas.openxmlformats.org/officeDocument/2006/relationships/image" Target="../media/image22.png"/><Relationship Id="rId14" Type="http://schemas.openxmlformats.org/officeDocument/2006/relationships/image" Target="../media/image44.png"/><Relationship Id="rId22" Type="http://schemas.openxmlformats.org/officeDocument/2006/relationships/image" Target="../media/image39.jpeg"/><Relationship Id="rId27" Type="http://schemas.microsoft.com/office/2007/relationships/hdphoto" Target="../media/hdphoto10.wdp"/></Relationships>
</file>

<file path=ppt/slides/_rels/slide14.xml.rels><?xml version="1.0" encoding="UTF-8" standalone="yes"?>
<Relationships xmlns="http://schemas.openxmlformats.org/package/2006/relationships"><Relationship Id="rId8" Type="http://schemas.openxmlformats.org/officeDocument/2006/relationships/image" Target="../media/image42.jpeg"/><Relationship Id="rId13" Type="http://schemas.microsoft.com/office/2007/relationships/hdphoto" Target="../media/hdphoto12.wdp"/><Relationship Id="rId18" Type="http://schemas.openxmlformats.org/officeDocument/2006/relationships/image" Target="../media/image48.png"/><Relationship Id="rId3" Type="http://schemas.microsoft.com/office/2007/relationships/hdphoto" Target="../media/hdphoto2.wdp"/><Relationship Id="rId7" Type="http://schemas.openxmlformats.org/officeDocument/2006/relationships/image" Target="../media/image20.jpeg"/><Relationship Id="rId12" Type="http://schemas.openxmlformats.org/officeDocument/2006/relationships/image" Target="../media/image43.png"/><Relationship Id="rId17" Type="http://schemas.openxmlformats.org/officeDocument/2006/relationships/image" Target="../media/image47.png"/><Relationship Id="rId2" Type="http://schemas.openxmlformats.org/officeDocument/2006/relationships/image" Target="../media/image3.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41.jpeg"/><Relationship Id="rId11" Type="http://schemas.microsoft.com/office/2007/relationships/hdphoto" Target="../media/hdphoto7.wdp"/><Relationship Id="rId5" Type="http://schemas.openxmlformats.org/officeDocument/2006/relationships/image" Target="../media/image21.jpeg"/><Relationship Id="rId15" Type="http://schemas.openxmlformats.org/officeDocument/2006/relationships/image" Target="../media/image45.png"/><Relationship Id="rId10" Type="http://schemas.openxmlformats.org/officeDocument/2006/relationships/image" Target="../media/image13.png"/><Relationship Id="rId19" Type="http://schemas.microsoft.com/office/2007/relationships/hdphoto" Target="../media/hdphoto13.wdp"/><Relationship Id="rId4" Type="http://schemas.openxmlformats.org/officeDocument/2006/relationships/image" Target="../media/image34.jpeg"/><Relationship Id="rId9" Type="http://schemas.openxmlformats.org/officeDocument/2006/relationships/image" Target="../media/image22.png"/><Relationship Id="rId14"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43.png"/><Relationship Id="rId3" Type="http://schemas.openxmlformats.org/officeDocument/2006/relationships/image" Target="../media/image13.png"/><Relationship Id="rId7" Type="http://schemas.microsoft.com/office/2007/relationships/hdphoto" Target="../media/hdphoto14.wdp"/><Relationship Id="rId12" Type="http://schemas.microsoft.com/office/2007/relationships/hdphoto" Target="../media/hdphoto13.wdp"/><Relationship Id="rId17" Type="http://schemas.openxmlformats.org/officeDocument/2006/relationships/image" Target="../media/image46.png"/><Relationship Id="rId2" Type="http://schemas.openxmlformats.org/officeDocument/2006/relationships/image" Target="../media/image49.jpeg"/><Relationship Id="rId16"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50.png"/><Relationship Id="rId11" Type="http://schemas.openxmlformats.org/officeDocument/2006/relationships/image" Target="../media/image48.png"/><Relationship Id="rId5" Type="http://schemas.openxmlformats.org/officeDocument/2006/relationships/image" Target="../media/image16.jpeg"/><Relationship Id="rId15" Type="http://schemas.openxmlformats.org/officeDocument/2006/relationships/image" Target="../media/image44.png"/><Relationship Id="rId10" Type="http://schemas.openxmlformats.org/officeDocument/2006/relationships/image" Target="../media/image47.png"/><Relationship Id="rId4" Type="http://schemas.microsoft.com/office/2007/relationships/hdphoto" Target="../media/hdphoto7.wdp"/><Relationship Id="rId9" Type="http://schemas.microsoft.com/office/2007/relationships/hdphoto" Target="../media/hdphoto2.wdp"/><Relationship Id="rId14" Type="http://schemas.microsoft.com/office/2007/relationships/hdphoto" Target="../media/hdphoto12.wdp"/></Relationships>
</file>

<file path=ppt/slides/_rels/slide16.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50.png"/><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3.png"/><Relationship Id="rId2" Type="http://schemas.openxmlformats.org/officeDocument/2006/relationships/image" Target="../media/image51.jpeg"/><Relationship Id="rId1" Type="http://schemas.openxmlformats.org/officeDocument/2006/relationships/slideLayout" Target="../slideLayouts/slideLayout2.xml"/><Relationship Id="rId6" Type="http://schemas.microsoft.com/office/2007/relationships/hdphoto" Target="../media/hdphoto15.wdp"/><Relationship Id="rId5" Type="http://schemas.openxmlformats.org/officeDocument/2006/relationships/image" Target="../media/image52.png"/><Relationship Id="rId4" Type="http://schemas.microsoft.com/office/2007/relationships/hdphoto" Target="../media/hdphoto14.wdp"/></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1.jpeg"/><Relationship Id="rId1" Type="http://schemas.openxmlformats.org/officeDocument/2006/relationships/slideLayout" Target="../slideLayouts/slideLayout2.xml"/><Relationship Id="rId6" Type="http://schemas.microsoft.com/office/2007/relationships/hdphoto" Target="../media/hdphoto15.wdp"/><Relationship Id="rId5" Type="http://schemas.openxmlformats.org/officeDocument/2006/relationships/image" Target="../media/image52.png"/><Relationship Id="rId4" Type="http://schemas.microsoft.com/office/2007/relationships/hdphoto" Target="../media/hdphoto14.wdp"/></Relationships>
</file>

<file path=ppt/slides/_rels/slide19.xml.rels><?xml version="1.0" encoding="UTF-8" standalone="yes"?>
<Relationships xmlns="http://schemas.openxmlformats.org/package/2006/relationships"><Relationship Id="rId8" Type="http://schemas.microsoft.com/office/2007/relationships/hdphoto" Target="../media/hdphoto17.wdp"/><Relationship Id="rId3" Type="http://schemas.microsoft.com/office/2007/relationships/hdphoto" Target="../media/hdphoto14.wdp"/><Relationship Id="rId7" Type="http://schemas.openxmlformats.org/officeDocument/2006/relationships/image" Target="../media/image56.png"/><Relationship Id="rId2" Type="http://schemas.openxmlformats.org/officeDocument/2006/relationships/image" Target="../media/image50.png"/><Relationship Id="rId1" Type="http://schemas.openxmlformats.org/officeDocument/2006/relationships/slideLayout" Target="../slideLayouts/slideLayout2.xml"/><Relationship Id="rId6" Type="http://schemas.microsoft.com/office/2007/relationships/hdphoto" Target="../media/hdphoto16.wdp"/><Relationship Id="rId5" Type="http://schemas.openxmlformats.org/officeDocument/2006/relationships/image" Target="../media/image55.png"/><Relationship Id="rId4" Type="http://schemas.openxmlformats.org/officeDocument/2006/relationships/image" Target="../media/image54.jpeg"/></Relationships>
</file>

<file path=ppt/slides/_rels/slide20.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image" Target="../media/image52.png"/><Relationship Id="rId3" Type="http://schemas.microsoft.com/office/2007/relationships/hdphoto" Target="../media/hdphoto14.wdp"/><Relationship Id="rId7" Type="http://schemas.microsoft.com/office/2007/relationships/hdphoto" Target="../media/hdphoto19.wdp"/><Relationship Id="rId12" Type="http://schemas.microsoft.com/office/2007/relationships/hdphoto" Target="../media/hdphoto20.wdp"/><Relationship Id="rId2" Type="http://schemas.openxmlformats.org/officeDocument/2006/relationships/image" Target="../media/image50.png"/><Relationship Id="rId16" Type="http://schemas.microsoft.com/office/2007/relationships/hdphoto" Target="../media/hdphoto21.wdp"/><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62.png"/><Relationship Id="rId5" Type="http://schemas.microsoft.com/office/2007/relationships/hdphoto" Target="../media/hdphoto18.wdp"/><Relationship Id="rId15" Type="http://schemas.openxmlformats.org/officeDocument/2006/relationships/image" Target="../media/image63.png"/><Relationship Id="rId10" Type="http://schemas.openxmlformats.org/officeDocument/2006/relationships/image" Target="../media/image61.jpeg"/><Relationship Id="rId4" Type="http://schemas.openxmlformats.org/officeDocument/2006/relationships/image" Target="../media/image57.png"/><Relationship Id="rId9" Type="http://schemas.openxmlformats.org/officeDocument/2006/relationships/image" Target="../media/image60.jpeg"/><Relationship Id="rId14" Type="http://schemas.microsoft.com/office/2007/relationships/hdphoto" Target="../media/hdphoto15.wdp"/></Relationships>
</file>

<file path=ppt/slides/_rels/slide21.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0.jpeg"/><Relationship Id="rId18" Type="http://schemas.microsoft.com/office/2007/relationships/hdphoto" Target="../media/hdphoto23.wdp"/><Relationship Id="rId3" Type="http://schemas.microsoft.com/office/2007/relationships/hdphoto" Target="../media/hdphoto21.wdp"/><Relationship Id="rId21" Type="http://schemas.openxmlformats.org/officeDocument/2006/relationships/image" Target="../media/image15.png"/><Relationship Id="rId7" Type="http://schemas.microsoft.com/office/2007/relationships/hdphoto" Target="../media/hdphoto20.wdp"/><Relationship Id="rId12" Type="http://schemas.openxmlformats.org/officeDocument/2006/relationships/image" Target="../media/image59.png"/><Relationship Id="rId17" Type="http://schemas.openxmlformats.org/officeDocument/2006/relationships/image" Target="../media/image65.png"/><Relationship Id="rId2" Type="http://schemas.openxmlformats.org/officeDocument/2006/relationships/image" Target="../media/image63.png"/><Relationship Id="rId16" Type="http://schemas.microsoft.com/office/2007/relationships/hdphoto" Target="../media/hdphoto22.wdp"/><Relationship Id="rId20" Type="http://schemas.microsoft.com/office/2007/relationships/hdphoto" Target="../media/hdphoto7.wdp"/><Relationship Id="rId1" Type="http://schemas.openxmlformats.org/officeDocument/2006/relationships/slideLayout" Target="../slideLayouts/slideLayout2.xml"/><Relationship Id="rId6" Type="http://schemas.openxmlformats.org/officeDocument/2006/relationships/image" Target="../media/image62.png"/><Relationship Id="rId11" Type="http://schemas.microsoft.com/office/2007/relationships/hdphoto" Target="../media/hdphoto19.wdp"/><Relationship Id="rId5" Type="http://schemas.microsoft.com/office/2007/relationships/hdphoto" Target="../media/hdphoto15.wdp"/><Relationship Id="rId15" Type="http://schemas.openxmlformats.org/officeDocument/2006/relationships/image" Target="../media/image64.png"/><Relationship Id="rId10" Type="http://schemas.openxmlformats.org/officeDocument/2006/relationships/image" Target="../media/image58.png"/><Relationship Id="rId19" Type="http://schemas.openxmlformats.org/officeDocument/2006/relationships/image" Target="../media/image13.png"/><Relationship Id="rId4" Type="http://schemas.openxmlformats.org/officeDocument/2006/relationships/image" Target="../media/image52.png"/><Relationship Id="rId9" Type="http://schemas.microsoft.com/office/2007/relationships/hdphoto" Target="../media/hdphoto18.wdp"/><Relationship Id="rId14" Type="http://schemas.openxmlformats.org/officeDocument/2006/relationships/image" Target="../media/image61.jpeg"/></Relationships>
</file>

<file path=ppt/slides/_rels/slide22.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13.png"/><Relationship Id="rId7" Type="http://schemas.microsoft.com/office/2007/relationships/hdphoto" Target="../media/hdphoto21.wdp"/><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image" Target="../media/image15.png"/><Relationship Id="rId10" Type="http://schemas.openxmlformats.org/officeDocument/2006/relationships/image" Target="../media/image68.jpeg"/><Relationship Id="rId4" Type="http://schemas.microsoft.com/office/2007/relationships/hdphoto" Target="../media/hdphoto7.wdp"/><Relationship Id="rId9" Type="http://schemas.microsoft.com/office/2007/relationships/hdphoto" Target="../media/hdphoto24.wdp"/></Relationships>
</file>

<file path=ppt/slides/_rels/slide23.xml.rels><?xml version="1.0" encoding="UTF-8" standalone="yes"?>
<Relationships xmlns="http://schemas.openxmlformats.org/package/2006/relationships"><Relationship Id="rId8" Type="http://schemas.openxmlformats.org/officeDocument/2006/relationships/image" Target="../media/image52.png"/><Relationship Id="rId13" Type="http://schemas.microsoft.com/office/2007/relationships/hdphoto" Target="../media/hdphoto27.wdp"/><Relationship Id="rId18" Type="http://schemas.openxmlformats.org/officeDocument/2006/relationships/image" Target="../media/image74.png"/><Relationship Id="rId26" Type="http://schemas.openxmlformats.org/officeDocument/2006/relationships/image" Target="../media/image78.jpeg"/><Relationship Id="rId3" Type="http://schemas.microsoft.com/office/2007/relationships/hdphoto" Target="../media/hdphoto7.wdp"/><Relationship Id="rId21" Type="http://schemas.microsoft.com/office/2007/relationships/hdphoto" Target="../media/hdphoto31.wdp"/><Relationship Id="rId7" Type="http://schemas.microsoft.com/office/2007/relationships/hdphoto" Target="../media/hdphoto25.wdp"/><Relationship Id="rId12" Type="http://schemas.openxmlformats.org/officeDocument/2006/relationships/image" Target="../media/image71.png"/><Relationship Id="rId17" Type="http://schemas.microsoft.com/office/2007/relationships/hdphoto" Target="../media/hdphoto29.wdp"/><Relationship Id="rId25" Type="http://schemas.microsoft.com/office/2007/relationships/hdphoto" Target="../media/hdphoto33.wdp"/><Relationship Id="rId2" Type="http://schemas.openxmlformats.org/officeDocument/2006/relationships/image" Target="../media/image13.png"/><Relationship Id="rId16" Type="http://schemas.openxmlformats.org/officeDocument/2006/relationships/image" Target="../media/image73.png"/><Relationship Id="rId20" Type="http://schemas.openxmlformats.org/officeDocument/2006/relationships/image" Target="../media/image75.png"/><Relationship Id="rId29" Type="http://schemas.openxmlformats.org/officeDocument/2006/relationships/image" Target="../media/image80.png"/><Relationship Id="rId1" Type="http://schemas.openxmlformats.org/officeDocument/2006/relationships/slideLayout" Target="../slideLayouts/slideLayout2.xml"/><Relationship Id="rId6" Type="http://schemas.openxmlformats.org/officeDocument/2006/relationships/image" Target="../media/image69.png"/><Relationship Id="rId11" Type="http://schemas.microsoft.com/office/2007/relationships/hdphoto" Target="../media/hdphoto26.wdp"/><Relationship Id="rId24" Type="http://schemas.openxmlformats.org/officeDocument/2006/relationships/image" Target="../media/image77.png"/><Relationship Id="rId5" Type="http://schemas.microsoft.com/office/2007/relationships/hdphoto" Target="../media/hdphoto24.wdp"/><Relationship Id="rId15" Type="http://schemas.microsoft.com/office/2007/relationships/hdphoto" Target="../media/hdphoto28.wdp"/><Relationship Id="rId23" Type="http://schemas.microsoft.com/office/2007/relationships/hdphoto" Target="../media/hdphoto32.wdp"/><Relationship Id="rId28" Type="http://schemas.microsoft.com/office/2007/relationships/hdphoto" Target="../media/hdphoto34.wdp"/><Relationship Id="rId10" Type="http://schemas.openxmlformats.org/officeDocument/2006/relationships/image" Target="../media/image70.png"/><Relationship Id="rId19" Type="http://schemas.microsoft.com/office/2007/relationships/hdphoto" Target="../media/hdphoto30.wdp"/><Relationship Id="rId4" Type="http://schemas.openxmlformats.org/officeDocument/2006/relationships/image" Target="../media/image67.png"/><Relationship Id="rId9" Type="http://schemas.microsoft.com/office/2007/relationships/hdphoto" Target="../media/hdphoto15.wdp"/><Relationship Id="rId14" Type="http://schemas.openxmlformats.org/officeDocument/2006/relationships/image" Target="../media/image72.png"/><Relationship Id="rId22" Type="http://schemas.openxmlformats.org/officeDocument/2006/relationships/image" Target="../media/image76.png"/><Relationship Id="rId27" Type="http://schemas.openxmlformats.org/officeDocument/2006/relationships/image" Target="../media/image79.png"/><Relationship Id="rId30" Type="http://schemas.microsoft.com/office/2007/relationships/hdphoto" Target="../media/hdphoto35.wdp"/></Relationships>
</file>

<file path=ppt/slides/_rels/slide24.xml.rels><?xml version="1.0" encoding="UTF-8" standalone="yes"?>
<Relationships xmlns="http://schemas.openxmlformats.org/package/2006/relationships"><Relationship Id="rId8" Type="http://schemas.microsoft.com/office/2007/relationships/hdphoto" Target="../media/hdphoto35.wdp"/><Relationship Id="rId3" Type="http://schemas.microsoft.com/office/2007/relationships/hdphoto" Target="../media/hdphoto24.wdp"/><Relationship Id="rId7" Type="http://schemas.openxmlformats.org/officeDocument/2006/relationships/image" Target="../media/image80.png"/><Relationship Id="rId2" Type="http://schemas.openxmlformats.org/officeDocument/2006/relationships/image" Target="../media/image67.png"/><Relationship Id="rId1" Type="http://schemas.openxmlformats.org/officeDocument/2006/relationships/slideLayout" Target="../slideLayouts/slideLayout2.xml"/><Relationship Id="rId6" Type="http://schemas.microsoft.com/office/2007/relationships/hdphoto" Target="../media/hdphoto34.wdp"/><Relationship Id="rId5" Type="http://schemas.openxmlformats.org/officeDocument/2006/relationships/image" Target="../media/image79.png"/><Relationship Id="rId4" Type="http://schemas.openxmlformats.org/officeDocument/2006/relationships/image" Target="../media/image78.jpeg"/></Relationships>
</file>

<file path=ppt/slides/_rels/slide25.xml.rels><?xml version="1.0" encoding="UTF-8" standalone="yes"?>
<Relationships xmlns="http://schemas.openxmlformats.org/package/2006/relationships"><Relationship Id="rId3" Type="http://schemas.openxmlformats.org/officeDocument/2006/relationships/image" Target="../media/image82.jpeg"/><Relationship Id="rId7" Type="http://schemas.microsoft.com/office/2007/relationships/hdphoto" Target="../media/hdphoto35.wdp"/><Relationship Id="rId2" Type="http://schemas.openxmlformats.org/officeDocument/2006/relationships/image" Target="../media/image81.jpeg"/><Relationship Id="rId1" Type="http://schemas.openxmlformats.org/officeDocument/2006/relationships/slideLayout" Target="../slideLayouts/slideLayout2.xml"/><Relationship Id="rId6" Type="http://schemas.openxmlformats.org/officeDocument/2006/relationships/image" Target="../media/image80.png"/><Relationship Id="rId5" Type="http://schemas.microsoft.com/office/2007/relationships/hdphoto" Target="../media/hdphoto34.wdp"/><Relationship Id="rId4" Type="http://schemas.openxmlformats.org/officeDocument/2006/relationships/image" Target="../media/image79.png"/></Relationships>
</file>

<file path=ppt/slides/_rels/slide26.xml.rels><?xml version="1.0" encoding="UTF-8" standalone="yes"?>
<Relationships xmlns="http://schemas.openxmlformats.org/package/2006/relationships"><Relationship Id="rId8" Type="http://schemas.microsoft.com/office/2007/relationships/hdphoto" Target="../media/hdphoto38.wdp"/><Relationship Id="rId3" Type="http://schemas.openxmlformats.org/officeDocument/2006/relationships/image" Target="../media/image84.png"/><Relationship Id="rId7" Type="http://schemas.openxmlformats.org/officeDocument/2006/relationships/image" Target="../media/image86.png"/><Relationship Id="rId2" Type="http://schemas.openxmlformats.org/officeDocument/2006/relationships/image" Target="../media/image83.jpeg"/><Relationship Id="rId1" Type="http://schemas.openxmlformats.org/officeDocument/2006/relationships/slideLayout" Target="../slideLayouts/slideLayout2.xml"/><Relationship Id="rId6" Type="http://schemas.microsoft.com/office/2007/relationships/hdphoto" Target="../media/hdphoto37.wdp"/><Relationship Id="rId5" Type="http://schemas.openxmlformats.org/officeDocument/2006/relationships/image" Target="../media/image85.png"/><Relationship Id="rId10" Type="http://schemas.microsoft.com/office/2007/relationships/hdphoto" Target="../media/hdphoto39.wdp"/><Relationship Id="rId4" Type="http://schemas.microsoft.com/office/2007/relationships/hdphoto" Target="../media/hdphoto36.wdp"/><Relationship Id="rId9" Type="http://schemas.openxmlformats.org/officeDocument/2006/relationships/image" Target="../media/image87.png"/></Relationships>
</file>

<file path=ppt/slides/_rels/slide27.xml.rels><?xml version="1.0" encoding="UTF-8" standalone="yes"?>
<Relationships xmlns="http://schemas.openxmlformats.org/package/2006/relationships"><Relationship Id="rId3" Type="http://schemas.openxmlformats.org/officeDocument/2006/relationships/image" Target="../media/image89.jpeg"/><Relationship Id="rId7" Type="http://schemas.microsoft.com/office/2007/relationships/hdphoto" Target="../media/hdphoto35.wdp"/><Relationship Id="rId2" Type="http://schemas.openxmlformats.org/officeDocument/2006/relationships/image" Target="../media/image88.jpeg"/><Relationship Id="rId1" Type="http://schemas.openxmlformats.org/officeDocument/2006/relationships/slideLayout" Target="../slideLayouts/slideLayout2.xml"/><Relationship Id="rId6" Type="http://schemas.openxmlformats.org/officeDocument/2006/relationships/image" Target="../media/image80.png"/><Relationship Id="rId5" Type="http://schemas.microsoft.com/office/2007/relationships/hdphoto" Target="../media/hdphoto34.wdp"/><Relationship Id="rId4" Type="http://schemas.openxmlformats.org/officeDocument/2006/relationships/image" Target="../media/image79.png"/></Relationships>
</file>

<file path=ppt/slides/_rels/slide28.xml.rels><?xml version="1.0" encoding="UTF-8" standalone="yes"?>
<Relationships xmlns="http://schemas.openxmlformats.org/package/2006/relationships"><Relationship Id="rId3" Type="http://schemas.openxmlformats.org/officeDocument/2006/relationships/image" Target="../media/image91.jpeg"/><Relationship Id="rId7" Type="http://schemas.microsoft.com/office/2007/relationships/hdphoto" Target="../media/hdphoto35.wdp"/><Relationship Id="rId2" Type="http://schemas.openxmlformats.org/officeDocument/2006/relationships/image" Target="../media/image90.jpeg"/><Relationship Id="rId1" Type="http://schemas.openxmlformats.org/officeDocument/2006/relationships/slideLayout" Target="../slideLayouts/slideLayout2.xml"/><Relationship Id="rId6" Type="http://schemas.openxmlformats.org/officeDocument/2006/relationships/image" Target="../media/image80.png"/><Relationship Id="rId5" Type="http://schemas.microsoft.com/office/2007/relationships/hdphoto" Target="../media/hdphoto34.wdp"/><Relationship Id="rId4" Type="http://schemas.openxmlformats.org/officeDocument/2006/relationships/image" Target="../media/image79.png"/></Relationships>
</file>

<file path=ppt/slides/_rels/slide29.xml.rels><?xml version="1.0" encoding="UTF-8" standalone="yes"?>
<Relationships xmlns="http://schemas.openxmlformats.org/package/2006/relationships"><Relationship Id="rId8" Type="http://schemas.microsoft.com/office/2007/relationships/hdphoto" Target="../media/hdphoto38.wdp"/><Relationship Id="rId3" Type="http://schemas.openxmlformats.org/officeDocument/2006/relationships/image" Target="../media/image84.png"/><Relationship Id="rId7" Type="http://schemas.openxmlformats.org/officeDocument/2006/relationships/image" Target="../media/image86.png"/><Relationship Id="rId2" Type="http://schemas.openxmlformats.org/officeDocument/2006/relationships/image" Target="../media/image92.jpeg"/><Relationship Id="rId1" Type="http://schemas.openxmlformats.org/officeDocument/2006/relationships/slideLayout" Target="../slideLayouts/slideLayout2.xml"/><Relationship Id="rId6" Type="http://schemas.microsoft.com/office/2007/relationships/hdphoto" Target="../media/hdphoto37.wdp"/><Relationship Id="rId5" Type="http://schemas.openxmlformats.org/officeDocument/2006/relationships/image" Target="../media/image85.png"/><Relationship Id="rId10" Type="http://schemas.microsoft.com/office/2007/relationships/hdphoto" Target="../media/hdphoto39.wdp"/><Relationship Id="rId4" Type="http://schemas.microsoft.com/office/2007/relationships/hdphoto" Target="../media/hdphoto36.wdp"/><Relationship Id="rId9" Type="http://schemas.openxmlformats.org/officeDocument/2006/relationships/image" Target="../media/image87.png"/></Relationships>
</file>

<file path=ppt/slides/_rels/slide30.xml.rels><?xml version="1.0" encoding="UTF-8" standalone="yes"?>
<Relationships xmlns="http://schemas.openxmlformats.org/package/2006/relationships"><Relationship Id="rId3" Type="http://schemas.openxmlformats.org/officeDocument/2006/relationships/image" Target="../media/image94.jpeg"/><Relationship Id="rId7" Type="http://schemas.microsoft.com/office/2007/relationships/hdphoto" Target="../media/hdphoto35.wdp"/><Relationship Id="rId2" Type="http://schemas.openxmlformats.org/officeDocument/2006/relationships/image" Target="../media/image93.jpeg"/><Relationship Id="rId1" Type="http://schemas.openxmlformats.org/officeDocument/2006/relationships/slideLayout" Target="../slideLayouts/slideLayout2.xml"/><Relationship Id="rId6" Type="http://schemas.openxmlformats.org/officeDocument/2006/relationships/image" Target="../media/image80.png"/><Relationship Id="rId5" Type="http://schemas.microsoft.com/office/2007/relationships/hdphoto" Target="../media/hdphoto34.wdp"/><Relationship Id="rId4" Type="http://schemas.openxmlformats.org/officeDocument/2006/relationships/image" Target="../media/image79.png"/></Relationships>
</file>

<file path=ppt/slides/_rels/slide31.xml.rels><?xml version="1.0" encoding="UTF-8" standalone="yes"?>
<Relationships xmlns="http://schemas.openxmlformats.org/package/2006/relationships"><Relationship Id="rId3" Type="http://schemas.openxmlformats.org/officeDocument/2006/relationships/image" Target="../media/image96.jpeg"/><Relationship Id="rId7" Type="http://schemas.microsoft.com/office/2007/relationships/hdphoto" Target="../media/hdphoto35.wdp"/><Relationship Id="rId2" Type="http://schemas.openxmlformats.org/officeDocument/2006/relationships/image" Target="../media/image95.jpeg"/><Relationship Id="rId1" Type="http://schemas.openxmlformats.org/officeDocument/2006/relationships/slideLayout" Target="../slideLayouts/slideLayout2.xml"/><Relationship Id="rId6" Type="http://schemas.openxmlformats.org/officeDocument/2006/relationships/image" Target="../media/image80.png"/><Relationship Id="rId5" Type="http://schemas.microsoft.com/office/2007/relationships/hdphoto" Target="../media/hdphoto34.wdp"/><Relationship Id="rId4" Type="http://schemas.openxmlformats.org/officeDocument/2006/relationships/image" Target="../media/image79.png"/></Relationships>
</file>

<file path=ppt/slides/_rels/slide32.xml.rels><?xml version="1.0" encoding="UTF-8" standalone="yes"?>
<Relationships xmlns="http://schemas.openxmlformats.org/package/2006/relationships"><Relationship Id="rId8" Type="http://schemas.microsoft.com/office/2007/relationships/hdphoto" Target="../media/hdphoto38.wdp"/><Relationship Id="rId3" Type="http://schemas.openxmlformats.org/officeDocument/2006/relationships/image" Target="../media/image84.png"/><Relationship Id="rId7" Type="http://schemas.openxmlformats.org/officeDocument/2006/relationships/image" Target="../media/image86.png"/><Relationship Id="rId2" Type="http://schemas.openxmlformats.org/officeDocument/2006/relationships/image" Target="../media/image97.jpeg"/><Relationship Id="rId1" Type="http://schemas.openxmlformats.org/officeDocument/2006/relationships/slideLayout" Target="../slideLayouts/slideLayout2.xml"/><Relationship Id="rId6" Type="http://schemas.microsoft.com/office/2007/relationships/hdphoto" Target="../media/hdphoto37.wdp"/><Relationship Id="rId5" Type="http://schemas.openxmlformats.org/officeDocument/2006/relationships/image" Target="../media/image85.png"/><Relationship Id="rId10" Type="http://schemas.microsoft.com/office/2007/relationships/hdphoto" Target="../media/hdphoto39.wdp"/><Relationship Id="rId4" Type="http://schemas.microsoft.com/office/2007/relationships/hdphoto" Target="../media/hdphoto36.wdp"/><Relationship Id="rId9" Type="http://schemas.openxmlformats.org/officeDocument/2006/relationships/image" Target="../media/image87.png"/></Relationships>
</file>

<file path=ppt/slides/_rels/slide33.xml.rels><?xml version="1.0" encoding="UTF-8" standalone="yes"?>
<Relationships xmlns="http://schemas.openxmlformats.org/package/2006/relationships"><Relationship Id="rId3" Type="http://schemas.openxmlformats.org/officeDocument/2006/relationships/image" Target="../media/image99.jpeg"/><Relationship Id="rId7" Type="http://schemas.microsoft.com/office/2007/relationships/hdphoto" Target="../media/hdphoto35.wdp"/><Relationship Id="rId2" Type="http://schemas.openxmlformats.org/officeDocument/2006/relationships/image" Target="../media/image98.jpeg"/><Relationship Id="rId1" Type="http://schemas.openxmlformats.org/officeDocument/2006/relationships/slideLayout" Target="../slideLayouts/slideLayout2.xml"/><Relationship Id="rId6" Type="http://schemas.openxmlformats.org/officeDocument/2006/relationships/image" Target="../media/image80.png"/><Relationship Id="rId5" Type="http://schemas.microsoft.com/office/2007/relationships/hdphoto" Target="../media/hdphoto34.wdp"/><Relationship Id="rId4" Type="http://schemas.openxmlformats.org/officeDocument/2006/relationships/image" Target="../media/image79.png"/></Relationships>
</file>

<file path=ppt/slides/_rels/slide34.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image" Target="../media/image101.png"/><Relationship Id="rId7" Type="http://schemas.microsoft.com/office/2007/relationships/hdphoto" Target="../media/hdphoto40.wdp"/><Relationship Id="rId12" Type="http://schemas.microsoft.com/office/2007/relationships/hdphoto" Target="../media/hdphoto35.wdp"/><Relationship Id="rId2" Type="http://schemas.openxmlformats.org/officeDocument/2006/relationships/image" Target="../media/image100.jpeg"/><Relationship Id="rId1" Type="http://schemas.openxmlformats.org/officeDocument/2006/relationships/slideLayout" Target="../slideLayouts/slideLayout2.xml"/><Relationship Id="rId6" Type="http://schemas.openxmlformats.org/officeDocument/2006/relationships/image" Target="../media/image102.png"/><Relationship Id="rId11" Type="http://schemas.openxmlformats.org/officeDocument/2006/relationships/image" Target="../media/image80.png"/><Relationship Id="rId5" Type="http://schemas.microsoft.com/office/2007/relationships/hdphoto" Target="../media/hdphoto24.wdp"/><Relationship Id="rId10" Type="http://schemas.microsoft.com/office/2007/relationships/hdphoto" Target="../media/hdphoto34.wdp"/><Relationship Id="rId4" Type="http://schemas.openxmlformats.org/officeDocument/2006/relationships/image" Target="../media/image67.png"/><Relationship Id="rId9" Type="http://schemas.openxmlformats.org/officeDocument/2006/relationships/image" Target="../media/image79.png"/></Relationships>
</file>

<file path=ppt/slides/_rels/slide35.xml.rels><?xml version="1.0" encoding="UTF-8" standalone="yes"?>
<Relationships xmlns="http://schemas.openxmlformats.org/package/2006/relationships"><Relationship Id="rId8" Type="http://schemas.openxmlformats.org/officeDocument/2006/relationships/image" Target="../media/image106.png"/><Relationship Id="rId13" Type="http://schemas.openxmlformats.org/officeDocument/2006/relationships/image" Target="../media/image109.jpeg"/><Relationship Id="rId18" Type="http://schemas.openxmlformats.org/officeDocument/2006/relationships/image" Target="../media/image114.png"/><Relationship Id="rId3" Type="http://schemas.openxmlformats.org/officeDocument/2006/relationships/image" Target="../media/image104.jpeg"/><Relationship Id="rId21" Type="http://schemas.microsoft.com/office/2007/relationships/hdphoto" Target="../media/hdphoto15.wdp"/><Relationship Id="rId7" Type="http://schemas.microsoft.com/office/2007/relationships/hdphoto" Target="../media/hdphoto41.wdp"/><Relationship Id="rId12" Type="http://schemas.openxmlformats.org/officeDocument/2006/relationships/image" Target="../media/image108.png"/><Relationship Id="rId17" Type="http://schemas.openxmlformats.org/officeDocument/2006/relationships/image" Target="../media/image113.jpeg"/><Relationship Id="rId2" Type="http://schemas.openxmlformats.org/officeDocument/2006/relationships/image" Target="../media/image103.png"/><Relationship Id="rId16" Type="http://schemas.openxmlformats.org/officeDocument/2006/relationships/image" Target="../media/image112.jpeg"/><Relationship Id="rId20"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105.png"/><Relationship Id="rId11" Type="http://schemas.microsoft.com/office/2007/relationships/hdphoto" Target="../media/hdphoto43.wdp"/><Relationship Id="rId5" Type="http://schemas.openxmlformats.org/officeDocument/2006/relationships/hyperlink" Target="https://br.ifunny.co/video/fYtbhwD88" TargetMode="External"/><Relationship Id="rId15" Type="http://schemas.openxmlformats.org/officeDocument/2006/relationships/image" Target="../media/image111.jpeg"/><Relationship Id="rId23" Type="http://schemas.microsoft.com/office/2007/relationships/hdphoto" Target="../media/hdphoto44.wdp"/><Relationship Id="rId10" Type="http://schemas.openxmlformats.org/officeDocument/2006/relationships/image" Target="../media/image107.png"/><Relationship Id="rId19" Type="http://schemas.openxmlformats.org/officeDocument/2006/relationships/image" Target="../media/image115.png"/><Relationship Id="rId4" Type="http://schemas.openxmlformats.org/officeDocument/2006/relationships/hyperlink" Target="https://www.youtube.com/shorts/K-tgfQIyA5Y" TargetMode="External"/><Relationship Id="rId9" Type="http://schemas.microsoft.com/office/2007/relationships/hdphoto" Target="../media/hdphoto42.wdp"/><Relationship Id="rId14" Type="http://schemas.openxmlformats.org/officeDocument/2006/relationships/image" Target="../media/image110.png"/><Relationship Id="rId22" Type="http://schemas.openxmlformats.org/officeDocument/2006/relationships/image" Target="../media/image116.png"/></Relationships>
</file>

<file path=ppt/slides/_rels/slide36.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117.png"/><Relationship Id="rId1" Type="http://schemas.openxmlformats.org/officeDocument/2006/relationships/slideLayout" Target="../slideLayouts/slideLayout2.xml"/><Relationship Id="rId6" Type="http://schemas.microsoft.com/office/2007/relationships/hdphoto" Target="../media/hdphoto44.wdp"/><Relationship Id="rId5" Type="http://schemas.openxmlformats.org/officeDocument/2006/relationships/image" Target="../media/image116.png"/><Relationship Id="rId4" Type="http://schemas.openxmlformats.org/officeDocument/2006/relationships/image" Target="../media/image118.png"/></Relationships>
</file>

<file path=ppt/slides/_rels/slide37.xml.rels><?xml version="1.0" encoding="UTF-8" standalone="yes"?>
<Relationships xmlns="http://schemas.openxmlformats.org/package/2006/relationships"><Relationship Id="rId8" Type="http://schemas.microsoft.com/office/2007/relationships/hdphoto" Target="../media/hdphoto7.wdp"/><Relationship Id="rId3" Type="http://schemas.microsoft.com/office/2007/relationships/hdphoto" Target="../media/hdphoto45.wdp"/><Relationship Id="rId7" Type="http://schemas.openxmlformats.org/officeDocument/2006/relationships/image" Target="../media/image13.png"/><Relationship Id="rId2" Type="http://schemas.openxmlformats.org/officeDocument/2006/relationships/image" Target="../media/image117.png"/><Relationship Id="rId1" Type="http://schemas.openxmlformats.org/officeDocument/2006/relationships/slideLayout" Target="../slideLayouts/slideLayout2.xml"/><Relationship Id="rId6" Type="http://schemas.openxmlformats.org/officeDocument/2006/relationships/image" Target="../media/image119.png"/><Relationship Id="rId5" Type="http://schemas.microsoft.com/office/2007/relationships/hdphoto" Target="../media/hdphoto15.wdp"/><Relationship Id="rId10" Type="http://schemas.microsoft.com/office/2007/relationships/hdphoto" Target="../media/hdphoto44.wdp"/><Relationship Id="rId4" Type="http://schemas.openxmlformats.org/officeDocument/2006/relationships/image" Target="../media/image52.png"/><Relationship Id="rId9" Type="http://schemas.openxmlformats.org/officeDocument/2006/relationships/image" Target="../media/image116.png"/></Relationships>
</file>

<file path=ppt/slides/_rels/slide38.xml.rels><?xml version="1.0" encoding="UTF-8" standalone="yes"?>
<Relationships xmlns="http://schemas.openxmlformats.org/package/2006/relationships"><Relationship Id="rId8" Type="http://schemas.microsoft.com/office/2007/relationships/hdphoto" Target="../media/hdphoto9.wdp"/><Relationship Id="rId13" Type="http://schemas.microsoft.com/office/2007/relationships/hdphoto" Target="../media/hdphoto46.wdp"/><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122.png"/><Relationship Id="rId2" Type="http://schemas.openxmlformats.org/officeDocument/2006/relationships/image" Target="../media/image120.jpeg"/><Relationship Id="rId1" Type="http://schemas.openxmlformats.org/officeDocument/2006/relationships/slideLayout" Target="../slideLayouts/slideLayout2.xml"/><Relationship Id="rId6" Type="http://schemas.microsoft.com/office/2007/relationships/hdphoto" Target="../media/hdphoto14.wdp"/><Relationship Id="rId11" Type="http://schemas.openxmlformats.org/officeDocument/2006/relationships/image" Target="../media/image121.jpeg"/><Relationship Id="rId5" Type="http://schemas.openxmlformats.org/officeDocument/2006/relationships/image" Target="../media/image50.png"/><Relationship Id="rId10" Type="http://schemas.microsoft.com/office/2007/relationships/hdphoto" Target="../media/hdphoto45.wdp"/><Relationship Id="rId4" Type="http://schemas.microsoft.com/office/2007/relationships/hdphoto" Target="../media/hdphoto7.wdp"/><Relationship Id="rId9" Type="http://schemas.openxmlformats.org/officeDocument/2006/relationships/image" Target="../media/image117.png"/></Relationships>
</file>

<file path=ppt/slides/_rels/slide39.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121.jpeg"/><Relationship Id="rId5" Type="http://schemas.microsoft.com/office/2007/relationships/hdphoto" Target="../media/hdphoto47.wdp"/><Relationship Id="rId4" Type="http://schemas.openxmlformats.org/officeDocument/2006/relationships/image" Target="../media/image123.png"/></Relationships>
</file>

<file path=ppt/slides/_rels/slide40.xml.rels><?xml version="1.0" encoding="UTF-8" standalone="yes"?>
<Relationships xmlns="http://schemas.openxmlformats.org/package/2006/relationships"><Relationship Id="rId8" Type="http://schemas.microsoft.com/office/2007/relationships/hdphoto" Target="../media/hdphoto50.wdp"/><Relationship Id="rId3" Type="http://schemas.microsoft.com/office/2007/relationships/hdphoto" Target="../media/hdphoto48.wdp"/><Relationship Id="rId7" Type="http://schemas.openxmlformats.org/officeDocument/2006/relationships/image" Target="../media/image127.png"/><Relationship Id="rId2" Type="http://schemas.openxmlformats.org/officeDocument/2006/relationships/image" Target="../media/image124.png"/><Relationship Id="rId1" Type="http://schemas.openxmlformats.org/officeDocument/2006/relationships/slideLayout" Target="../slideLayouts/slideLayout2.xml"/><Relationship Id="rId6" Type="http://schemas.openxmlformats.org/officeDocument/2006/relationships/image" Target="../media/image126.png"/><Relationship Id="rId5" Type="http://schemas.microsoft.com/office/2007/relationships/hdphoto" Target="../media/hdphoto49.wdp"/><Relationship Id="rId10" Type="http://schemas.microsoft.com/office/2007/relationships/hdphoto" Target="../media/hdphoto15.wdp"/><Relationship Id="rId4" Type="http://schemas.openxmlformats.org/officeDocument/2006/relationships/image" Target="../media/image125.png"/><Relationship Id="rId9" Type="http://schemas.openxmlformats.org/officeDocument/2006/relationships/image" Target="../media/image52.png"/></Relationships>
</file>

<file path=ppt/slides/_rels/slide41.xml.rels><?xml version="1.0" encoding="UTF-8" standalone="yes"?>
<Relationships xmlns="http://schemas.openxmlformats.org/package/2006/relationships"><Relationship Id="rId8" Type="http://schemas.openxmlformats.org/officeDocument/2006/relationships/image" Target="../media/image131.png"/><Relationship Id="rId3" Type="http://schemas.microsoft.com/office/2007/relationships/hdphoto" Target="../media/hdphoto51.wdp"/><Relationship Id="rId7" Type="http://schemas.openxmlformats.org/officeDocument/2006/relationships/image" Target="../media/image130.png"/><Relationship Id="rId2" Type="http://schemas.openxmlformats.org/officeDocument/2006/relationships/image" Target="../media/image128.png"/><Relationship Id="rId1" Type="http://schemas.openxmlformats.org/officeDocument/2006/relationships/slideLayout" Target="../slideLayouts/slideLayout2.xml"/><Relationship Id="rId6" Type="http://schemas.openxmlformats.org/officeDocument/2006/relationships/hyperlink" Target="https://www.chinahighlights.com/travelguide/chinese-zodiac/tiger.htm" TargetMode="External"/><Relationship Id="rId5" Type="http://schemas.openxmlformats.org/officeDocument/2006/relationships/hyperlink" Target="https://www.chinahighlights.com/travelguide/chinese-zodiac/rabbit.htm" TargetMode="External"/><Relationship Id="rId4" Type="http://schemas.openxmlformats.org/officeDocument/2006/relationships/image" Target="../media/image129.jpeg"/><Relationship Id="rId9" Type="http://schemas.microsoft.com/office/2007/relationships/hdphoto" Target="../media/hdphoto52.wdp"/></Relationships>
</file>

<file path=ppt/slides/_rels/slide42.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0.png"/><Relationship Id="rId1" Type="http://schemas.openxmlformats.org/officeDocument/2006/relationships/slideLayout" Target="../slideLayouts/slideLayout2.xml"/><Relationship Id="rId6" Type="http://schemas.openxmlformats.org/officeDocument/2006/relationships/hyperlink" Target="https://www.chinahighlights.com/travelguide/guidebook/chinese-calendar.htm" TargetMode="External"/><Relationship Id="rId5" Type="http://schemas.microsoft.com/office/2007/relationships/hdphoto" Target="../media/hdphoto52.wdp"/><Relationship Id="rId4" Type="http://schemas.openxmlformats.org/officeDocument/2006/relationships/image" Target="../media/image131.png"/></Relationships>
</file>

<file path=ppt/slides/_rels/slide43.xml.rels><?xml version="1.0" encoding="UTF-8" standalone="yes"?>
<Relationships xmlns="http://schemas.openxmlformats.org/package/2006/relationships"><Relationship Id="rId8" Type="http://schemas.openxmlformats.org/officeDocument/2006/relationships/image" Target="../media/image125.png"/><Relationship Id="rId13" Type="http://schemas.microsoft.com/office/2007/relationships/hdphoto" Target="../media/hdphoto48.wdp"/><Relationship Id="rId18" Type="http://schemas.openxmlformats.org/officeDocument/2006/relationships/image" Target="../media/image139.png"/><Relationship Id="rId3" Type="http://schemas.microsoft.com/office/2007/relationships/hdphoto" Target="../media/hdphoto53.wdp"/><Relationship Id="rId21" Type="http://schemas.openxmlformats.org/officeDocument/2006/relationships/image" Target="../media/image142.png"/><Relationship Id="rId7" Type="http://schemas.microsoft.com/office/2007/relationships/hdphoto" Target="../media/hdphoto55.wdp"/><Relationship Id="rId12" Type="http://schemas.openxmlformats.org/officeDocument/2006/relationships/image" Target="../media/image124.png"/><Relationship Id="rId17" Type="http://schemas.openxmlformats.org/officeDocument/2006/relationships/image" Target="../media/image138.png"/><Relationship Id="rId2" Type="http://schemas.openxmlformats.org/officeDocument/2006/relationships/image" Target="../media/image133.png"/><Relationship Id="rId16" Type="http://schemas.microsoft.com/office/2007/relationships/hdphoto" Target="../media/hdphoto57.wdp"/><Relationship Id="rId20" Type="http://schemas.openxmlformats.org/officeDocument/2006/relationships/image" Target="../media/image141.png"/><Relationship Id="rId1" Type="http://schemas.openxmlformats.org/officeDocument/2006/relationships/slideLayout" Target="../slideLayouts/slideLayout2.xml"/><Relationship Id="rId6" Type="http://schemas.openxmlformats.org/officeDocument/2006/relationships/image" Target="../media/image135.png"/><Relationship Id="rId11" Type="http://schemas.microsoft.com/office/2007/relationships/hdphoto" Target="../media/hdphoto56.wdp"/><Relationship Id="rId5" Type="http://schemas.microsoft.com/office/2007/relationships/hdphoto" Target="../media/hdphoto54.wdp"/><Relationship Id="rId15" Type="http://schemas.openxmlformats.org/officeDocument/2006/relationships/image" Target="../media/image137.png"/><Relationship Id="rId10" Type="http://schemas.openxmlformats.org/officeDocument/2006/relationships/image" Target="../media/image136.png"/><Relationship Id="rId19" Type="http://schemas.openxmlformats.org/officeDocument/2006/relationships/image" Target="../media/image140.png"/><Relationship Id="rId4" Type="http://schemas.openxmlformats.org/officeDocument/2006/relationships/image" Target="../media/image134.png"/><Relationship Id="rId9" Type="http://schemas.microsoft.com/office/2007/relationships/hdphoto" Target="../media/hdphoto49.wdp"/><Relationship Id="rId14" Type="http://schemas.openxmlformats.org/officeDocument/2006/relationships/image" Target="../media/image130.png"/><Relationship Id="rId22" Type="http://schemas.openxmlformats.org/officeDocument/2006/relationships/image" Target="../media/image143.png"/></Relationships>
</file>

<file path=ppt/slides/_rels/slide44.xml.rels><?xml version="1.0" encoding="UTF-8" standalone="yes"?>
<Relationships xmlns="http://schemas.openxmlformats.org/package/2006/relationships"><Relationship Id="rId8" Type="http://schemas.openxmlformats.org/officeDocument/2006/relationships/image" Target="../media/image138.png"/><Relationship Id="rId13" Type="http://schemas.openxmlformats.org/officeDocument/2006/relationships/image" Target="../media/image143.png"/><Relationship Id="rId3" Type="http://schemas.openxmlformats.org/officeDocument/2006/relationships/image" Target="../media/image137.png"/><Relationship Id="rId7" Type="http://schemas.microsoft.com/office/2007/relationships/hdphoto" Target="../media/hdphoto58.wdp"/><Relationship Id="rId12" Type="http://schemas.openxmlformats.org/officeDocument/2006/relationships/image" Target="../media/image142.png"/><Relationship Id="rId2" Type="http://schemas.openxmlformats.org/officeDocument/2006/relationships/slideLayout" Target="../slideLayouts/slideLayout2.xml"/><Relationship Id="rId1" Type="http://schemas.openxmlformats.org/officeDocument/2006/relationships/video" Target="https://www.youtube.com/embed/sDHJhfkQHEI?feature=oembed" TargetMode="External"/><Relationship Id="rId6" Type="http://schemas.openxmlformats.org/officeDocument/2006/relationships/image" Target="../media/image145.png"/><Relationship Id="rId11" Type="http://schemas.openxmlformats.org/officeDocument/2006/relationships/image" Target="../media/image141.png"/><Relationship Id="rId5" Type="http://schemas.openxmlformats.org/officeDocument/2006/relationships/image" Target="../media/image144.jpeg"/><Relationship Id="rId15" Type="http://schemas.openxmlformats.org/officeDocument/2006/relationships/image" Target="../media/image130.png"/><Relationship Id="rId10" Type="http://schemas.openxmlformats.org/officeDocument/2006/relationships/image" Target="../media/image140.png"/><Relationship Id="rId4" Type="http://schemas.microsoft.com/office/2007/relationships/hdphoto" Target="../media/hdphoto57.wdp"/><Relationship Id="rId9" Type="http://schemas.openxmlformats.org/officeDocument/2006/relationships/image" Target="../media/image139.png"/><Relationship Id="rId14" Type="http://schemas.openxmlformats.org/officeDocument/2006/relationships/image" Target="../media/image146.jpeg"/></Relationships>
</file>

<file path=ppt/slides/_rels/slide4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7.jpeg"/><Relationship Id="rId1" Type="http://schemas.openxmlformats.org/officeDocument/2006/relationships/slideLayout" Target="../slideLayouts/slideLayout2.xml"/><Relationship Id="rId5" Type="http://schemas.openxmlformats.org/officeDocument/2006/relationships/image" Target="../media/image144.jpeg"/><Relationship Id="rId4" Type="http://schemas.microsoft.com/office/2007/relationships/hdphoto" Target="../media/hdphoto58.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10 Best Printable World Map Without Labels - printablee.com">
            <a:extLst>
              <a:ext uri="{FF2B5EF4-FFF2-40B4-BE49-F238E27FC236}">
                <a16:creationId xmlns:a16="http://schemas.microsoft.com/office/drawing/2014/main" id="{0CEFBE30-B7A9-4BAF-A509-1D1EB3C1DED8}"/>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t="3174" b="3492"/>
          <a:stretch/>
        </p:blipFill>
        <p:spPr bwMode="auto">
          <a:xfrm>
            <a:off x="-31902400" y="-26725950"/>
            <a:ext cx="108945477" cy="62387182"/>
          </a:xfrm>
          <a:prstGeom prst="rect">
            <a:avLst/>
          </a:prstGeom>
          <a:noFill/>
          <a:extLst>
            <a:ext uri="{909E8E84-426E-40DD-AFC4-6F175D3DCCD1}">
              <a14:hiddenFill xmlns:a14="http://schemas.microsoft.com/office/drawing/2010/main">
                <a:solidFill>
                  <a:srgbClr val="FFFFFF"/>
                </a:solidFill>
              </a14:hiddenFill>
            </a:ext>
          </a:extLst>
        </p:spPr>
      </p:pic>
      <p:sp>
        <p:nvSpPr>
          <p:cNvPr id="4" name="Pravokotnik 3">
            <a:extLst>
              <a:ext uri="{FF2B5EF4-FFF2-40B4-BE49-F238E27FC236}">
                <a16:creationId xmlns:a16="http://schemas.microsoft.com/office/drawing/2014/main" id="{F0EE4D81-E021-4D47-B7AB-85DAD9400DAE}"/>
              </a:ext>
            </a:extLst>
          </p:cNvPr>
          <p:cNvSpPr/>
          <p:nvPr/>
        </p:nvSpPr>
        <p:spPr>
          <a:xfrm>
            <a:off x="0" y="0"/>
            <a:ext cx="12192000" cy="6858000"/>
          </a:xfrm>
          <a:prstGeom prst="rect">
            <a:avLst/>
          </a:prstGeom>
          <a:solidFill>
            <a:srgbClr val="87C6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oljeZBesedilom 5">
            <a:extLst>
              <a:ext uri="{FF2B5EF4-FFF2-40B4-BE49-F238E27FC236}">
                <a16:creationId xmlns:a16="http://schemas.microsoft.com/office/drawing/2014/main" id="{39BD4758-37E0-492B-98A4-4093D2BBEB5E}"/>
              </a:ext>
            </a:extLst>
          </p:cNvPr>
          <p:cNvSpPr txBox="1"/>
          <p:nvPr/>
        </p:nvSpPr>
        <p:spPr>
          <a:xfrm>
            <a:off x="4671571" y="3228945"/>
            <a:ext cx="2848857" cy="400110"/>
          </a:xfrm>
          <a:prstGeom prst="rect">
            <a:avLst/>
          </a:prstGeom>
          <a:noFill/>
        </p:spPr>
        <p:txBody>
          <a:bodyPr wrap="none" rtlCol="0">
            <a:spAutoFit/>
          </a:bodyPr>
          <a:lstStyle/>
          <a:p>
            <a:r>
              <a:rPr lang="sl-SI" sz="2000" b="1" dirty="0">
                <a:solidFill>
                  <a:srgbClr val="C00000"/>
                </a:solidFill>
                <a:latin typeface="Ink Free" panose="03080402000500000000" pitchFamily="66" charset="0"/>
              </a:rPr>
              <a:t>WE ARE FLYING  TO …</a:t>
            </a:r>
          </a:p>
        </p:txBody>
      </p:sp>
    </p:spTree>
    <p:extLst>
      <p:ext uri="{BB962C8B-B14F-4D97-AF65-F5344CB8AC3E}">
        <p14:creationId xmlns:p14="http://schemas.microsoft.com/office/powerpoint/2010/main" val="3552244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ravokotnik 5">
            <a:extLst>
              <a:ext uri="{FF2B5EF4-FFF2-40B4-BE49-F238E27FC236}">
                <a16:creationId xmlns:a16="http://schemas.microsoft.com/office/drawing/2014/main" id="{33CAF0F0-051B-436C-8588-F0F3DF3F737B}"/>
              </a:ext>
            </a:extLst>
          </p:cNvPr>
          <p:cNvSpPr/>
          <p:nvPr/>
        </p:nvSpPr>
        <p:spPr>
          <a:xfrm>
            <a:off x="0" y="0"/>
            <a:ext cx="12192000" cy="6858000"/>
          </a:xfrm>
          <a:prstGeom prst="rect">
            <a:avLst/>
          </a:prstGeom>
          <a:solidFill>
            <a:srgbClr val="87C6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4" name="CHINA (introduction)">
            <a:hlinkClick r:id="" action="ppaction://media"/>
            <a:extLst>
              <a:ext uri="{FF2B5EF4-FFF2-40B4-BE49-F238E27FC236}">
                <a16:creationId xmlns:a16="http://schemas.microsoft.com/office/drawing/2014/main" id="{DF3EB619-CC4B-4615-B49D-CAC60F64031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7" name="Picture 2" descr="10 Best Printable World Map Without Labels - printablee.com">
            <a:extLst>
              <a:ext uri="{FF2B5EF4-FFF2-40B4-BE49-F238E27FC236}">
                <a16:creationId xmlns:a16="http://schemas.microsoft.com/office/drawing/2014/main" id="{10172DE2-5616-4659-9E31-1315B361B72A}"/>
              </a:ext>
            </a:extLst>
          </p:cNvPr>
          <p:cNvPicPr>
            <a:picLocks noChangeAspect="1" noChangeArrowheads="1"/>
          </p:cNvPicPr>
          <p:nvPr/>
        </p:nvPicPr>
        <p:blipFill rotWithShape="1">
          <a:blip r:embed="rId5">
            <a:clrChange>
              <a:clrFrom>
                <a:srgbClr val="FFFFFF"/>
              </a:clrFrom>
              <a:clrTo>
                <a:srgbClr val="FFFFFF">
                  <a:alpha val="0"/>
                </a:srgbClr>
              </a:clrTo>
            </a:clrChange>
            <a:extLst>
              <a:ext uri="{BEBA8EAE-BF5A-486C-A8C5-ECC9F3942E4B}">
                <a14:imgProps xmlns:a14="http://schemas.microsoft.com/office/drawing/2010/main">
                  <a14:imgLayer r:embed="rId6">
                    <a14:imgEffect>
                      <a14:saturation sat="300000"/>
                    </a14:imgEffect>
                  </a14:imgLayer>
                </a14:imgProps>
              </a:ext>
              <a:ext uri="{28A0092B-C50C-407E-A947-70E740481C1C}">
                <a14:useLocalDpi xmlns:a14="http://schemas.microsoft.com/office/drawing/2010/main" val="0"/>
              </a:ext>
            </a:extLst>
          </a:blip>
          <a:srcRect t="3174" b="3492"/>
          <a:stretch/>
        </p:blipFill>
        <p:spPr bwMode="auto">
          <a:xfrm>
            <a:off x="-31902400" y="-26725950"/>
            <a:ext cx="108945477" cy="62387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207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ravokotnik 6">
            <a:extLst>
              <a:ext uri="{FF2B5EF4-FFF2-40B4-BE49-F238E27FC236}">
                <a16:creationId xmlns:a16="http://schemas.microsoft.com/office/drawing/2014/main" id="{2A11D99E-6904-4C10-84F7-769EA941DB34}"/>
              </a:ext>
            </a:extLst>
          </p:cNvPr>
          <p:cNvSpPr/>
          <p:nvPr/>
        </p:nvSpPr>
        <p:spPr>
          <a:xfrm>
            <a:off x="0" y="0"/>
            <a:ext cx="12192000" cy="6858000"/>
          </a:xfrm>
          <a:prstGeom prst="rect">
            <a:avLst/>
          </a:prstGeom>
          <a:solidFill>
            <a:srgbClr val="87C6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9" name="Picture 16" descr="Stylized simple outline map of China icon. Blue sketch map of China vector  illustration 8717307 Vector Art at Vecteezy">
            <a:extLst>
              <a:ext uri="{FF2B5EF4-FFF2-40B4-BE49-F238E27FC236}">
                <a16:creationId xmlns:a16="http://schemas.microsoft.com/office/drawing/2014/main" id="{FA2310DC-36BC-4254-A76C-BF8981C79D00}"/>
              </a:ext>
            </a:extLst>
          </p:cNvPr>
          <p:cNvPicPr>
            <a:picLocks noChangeAspect="1" noChangeArrowheads="1"/>
          </p:cNvPicPr>
          <p:nvPr/>
        </p:nvPicPr>
        <p:blipFill>
          <a:blip r:embed="rId2">
            <a:clrChange>
              <a:clrFrom>
                <a:srgbClr val="FFFFFF"/>
              </a:clrFrom>
              <a:clrTo>
                <a:srgbClr val="FFFFFF">
                  <a:alpha val="0"/>
                </a:srgbClr>
              </a:clrTo>
            </a:clrChange>
            <a:alphaModFix amt="5000"/>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rot="21343728">
            <a:off x="8038531" y="2387662"/>
            <a:ext cx="2007751" cy="138320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10 Best Printable World Map Without Labels - printablee.com">
            <a:extLst>
              <a:ext uri="{FF2B5EF4-FFF2-40B4-BE49-F238E27FC236}">
                <a16:creationId xmlns:a16="http://schemas.microsoft.com/office/drawing/2014/main" id="{5BBEB9ED-2C2B-4905-BD23-774C4D5E652C}"/>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saturation sat="300000"/>
                    </a14:imgEffect>
                  </a14:imgLayer>
                </a14:imgProps>
              </a:ext>
              <a:ext uri="{28A0092B-C50C-407E-A947-70E740481C1C}">
                <a14:useLocalDpi xmlns:a14="http://schemas.microsoft.com/office/drawing/2010/main" val="0"/>
              </a:ext>
            </a:extLst>
          </a:blip>
          <a:srcRect t="3174" b="3492"/>
          <a:stretch/>
        </p:blipFill>
        <p:spPr bwMode="auto">
          <a:xfrm>
            <a:off x="108007" y="0"/>
            <a:ext cx="1197598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traditional chinese wedding dress for bride,cheap - OFF 58%  -aaronjacobsproductions.com">
            <a:extLst>
              <a:ext uri="{FF2B5EF4-FFF2-40B4-BE49-F238E27FC236}">
                <a16:creationId xmlns:a16="http://schemas.microsoft.com/office/drawing/2014/main" id="{01AF430B-28D7-4FC7-9268-0F688092EC1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625" b="94625" l="8875" r="90000">
                        <a14:foregroundMark x1="47750" y1="8125" x2="47750" y2="7250"/>
                        <a14:foregroundMark x1="32750" y1="94625" x2="32750" y2="94625"/>
                        <a14:foregroundMark x1="8875" y1="80250" x2="8875" y2="80250"/>
                        <a14:foregroundMark x1="33000" y1="42625" x2="33000" y2="42625"/>
                        <a14:foregroundMark x1="31875" y1="42125" x2="31875" y2="42125"/>
                        <a14:foregroundMark x1="51375" y1="5625" x2="51375" y2="5625"/>
                        <a14:foregroundMark x1="53125" y1="4125" x2="53125" y2="4125"/>
                        <a14:foregroundMark x1="53500" y1="4875" x2="53500" y2="4875"/>
                        <a14:foregroundMark x1="49875" y1="2250" x2="49875" y2="2250"/>
                        <a14:foregroundMark x1="49125" y1="4000" x2="49125" y2="4000"/>
                        <a14:foregroundMark x1="53500" y1="18625" x2="53500" y2="18625"/>
                        <a14:foregroundMark x1="43375" y1="34000" x2="43375" y2="34750"/>
                        <a14:foregroundMark x1="43375" y1="33750" x2="43375" y2="34000"/>
                        <a14:foregroundMark x1="43000" y1="36500" x2="43000" y2="36500"/>
                        <a14:foregroundMark x1="24625" y1="44125" x2="24625" y2="44125"/>
                        <a14:foregroundMark x1="23625" y1="44625" x2="23625" y2="44625"/>
                        <a14:foregroundMark x1="23375" y1="45375" x2="23375" y2="45375"/>
                        <a14:backgroundMark x1="44250" y1="4625" x2="42750" y2="7875"/>
                        <a14:backgroundMark x1="43500" y1="9875" x2="43500" y2="9875"/>
                        <a14:backgroundMark x1="52042" y1="2250" x2="52375" y2="2625"/>
                        <a14:backgroundMark x1="51375" y1="1500" x2="52042" y2="2250"/>
                        <a14:backgroundMark x1="43750" y1="9500" x2="43250" y2="9750"/>
                        <a14:backgroundMark x1="39000" y1="42250" x2="39375" y2="41500"/>
                        <a14:backgroundMark x1="39375" y1="41500" x2="40125" y2="40875"/>
                        <a14:backgroundMark x1="40250" y1="40500" x2="40750" y2="39875"/>
                        <a14:backgroundMark x1="41000" y1="39500" x2="41250" y2="38750"/>
                        <a14:backgroundMark x1="41625" y1="38250" x2="41625" y2="38250"/>
                        <a14:backgroundMark x1="58875" y1="38500" x2="58875" y2="38500"/>
                        <a14:backgroundMark x1="58125" y1="37750" x2="58125" y2="37750"/>
                        <a14:backgroundMark x1="57750" y1="37375" x2="57750" y2="37375"/>
                        <a14:backgroundMark x1="57250" y1="36125" x2="57250" y2="36125"/>
                        <a14:backgroundMark x1="56750" y1="35125" x2="56750" y2="35125"/>
                        <a14:backgroundMark x1="56375" y1="34250" x2="56375" y2="34250"/>
                        <a14:backgroundMark x1="56250" y1="33250" x2="56250" y2="33250"/>
                        <a14:backgroundMark x1="56125" y1="32625" x2="56125" y2="32625"/>
                        <a14:backgroundMark x1="56000" y1="32250" x2="56000" y2="32250"/>
                        <a14:backgroundMark x1="55875" y1="31750" x2="55875" y2="31750"/>
                        <a14:backgroundMark x1="55750" y1="31000" x2="55750" y2="31000"/>
                        <a14:backgroundMark x1="42000" y1="37250" x2="42000" y2="37250"/>
                        <a14:backgroundMark x1="42375" y1="36375" x2="42375" y2="36375"/>
                        <a14:backgroundMark x1="42625" y1="35250" x2="42625" y2="35250"/>
                        <a14:backgroundMark x1="42500" y1="36000" x2="42500" y2="35750"/>
                        <a14:backgroundMark x1="42875" y1="33250" x2="42875" y2="33250"/>
                        <a14:backgroundMark x1="43000" y1="32875" x2="43000" y2="32875"/>
                        <a14:backgroundMark x1="42750" y1="34000" x2="42750" y2="34000"/>
                        <a14:backgroundMark x1="31750" y1="96625" x2="33000" y2="96875"/>
                        <a14:backgroundMark x1="41500" y1="95125" x2="41750" y2="95000"/>
                      </a14:backgroundRemoval>
                    </a14:imgEffect>
                  </a14:imgLayer>
                </a14:imgProps>
              </a:ext>
              <a:ext uri="{28A0092B-C50C-407E-A947-70E740481C1C}">
                <a14:useLocalDpi xmlns:a14="http://schemas.microsoft.com/office/drawing/2010/main" val="0"/>
              </a:ext>
            </a:extLst>
          </a:blip>
          <a:srcRect/>
          <a:stretch>
            <a:fillRect/>
          </a:stretch>
        </p:blipFill>
        <p:spPr bwMode="auto">
          <a:xfrm>
            <a:off x="-10717271" y="7529582"/>
            <a:ext cx="5766396" cy="576639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a:extLst>
              <a:ext uri="{FF2B5EF4-FFF2-40B4-BE49-F238E27FC236}">
                <a16:creationId xmlns:a16="http://schemas.microsoft.com/office/drawing/2014/main" id="{34C59BC1-6EFC-4E74-9316-5C76CD6B6A0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0000" b="50001"/>
          <a:stretch/>
        </p:blipFill>
        <p:spPr bwMode="auto">
          <a:xfrm>
            <a:off x="5570972" y="-1928562"/>
            <a:ext cx="1257098" cy="159863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5" name="Picture 6">
            <a:extLst>
              <a:ext uri="{FF2B5EF4-FFF2-40B4-BE49-F238E27FC236}">
                <a16:creationId xmlns:a16="http://schemas.microsoft.com/office/drawing/2014/main" id="{4664436F-49BE-4538-BADA-6F25791DDB8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52003" b="50001"/>
          <a:stretch/>
        </p:blipFill>
        <p:spPr bwMode="auto">
          <a:xfrm>
            <a:off x="4741144" y="-2591836"/>
            <a:ext cx="1360000" cy="1801680"/>
          </a:xfrm>
          <a:prstGeom prst="rect">
            <a:avLst/>
          </a:prstGeom>
          <a:noFill/>
          <a:extLst>
            <a:ext uri="{909E8E84-426E-40DD-AFC4-6F175D3DCCD1}">
              <a14:hiddenFill xmlns:a14="http://schemas.microsoft.com/office/drawing/2010/main">
                <a:solidFill>
                  <a:srgbClr val="FFFFFF"/>
                </a:solidFill>
              </a14:hiddenFill>
            </a:ext>
          </a:extLst>
        </p:spPr>
      </p:pic>
      <p:sp>
        <p:nvSpPr>
          <p:cNvPr id="16" name="PoljeZBesedilom 15">
            <a:extLst>
              <a:ext uri="{FF2B5EF4-FFF2-40B4-BE49-F238E27FC236}">
                <a16:creationId xmlns:a16="http://schemas.microsoft.com/office/drawing/2014/main" id="{CD264D6E-86CA-4B3F-B9B4-88367C6D1D4B}"/>
              </a:ext>
            </a:extLst>
          </p:cNvPr>
          <p:cNvSpPr txBox="1"/>
          <p:nvPr/>
        </p:nvSpPr>
        <p:spPr>
          <a:xfrm rot="21311363">
            <a:off x="4514236" y="-2378634"/>
            <a:ext cx="798948" cy="307777"/>
          </a:xfrm>
          <a:prstGeom prst="rect">
            <a:avLst/>
          </a:prstGeom>
          <a:noFill/>
        </p:spPr>
        <p:txBody>
          <a:bodyPr wrap="square" rtlCol="0">
            <a:spAutoFit/>
          </a:bodyPr>
          <a:lstStyle/>
          <a:p>
            <a:r>
              <a:rPr lang="sl-SI" sz="1400" b="1" dirty="0">
                <a:latin typeface="Ink Free" panose="03080402000500000000" pitchFamily="66" charset="0"/>
              </a:rPr>
              <a:t>ZHONG</a:t>
            </a:r>
          </a:p>
        </p:txBody>
      </p:sp>
      <p:sp>
        <p:nvSpPr>
          <p:cNvPr id="17" name="PoljeZBesedilom 16">
            <a:extLst>
              <a:ext uri="{FF2B5EF4-FFF2-40B4-BE49-F238E27FC236}">
                <a16:creationId xmlns:a16="http://schemas.microsoft.com/office/drawing/2014/main" id="{2016927A-C6C7-4D27-B214-C99EF2B49DFC}"/>
              </a:ext>
            </a:extLst>
          </p:cNvPr>
          <p:cNvSpPr txBox="1"/>
          <p:nvPr/>
        </p:nvSpPr>
        <p:spPr>
          <a:xfrm rot="21318019">
            <a:off x="5738801" y="-2009149"/>
            <a:ext cx="714399" cy="307777"/>
          </a:xfrm>
          <a:prstGeom prst="rect">
            <a:avLst/>
          </a:prstGeom>
          <a:noFill/>
        </p:spPr>
        <p:txBody>
          <a:bodyPr wrap="square" rtlCol="0">
            <a:spAutoFit/>
          </a:bodyPr>
          <a:lstStyle/>
          <a:p>
            <a:r>
              <a:rPr lang="sl-SI" sz="1400" b="1" dirty="0">
                <a:latin typeface="Ink Free" panose="03080402000500000000" pitchFamily="66" charset="0"/>
              </a:rPr>
              <a:t>GUO</a:t>
            </a:r>
          </a:p>
        </p:txBody>
      </p:sp>
      <p:pic>
        <p:nvPicPr>
          <p:cNvPr id="18" name="Picture 18" descr="Chinese Lantern w/Velvet Look – 16″ – Theperfectco.com">
            <a:extLst>
              <a:ext uri="{FF2B5EF4-FFF2-40B4-BE49-F238E27FC236}">
                <a16:creationId xmlns:a16="http://schemas.microsoft.com/office/drawing/2014/main" id="{04765DEE-299B-4454-B4EA-9AE4F0DC3BD3}"/>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2266069" y="-4409544"/>
            <a:ext cx="1539240" cy="153924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Chinese Lantern w/Velvet Look – 16″ – Theperfectco.com">
            <a:extLst>
              <a:ext uri="{FF2B5EF4-FFF2-40B4-BE49-F238E27FC236}">
                <a16:creationId xmlns:a16="http://schemas.microsoft.com/office/drawing/2014/main" id="{A1C4476E-310C-4BD2-87E8-A9A5817A3C73}"/>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689410" y="-4139349"/>
            <a:ext cx="1075873" cy="1075873"/>
          </a:xfrm>
          <a:prstGeom prst="rect">
            <a:avLst/>
          </a:prstGeom>
          <a:noFill/>
          <a:extLst>
            <a:ext uri="{909E8E84-426E-40DD-AFC4-6F175D3DCCD1}">
              <a14:hiddenFill xmlns:a14="http://schemas.microsoft.com/office/drawing/2010/main">
                <a:solidFill>
                  <a:srgbClr val="FFFFFF"/>
                </a:solidFill>
              </a14:hiddenFill>
            </a:ext>
          </a:extLst>
        </p:spPr>
      </p:pic>
      <p:sp>
        <p:nvSpPr>
          <p:cNvPr id="21" name="Naslov 1">
            <a:extLst>
              <a:ext uri="{FF2B5EF4-FFF2-40B4-BE49-F238E27FC236}">
                <a16:creationId xmlns:a16="http://schemas.microsoft.com/office/drawing/2014/main" id="{14269C6D-F068-4CC8-A15E-F4BDEB3EDC6D}"/>
              </a:ext>
            </a:extLst>
          </p:cNvPr>
          <p:cNvSpPr txBox="1">
            <a:spLocks/>
          </p:cNvSpPr>
          <p:nvPr/>
        </p:nvSpPr>
        <p:spPr>
          <a:xfrm>
            <a:off x="3048000" y="-469032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CHIN</a:t>
            </a:r>
          </a:p>
        </p:txBody>
      </p:sp>
      <p:sp>
        <p:nvSpPr>
          <p:cNvPr id="23" name="Naslov 1">
            <a:extLst>
              <a:ext uri="{FF2B5EF4-FFF2-40B4-BE49-F238E27FC236}">
                <a16:creationId xmlns:a16="http://schemas.microsoft.com/office/drawing/2014/main" id="{9A232775-DD48-4658-951C-EBFAF22A76C1}"/>
              </a:ext>
            </a:extLst>
          </p:cNvPr>
          <p:cNvSpPr txBox="1">
            <a:spLocks/>
          </p:cNvSpPr>
          <p:nvPr/>
        </p:nvSpPr>
        <p:spPr>
          <a:xfrm rot="20129910">
            <a:off x="7512605" y="-6469868"/>
            <a:ext cx="1462129"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A</a:t>
            </a:r>
          </a:p>
        </p:txBody>
      </p:sp>
      <p:pic>
        <p:nvPicPr>
          <p:cNvPr id="24" name="Picture 28" descr="Cherry Blossom Branch Png , Png Download - Chinese Flowers Png, Transparent  Png , Transparent Png Image - PNGitem">
            <a:extLst>
              <a:ext uri="{FF2B5EF4-FFF2-40B4-BE49-F238E27FC236}">
                <a16:creationId xmlns:a16="http://schemas.microsoft.com/office/drawing/2014/main" id="{88CBBF62-64CC-4289-9236-AE0EF6E359E0}"/>
              </a:ext>
            </a:extLst>
          </p:cNvPr>
          <p:cNvPicPr>
            <a:picLocks noChangeAspect="1" noChangeArrowheads="1"/>
          </p:cNvPicPr>
          <p:nvPr/>
        </p:nvPicPr>
        <p:blipFill>
          <a:blip r:embed="rId10">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701597">
            <a:off x="-6866380" y="-4929746"/>
            <a:ext cx="3986982" cy="1789506"/>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8" descr="Cherry Blossom Branch Png , Png Download - Chinese Flowers Png, Transparent  Png , Transparent Png Image - PNGitem">
            <a:extLst>
              <a:ext uri="{FF2B5EF4-FFF2-40B4-BE49-F238E27FC236}">
                <a16:creationId xmlns:a16="http://schemas.microsoft.com/office/drawing/2014/main" id="{F37C7CFA-4BF0-4A2A-90A6-B052F2CA0252}"/>
              </a:ext>
            </a:extLst>
          </p:cNvPr>
          <p:cNvPicPr>
            <a:picLocks noChangeAspect="1" noChangeArrowheads="1"/>
          </p:cNvPicPr>
          <p:nvPr/>
        </p:nvPicPr>
        <p:blipFill>
          <a:blip r:embed="rId10">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343937">
            <a:off x="-9515404" y="-738566"/>
            <a:ext cx="3291017" cy="1477131"/>
          </a:xfrm>
          <a:prstGeom prst="rect">
            <a:avLst/>
          </a:prstGeom>
          <a:noFill/>
          <a:extLst>
            <a:ext uri="{909E8E84-426E-40DD-AFC4-6F175D3DCCD1}">
              <a14:hiddenFill xmlns:a14="http://schemas.microsoft.com/office/drawing/2010/main">
                <a:solidFill>
                  <a:srgbClr val="FFFFFF"/>
                </a:solidFill>
              </a14:hiddenFill>
            </a:ext>
          </a:extLst>
        </p:spPr>
      </p:pic>
      <p:pic>
        <p:nvPicPr>
          <p:cNvPr id="26" name="Slika 25">
            <a:extLst>
              <a:ext uri="{FF2B5EF4-FFF2-40B4-BE49-F238E27FC236}">
                <a16:creationId xmlns:a16="http://schemas.microsoft.com/office/drawing/2014/main" id="{C1B9ADCA-39EA-4CF1-8089-B620C5AB375B}"/>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9600" b="90000" l="4800" r="92000">
                        <a14:foregroundMark x1="9200" y1="15200" x2="8200" y2="14200"/>
                        <a14:foregroundMark x1="12000" y1="9600" x2="12000" y2="9600"/>
                        <a14:foregroundMark x1="4800" y1="10400" x2="4800" y2="10400"/>
                        <a14:foregroundMark x1="92000" y1="80400" x2="91400" y2="79200"/>
                        <a14:backgroundMark x1="27200" y1="27600" x2="27800" y2="28800"/>
                      </a14:backgroundRemoval>
                    </a14:imgEffect>
                  </a14:imgLayer>
                </a14:imgProps>
              </a:ext>
            </a:extLst>
          </a:blip>
          <a:stretch>
            <a:fillRect/>
          </a:stretch>
        </p:blipFill>
        <p:spPr>
          <a:xfrm rot="16200000">
            <a:off x="12235359" y="-2037899"/>
            <a:ext cx="3322021" cy="3322021"/>
          </a:xfrm>
          <a:prstGeom prst="rect">
            <a:avLst/>
          </a:prstGeom>
        </p:spPr>
      </p:pic>
      <p:pic>
        <p:nvPicPr>
          <p:cNvPr id="27" name="Slika 26">
            <a:extLst>
              <a:ext uri="{FF2B5EF4-FFF2-40B4-BE49-F238E27FC236}">
                <a16:creationId xmlns:a16="http://schemas.microsoft.com/office/drawing/2014/main" id="{AD0DE05F-601E-4008-B075-433A9540360C}"/>
              </a:ext>
            </a:extLst>
          </p:cNvPr>
          <p:cNvPicPr>
            <a:picLocks noChangeAspect="1"/>
          </p:cNvPicPr>
          <p:nvPr/>
        </p:nvPicPr>
        <p:blipFill rotWithShape="1">
          <a:blip r:embed="rId13">
            <a:extLst>
              <a:ext uri="{BEBA8EAE-BF5A-486C-A8C5-ECC9F3942E4B}">
                <a14:imgProps xmlns:a14="http://schemas.microsoft.com/office/drawing/2010/main">
                  <a14:imgLayer r:embed="rId12">
                    <a14:imgEffect>
                      <a14:backgroundRemoval t="9600" b="90000" l="4800" r="92000">
                        <a14:foregroundMark x1="9200" y1="15200" x2="8200" y2="14200"/>
                        <a14:foregroundMark x1="4800" y1="10400" x2="4800" y2="10400"/>
                        <a14:backgroundMark x1="27200" y1="27600" x2="27800" y2="28800"/>
                        <a14:backgroundMark x1="91000" y1="79000" x2="52400" y2="43400"/>
                        <a14:backgroundMark x1="52400" y1="43400" x2="39600" y2="36000"/>
                        <a14:backgroundMark x1="39600" y1="36000" x2="34000" y2="25800"/>
                        <a14:backgroundMark x1="28800" y1="22600" x2="12200" y2="7400"/>
                        <a14:backgroundMark x1="12200" y1="9000" x2="43600" y2="34800"/>
                        <a14:backgroundMark x1="43600" y1="38800" x2="92600" y2="83800"/>
                        <a14:backgroundMark x1="28200" y1="27400" x2="33000" y2="32600"/>
                        <a14:backgroundMark x1="41000" y1="39600" x2="48800" y2="46200"/>
                        <a14:backgroundMark x1="48800" y1="47000" x2="61400" y2="57600"/>
                      </a14:backgroundRemoval>
                    </a14:imgEffect>
                  </a14:imgLayer>
                </a14:imgProps>
              </a:ext>
            </a:extLst>
          </a:blip>
          <a:srcRect t="-1962" r="4733"/>
          <a:stretch/>
        </p:blipFill>
        <p:spPr>
          <a:xfrm rot="16200000">
            <a:off x="12307998" y="-2023520"/>
            <a:ext cx="3164809" cy="3387194"/>
          </a:xfrm>
          <a:prstGeom prst="rect">
            <a:avLst/>
          </a:prstGeom>
        </p:spPr>
      </p:pic>
      <p:pic>
        <p:nvPicPr>
          <p:cNvPr id="30" name="Picture 42" descr="Building In China Png Image - Shinto Shrine, Transparent Png , Transparent  Png Image - PNGitem">
            <a:extLst>
              <a:ext uri="{FF2B5EF4-FFF2-40B4-BE49-F238E27FC236}">
                <a16:creationId xmlns:a16="http://schemas.microsoft.com/office/drawing/2014/main" id="{D97B7B1E-8512-4EDA-9478-19B53DB1540A}"/>
              </a:ext>
            </a:extLst>
          </p:cNvPr>
          <p:cNvPicPr>
            <a:picLocks noChangeAspect="1" noChangeArrowheads="1"/>
          </p:cNvPicPr>
          <p:nvPr/>
        </p:nvPicPr>
        <p:blipFill>
          <a:blip r:embed="rId14">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0686810">
            <a:off x="13277241" y="9724299"/>
            <a:ext cx="3924611" cy="384713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Pagodaoffogongtemple2019">
            <a:extLst>
              <a:ext uri="{FF2B5EF4-FFF2-40B4-BE49-F238E27FC236}">
                <a16:creationId xmlns:a16="http://schemas.microsoft.com/office/drawing/2014/main" id="{B04E6DFE-1F75-4A26-AF5E-23D084333A69}"/>
              </a:ext>
            </a:extLst>
          </p:cNvPr>
          <p:cNvPicPr>
            <a:picLocks noChangeAspect="1" noChangeArrowheads="1"/>
          </p:cNvPicPr>
          <p:nvPr/>
        </p:nvPicPr>
        <p:blipFill rotWithShape="1">
          <a:blip r:embed="rId15">
            <a:extLst>
              <a:ext uri="{BEBA8EAE-BF5A-486C-A8C5-ECC9F3942E4B}">
                <a14:imgProps xmlns:a14="http://schemas.microsoft.com/office/drawing/2010/main">
                  <a14:imgLayer r:embed="rId16">
                    <a14:imgEffect>
                      <a14:backgroundRemoval t="9896" b="91927" l="9961" r="89844">
                        <a14:foregroundMark x1="53027" y1="23698" x2="58594" y2="29036"/>
                        <a14:foregroundMark x1="38086" y1="84896" x2="38379" y2="88672"/>
                        <a14:foregroundMark x1="39258" y1="88021" x2="47266" y2="91927"/>
                        <a14:foregroundMark x1="51074" y1="91927" x2="57422" y2="91927"/>
                        <a14:foregroundMark x1="57422" y1="91927" x2="59375" y2="91667"/>
                        <a14:foregroundMark x1="63184" y1="83984" x2="67908" y2="87718"/>
                        <a14:foregroundMark x1="39355" y1="38151" x2="48242" y2="36589"/>
                        <a14:foregroundMark x1="40820" y1="48307" x2="43066" y2="48047"/>
                        <a14:foregroundMark x1="37988" y1="49089" x2="37988" y2="49089"/>
                        <a14:backgroundMark x1="25391" y1="37630" x2="25586" y2="72786"/>
                        <a14:backgroundMark x1="70020" y1="40625" x2="78711" y2="71745"/>
                        <a14:backgroundMark x1="80957" y1="68099" x2="87598" y2="69792"/>
                        <a14:backgroundMark x1="64453" y1="55078" x2="67969" y2="61849"/>
                        <a14:backgroundMark x1="66504" y1="54167" x2="65234" y2="52344"/>
                        <a14:backgroundMark x1="72363" y1="66406" x2="76367" y2="76563"/>
                        <a14:backgroundMark x1="70605" y1="81510" x2="69238" y2="94010"/>
                        <a14:backgroundMark x1="71582" y1="85286" x2="63770" y2="97786"/>
                        <a14:backgroundMark x1="71777" y1="84635" x2="73535" y2="92708"/>
                        <a14:backgroundMark x1="73535" y1="92708" x2="70605" y2="82813"/>
                        <a14:backgroundMark x1="27637" y1="88542" x2="37598" y2="96354"/>
                        <a14:backgroundMark x1="36230" y1="58203" x2="36230" y2="58203"/>
                        <a14:backgroundMark x1="36230" y1="68620" x2="36230" y2="68620"/>
                        <a14:backgroundMark x1="35254" y1="69792" x2="35254" y2="69792"/>
                        <a14:backgroundMark x1="37500" y1="47005" x2="37500" y2="47005"/>
                        <a14:backgroundMark x1="63184" y1="63542" x2="71582" y2="66016"/>
                        <a14:backgroundMark x1="62695" y1="63542" x2="62891" y2="63542"/>
                        <a14:backgroundMark x1="61719" y1="62630" x2="62891" y2="62891"/>
                        <a14:backgroundMark x1="62500" y1="57552" x2="62500" y2="57552"/>
                        <a14:backgroundMark x1="63184" y1="67708" x2="64648" y2="69661"/>
                        <a14:backgroundMark x1="65723" y1="70313" x2="66211" y2="71094"/>
                        <a14:backgroundMark x1="33691" y1="74870" x2="36230" y2="73698"/>
                      </a14:backgroundRemoval>
                    </a14:imgEffect>
                  </a14:imgLayer>
                </a14:imgProps>
              </a:ext>
              <a:ext uri="{28A0092B-C50C-407E-A947-70E740481C1C}">
                <a14:useLocalDpi xmlns:a14="http://schemas.microsoft.com/office/drawing/2010/main" val="0"/>
              </a:ext>
            </a:extLst>
          </a:blip>
          <a:srcRect l="31052" t="8679" r="31234"/>
          <a:stretch/>
        </p:blipFill>
        <p:spPr bwMode="auto">
          <a:xfrm>
            <a:off x="20190875" y="8815998"/>
            <a:ext cx="2865052" cy="5203118"/>
          </a:xfrm>
          <a:prstGeom prst="rect">
            <a:avLst/>
          </a:prstGeom>
          <a:noFill/>
          <a:extLst>
            <a:ext uri="{909E8E84-426E-40DD-AFC4-6F175D3DCCD1}">
              <a14:hiddenFill xmlns:a14="http://schemas.microsoft.com/office/drawing/2010/main">
                <a:solidFill>
                  <a:srgbClr val="FFFFFF"/>
                </a:solidFill>
              </a14:hiddenFill>
            </a:ext>
          </a:extLst>
        </p:spPr>
      </p:pic>
      <p:pic>
        <p:nvPicPr>
          <p:cNvPr id="22" name="Slika 21">
            <a:extLst>
              <a:ext uri="{FF2B5EF4-FFF2-40B4-BE49-F238E27FC236}">
                <a16:creationId xmlns:a16="http://schemas.microsoft.com/office/drawing/2014/main" id="{4D2A9CB2-CBD8-439E-88F6-AE1E6E447AE0}"/>
              </a:ext>
            </a:extLst>
          </p:cNvPr>
          <p:cNvPicPr>
            <a:picLocks noChangeAspect="1"/>
          </p:cNvPicPr>
          <p:nvPr/>
        </p:nvPicPr>
        <p:blipFill rotWithShape="1">
          <a:blip r:embed="rId17">
            <a:extLst>
              <a:ext uri="{BEBA8EAE-BF5A-486C-A8C5-ECC9F3942E4B}">
                <a14:imgProps xmlns:a14="http://schemas.microsoft.com/office/drawing/2010/main">
                  <a14:imgLayer r:embed="rId18">
                    <a14:imgEffect>
                      <a14:backgroundRemoval t="7075" b="98872" l="260" r="99805">
                        <a14:foregroundMark x1="78874" y1="7161" x2="78874" y2="7161"/>
                        <a14:foregroundMark x1="90560" y1="32422" x2="91016" y2="35069"/>
                        <a14:foregroundMark x1="64876" y1="27691" x2="64095" y2="27474"/>
                        <a14:foregroundMark x1="91797" y1="56597" x2="99805" y2="55816"/>
                        <a14:foregroundMark x1="13639" y1="88194" x2="4557" y2="95573"/>
                        <a14:foregroundMark x1="3646" y1="96615" x2="260" y2="98872"/>
                        <a14:backgroundMark x1="39323" y1="41233" x2="28581" y2="59852"/>
                        <a14:backgroundMark x1="28581" y1="59852" x2="25326" y2="61328"/>
                      </a14:backgroundRemoval>
                    </a14:imgEffect>
                  </a14:imgLayer>
                </a14:imgProps>
              </a:ext>
            </a:extLst>
          </a:blip>
          <a:srcRect l="16152"/>
          <a:stretch/>
        </p:blipFill>
        <p:spPr>
          <a:xfrm>
            <a:off x="5847278" y="9362708"/>
            <a:ext cx="3545444" cy="3171307"/>
          </a:xfrm>
          <a:prstGeom prst="rect">
            <a:avLst/>
          </a:prstGeom>
        </p:spPr>
      </p:pic>
      <p:pic>
        <p:nvPicPr>
          <p:cNvPr id="28" name="Picture 4" descr="Tourist wrestles with panda in Chinese zoo – DW – 10/30/2016">
            <a:extLst>
              <a:ext uri="{FF2B5EF4-FFF2-40B4-BE49-F238E27FC236}">
                <a16:creationId xmlns:a16="http://schemas.microsoft.com/office/drawing/2014/main" id="{02AB073C-8D35-4132-B0DD-6D537FCCF84D}"/>
              </a:ext>
            </a:extLst>
          </p:cNvPr>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65873" y="9727884"/>
            <a:ext cx="3330100" cy="269179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Airplane Icon Plane Flight Pictogram Transport Symbol Travel Stock  Illustration - Download Image Now - iStock">
            <a:extLst>
              <a:ext uri="{FF2B5EF4-FFF2-40B4-BE49-F238E27FC236}">
                <a16:creationId xmlns:a16="http://schemas.microsoft.com/office/drawing/2014/main" id="{E86D900A-0F64-4878-961B-2A2AA5B879AE}"/>
              </a:ext>
            </a:extLst>
          </p:cNvPr>
          <p:cNvPicPr>
            <a:picLocks noChangeAspect="1" noChangeArrowheads="1"/>
          </p:cNvPicPr>
          <p:nvPr/>
        </p:nvPicPr>
        <p:blipFill>
          <a:blip r:embed="rId21">
            <a:extLst>
              <a:ext uri="{BEBA8EAE-BF5A-486C-A8C5-ECC9F3942E4B}">
                <a14:imgProps xmlns:a14="http://schemas.microsoft.com/office/drawing/2010/main">
                  <a14:imgLayer r:embed="rId22">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617122" y="2387662"/>
            <a:ext cx="817006" cy="817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9662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6.25E-7 1.11111E-6 L 0.0474 -0.07963 L 0.10117 -0.10671 L 0.178 -0.10185 L 0.24037 -0.03333 L 0.2763 0.05625 C 0.2763 0.05648 0.26966 0.06412 0.26966 0.06435 " pathEditMode="relative" rAng="0" ptsTypes="AAAAAAA">
                                      <p:cBhvr>
                                        <p:cTn id="6" dur="3750" fill="hold"/>
                                        <p:tgtEl>
                                          <p:spTgt spid="5122"/>
                                        </p:tgtEl>
                                        <p:attrNameLst>
                                          <p:attrName>ppt_x</p:attrName>
                                          <p:attrName>ppt_y</p:attrName>
                                        </p:attrNameLst>
                                      </p:cBhvr>
                                      <p:rCtr x="13815" y="-213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0" name="Pravokotnik 9">
            <a:extLst>
              <a:ext uri="{FF2B5EF4-FFF2-40B4-BE49-F238E27FC236}">
                <a16:creationId xmlns:a16="http://schemas.microsoft.com/office/drawing/2014/main" id="{4F575871-FB10-4A37-BBE3-1206DE58848E}"/>
              </a:ext>
            </a:extLst>
          </p:cNvPr>
          <p:cNvSpPr/>
          <p:nvPr/>
        </p:nvSpPr>
        <p:spPr>
          <a:xfrm>
            <a:off x="133350" y="162894"/>
            <a:ext cx="11853411" cy="6532212"/>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069144" y="0"/>
            <a:ext cx="10053711"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Slika 2">
            <a:extLst>
              <a:ext uri="{FF2B5EF4-FFF2-40B4-BE49-F238E27FC236}">
                <a16:creationId xmlns:a16="http://schemas.microsoft.com/office/drawing/2014/main" id="{CF172425-4A7F-471E-BEDD-B66CBEBC178B}"/>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7075" b="98872" l="260" r="99805">
                        <a14:foregroundMark x1="78874" y1="7161" x2="78874" y2="7161"/>
                        <a14:foregroundMark x1="90560" y1="32422" x2="91016" y2="35069"/>
                        <a14:foregroundMark x1="64876" y1="27691" x2="64095" y2="27474"/>
                        <a14:foregroundMark x1="91797" y1="56597" x2="99805" y2="55816"/>
                        <a14:foregroundMark x1="13639" y1="88194" x2="4557" y2="95573"/>
                        <a14:foregroundMark x1="3646" y1="96615" x2="260" y2="98872"/>
                        <a14:backgroundMark x1="39323" y1="41233" x2="28581" y2="59852"/>
                        <a14:backgroundMark x1="28581" y1="59852" x2="25326" y2="61328"/>
                      </a14:backgroundRemoval>
                    </a14:imgEffect>
                  </a14:imgLayer>
                </a14:imgProps>
              </a:ext>
            </a:extLst>
          </a:blip>
          <a:srcRect l="16152"/>
          <a:stretch/>
        </p:blipFill>
        <p:spPr>
          <a:xfrm>
            <a:off x="5123347" y="4030819"/>
            <a:ext cx="3545444" cy="3171307"/>
          </a:xfrm>
          <a:prstGeom prst="rect">
            <a:avLst/>
          </a:prstGeom>
        </p:spPr>
      </p:pic>
      <p:sp>
        <p:nvSpPr>
          <p:cNvPr id="14" name="Naslov 1">
            <a:extLst>
              <a:ext uri="{FF2B5EF4-FFF2-40B4-BE49-F238E27FC236}">
                <a16:creationId xmlns:a16="http://schemas.microsoft.com/office/drawing/2014/main" id="{E6455EE8-0E29-4058-A847-AF71FB8808EC}"/>
              </a:ext>
            </a:extLst>
          </p:cNvPr>
          <p:cNvSpPr txBox="1">
            <a:spLocks/>
          </p:cNvSpPr>
          <p:nvPr/>
        </p:nvSpPr>
        <p:spPr>
          <a:xfrm>
            <a:off x="2842761" y="2359030"/>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CHIN</a:t>
            </a:r>
          </a:p>
        </p:txBody>
      </p:sp>
      <p:pic>
        <p:nvPicPr>
          <p:cNvPr id="19" name="Picture 6">
            <a:extLst>
              <a:ext uri="{FF2B5EF4-FFF2-40B4-BE49-F238E27FC236}">
                <a16:creationId xmlns:a16="http://schemas.microsoft.com/office/drawing/2014/main" id="{3113B67C-115C-4722-A19D-8E9BCFFA45F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0000" b="50001"/>
          <a:stretch/>
        </p:blipFill>
        <p:spPr bwMode="auto">
          <a:xfrm>
            <a:off x="5826420" y="826168"/>
            <a:ext cx="1257098" cy="159863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0" name="Picture 6">
            <a:extLst>
              <a:ext uri="{FF2B5EF4-FFF2-40B4-BE49-F238E27FC236}">
                <a16:creationId xmlns:a16="http://schemas.microsoft.com/office/drawing/2014/main" id="{CDD7744C-5976-4036-931D-CDB8EA1BD91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52003" b="50001"/>
          <a:stretch/>
        </p:blipFill>
        <p:spPr bwMode="auto">
          <a:xfrm>
            <a:off x="4996592" y="162894"/>
            <a:ext cx="1360000" cy="1801680"/>
          </a:xfrm>
          <a:prstGeom prst="rect">
            <a:avLst/>
          </a:prstGeom>
          <a:noFill/>
          <a:extLst>
            <a:ext uri="{909E8E84-426E-40DD-AFC4-6F175D3DCCD1}">
              <a14:hiddenFill xmlns:a14="http://schemas.microsoft.com/office/drawing/2010/main">
                <a:solidFill>
                  <a:srgbClr val="FFFFFF"/>
                </a:solidFill>
              </a14:hiddenFill>
            </a:ext>
          </a:extLst>
        </p:spPr>
      </p:pic>
      <p:sp>
        <p:nvSpPr>
          <p:cNvPr id="21" name="PoljeZBesedilom 20">
            <a:extLst>
              <a:ext uri="{FF2B5EF4-FFF2-40B4-BE49-F238E27FC236}">
                <a16:creationId xmlns:a16="http://schemas.microsoft.com/office/drawing/2014/main" id="{D4A30CCB-370A-43EE-ACC4-1E5443317E09}"/>
              </a:ext>
            </a:extLst>
          </p:cNvPr>
          <p:cNvSpPr txBox="1"/>
          <p:nvPr/>
        </p:nvSpPr>
        <p:spPr>
          <a:xfrm rot="21311363">
            <a:off x="4769684" y="376096"/>
            <a:ext cx="798948" cy="307777"/>
          </a:xfrm>
          <a:prstGeom prst="rect">
            <a:avLst/>
          </a:prstGeom>
          <a:noFill/>
        </p:spPr>
        <p:txBody>
          <a:bodyPr wrap="square" rtlCol="0">
            <a:spAutoFit/>
          </a:bodyPr>
          <a:lstStyle/>
          <a:p>
            <a:r>
              <a:rPr lang="sl-SI" sz="1400" b="1" dirty="0">
                <a:latin typeface="Ink Free" panose="03080402000500000000" pitchFamily="66" charset="0"/>
              </a:rPr>
              <a:t>ZHONG</a:t>
            </a:r>
          </a:p>
        </p:txBody>
      </p:sp>
      <p:sp>
        <p:nvSpPr>
          <p:cNvPr id="22" name="PoljeZBesedilom 21">
            <a:extLst>
              <a:ext uri="{FF2B5EF4-FFF2-40B4-BE49-F238E27FC236}">
                <a16:creationId xmlns:a16="http://schemas.microsoft.com/office/drawing/2014/main" id="{7F365619-D473-42A8-989D-2CDAD448590B}"/>
              </a:ext>
            </a:extLst>
          </p:cNvPr>
          <p:cNvSpPr txBox="1"/>
          <p:nvPr/>
        </p:nvSpPr>
        <p:spPr>
          <a:xfrm rot="21318019">
            <a:off x="5994249" y="745581"/>
            <a:ext cx="714399" cy="307777"/>
          </a:xfrm>
          <a:prstGeom prst="rect">
            <a:avLst/>
          </a:prstGeom>
          <a:noFill/>
        </p:spPr>
        <p:txBody>
          <a:bodyPr wrap="square" rtlCol="0">
            <a:spAutoFit/>
          </a:bodyPr>
          <a:lstStyle/>
          <a:p>
            <a:r>
              <a:rPr lang="sl-SI" sz="1400" b="1" dirty="0">
                <a:latin typeface="Ink Free" panose="03080402000500000000" pitchFamily="66" charset="0"/>
              </a:rPr>
              <a:t>GUO</a:t>
            </a:r>
          </a:p>
        </p:txBody>
      </p:sp>
      <p:pic>
        <p:nvPicPr>
          <p:cNvPr id="4114" name="Picture 18" descr="Chinese Lantern w/Velvet Look – 16″ – Theperfectco.com">
            <a:extLst>
              <a:ext uri="{FF2B5EF4-FFF2-40B4-BE49-F238E27FC236}">
                <a16:creationId xmlns:a16="http://schemas.microsoft.com/office/drawing/2014/main" id="{1344E03C-1557-4A2F-BD7D-A13D3471A382}"/>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211876" y="151127"/>
            <a:ext cx="1539240" cy="153924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8" descr="Chinese Lantern w/Velvet Look – 16″ – Theperfectco.com">
            <a:extLst>
              <a:ext uri="{FF2B5EF4-FFF2-40B4-BE49-F238E27FC236}">
                <a16:creationId xmlns:a16="http://schemas.microsoft.com/office/drawing/2014/main" id="{E3CC269E-B5C1-49B1-AE6D-E2BDF37E6325}"/>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67309" y="184702"/>
            <a:ext cx="1075873" cy="1075873"/>
          </a:xfrm>
          <a:prstGeom prst="rect">
            <a:avLst/>
          </a:prstGeom>
          <a:noFill/>
          <a:extLst>
            <a:ext uri="{909E8E84-426E-40DD-AFC4-6F175D3DCCD1}">
              <a14:hiddenFill xmlns:a14="http://schemas.microsoft.com/office/drawing/2010/main">
                <a:solidFill>
                  <a:srgbClr val="FFFFFF"/>
                </a:solidFill>
              </a14:hiddenFill>
            </a:ext>
          </a:extLst>
        </p:spPr>
      </p:pic>
      <p:pic>
        <p:nvPicPr>
          <p:cNvPr id="5" name="Slika 4">
            <a:extLst>
              <a:ext uri="{FF2B5EF4-FFF2-40B4-BE49-F238E27FC236}">
                <a16:creationId xmlns:a16="http://schemas.microsoft.com/office/drawing/2014/main" id="{97062D79-8211-4652-B4EF-25CCA72287C5}"/>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600" b="90000" l="4800" r="92000">
                        <a14:foregroundMark x1="9200" y1="15200" x2="8200" y2="14200"/>
                        <a14:foregroundMark x1="12000" y1="9600" x2="12000" y2="9600"/>
                        <a14:foregroundMark x1="4800" y1="10400" x2="4800" y2="10400"/>
                        <a14:foregroundMark x1="92000" y1="80400" x2="91400" y2="79200"/>
                        <a14:backgroundMark x1="27200" y1="27600" x2="27800" y2="28800"/>
                      </a14:backgroundRemoval>
                    </a14:imgEffect>
                  </a14:imgLayer>
                </a14:imgProps>
              </a:ext>
            </a:extLst>
          </a:blip>
          <a:stretch>
            <a:fillRect/>
          </a:stretch>
        </p:blipFill>
        <p:spPr>
          <a:xfrm rot="16200000">
            <a:off x="7544969" y="-626248"/>
            <a:ext cx="3322021" cy="3322021"/>
          </a:xfrm>
          <a:prstGeom prst="rect">
            <a:avLst/>
          </a:prstGeom>
        </p:spPr>
      </p:pic>
      <p:sp>
        <p:nvSpPr>
          <p:cNvPr id="31" name="Naslov 1">
            <a:extLst>
              <a:ext uri="{FF2B5EF4-FFF2-40B4-BE49-F238E27FC236}">
                <a16:creationId xmlns:a16="http://schemas.microsoft.com/office/drawing/2014/main" id="{D7C88A67-9E68-4E91-B1B0-4BAB5ED6B5E6}"/>
              </a:ext>
            </a:extLst>
          </p:cNvPr>
          <p:cNvSpPr txBox="1">
            <a:spLocks/>
          </p:cNvSpPr>
          <p:nvPr/>
        </p:nvSpPr>
        <p:spPr>
          <a:xfrm rot="20129910">
            <a:off x="7457852" y="1639659"/>
            <a:ext cx="1462129"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A</a:t>
            </a:r>
          </a:p>
        </p:txBody>
      </p:sp>
      <p:pic>
        <p:nvPicPr>
          <p:cNvPr id="4124" name="Picture 28" descr="Cherry Blossom Branch Png , Png Download - Chinese Flowers Png, Transparent  Png , Transparent Png Image - PNGitem">
            <a:extLst>
              <a:ext uri="{FF2B5EF4-FFF2-40B4-BE49-F238E27FC236}">
                <a16:creationId xmlns:a16="http://schemas.microsoft.com/office/drawing/2014/main" id="{8C4DBB21-EABB-479C-B5D2-DB49BCE2F785}"/>
              </a:ext>
            </a:extLst>
          </p:cNvPr>
          <p:cNvPicPr>
            <a:picLocks noChangeAspect="1" noChangeArrowheads="1"/>
          </p:cNvPicPr>
          <p:nvPr/>
        </p:nvPicPr>
        <p:blipFill>
          <a:blip r:embed="rId10">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701597">
            <a:off x="-125080" y="-83579"/>
            <a:ext cx="3986982" cy="1789506"/>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8" descr="Cherry Blossom Branch Png , Png Download - Chinese Flowers Png, Transparent  Png , Transparent Png Image - PNGitem">
            <a:extLst>
              <a:ext uri="{FF2B5EF4-FFF2-40B4-BE49-F238E27FC236}">
                <a16:creationId xmlns:a16="http://schemas.microsoft.com/office/drawing/2014/main" id="{DFDAFB72-63F5-4509-8E2C-E867294EFBA1}"/>
              </a:ext>
            </a:extLst>
          </p:cNvPr>
          <p:cNvPicPr>
            <a:picLocks noChangeAspect="1" noChangeArrowheads="1"/>
          </p:cNvPicPr>
          <p:nvPr/>
        </p:nvPicPr>
        <p:blipFill>
          <a:blip r:embed="rId10">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343937">
            <a:off x="-354799" y="679705"/>
            <a:ext cx="3291017" cy="1477131"/>
          </a:xfrm>
          <a:prstGeom prst="rect">
            <a:avLst/>
          </a:prstGeom>
          <a:noFill/>
          <a:extLst>
            <a:ext uri="{909E8E84-426E-40DD-AFC4-6F175D3DCCD1}">
              <a14:hiddenFill xmlns:a14="http://schemas.microsoft.com/office/drawing/2010/main">
                <a:solidFill>
                  <a:srgbClr val="FFFFFF"/>
                </a:solidFill>
              </a14:hiddenFill>
            </a:ext>
          </a:extLst>
        </p:spPr>
      </p:pic>
      <p:pic>
        <p:nvPicPr>
          <p:cNvPr id="37" name="Slika 36">
            <a:extLst>
              <a:ext uri="{FF2B5EF4-FFF2-40B4-BE49-F238E27FC236}">
                <a16:creationId xmlns:a16="http://schemas.microsoft.com/office/drawing/2014/main" id="{2FBD9227-B943-4EE5-8267-399B8E1265CC}"/>
              </a:ext>
            </a:extLst>
          </p:cNvPr>
          <p:cNvPicPr>
            <a:picLocks noChangeAspect="1"/>
          </p:cNvPicPr>
          <p:nvPr/>
        </p:nvPicPr>
        <p:blipFill rotWithShape="1">
          <a:blip r:embed="rId11">
            <a:extLst>
              <a:ext uri="{BEBA8EAE-BF5A-486C-A8C5-ECC9F3942E4B}">
                <a14:imgProps xmlns:a14="http://schemas.microsoft.com/office/drawing/2010/main">
                  <a14:imgLayer r:embed="rId9">
                    <a14:imgEffect>
                      <a14:backgroundRemoval t="9600" b="90000" l="4800" r="92000">
                        <a14:foregroundMark x1="9200" y1="15200" x2="8200" y2="14200"/>
                        <a14:foregroundMark x1="4800" y1="10400" x2="4800" y2="10400"/>
                        <a14:backgroundMark x1="27200" y1="27600" x2="27800" y2="28800"/>
                        <a14:backgroundMark x1="91000" y1="79000" x2="52400" y2="43400"/>
                        <a14:backgroundMark x1="52400" y1="43400" x2="39600" y2="36000"/>
                        <a14:backgroundMark x1="39600" y1="36000" x2="34000" y2="25800"/>
                        <a14:backgroundMark x1="28800" y1="22600" x2="12200" y2="7400"/>
                        <a14:backgroundMark x1="12200" y1="9000" x2="43600" y2="34800"/>
                        <a14:backgroundMark x1="43600" y1="38800" x2="92600" y2="83800"/>
                        <a14:backgroundMark x1="28200" y1="27400" x2="33000" y2="32600"/>
                        <a14:backgroundMark x1="41000" y1="39600" x2="48800" y2="46200"/>
                        <a14:backgroundMark x1="48800" y1="47000" x2="61400" y2="57600"/>
                      </a14:backgroundRemoval>
                    </a14:imgEffect>
                  </a14:imgLayer>
                </a14:imgProps>
              </a:ext>
            </a:extLst>
          </a:blip>
          <a:srcRect t="-1962" r="4733"/>
          <a:stretch/>
        </p:blipFill>
        <p:spPr>
          <a:xfrm rot="16200000">
            <a:off x="7585864" y="-587531"/>
            <a:ext cx="3164809" cy="3387194"/>
          </a:xfrm>
          <a:prstGeom prst="rect">
            <a:avLst/>
          </a:prstGeom>
        </p:spPr>
      </p:pic>
      <p:pic>
        <p:nvPicPr>
          <p:cNvPr id="15" name="Picture 8" descr="Pagodaoffogongtemple2019">
            <a:extLst>
              <a:ext uri="{FF2B5EF4-FFF2-40B4-BE49-F238E27FC236}">
                <a16:creationId xmlns:a16="http://schemas.microsoft.com/office/drawing/2014/main" id="{8E7DE11A-EFA3-44FF-8B52-FA2FB4D5878E}"/>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9896" b="91927" l="9961" r="89844">
                        <a14:foregroundMark x1="53027" y1="23698" x2="58594" y2="29036"/>
                        <a14:foregroundMark x1="38086" y1="84896" x2="38379" y2="88672"/>
                        <a14:foregroundMark x1="39258" y1="88021" x2="47266" y2="91927"/>
                        <a14:foregroundMark x1="51074" y1="91927" x2="57422" y2="91927"/>
                        <a14:foregroundMark x1="57422" y1="91927" x2="59375" y2="91667"/>
                        <a14:foregroundMark x1="63184" y1="83984" x2="67908" y2="87718"/>
                        <a14:foregroundMark x1="39355" y1="38151" x2="48242" y2="36589"/>
                        <a14:foregroundMark x1="40820" y1="48307" x2="43066" y2="48047"/>
                        <a14:foregroundMark x1="37988" y1="49089" x2="37988" y2="49089"/>
                        <a14:backgroundMark x1="25391" y1="37630" x2="25586" y2="72786"/>
                        <a14:backgroundMark x1="70020" y1="40625" x2="78711" y2="71745"/>
                        <a14:backgroundMark x1="80957" y1="68099" x2="87598" y2="69792"/>
                        <a14:backgroundMark x1="64453" y1="55078" x2="67969" y2="61849"/>
                        <a14:backgroundMark x1="66504" y1="54167" x2="65234" y2="52344"/>
                        <a14:backgroundMark x1="72363" y1="66406" x2="76367" y2="76563"/>
                        <a14:backgroundMark x1="70605" y1="81510" x2="69238" y2="94010"/>
                        <a14:backgroundMark x1="71582" y1="85286" x2="63770" y2="97786"/>
                        <a14:backgroundMark x1="71777" y1="84635" x2="73535" y2="92708"/>
                        <a14:backgroundMark x1="73535" y1="92708" x2="70605" y2="82813"/>
                        <a14:backgroundMark x1="27637" y1="88542" x2="37598" y2="96354"/>
                        <a14:backgroundMark x1="36230" y1="58203" x2="36230" y2="58203"/>
                        <a14:backgroundMark x1="36230" y1="68620" x2="36230" y2="68620"/>
                        <a14:backgroundMark x1="35254" y1="69792" x2="35254" y2="69792"/>
                        <a14:backgroundMark x1="37500" y1="47005" x2="37500" y2="47005"/>
                        <a14:backgroundMark x1="63184" y1="63542" x2="71582" y2="66016"/>
                        <a14:backgroundMark x1="62695" y1="63542" x2="62891" y2="63542"/>
                        <a14:backgroundMark x1="61719" y1="62630" x2="62891" y2="62891"/>
                        <a14:backgroundMark x1="62500" y1="57552" x2="62500" y2="57552"/>
                        <a14:backgroundMark x1="63184" y1="67708" x2="64648" y2="69661"/>
                        <a14:backgroundMark x1="65723" y1="70313" x2="66211" y2="71094"/>
                        <a14:backgroundMark x1="33691" y1="74870" x2="36230" y2="73698"/>
                      </a14:backgroundRemoval>
                    </a14:imgEffect>
                  </a14:imgLayer>
                </a14:imgProps>
              </a:ext>
              <a:ext uri="{28A0092B-C50C-407E-A947-70E740481C1C}">
                <a14:useLocalDpi xmlns:a14="http://schemas.microsoft.com/office/drawing/2010/main" val="0"/>
              </a:ext>
            </a:extLst>
          </a:blip>
          <a:srcRect l="31052" t="8679" r="31234"/>
          <a:stretch/>
        </p:blipFill>
        <p:spPr bwMode="auto">
          <a:xfrm>
            <a:off x="9349239" y="1727184"/>
            <a:ext cx="3326503" cy="6041143"/>
          </a:xfrm>
          <a:prstGeom prst="rect">
            <a:avLst/>
          </a:prstGeom>
          <a:noFill/>
          <a:extLst>
            <a:ext uri="{909E8E84-426E-40DD-AFC4-6F175D3DCCD1}">
              <a14:hiddenFill xmlns:a14="http://schemas.microsoft.com/office/drawing/2010/main">
                <a:solidFill>
                  <a:srgbClr val="FFFFFF"/>
                </a:solidFill>
              </a14:hiddenFill>
            </a:ext>
          </a:extLst>
        </p:spPr>
      </p:pic>
      <p:pic>
        <p:nvPicPr>
          <p:cNvPr id="4138" name="Picture 42" descr="Building In China Png Image - Shinto Shrine, Transparent Png , Transparent  Png Image - PNGitem">
            <a:extLst>
              <a:ext uri="{FF2B5EF4-FFF2-40B4-BE49-F238E27FC236}">
                <a16:creationId xmlns:a16="http://schemas.microsoft.com/office/drawing/2014/main" id="{F466DC2B-87B9-4E95-B533-8ACC0CEF4BE6}"/>
              </a:ext>
            </a:extLst>
          </p:cNvPr>
          <p:cNvPicPr>
            <a:picLocks noChangeAspect="1" noChangeArrowheads="1"/>
          </p:cNvPicPr>
          <p:nvPr/>
        </p:nvPicPr>
        <p:blipFill>
          <a:blip r:embed="rId14">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0686810">
            <a:off x="6972152" y="3560743"/>
            <a:ext cx="3924611" cy="384713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traditional chinese wedding dress for bride,cheap - OFF 58%  -aaronjacobsproductions.com">
            <a:extLst>
              <a:ext uri="{FF2B5EF4-FFF2-40B4-BE49-F238E27FC236}">
                <a16:creationId xmlns:a16="http://schemas.microsoft.com/office/drawing/2014/main" id="{D0765357-3938-4B06-9694-6228EA30245B}"/>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625" b="94625" l="8875" r="90000">
                        <a14:foregroundMark x1="47750" y1="8125" x2="47750" y2="7250"/>
                        <a14:foregroundMark x1="32750" y1="94625" x2="32750" y2="94625"/>
                        <a14:foregroundMark x1="8875" y1="80250" x2="8875" y2="80250"/>
                        <a14:foregroundMark x1="33000" y1="42625" x2="33000" y2="42625"/>
                        <a14:foregroundMark x1="31875" y1="42125" x2="31875" y2="42125"/>
                        <a14:foregroundMark x1="51375" y1="5625" x2="51375" y2="5625"/>
                        <a14:foregroundMark x1="53125" y1="4125" x2="53125" y2="4125"/>
                        <a14:foregroundMark x1="53500" y1="4875" x2="53500" y2="4875"/>
                        <a14:foregroundMark x1="49875" y1="2250" x2="49875" y2="2250"/>
                        <a14:foregroundMark x1="49125" y1="4000" x2="49125" y2="4000"/>
                        <a14:foregroundMark x1="53500" y1="18625" x2="53500" y2="18625"/>
                        <a14:foregroundMark x1="43375" y1="34000" x2="43375" y2="34750"/>
                        <a14:foregroundMark x1="43375" y1="33750" x2="43375" y2="34000"/>
                        <a14:foregroundMark x1="43000" y1="36500" x2="43000" y2="36500"/>
                        <a14:foregroundMark x1="24625" y1="44125" x2="24625" y2="44125"/>
                        <a14:foregroundMark x1="23625" y1="44625" x2="23625" y2="44625"/>
                        <a14:foregroundMark x1="23375" y1="45375" x2="23375" y2="45375"/>
                        <a14:backgroundMark x1="44250" y1="4625" x2="42750" y2="7875"/>
                        <a14:backgroundMark x1="43500" y1="9875" x2="43500" y2="9875"/>
                        <a14:backgroundMark x1="52042" y1="2250" x2="52375" y2="2625"/>
                        <a14:backgroundMark x1="51375" y1="1500" x2="52042" y2="2250"/>
                        <a14:backgroundMark x1="43750" y1="9500" x2="43250" y2="9750"/>
                        <a14:backgroundMark x1="39000" y1="42250" x2="39375" y2="41500"/>
                        <a14:backgroundMark x1="39375" y1="41500" x2="40125" y2="40875"/>
                        <a14:backgroundMark x1="40250" y1="40500" x2="40750" y2="39875"/>
                        <a14:backgroundMark x1="41000" y1="39500" x2="41250" y2="38750"/>
                        <a14:backgroundMark x1="41625" y1="38250" x2="41625" y2="38250"/>
                        <a14:backgroundMark x1="58875" y1="38500" x2="58875" y2="38500"/>
                        <a14:backgroundMark x1="58125" y1="37750" x2="58125" y2="37750"/>
                        <a14:backgroundMark x1="57750" y1="37375" x2="57750" y2="37375"/>
                        <a14:backgroundMark x1="57250" y1="36125" x2="57250" y2="36125"/>
                        <a14:backgroundMark x1="56750" y1="35125" x2="56750" y2="35125"/>
                        <a14:backgroundMark x1="56375" y1="34250" x2="56375" y2="34250"/>
                        <a14:backgroundMark x1="56250" y1="33250" x2="56250" y2="33250"/>
                        <a14:backgroundMark x1="56125" y1="32625" x2="56125" y2="32625"/>
                        <a14:backgroundMark x1="56000" y1="32250" x2="56000" y2="32250"/>
                        <a14:backgroundMark x1="55875" y1="31750" x2="55875" y2="31750"/>
                        <a14:backgroundMark x1="55750" y1="31000" x2="55750" y2="31000"/>
                        <a14:backgroundMark x1="42000" y1="37250" x2="42000" y2="37250"/>
                        <a14:backgroundMark x1="42375" y1="36375" x2="42375" y2="36375"/>
                        <a14:backgroundMark x1="42625" y1="35250" x2="42625" y2="35250"/>
                        <a14:backgroundMark x1="42500" y1="36000" x2="42500" y2="35750"/>
                        <a14:backgroundMark x1="42875" y1="33250" x2="42875" y2="33250"/>
                        <a14:backgroundMark x1="43000" y1="32875" x2="43000" y2="32875"/>
                        <a14:backgroundMark x1="42750" y1="34000" x2="42750" y2="34000"/>
                        <a14:backgroundMark x1="31750" y1="96625" x2="33000" y2="96875"/>
                        <a14:backgroundMark x1="41500" y1="95125" x2="41750" y2="95000"/>
                      </a14:backgroundRemoval>
                    </a14:imgEffect>
                  </a14:imgLayer>
                </a14:imgProps>
              </a:ext>
              <a:ext uri="{28A0092B-C50C-407E-A947-70E740481C1C}">
                <a14:useLocalDpi xmlns:a14="http://schemas.microsoft.com/office/drawing/2010/main" val="0"/>
              </a:ext>
            </a:extLst>
          </a:blip>
          <a:srcRect/>
          <a:stretch>
            <a:fillRect/>
          </a:stretch>
        </p:blipFill>
        <p:spPr bwMode="auto">
          <a:xfrm>
            <a:off x="-1150319" y="1964574"/>
            <a:ext cx="5752409" cy="57524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urist wrestles with panda in Chinese zoo – DW – 10/30/2016">
            <a:extLst>
              <a:ext uri="{FF2B5EF4-FFF2-40B4-BE49-F238E27FC236}">
                <a16:creationId xmlns:a16="http://schemas.microsoft.com/office/drawing/2014/main" id="{87EA134F-9B8D-4B3D-8885-5A24F6B4DB11}"/>
              </a:ext>
            </a:extLst>
          </p:cNvPr>
          <p:cNvPicPr>
            <a:picLocks noChangeAspect="1" noChangeArrowheads="1"/>
          </p:cNvPicPr>
          <p:nvPr/>
        </p:nvPicPr>
        <p:blipFill rotWithShape="1">
          <a:blip r:embed="rId17">
            <a:extLst>
              <a:ext uri="{BEBA8EAE-BF5A-486C-A8C5-ECC9F3942E4B}">
                <a14:imgProps xmlns:a14="http://schemas.microsoft.com/office/drawing/2010/main">
                  <a14:imgLayer r:embed="rId18">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2923725" y="4492923"/>
            <a:ext cx="3330100" cy="26917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651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2725394" y="-9354301"/>
            <a:ext cx="36592729" cy="24961219"/>
          </a:xfrm>
          <a:prstGeom prst="rect">
            <a:avLst/>
          </a:prstGeom>
          <a:noFill/>
          <a:extLst>
            <a:ext uri="{909E8E84-426E-40DD-AFC4-6F175D3DCCD1}">
              <a14:hiddenFill xmlns:a14="http://schemas.microsoft.com/office/drawing/2010/main">
                <a:solidFill>
                  <a:srgbClr val="FFFFFF"/>
                </a:solidFill>
              </a14:hiddenFill>
            </a:ext>
          </a:extLst>
        </p:spPr>
      </p:pic>
      <p:sp>
        <p:nvSpPr>
          <p:cNvPr id="8" name="Pravokotnik 7">
            <a:extLst>
              <a:ext uri="{FF2B5EF4-FFF2-40B4-BE49-F238E27FC236}">
                <a16:creationId xmlns:a16="http://schemas.microsoft.com/office/drawing/2014/main" id="{2417B507-6760-4AC9-B511-74A0ABA9F03B}"/>
              </a:ext>
            </a:extLst>
          </p:cNvPr>
          <p:cNvSpPr/>
          <p:nvPr/>
        </p:nvSpPr>
        <p:spPr>
          <a:xfrm>
            <a:off x="-187" y="-1607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0" name="Pravokotnik 9">
            <a:extLst>
              <a:ext uri="{FF2B5EF4-FFF2-40B4-BE49-F238E27FC236}">
                <a16:creationId xmlns:a16="http://schemas.microsoft.com/office/drawing/2014/main" id="{4F575871-FB10-4A37-BBE3-1206DE58848E}"/>
              </a:ext>
            </a:extLst>
          </p:cNvPr>
          <p:cNvSpPr/>
          <p:nvPr/>
        </p:nvSpPr>
        <p:spPr>
          <a:xfrm>
            <a:off x="-1173379" y="-591240"/>
            <a:ext cx="14252602" cy="8179319"/>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3" name="Slika 2">
            <a:extLst>
              <a:ext uri="{FF2B5EF4-FFF2-40B4-BE49-F238E27FC236}">
                <a16:creationId xmlns:a16="http://schemas.microsoft.com/office/drawing/2014/main" id="{CF172425-4A7F-471E-BEDD-B66CBEBC178B}"/>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7075" b="98872" l="260" r="99805">
                        <a14:foregroundMark x1="78874" y1="7161" x2="78874" y2="7161"/>
                        <a14:foregroundMark x1="90560" y1="32422" x2="91016" y2="35069"/>
                        <a14:foregroundMark x1="64876" y1="27691" x2="64095" y2="27474"/>
                        <a14:foregroundMark x1="91797" y1="56597" x2="99805" y2="55816"/>
                        <a14:foregroundMark x1="13639" y1="88194" x2="4557" y2="95573"/>
                        <a14:foregroundMark x1="3646" y1="96615" x2="260" y2="98872"/>
                        <a14:backgroundMark x1="39323" y1="41233" x2="28581" y2="59852"/>
                        <a14:backgroundMark x1="28581" y1="59852" x2="25326" y2="61328"/>
                      </a14:backgroundRemoval>
                    </a14:imgEffect>
                  </a14:imgLayer>
                </a14:imgProps>
              </a:ext>
            </a:extLst>
          </a:blip>
          <a:srcRect l="16152"/>
          <a:stretch/>
        </p:blipFill>
        <p:spPr>
          <a:xfrm>
            <a:off x="5048781" y="7305588"/>
            <a:ext cx="3545444" cy="3171307"/>
          </a:xfrm>
          <a:prstGeom prst="rect">
            <a:avLst/>
          </a:prstGeom>
        </p:spPr>
      </p:pic>
      <p:sp>
        <p:nvSpPr>
          <p:cNvPr id="14" name="Naslov 1">
            <a:extLst>
              <a:ext uri="{FF2B5EF4-FFF2-40B4-BE49-F238E27FC236}">
                <a16:creationId xmlns:a16="http://schemas.microsoft.com/office/drawing/2014/main" id="{E6455EE8-0E29-4058-A847-AF71FB8808EC}"/>
              </a:ext>
            </a:extLst>
          </p:cNvPr>
          <p:cNvSpPr txBox="1">
            <a:spLocks/>
          </p:cNvSpPr>
          <p:nvPr/>
        </p:nvSpPr>
        <p:spPr>
          <a:xfrm>
            <a:off x="1627520" y="-2403427"/>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CHIN</a:t>
            </a:r>
          </a:p>
        </p:txBody>
      </p:sp>
      <p:pic>
        <p:nvPicPr>
          <p:cNvPr id="19" name="Picture 6">
            <a:extLst>
              <a:ext uri="{FF2B5EF4-FFF2-40B4-BE49-F238E27FC236}">
                <a16:creationId xmlns:a16="http://schemas.microsoft.com/office/drawing/2014/main" id="{3113B67C-115C-4722-A19D-8E9BCFFA45F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0000" b="50001"/>
          <a:stretch/>
        </p:blipFill>
        <p:spPr bwMode="auto">
          <a:xfrm>
            <a:off x="5570971" y="-3424021"/>
            <a:ext cx="1257098" cy="159863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0" name="Picture 6">
            <a:extLst>
              <a:ext uri="{FF2B5EF4-FFF2-40B4-BE49-F238E27FC236}">
                <a16:creationId xmlns:a16="http://schemas.microsoft.com/office/drawing/2014/main" id="{CDD7744C-5976-4036-931D-CDB8EA1BD91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52003" b="50001"/>
          <a:stretch/>
        </p:blipFill>
        <p:spPr bwMode="auto">
          <a:xfrm>
            <a:off x="4741143" y="-4087295"/>
            <a:ext cx="1360000" cy="1801680"/>
          </a:xfrm>
          <a:prstGeom prst="rect">
            <a:avLst/>
          </a:prstGeom>
          <a:noFill/>
          <a:extLst>
            <a:ext uri="{909E8E84-426E-40DD-AFC4-6F175D3DCCD1}">
              <a14:hiddenFill xmlns:a14="http://schemas.microsoft.com/office/drawing/2010/main">
                <a:solidFill>
                  <a:srgbClr val="FFFFFF"/>
                </a:solidFill>
              </a14:hiddenFill>
            </a:ext>
          </a:extLst>
        </p:spPr>
      </p:pic>
      <p:sp>
        <p:nvSpPr>
          <p:cNvPr id="21" name="PoljeZBesedilom 20">
            <a:extLst>
              <a:ext uri="{FF2B5EF4-FFF2-40B4-BE49-F238E27FC236}">
                <a16:creationId xmlns:a16="http://schemas.microsoft.com/office/drawing/2014/main" id="{D4A30CCB-370A-43EE-ACC4-1E5443317E09}"/>
              </a:ext>
            </a:extLst>
          </p:cNvPr>
          <p:cNvSpPr txBox="1"/>
          <p:nvPr/>
        </p:nvSpPr>
        <p:spPr>
          <a:xfrm rot="21311363">
            <a:off x="4514235" y="-3874093"/>
            <a:ext cx="798948" cy="307777"/>
          </a:xfrm>
          <a:prstGeom prst="rect">
            <a:avLst/>
          </a:prstGeom>
          <a:noFill/>
        </p:spPr>
        <p:txBody>
          <a:bodyPr wrap="square" rtlCol="0">
            <a:spAutoFit/>
          </a:bodyPr>
          <a:lstStyle/>
          <a:p>
            <a:r>
              <a:rPr lang="sl-SI" sz="1400" b="1" dirty="0">
                <a:latin typeface="Ink Free" panose="03080402000500000000" pitchFamily="66" charset="0"/>
              </a:rPr>
              <a:t>ZHONG</a:t>
            </a:r>
          </a:p>
        </p:txBody>
      </p:sp>
      <p:sp>
        <p:nvSpPr>
          <p:cNvPr id="22" name="PoljeZBesedilom 21">
            <a:extLst>
              <a:ext uri="{FF2B5EF4-FFF2-40B4-BE49-F238E27FC236}">
                <a16:creationId xmlns:a16="http://schemas.microsoft.com/office/drawing/2014/main" id="{7F365619-D473-42A8-989D-2CDAD448590B}"/>
              </a:ext>
            </a:extLst>
          </p:cNvPr>
          <p:cNvSpPr txBox="1"/>
          <p:nvPr/>
        </p:nvSpPr>
        <p:spPr>
          <a:xfrm rot="21318019">
            <a:off x="5738800" y="-3504608"/>
            <a:ext cx="714399" cy="307777"/>
          </a:xfrm>
          <a:prstGeom prst="rect">
            <a:avLst/>
          </a:prstGeom>
          <a:noFill/>
        </p:spPr>
        <p:txBody>
          <a:bodyPr wrap="square" rtlCol="0">
            <a:spAutoFit/>
          </a:bodyPr>
          <a:lstStyle/>
          <a:p>
            <a:r>
              <a:rPr lang="sl-SI" sz="1400" b="1" dirty="0">
                <a:latin typeface="Ink Free" panose="03080402000500000000" pitchFamily="66" charset="0"/>
              </a:rPr>
              <a:t>GUO</a:t>
            </a:r>
          </a:p>
        </p:txBody>
      </p:sp>
      <p:pic>
        <p:nvPicPr>
          <p:cNvPr id="4114" name="Picture 18" descr="Chinese Lantern w/Velvet Look – 16″ – Theperfectco.com">
            <a:extLst>
              <a:ext uri="{FF2B5EF4-FFF2-40B4-BE49-F238E27FC236}">
                <a16:creationId xmlns:a16="http://schemas.microsoft.com/office/drawing/2014/main" id="{1344E03C-1557-4A2F-BD7D-A13D3471A382}"/>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436986" y="-1867688"/>
            <a:ext cx="1539240" cy="153924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8" descr="Chinese Lantern w/Velvet Look – 16″ – Theperfectco.com">
            <a:extLst>
              <a:ext uri="{FF2B5EF4-FFF2-40B4-BE49-F238E27FC236}">
                <a16:creationId xmlns:a16="http://schemas.microsoft.com/office/drawing/2014/main" id="{E3CC269E-B5C1-49B1-AE6D-E2BDF37E6325}"/>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310079" y="496825"/>
            <a:ext cx="1075873" cy="1075873"/>
          </a:xfrm>
          <a:prstGeom prst="rect">
            <a:avLst/>
          </a:prstGeom>
          <a:noFill/>
          <a:extLst>
            <a:ext uri="{909E8E84-426E-40DD-AFC4-6F175D3DCCD1}">
              <a14:hiddenFill xmlns:a14="http://schemas.microsoft.com/office/drawing/2010/main">
                <a:solidFill>
                  <a:srgbClr val="FFFFFF"/>
                </a:solidFill>
              </a14:hiddenFill>
            </a:ext>
          </a:extLst>
        </p:spPr>
      </p:pic>
      <p:pic>
        <p:nvPicPr>
          <p:cNvPr id="5" name="Slika 4">
            <a:extLst>
              <a:ext uri="{FF2B5EF4-FFF2-40B4-BE49-F238E27FC236}">
                <a16:creationId xmlns:a16="http://schemas.microsoft.com/office/drawing/2014/main" id="{97062D79-8211-4652-B4EF-25CCA72287C5}"/>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600" b="90000" l="4800" r="92000">
                        <a14:foregroundMark x1="9200" y1="15200" x2="8200" y2="14200"/>
                        <a14:foregroundMark x1="12000" y1="9600" x2="12000" y2="9600"/>
                        <a14:foregroundMark x1="4800" y1="10400" x2="4800" y2="10400"/>
                        <a14:foregroundMark x1="92000" y1="80400" x2="91400" y2="79200"/>
                        <a14:backgroundMark x1="27200" y1="27600" x2="27800" y2="28800"/>
                      </a14:backgroundRemoval>
                    </a14:imgEffect>
                  </a14:imgLayer>
                </a14:imgProps>
              </a:ext>
            </a:extLst>
          </a:blip>
          <a:stretch>
            <a:fillRect/>
          </a:stretch>
        </p:blipFill>
        <p:spPr>
          <a:xfrm rot="16200000">
            <a:off x="8224749" y="-5694209"/>
            <a:ext cx="3322021" cy="3322021"/>
          </a:xfrm>
          <a:prstGeom prst="rect">
            <a:avLst/>
          </a:prstGeom>
        </p:spPr>
      </p:pic>
      <p:sp>
        <p:nvSpPr>
          <p:cNvPr id="31" name="Naslov 1">
            <a:extLst>
              <a:ext uri="{FF2B5EF4-FFF2-40B4-BE49-F238E27FC236}">
                <a16:creationId xmlns:a16="http://schemas.microsoft.com/office/drawing/2014/main" id="{D7C88A67-9E68-4E91-B1B0-4BAB5ED6B5E6}"/>
              </a:ext>
            </a:extLst>
          </p:cNvPr>
          <p:cNvSpPr txBox="1">
            <a:spLocks/>
          </p:cNvSpPr>
          <p:nvPr/>
        </p:nvSpPr>
        <p:spPr>
          <a:xfrm rot="20129910">
            <a:off x="8119651" y="-3342193"/>
            <a:ext cx="1462129"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A</a:t>
            </a:r>
          </a:p>
        </p:txBody>
      </p:sp>
      <p:pic>
        <p:nvPicPr>
          <p:cNvPr id="4124" name="Picture 28" descr="Cherry Blossom Branch Png , Png Download - Chinese Flowers Png, Transparent  Png , Transparent Png Image - PNGitem">
            <a:extLst>
              <a:ext uri="{FF2B5EF4-FFF2-40B4-BE49-F238E27FC236}">
                <a16:creationId xmlns:a16="http://schemas.microsoft.com/office/drawing/2014/main" id="{8C4DBB21-EABB-479C-B5D2-DB49BCE2F785}"/>
              </a:ext>
            </a:extLst>
          </p:cNvPr>
          <p:cNvPicPr>
            <a:picLocks noChangeAspect="1" noChangeArrowheads="1"/>
          </p:cNvPicPr>
          <p:nvPr/>
        </p:nvPicPr>
        <p:blipFill>
          <a:blip r:embed="rId10">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701597">
            <a:off x="-2285877" y="-4272096"/>
            <a:ext cx="3986982" cy="1789506"/>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8" descr="Cherry Blossom Branch Png , Png Download - Chinese Flowers Png, Transparent  Png , Transparent Png Image - PNGitem">
            <a:extLst>
              <a:ext uri="{FF2B5EF4-FFF2-40B4-BE49-F238E27FC236}">
                <a16:creationId xmlns:a16="http://schemas.microsoft.com/office/drawing/2014/main" id="{DFDAFB72-63F5-4509-8E2C-E867294EFBA1}"/>
              </a:ext>
            </a:extLst>
          </p:cNvPr>
          <p:cNvPicPr>
            <a:picLocks noChangeAspect="1" noChangeArrowheads="1"/>
          </p:cNvPicPr>
          <p:nvPr/>
        </p:nvPicPr>
        <p:blipFill>
          <a:blip r:embed="rId10">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343937">
            <a:off x="-3255222" y="-2861123"/>
            <a:ext cx="3291017" cy="1477131"/>
          </a:xfrm>
          <a:prstGeom prst="rect">
            <a:avLst/>
          </a:prstGeom>
          <a:noFill/>
          <a:extLst>
            <a:ext uri="{909E8E84-426E-40DD-AFC4-6F175D3DCCD1}">
              <a14:hiddenFill xmlns:a14="http://schemas.microsoft.com/office/drawing/2010/main">
                <a:solidFill>
                  <a:srgbClr val="FFFFFF"/>
                </a:solidFill>
              </a14:hiddenFill>
            </a:ext>
          </a:extLst>
        </p:spPr>
      </p:pic>
      <p:pic>
        <p:nvPicPr>
          <p:cNvPr id="37" name="Slika 36">
            <a:extLst>
              <a:ext uri="{FF2B5EF4-FFF2-40B4-BE49-F238E27FC236}">
                <a16:creationId xmlns:a16="http://schemas.microsoft.com/office/drawing/2014/main" id="{2FBD9227-B943-4EE5-8267-399B8E1265CC}"/>
              </a:ext>
            </a:extLst>
          </p:cNvPr>
          <p:cNvPicPr>
            <a:picLocks noChangeAspect="1"/>
          </p:cNvPicPr>
          <p:nvPr/>
        </p:nvPicPr>
        <p:blipFill rotWithShape="1">
          <a:blip r:embed="rId11">
            <a:extLst>
              <a:ext uri="{BEBA8EAE-BF5A-486C-A8C5-ECC9F3942E4B}">
                <a14:imgProps xmlns:a14="http://schemas.microsoft.com/office/drawing/2010/main">
                  <a14:imgLayer r:embed="rId9">
                    <a14:imgEffect>
                      <a14:backgroundRemoval t="9600" b="90000" l="4800" r="92000">
                        <a14:foregroundMark x1="9200" y1="15200" x2="8200" y2="14200"/>
                        <a14:foregroundMark x1="4800" y1="10400" x2="4800" y2="10400"/>
                        <a14:backgroundMark x1="27200" y1="27600" x2="27800" y2="28800"/>
                        <a14:backgroundMark x1="91000" y1="79000" x2="52400" y2="43400"/>
                        <a14:backgroundMark x1="52400" y1="43400" x2="39600" y2="36000"/>
                        <a14:backgroundMark x1="39600" y1="36000" x2="34000" y2="25800"/>
                        <a14:backgroundMark x1="28800" y1="22600" x2="12200" y2="7400"/>
                        <a14:backgroundMark x1="12200" y1="9000" x2="43600" y2="34800"/>
                        <a14:backgroundMark x1="43600" y1="38800" x2="92600" y2="83800"/>
                        <a14:backgroundMark x1="28200" y1="27400" x2="33000" y2="32600"/>
                        <a14:backgroundMark x1="41000" y1="39600" x2="48800" y2="46200"/>
                        <a14:backgroundMark x1="48800" y1="47000" x2="61400" y2="57600"/>
                      </a14:backgroundRemoval>
                    </a14:imgEffect>
                  </a14:imgLayer>
                </a14:imgProps>
              </a:ext>
            </a:extLst>
          </a:blip>
          <a:srcRect t="-1962" r="4733"/>
          <a:stretch/>
        </p:blipFill>
        <p:spPr>
          <a:xfrm rot="16200000">
            <a:off x="8296902" y="-5648190"/>
            <a:ext cx="3164809" cy="3387194"/>
          </a:xfrm>
          <a:prstGeom prst="rect">
            <a:avLst/>
          </a:prstGeom>
        </p:spPr>
      </p:pic>
      <p:pic>
        <p:nvPicPr>
          <p:cNvPr id="15" name="Picture 8" descr="Pagodaoffogongtemple2019">
            <a:extLst>
              <a:ext uri="{FF2B5EF4-FFF2-40B4-BE49-F238E27FC236}">
                <a16:creationId xmlns:a16="http://schemas.microsoft.com/office/drawing/2014/main" id="{8E7DE11A-EFA3-44FF-8B52-FA2FB4D5878E}"/>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9896" b="91927" l="9961" r="89844">
                        <a14:foregroundMark x1="53027" y1="23698" x2="58594" y2="29036"/>
                        <a14:foregroundMark x1="38086" y1="84896" x2="38379" y2="88672"/>
                        <a14:foregroundMark x1="39258" y1="88021" x2="47266" y2="91927"/>
                        <a14:foregroundMark x1="51074" y1="91927" x2="57422" y2="91927"/>
                        <a14:foregroundMark x1="57422" y1="91927" x2="59375" y2="91667"/>
                        <a14:foregroundMark x1="63184" y1="83984" x2="67908" y2="87718"/>
                        <a14:foregroundMark x1="39355" y1="38151" x2="48242" y2="36589"/>
                        <a14:foregroundMark x1="40820" y1="48307" x2="43066" y2="48047"/>
                        <a14:foregroundMark x1="37988" y1="49089" x2="37988" y2="49089"/>
                        <a14:backgroundMark x1="25391" y1="37630" x2="25586" y2="72786"/>
                        <a14:backgroundMark x1="70020" y1="40625" x2="78711" y2="71745"/>
                        <a14:backgroundMark x1="80957" y1="68099" x2="87598" y2="69792"/>
                        <a14:backgroundMark x1="64453" y1="55078" x2="67969" y2="61849"/>
                        <a14:backgroundMark x1="66504" y1="54167" x2="65234" y2="52344"/>
                        <a14:backgroundMark x1="72363" y1="66406" x2="76367" y2="76563"/>
                        <a14:backgroundMark x1="70605" y1="81510" x2="69238" y2="94010"/>
                        <a14:backgroundMark x1="71582" y1="85286" x2="63770" y2="97786"/>
                        <a14:backgroundMark x1="71777" y1="84635" x2="73535" y2="92708"/>
                        <a14:backgroundMark x1="73535" y1="92708" x2="70605" y2="82813"/>
                        <a14:backgroundMark x1="27637" y1="88542" x2="37598" y2="96354"/>
                        <a14:backgroundMark x1="36230" y1="58203" x2="36230" y2="58203"/>
                        <a14:backgroundMark x1="36230" y1="68620" x2="36230" y2="68620"/>
                        <a14:backgroundMark x1="35254" y1="69792" x2="35254" y2="69792"/>
                        <a14:backgroundMark x1="37500" y1="47005" x2="37500" y2="47005"/>
                        <a14:backgroundMark x1="63184" y1="63542" x2="71582" y2="66016"/>
                        <a14:backgroundMark x1="62695" y1="63542" x2="62891" y2="63542"/>
                        <a14:backgroundMark x1="61719" y1="62630" x2="62891" y2="62891"/>
                        <a14:backgroundMark x1="62500" y1="57552" x2="62500" y2="57552"/>
                        <a14:backgroundMark x1="63184" y1="67708" x2="64648" y2="69661"/>
                        <a14:backgroundMark x1="65723" y1="70313" x2="66211" y2="71094"/>
                        <a14:backgroundMark x1="33691" y1="74870" x2="36230" y2="73698"/>
                      </a14:backgroundRemoval>
                    </a14:imgEffect>
                  </a14:imgLayer>
                </a14:imgProps>
              </a:ext>
              <a:ext uri="{28A0092B-C50C-407E-A947-70E740481C1C}">
                <a14:useLocalDpi xmlns:a14="http://schemas.microsoft.com/office/drawing/2010/main" val="0"/>
              </a:ext>
            </a:extLst>
          </a:blip>
          <a:srcRect l="31052" t="8679" r="31234"/>
          <a:stretch/>
        </p:blipFill>
        <p:spPr bwMode="auto">
          <a:xfrm>
            <a:off x="11622613" y="6637680"/>
            <a:ext cx="3119291" cy="5664832"/>
          </a:xfrm>
          <a:prstGeom prst="rect">
            <a:avLst/>
          </a:prstGeom>
          <a:noFill/>
          <a:extLst>
            <a:ext uri="{909E8E84-426E-40DD-AFC4-6F175D3DCCD1}">
              <a14:hiddenFill xmlns:a14="http://schemas.microsoft.com/office/drawing/2010/main">
                <a:solidFill>
                  <a:srgbClr val="FFFFFF"/>
                </a:solidFill>
              </a14:hiddenFill>
            </a:ext>
          </a:extLst>
        </p:spPr>
      </p:pic>
      <p:pic>
        <p:nvPicPr>
          <p:cNvPr id="4138" name="Picture 42" descr="Building In China Png Image - Shinto Shrine, Transparent Png , Transparent  Png Image - PNGitem">
            <a:extLst>
              <a:ext uri="{FF2B5EF4-FFF2-40B4-BE49-F238E27FC236}">
                <a16:creationId xmlns:a16="http://schemas.microsoft.com/office/drawing/2014/main" id="{F466DC2B-87B9-4E95-B533-8ACC0CEF4BE6}"/>
              </a:ext>
            </a:extLst>
          </p:cNvPr>
          <p:cNvPicPr>
            <a:picLocks noChangeAspect="1" noChangeArrowheads="1"/>
          </p:cNvPicPr>
          <p:nvPr/>
        </p:nvPicPr>
        <p:blipFill>
          <a:blip r:embed="rId14">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0686810">
            <a:off x="7076220" y="7211612"/>
            <a:ext cx="3924611" cy="384713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traditional chinese wedding dress for bride,cheap - OFF 58%  -aaronjacobsproductions.com">
            <a:extLst>
              <a:ext uri="{FF2B5EF4-FFF2-40B4-BE49-F238E27FC236}">
                <a16:creationId xmlns:a16="http://schemas.microsoft.com/office/drawing/2014/main" id="{D0765357-3938-4B06-9694-6228EA30245B}"/>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625" b="94625" l="8875" r="90000">
                        <a14:foregroundMark x1="47750" y1="8125" x2="47750" y2="7250"/>
                        <a14:foregroundMark x1="32750" y1="94625" x2="32750" y2="94625"/>
                        <a14:foregroundMark x1="8875" y1="80250" x2="8875" y2="80250"/>
                        <a14:foregroundMark x1="33000" y1="42625" x2="33000" y2="42625"/>
                        <a14:foregroundMark x1="31875" y1="42125" x2="31875" y2="42125"/>
                        <a14:foregroundMark x1="51375" y1="5625" x2="51375" y2="5625"/>
                        <a14:foregroundMark x1="53125" y1="4125" x2="53125" y2="4125"/>
                        <a14:foregroundMark x1="53500" y1="4875" x2="53500" y2="4875"/>
                        <a14:foregroundMark x1="49875" y1="2250" x2="49875" y2="2250"/>
                        <a14:foregroundMark x1="49125" y1="4000" x2="49125" y2="4000"/>
                        <a14:foregroundMark x1="53500" y1="18625" x2="53500" y2="18625"/>
                        <a14:foregroundMark x1="43375" y1="34000" x2="43375" y2="34750"/>
                        <a14:foregroundMark x1="43375" y1="33750" x2="43375" y2="34000"/>
                        <a14:foregroundMark x1="43000" y1="36500" x2="43000" y2="36500"/>
                        <a14:foregroundMark x1="24625" y1="44125" x2="24625" y2="44125"/>
                        <a14:foregroundMark x1="23625" y1="44625" x2="23625" y2="44625"/>
                        <a14:foregroundMark x1="23375" y1="45375" x2="23375" y2="45375"/>
                        <a14:backgroundMark x1="44250" y1="4625" x2="42750" y2="7875"/>
                        <a14:backgroundMark x1="43500" y1="9875" x2="43500" y2="9875"/>
                        <a14:backgroundMark x1="52042" y1="2250" x2="52375" y2="2625"/>
                        <a14:backgroundMark x1="51375" y1="1500" x2="52042" y2="2250"/>
                        <a14:backgroundMark x1="43750" y1="9500" x2="43250" y2="9750"/>
                        <a14:backgroundMark x1="39000" y1="42250" x2="39375" y2="41500"/>
                        <a14:backgroundMark x1="39375" y1="41500" x2="40125" y2="40875"/>
                        <a14:backgroundMark x1="40250" y1="40500" x2="40750" y2="39875"/>
                        <a14:backgroundMark x1="41000" y1="39500" x2="41250" y2="38750"/>
                        <a14:backgroundMark x1="41625" y1="38250" x2="41625" y2="38250"/>
                        <a14:backgroundMark x1="58875" y1="38500" x2="58875" y2="38500"/>
                        <a14:backgroundMark x1="58125" y1="37750" x2="58125" y2="37750"/>
                        <a14:backgroundMark x1="57750" y1="37375" x2="57750" y2="37375"/>
                        <a14:backgroundMark x1="57250" y1="36125" x2="57250" y2="36125"/>
                        <a14:backgroundMark x1="56750" y1="35125" x2="56750" y2="35125"/>
                        <a14:backgroundMark x1="56375" y1="34250" x2="56375" y2="34250"/>
                        <a14:backgroundMark x1="56250" y1="33250" x2="56250" y2="33250"/>
                        <a14:backgroundMark x1="56125" y1="32625" x2="56125" y2="32625"/>
                        <a14:backgroundMark x1="56000" y1="32250" x2="56000" y2="32250"/>
                        <a14:backgroundMark x1="55875" y1="31750" x2="55875" y2="31750"/>
                        <a14:backgroundMark x1="55750" y1="31000" x2="55750" y2="31000"/>
                        <a14:backgroundMark x1="42000" y1="37250" x2="42000" y2="37250"/>
                        <a14:backgroundMark x1="42375" y1="36375" x2="42375" y2="36375"/>
                        <a14:backgroundMark x1="42625" y1="35250" x2="42625" y2="35250"/>
                        <a14:backgroundMark x1="42500" y1="36000" x2="42500" y2="35750"/>
                        <a14:backgroundMark x1="42875" y1="33250" x2="42875" y2="33250"/>
                        <a14:backgroundMark x1="43000" y1="32875" x2="43000" y2="32875"/>
                        <a14:backgroundMark x1="42750" y1="34000" x2="42750" y2="34000"/>
                        <a14:backgroundMark x1="31750" y1="96625" x2="33000" y2="96875"/>
                        <a14:backgroundMark x1="41500" y1="95125" x2="41750" y2="95000"/>
                      </a14:backgroundRemoval>
                    </a14:imgEffect>
                  </a14:imgLayer>
                </a14:imgProps>
              </a:ext>
              <a:ext uri="{28A0092B-C50C-407E-A947-70E740481C1C}">
                <a14:useLocalDpi xmlns:a14="http://schemas.microsoft.com/office/drawing/2010/main" val="0"/>
              </a:ext>
            </a:extLst>
          </a:blip>
          <a:srcRect/>
          <a:stretch>
            <a:fillRect/>
          </a:stretch>
        </p:blipFill>
        <p:spPr bwMode="auto">
          <a:xfrm>
            <a:off x="-5151162" y="4979355"/>
            <a:ext cx="5752409" cy="57524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urist wrestles with panda in Chinese zoo – DW – 10/30/2016">
            <a:extLst>
              <a:ext uri="{FF2B5EF4-FFF2-40B4-BE49-F238E27FC236}">
                <a16:creationId xmlns:a16="http://schemas.microsoft.com/office/drawing/2014/main" id="{87EA134F-9B8D-4B3D-8885-5A24F6B4DB11}"/>
              </a:ext>
            </a:extLst>
          </p:cNvPr>
          <p:cNvPicPr>
            <a:picLocks noChangeAspect="1" noChangeArrowheads="1"/>
          </p:cNvPicPr>
          <p:nvPr/>
        </p:nvPicPr>
        <p:blipFill rotWithShape="1">
          <a:blip r:embed="rId17">
            <a:extLst>
              <a:ext uri="{BEBA8EAE-BF5A-486C-A8C5-ECC9F3942E4B}">
                <a14:imgProps xmlns:a14="http://schemas.microsoft.com/office/drawing/2010/main">
                  <a14:imgLayer r:embed="rId18">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3504776" y="2811456"/>
            <a:ext cx="5025682" cy="4062371"/>
          </a:xfrm>
          <a:prstGeom prst="rect">
            <a:avLst/>
          </a:prstGeom>
          <a:noFill/>
          <a:extLst>
            <a:ext uri="{909E8E84-426E-40DD-AFC4-6F175D3DCCD1}">
              <a14:hiddenFill xmlns:a14="http://schemas.microsoft.com/office/drawing/2010/main">
                <a:solidFill>
                  <a:srgbClr val="FFFFFF"/>
                </a:solidFill>
              </a14:hiddenFill>
            </a:ext>
          </a:extLst>
        </p:spPr>
      </p:pic>
      <p:sp>
        <p:nvSpPr>
          <p:cNvPr id="23" name="Naslov 1">
            <a:extLst>
              <a:ext uri="{FF2B5EF4-FFF2-40B4-BE49-F238E27FC236}">
                <a16:creationId xmlns:a16="http://schemas.microsoft.com/office/drawing/2014/main" id="{4828D548-105A-4B51-9FB6-C78D11D5097D}"/>
              </a:ext>
            </a:extLst>
          </p:cNvPr>
          <p:cNvSpPr txBox="1">
            <a:spLocks/>
          </p:cNvSpPr>
          <p:nvPr/>
        </p:nvSpPr>
        <p:spPr>
          <a:xfrm>
            <a:off x="133352" y="184467"/>
            <a:ext cx="9144000" cy="9452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5400" b="1" dirty="0" err="1">
                <a:latin typeface="Ink Free" panose="03080402000500000000" pitchFamily="66" charset="0"/>
                <a:cs typeface="Amatic SC" panose="00000800000000000000" pitchFamily="2" charset="-79"/>
              </a:rPr>
              <a:t>Presentation</a:t>
            </a:r>
            <a:r>
              <a:rPr lang="sl-SI" sz="5400" b="1" dirty="0">
                <a:latin typeface="Ink Free" panose="03080402000500000000" pitchFamily="66" charset="0"/>
                <a:cs typeface="Amatic SC" panose="00000800000000000000" pitchFamily="2" charset="-79"/>
              </a:rPr>
              <a:t> plan</a:t>
            </a:r>
          </a:p>
        </p:txBody>
      </p:sp>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44" name="Oblaček govora: pravokotnik z zaobljenimi vogali 43">
            <a:extLst>
              <a:ext uri="{FF2B5EF4-FFF2-40B4-BE49-F238E27FC236}">
                <a16:creationId xmlns:a16="http://schemas.microsoft.com/office/drawing/2014/main" id="{0B4CF812-96CD-4AEC-B923-E518504D5E3A}"/>
              </a:ext>
            </a:extLst>
          </p:cNvPr>
          <p:cNvSpPr/>
          <p:nvPr/>
        </p:nvSpPr>
        <p:spPr>
          <a:xfrm>
            <a:off x="308044" y="4862803"/>
            <a:ext cx="2967001" cy="927436"/>
          </a:xfrm>
          <a:custGeom>
            <a:avLst/>
            <a:gdLst>
              <a:gd name="connsiteX0" fmla="*/ 0 w 2967001"/>
              <a:gd name="connsiteY0" fmla="*/ 154576 h 927436"/>
              <a:gd name="connsiteX1" fmla="*/ 154576 w 2967001"/>
              <a:gd name="connsiteY1" fmla="*/ 0 h 927436"/>
              <a:gd name="connsiteX2" fmla="*/ 632682 w 2967001"/>
              <a:gd name="connsiteY2" fmla="*/ 0 h 927436"/>
              <a:gd name="connsiteX3" fmla="*/ 1126551 w 2967001"/>
              <a:gd name="connsiteY3" fmla="*/ 0 h 927436"/>
              <a:gd name="connsiteX4" fmla="*/ 1730751 w 2967001"/>
              <a:gd name="connsiteY4" fmla="*/ 0 h 927436"/>
              <a:gd name="connsiteX5" fmla="*/ 1730751 w 2967001"/>
              <a:gd name="connsiteY5" fmla="*/ 0 h 927436"/>
              <a:gd name="connsiteX6" fmla="*/ 2116461 w 2967001"/>
              <a:gd name="connsiteY6" fmla="*/ 0 h 927436"/>
              <a:gd name="connsiteX7" fmla="*/ 2472501 w 2967001"/>
              <a:gd name="connsiteY7" fmla="*/ 0 h 927436"/>
              <a:gd name="connsiteX8" fmla="*/ 2812425 w 2967001"/>
              <a:gd name="connsiteY8" fmla="*/ 0 h 927436"/>
              <a:gd name="connsiteX9" fmla="*/ 2967001 w 2967001"/>
              <a:gd name="connsiteY9" fmla="*/ 154576 h 927436"/>
              <a:gd name="connsiteX10" fmla="*/ 2967001 w 2967001"/>
              <a:gd name="connsiteY10" fmla="*/ 541004 h 927436"/>
              <a:gd name="connsiteX11" fmla="*/ 3379681 w 2967001"/>
              <a:gd name="connsiteY11" fmla="*/ 690881 h 927436"/>
              <a:gd name="connsiteX12" fmla="*/ 3792361 w 2967001"/>
              <a:gd name="connsiteY12" fmla="*/ 840758 h 927436"/>
              <a:gd name="connsiteX13" fmla="*/ 3379681 w 2967001"/>
              <a:gd name="connsiteY13" fmla="*/ 806811 h 927436"/>
              <a:gd name="connsiteX14" fmla="*/ 2967001 w 2967001"/>
              <a:gd name="connsiteY14" fmla="*/ 772863 h 927436"/>
              <a:gd name="connsiteX15" fmla="*/ 2967001 w 2967001"/>
              <a:gd name="connsiteY15" fmla="*/ 772860 h 927436"/>
              <a:gd name="connsiteX16" fmla="*/ 2812425 w 2967001"/>
              <a:gd name="connsiteY16" fmla="*/ 927436 h 927436"/>
              <a:gd name="connsiteX17" fmla="*/ 2472501 w 2967001"/>
              <a:gd name="connsiteY17" fmla="*/ 927436 h 927436"/>
              <a:gd name="connsiteX18" fmla="*/ 2101626 w 2967001"/>
              <a:gd name="connsiteY18" fmla="*/ 927436 h 927436"/>
              <a:gd name="connsiteX19" fmla="*/ 1730751 w 2967001"/>
              <a:gd name="connsiteY19" fmla="*/ 927436 h 927436"/>
              <a:gd name="connsiteX20" fmla="*/ 1730751 w 2967001"/>
              <a:gd name="connsiteY20" fmla="*/ 927436 h 927436"/>
              <a:gd name="connsiteX21" fmla="*/ 1173836 w 2967001"/>
              <a:gd name="connsiteY21" fmla="*/ 927436 h 927436"/>
              <a:gd name="connsiteX22" fmla="*/ 632682 w 2967001"/>
              <a:gd name="connsiteY22" fmla="*/ 927436 h 927436"/>
              <a:gd name="connsiteX23" fmla="*/ 154576 w 2967001"/>
              <a:gd name="connsiteY23" fmla="*/ 927436 h 927436"/>
              <a:gd name="connsiteX24" fmla="*/ 0 w 2967001"/>
              <a:gd name="connsiteY24" fmla="*/ 772860 h 927436"/>
              <a:gd name="connsiteX25" fmla="*/ 0 w 2967001"/>
              <a:gd name="connsiteY25" fmla="*/ 772863 h 927436"/>
              <a:gd name="connsiteX26" fmla="*/ 0 w 2967001"/>
              <a:gd name="connsiteY26" fmla="*/ 541004 h 927436"/>
              <a:gd name="connsiteX27" fmla="*/ 0 w 2967001"/>
              <a:gd name="connsiteY27" fmla="*/ 541004 h 927436"/>
              <a:gd name="connsiteX28" fmla="*/ 0 w 2967001"/>
              <a:gd name="connsiteY28" fmla="*/ 154576 h 92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967001" h="927436" fill="none" extrusionOk="0">
                <a:moveTo>
                  <a:pt x="0" y="154576"/>
                </a:moveTo>
                <a:cubicBezTo>
                  <a:pt x="4526" y="64407"/>
                  <a:pt x="62364" y="20001"/>
                  <a:pt x="154576" y="0"/>
                </a:cubicBezTo>
                <a:cubicBezTo>
                  <a:pt x="297439" y="-12497"/>
                  <a:pt x="524628" y="41743"/>
                  <a:pt x="632682" y="0"/>
                </a:cubicBezTo>
                <a:cubicBezTo>
                  <a:pt x="740736" y="-41743"/>
                  <a:pt x="1009477" y="46483"/>
                  <a:pt x="1126551" y="0"/>
                </a:cubicBezTo>
                <a:cubicBezTo>
                  <a:pt x="1243625" y="-46483"/>
                  <a:pt x="1507244" y="35487"/>
                  <a:pt x="1730751" y="0"/>
                </a:cubicBezTo>
                <a:lnTo>
                  <a:pt x="1730751" y="0"/>
                </a:lnTo>
                <a:cubicBezTo>
                  <a:pt x="1894263" y="-13729"/>
                  <a:pt x="2007105" y="29133"/>
                  <a:pt x="2116461" y="0"/>
                </a:cubicBezTo>
                <a:cubicBezTo>
                  <a:pt x="2225817" y="-29133"/>
                  <a:pt x="2354859" y="460"/>
                  <a:pt x="2472501" y="0"/>
                </a:cubicBezTo>
                <a:cubicBezTo>
                  <a:pt x="2557086" y="-29800"/>
                  <a:pt x="2672409" y="33645"/>
                  <a:pt x="2812425" y="0"/>
                </a:cubicBezTo>
                <a:cubicBezTo>
                  <a:pt x="2878951" y="-4326"/>
                  <a:pt x="2972808" y="61384"/>
                  <a:pt x="2967001" y="154576"/>
                </a:cubicBezTo>
                <a:cubicBezTo>
                  <a:pt x="2973438" y="284428"/>
                  <a:pt x="2924766" y="419964"/>
                  <a:pt x="2967001" y="541004"/>
                </a:cubicBezTo>
                <a:cubicBezTo>
                  <a:pt x="3104926" y="540864"/>
                  <a:pt x="3203234" y="667361"/>
                  <a:pt x="3379681" y="690881"/>
                </a:cubicBezTo>
                <a:cubicBezTo>
                  <a:pt x="3556128" y="714401"/>
                  <a:pt x="3608947" y="796308"/>
                  <a:pt x="3792361" y="840758"/>
                </a:cubicBezTo>
                <a:cubicBezTo>
                  <a:pt x="3598386" y="857499"/>
                  <a:pt x="3504653" y="812540"/>
                  <a:pt x="3379681" y="806811"/>
                </a:cubicBezTo>
                <a:cubicBezTo>
                  <a:pt x="3254709" y="801082"/>
                  <a:pt x="3152144" y="746384"/>
                  <a:pt x="2967001" y="772863"/>
                </a:cubicBezTo>
                <a:lnTo>
                  <a:pt x="2967001" y="772860"/>
                </a:lnTo>
                <a:cubicBezTo>
                  <a:pt x="2960588" y="846184"/>
                  <a:pt x="2898153" y="925331"/>
                  <a:pt x="2812425" y="927436"/>
                </a:cubicBezTo>
                <a:cubicBezTo>
                  <a:pt x="2679693" y="963702"/>
                  <a:pt x="2618087" y="927151"/>
                  <a:pt x="2472501" y="927436"/>
                </a:cubicBezTo>
                <a:cubicBezTo>
                  <a:pt x="2300034" y="950919"/>
                  <a:pt x="2240907" y="897958"/>
                  <a:pt x="2101626" y="927436"/>
                </a:cubicBezTo>
                <a:cubicBezTo>
                  <a:pt x="1962345" y="956914"/>
                  <a:pt x="1847898" y="891583"/>
                  <a:pt x="1730751" y="927436"/>
                </a:cubicBezTo>
                <a:lnTo>
                  <a:pt x="1730751" y="927436"/>
                </a:lnTo>
                <a:cubicBezTo>
                  <a:pt x="1498802" y="976216"/>
                  <a:pt x="1450434" y="873112"/>
                  <a:pt x="1173836" y="927436"/>
                </a:cubicBezTo>
                <a:cubicBezTo>
                  <a:pt x="897239" y="981760"/>
                  <a:pt x="791679" y="871686"/>
                  <a:pt x="632682" y="927436"/>
                </a:cubicBezTo>
                <a:cubicBezTo>
                  <a:pt x="473685" y="983186"/>
                  <a:pt x="330092" y="900255"/>
                  <a:pt x="154576" y="927436"/>
                </a:cubicBezTo>
                <a:cubicBezTo>
                  <a:pt x="61807" y="933276"/>
                  <a:pt x="25161" y="854277"/>
                  <a:pt x="0" y="772860"/>
                </a:cubicBezTo>
                <a:lnTo>
                  <a:pt x="0" y="772863"/>
                </a:lnTo>
                <a:cubicBezTo>
                  <a:pt x="-20219" y="720804"/>
                  <a:pt x="10778" y="595924"/>
                  <a:pt x="0" y="541004"/>
                </a:cubicBezTo>
                <a:lnTo>
                  <a:pt x="0" y="541004"/>
                </a:lnTo>
                <a:cubicBezTo>
                  <a:pt x="-1386" y="448759"/>
                  <a:pt x="30991" y="334797"/>
                  <a:pt x="0" y="154576"/>
                </a:cubicBezTo>
                <a:close/>
              </a:path>
              <a:path w="2967001" h="927436" stroke="0" extrusionOk="0">
                <a:moveTo>
                  <a:pt x="0" y="154576"/>
                </a:moveTo>
                <a:cubicBezTo>
                  <a:pt x="-6232" y="72548"/>
                  <a:pt x="55502" y="4914"/>
                  <a:pt x="154576" y="0"/>
                </a:cubicBezTo>
                <a:cubicBezTo>
                  <a:pt x="276579" y="-23234"/>
                  <a:pt x="494039" y="55543"/>
                  <a:pt x="711491" y="0"/>
                </a:cubicBezTo>
                <a:cubicBezTo>
                  <a:pt x="928944" y="-55543"/>
                  <a:pt x="1007139" y="8539"/>
                  <a:pt x="1252645" y="0"/>
                </a:cubicBezTo>
                <a:cubicBezTo>
                  <a:pt x="1498151" y="-8539"/>
                  <a:pt x="1611541" y="19537"/>
                  <a:pt x="1730751" y="0"/>
                </a:cubicBezTo>
                <a:lnTo>
                  <a:pt x="1730751" y="0"/>
                </a:lnTo>
                <a:cubicBezTo>
                  <a:pt x="1836585" y="-3569"/>
                  <a:pt x="1998650" y="127"/>
                  <a:pt x="2109044" y="0"/>
                </a:cubicBezTo>
                <a:cubicBezTo>
                  <a:pt x="2219438" y="-127"/>
                  <a:pt x="2361241" y="7474"/>
                  <a:pt x="2472501" y="0"/>
                </a:cubicBezTo>
                <a:cubicBezTo>
                  <a:pt x="2548494" y="-35411"/>
                  <a:pt x="2709510" y="9635"/>
                  <a:pt x="2812425" y="0"/>
                </a:cubicBezTo>
                <a:cubicBezTo>
                  <a:pt x="2885921" y="18805"/>
                  <a:pt x="2987760" y="80423"/>
                  <a:pt x="2967001" y="154576"/>
                </a:cubicBezTo>
                <a:cubicBezTo>
                  <a:pt x="2987271" y="296122"/>
                  <a:pt x="2926265" y="424863"/>
                  <a:pt x="2967001" y="541004"/>
                </a:cubicBezTo>
                <a:cubicBezTo>
                  <a:pt x="3156314" y="571305"/>
                  <a:pt x="3252822" y="684457"/>
                  <a:pt x="3379681" y="690881"/>
                </a:cubicBezTo>
                <a:cubicBezTo>
                  <a:pt x="3506540" y="697305"/>
                  <a:pt x="3597660" y="785939"/>
                  <a:pt x="3792361" y="840758"/>
                </a:cubicBezTo>
                <a:cubicBezTo>
                  <a:pt x="3641257" y="830136"/>
                  <a:pt x="3529493" y="792758"/>
                  <a:pt x="3371427" y="806132"/>
                </a:cubicBezTo>
                <a:cubicBezTo>
                  <a:pt x="3213361" y="819506"/>
                  <a:pt x="3090320" y="736867"/>
                  <a:pt x="2967001" y="772863"/>
                </a:cubicBezTo>
                <a:lnTo>
                  <a:pt x="2967001" y="772860"/>
                </a:lnTo>
                <a:cubicBezTo>
                  <a:pt x="2960831" y="856704"/>
                  <a:pt x="2878988" y="938793"/>
                  <a:pt x="2812425" y="927436"/>
                </a:cubicBezTo>
                <a:cubicBezTo>
                  <a:pt x="2724775" y="936679"/>
                  <a:pt x="2582437" y="909330"/>
                  <a:pt x="2472501" y="927436"/>
                </a:cubicBezTo>
                <a:cubicBezTo>
                  <a:pt x="2371298" y="949167"/>
                  <a:pt x="2272425" y="925241"/>
                  <a:pt x="2116461" y="927436"/>
                </a:cubicBezTo>
                <a:cubicBezTo>
                  <a:pt x="1960497" y="929631"/>
                  <a:pt x="1916568" y="884478"/>
                  <a:pt x="1730751" y="927436"/>
                </a:cubicBezTo>
                <a:lnTo>
                  <a:pt x="1730751" y="927436"/>
                </a:lnTo>
                <a:cubicBezTo>
                  <a:pt x="1575694" y="937373"/>
                  <a:pt x="1351972" y="870000"/>
                  <a:pt x="1189598" y="927436"/>
                </a:cubicBezTo>
                <a:cubicBezTo>
                  <a:pt x="1027224" y="984872"/>
                  <a:pt x="770959" y="905428"/>
                  <a:pt x="664206" y="927436"/>
                </a:cubicBezTo>
                <a:cubicBezTo>
                  <a:pt x="557453" y="949444"/>
                  <a:pt x="395041" y="868134"/>
                  <a:pt x="154576" y="927436"/>
                </a:cubicBezTo>
                <a:cubicBezTo>
                  <a:pt x="64365" y="935791"/>
                  <a:pt x="-21717" y="869730"/>
                  <a:pt x="0" y="772860"/>
                </a:cubicBezTo>
                <a:lnTo>
                  <a:pt x="0" y="772863"/>
                </a:lnTo>
                <a:cubicBezTo>
                  <a:pt x="-22901" y="675689"/>
                  <a:pt x="10190" y="620475"/>
                  <a:pt x="0" y="541004"/>
                </a:cubicBezTo>
                <a:lnTo>
                  <a:pt x="0" y="541004"/>
                </a:lnTo>
                <a:cubicBezTo>
                  <a:pt x="-14463" y="410276"/>
                  <a:pt x="1947" y="268223"/>
                  <a:pt x="0" y="154576"/>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77818"/>
                      <a:gd name="adj2" fmla="val 40654"/>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5" name="PoljeZBesedilom 44">
            <a:extLst>
              <a:ext uri="{FF2B5EF4-FFF2-40B4-BE49-F238E27FC236}">
                <a16:creationId xmlns:a16="http://schemas.microsoft.com/office/drawing/2014/main" id="{065133EA-03BC-4C1B-A46D-5A8133C78CA6}"/>
              </a:ext>
            </a:extLst>
          </p:cNvPr>
          <p:cNvSpPr txBox="1"/>
          <p:nvPr/>
        </p:nvSpPr>
        <p:spPr>
          <a:xfrm>
            <a:off x="415876" y="4877509"/>
            <a:ext cx="3140407" cy="830997"/>
          </a:xfrm>
          <a:prstGeom prst="rect">
            <a:avLst/>
          </a:prstGeom>
          <a:noFill/>
        </p:spPr>
        <p:txBody>
          <a:bodyPr wrap="square" rtlCol="0">
            <a:spAutoFit/>
          </a:bodyPr>
          <a:lstStyle/>
          <a:p>
            <a:pPr algn="ctr"/>
            <a:r>
              <a:rPr lang="sl-SI" sz="2400" b="1" dirty="0">
                <a:latin typeface="Century Gothic" panose="020B0502020202020204" pitchFamily="34" charset="0"/>
              </a:rPr>
              <a:t>General</a:t>
            </a:r>
          </a:p>
          <a:p>
            <a:pPr algn="ctr"/>
            <a:r>
              <a:rPr lang="sl-SI" sz="2400" b="1" dirty="0">
                <a:latin typeface="Century Gothic" panose="020B0502020202020204" pitchFamily="34" charset="0"/>
              </a:rPr>
              <a:t> </a:t>
            </a:r>
            <a:r>
              <a:rPr lang="sl-SI" sz="2400" b="1" dirty="0" err="1">
                <a:latin typeface="Century Gothic" panose="020B0502020202020204" pitchFamily="34" charset="0"/>
              </a:rPr>
              <a:t>information</a:t>
            </a:r>
            <a:endParaRPr lang="sl-SI" sz="2400" b="1" dirty="0">
              <a:latin typeface="Century Gothic" panose="020B0502020202020204" pitchFamily="34" charset="0"/>
            </a:endParaRPr>
          </a:p>
        </p:txBody>
      </p:sp>
      <p:sp>
        <p:nvSpPr>
          <p:cNvPr id="46" name="PoljeZBesedilom 45">
            <a:extLst>
              <a:ext uri="{FF2B5EF4-FFF2-40B4-BE49-F238E27FC236}">
                <a16:creationId xmlns:a16="http://schemas.microsoft.com/office/drawing/2014/main" id="{27D15D4D-AEDD-4045-A4BA-2B0F8513DEAC}"/>
              </a:ext>
            </a:extLst>
          </p:cNvPr>
          <p:cNvSpPr txBox="1"/>
          <p:nvPr/>
        </p:nvSpPr>
        <p:spPr>
          <a:xfrm>
            <a:off x="395682" y="5044537"/>
            <a:ext cx="610977" cy="646331"/>
          </a:xfrm>
          <a:prstGeom prst="rect">
            <a:avLst/>
          </a:prstGeom>
          <a:noFill/>
        </p:spPr>
        <p:txBody>
          <a:bodyPr wrap="square" rtlCol="0">
            <a:spAutoFit/>
          </a:bodyPr>
          <a:lstStyle/>
          <a:p>
            <a:r>
              <a:rPr lang="ja-JP" altLang="en-US" sz="3600" b="1" dirty="0">
                <a:latin typeface="Century Gothic" panose="020B0502020202020204" pitchFamily="34" charset="0"/>
              </a:rPr>
              <a:t>诶</a:t>
            </a:r>
            <a:endParaRPr lang="sl-SI" sz="3600" dirty="0">
              <a:latin typeface="Century Gothic" panose="020B0502020202020204" pitchFamily="34" charset="0"/>
            </a:endParaRPr>
          </a:p>
        </p:txBody>
      </p:sp>
      <p:sp>
        <p:nvSpPr>
          <p:cNvPr id="47" name="Oblaček govora: pravokotnik z zaobljenimi vogali 46">
            <a:extLst>
              <a:ext uri="{FF2B5EF4-FFF2-40B4-BE49-F238E27FC236}">
                <a16:creationId xmlns:a16="http://schemas.microsoft.com/office/drawing/2014/main" id="{739DC184-4201-4E28-829E-AB4932BC480A}"/>
              </a:ext>
            </a:extLst>
          </p:cNvPr>
          <p:cNvSpPr/>
          <p:nvPr/>
        </p:nvSpPr>
        <p:spPr>
          <a:xfrm>
            <a:off x="1162049" y="1735559"/>
            <a:ext cx="2604171" cy="688847"/>
          </a:xfrm>
          <a:custGeom>
            <a:avLst/>
            <a:gdLst>
              <a:gd name="connsiteX0" fmla="*/ 0 w 2604171"/>
              <a:gd name="connsiteY0" fmla="*/ 114810 h 688847"/>
              <a:gd name="connsiteX1" fmla="*/ 114810 w 2604171"/>
              <a:gd name="connsiteY1" fmla="*/ 0 h 688847"/>
              <a:gd name="connsiteX2" fmla="*/ 540778 w 2604171"/>
              <a:gd name="connsiteY2" fmla="*/ 0 h 688847"/>
              <a:gd name="connsiteX3" fmla="*/ 980789 w 2604171"/>
              <a:gd name="connsiteY3" fmla="*/ 0 h 688847"/>
              <a:gd name="connsiteX4" fmla="*/ 1519100 w 2604171"/>
              <a:gd name="connsiteY4" fmla="*/ 0 h 688847"/>
              <a:gd name="connsiteX5" fmla="*/ 1519100 w 2604171"/>
              <a:gd name="connsiteY5" fmla="*/ 0 h 688847"/>
              <a:gd name="connsiteX6" fmla="*/ 1857642 w 2604171"/>
              <a:gd name="connsiteY6" fmla="*/ 0 h 688847"/>
              <a:gd name="connsiteX7" fmla="*/ 2170143 w 2604171"/>
              <a:gd name="connsiteY7" fmla="*/ 0 h 688847"/>
              <a:gd name="connsiteX8" fmla="*/ 2489361 w 2604171"/>
              <a:gd name="connsiteY8" fmla="*/ 0 h 688847"/>
              <a:gd name="connsiteX9" fmla="*/ 2604171 w 2604171"/>
              <a:gd name="connsiteY9" fmla="*/ 114810 h 688847"/>
              <a:gd name="connsiteX10" fmla="*/ 2604171 w 2604171"/>
              <a:gd name="connsiteY10" fmla="*/ 401827 h 688847"/>
              <a:gd name="connsiteX11" fmla="*/ 2604171 w 2604171"/>
              <a:gd name="connsiteY11" fmla="*/ 401827 h 688847"/>
              <a:gd name="connsiteX12" fmla="*/ 2604171 w 2604171"/>
              <a:gd name="connsiteY12" fmla="*/ 574039 h 688847"/>
              <a:gd name="connsiteX13" fmla="*/ 2604171 w 2604171"/>
              <a:gd name="connsiteY13" fmla="*/ 574037 h 688847"/>
              <a:gd name="connsiteX14" fmla="*/ 2489361 w 2604171"/>
              <a:gd name="connsiteY14" fmla="*/ 688847 h 688847"/>
              <a:gd name="connsiteX15" fmla="*/ 2170143 w 2604171"/>
              <a:gd name="connsiteY15" fmla="*/ 688847 h 688847"/>
              <a:gd name="connsiteX16" fmla="*/ 2490549 w 2604171"/>
              <a:gd name="connsiteY16" fmla="*/ 1099826 h 688847"/>
              <a:gd name="connsiteX17" fmla="*/ 2798390 w 2604171"/>
              <a:gd name="connsiteY17" fmla="*/ 1494688 h 688847"/>
              <a:gd name="connsiteX18" fmla="*/ 2346374 w 2604171"/>
              <a:gd name="connsiteY18" fmla="*/ 1209958 h 688847"/>
              <a:gd name="connsiteX19" fmla="*/ 1945530 w 2604171"/>
              <a:gd name="connsiteY19" fmla="*/ 957461 h 688847"/>
              <a:gd name="connsiteX20" fmla="*/ 1519100 w 2604171"/>
              <a:gd name="connsiteY20" fmla="*/ 688847 h 688847"/>
              <a:gd name="connsiteX21" fmla="*/ 1022918 w 2604171"/>
              <a:gd name="connsiteY21" fmla="*/ 688847 h 688847"/>
              <a:gd name="connsiteX22" fmla="*/ 540778 w 2604171"/>
              <a:gd name="connsiteY22" fmla="*/ 688847 h 688847"/>
              <a:gd name="connsiteX23" fmla="*/ 114810 w 2604171"/>
              <a:gd name="connsiteY23" fmla="*/ 688847 h 688847"/>
              <a:gd name="connsiteX24" fmla="*/ 0 w 2604171"/>
              <a:gd name="connsiteY24" fmla="*/ 574037 h 688847"/>
              <a:gd name="connsiteX25" fmla="*/ 0 w 2604171"/>
              <a:gd name="connsiteY25" fmla="*/ 574039 h 688847"/>
              <a:gd name="connsiteX26" fmla="*/ 0 w 2604171"/>
              <a:gd name="connsiteY26" fmla="*/ 401827 h 688847"/>
              <a:gd name="connsiteX27" fmla="*/ 0 w 2604171"/>
              <a:gd name="connsiteY27" fmla="*/ 401827 h 688847"/>
              <a:gd name="connsiteX28" fmla="*/ 0 w 2604171"/>
              <a:gd name="connsiteY28" fmla="*/ 114810 h 688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604171" h="688847" fill="none" extrusionOk="0">
                <a:moveTo>
                  <a:pt x="0" y="114810"/>
                </a:moveTo>
                <a:cubicBezTo>
                  <a:pt x="2806" y="48426"/>
                  <a:pt x="50701" y="2049"/>
                  <a:pt x="114810" y="0"/>
                </a:cubicBezTo>
                <a:cubicBezTo>
                  <a:pt x="237594" y="-28021"/>
                  <a:pt x="444925" y="5472"/>
                  <a:pt x="540778" y="0"/>
                </a:cubicBezTo>
                <a:cubicBezTo>
                  <a:pt x="636631" y="-5472"/>
                  <a:pt x="884804" y="34770"/>
                  <a:pt x="980789" y="0"/>
                </a:cubicBezTo>
                <a:cubicBezTo>
                  <a:pt x="1076774" y="-34770"/>
                  <a:pt x="1370998" y="34640"/>
                  <a:pt x="1519100" y="0"/>
                </a:cubicBezTo>
                <a:lnTo>
                  <a:pt x="1519100" y="0"/>
                </a:lnTo>
                <a:cubicBezTo>
                  <a:pt x="1655762" y="-679"/>
                  <a:pt x="1714973" y="32792"/>
                  <a:pt x="1857642" y="0"/>
                </a:cubicBezTo>
                <a:cubicBezTo>
                  <a:pt x="2000311" y="-32792"/>
                  <a:pt x="2045796" y="35658"/>
                  <a:pt x="2170143" y="0"/>
                </a:cubicBezTo>
                <a:cubicBezTo>
                  <a:pt x="2306861" y="-37626"/>
                  <a:pt x="2331237" y="21202"/>
                  <a:pt x="2489361" y="0"/>
                </a:cubicBezTo>
                <a:cubicBezTo>
                  <a:pt x="2535716" y="-3915"/>
                  <a:pt x="2609450" y="44291"/>
                  <a:pt x="2604171" y="114810"/>
                </a:cubicBezTo>
                <a:cubicBezTo>
                  <a:pt x="2613671" y="176402"/>
                  <a:pt x="2598906" y="273239"/>
                  <a:pt x="2604171" y="401827"/>
                </a:cubicBezTo>
                <a:lnTo>
                  <a:pt x="2604171" y="401827"/>
                </a:lnTo>
                <a:cubicBezTo>
                  <a:pt x="2606847" y="441818"/>
                  <a:pt x="2589396" y="489431"/>
                  <a:pt x="2604171" y="574039"/>
                </a:cubicBezTo>
                <a:lnTo>
                  <a:pt x="2604171" y="574037"/>
                </a:lnTo>
                <a:cubicBezTo>
                  <a:pt x="2592051" y="650934"/>
                  <a:pt x="2546912" y="670970"/>
                  <a:pt x="2489361" y="688847"/>
                </a:cubicBezTo>
                <a:cubicBezTo>
                  <a:pt x="2391032" y="720587"/>
                  <a:pt x="2255880" y="654654"/>
                  <a:pt x="2170143" y="688847"/>
                </a:cubicBezTo>
                <a:cubicBezTo>
                  <a:pt x="2301396" y="764550"/>
                  <a:pt x="2341013" y="940628"/>
                  <a:pt x="2490549" y="1099826"/>
                </a:cubicBezTo>
                <a:cubicBezTo>
                  <a:pt x="2640085" y="1259024"/>
                  <a:pt x="2722267" y="1400493"/>
                  <a:pt x="2798390" y="1494688"/>
                </a:cubicBezTo>
                <a:cubicBezTo>
                  <a:pt x="2560578" y="1386187"/>
                  <a:pt x="2468944" y="1218498"/>
                  <a:pt x="2346374" y="1209958"/>
                </a:cubicBezTo>
                <a:cubicBezTo>
                  <a:pt x="2223804" y="1201418"/>
                  <a:pt x="2060091" y="1019022"/>
                  <a:pt x="1945530" y="957461"/>
                </a:cubicBezTo>
                <a:cubicBezTo>
                  <a:pt x="1830969" y="895900"/>
                  <a:pt x="1628206" y="724794"/>
                  <a:pt x="1519100" y="688847"/>
                </a:cubicBezTo>
                <a:cubicBezTo>
                  <a:pt x="1387384" y="708272"/>
                  <a:pt x="1143041" y="651949"/>
                  <a:pt x="1022918" y="688847"/>
                </a:cubicBezTo>
                <a:cubicBezTo>
                  <a:pt x="902795" y="725745"/>
                  <a:pt x="699626" y="647083"/>
                  <a:pt x="540778" y="688847"/>
                </a:cubicBezTo>
                <a:cubicBezTo>
                  <a:pt x="381930" y="730611"/>
                  <a:pt x="208245" y="668826"/>
                  <a:pt x="114810" y="688847"/>
                </a:cubicBezTo>
                <a:cubicBezTo>
                  <a:pt x="42138" y="696159"/>
                  <a:pt x="3455" y="636902"/>
                  <a:pt x="0" y="574037"/>
                </a:cubicBezTo>
                <a:lnTo>
                  <a:pt x="0" y="574039"/>
                </a:lnTo>
                <a:cubicBezTo>
                  <a:pt x="-5198" y="533478"/>
                  <a:pt x="15266" y="444198"/>
                  <a:pt x="0" y="401827"/>
                </a:cubicBezTo>
                <a:lnTo>
                  <a:pt x="0" y="401827"/>
                </a:lnTo>
                <a:cubicBezTo>
                  <a:pt x="-28495" y="297590"/>
                  <a:pt x="30448" y="202478"/>
                  <a:pt x="0" y="114810"/>
                </a:cubicBezTo>
                <a:close/>
              </a:path>
              <a:path w="2604171" h="688847" stroke="0" extrusionOk="0">
                <a:moveTo>
                  <a:pt x="0" y="114810"/>
                </a:moveTo>
                <a:cubicBezTo>
                  <a:pt x="-8163" y="55780"/>
                  <a:pt x="48770" y="944"/>
                  <a:pt x="114810" y="0"/>
                </a:cubicBezTo>
                <a:cubicBezTo>
                  <a:pt x="287250" y="-51936"/>
                  <a:pt x="428639" y="43528"/>
                  <a:pt x="610992" y="0"/>
                </a:cubicBezTo>
                <a:cubicBezTo>
                  <a:pt x="793345" y="-43528"/>
                  <a:pt x="980398" y="8207"/>
                  <a:pt x="1093132" y="0"/>
                </a:cubicBezTo>
                <a:cubicBezTo>
                  <a:pt x="1205866" y="-8207"/>
                  <a:pt x="1425234" y="35606"/>
                  <a:pt x="1519100" y="0"/>
                </a:cubicBezTo>
                <a:lnTo>
                  <a:pt x="1519100" y="0"/>
                </a:lnTo>
                <a:cubicBezTo>
                  <a:pt x="1664532" y="-25712"/>
                  <a:pt x="1782870" y="11080"/>
                  <a:pt x="1851132" y="0"/>
                </a:cubicBezTo>
                <a:cubicBezTo>
                  <a:pt x="1919394" y="-11080"/>
                  <a:pt x="2071875" y="21225"/>
                  <a:pt x="2170143" y="0"/>
                </a:cubicBezTo>
                <a:cubicBezTo>
                  <a:pt x="2319726" y="-33342"/>
                  <a:pt x="2349113" y="2859"/>
                  <a:pt x="2489361" y="0"/>
                </a:cubicBezTo>
                <a:cubicBezTo>
                  <a:pt x="2547486" y="8367"/>
                  <a:pt x="2609985" y="54544"/>
                  <a:pt x="2604171" y="114810"/>
                </a:cubicBezTo>
                <a:cubicBezTo>
                  <a:pt x="2609092" y="179088"/>
                  <a:pt x="2582707" y="332430"/>
                  <a:pt x="2604171" y="401827"/>
                </a:cubicBezTo>
                <a:lnTo>
                  <a:pt x="2604171" y="401827"/>
                </a:lnTo>
                <a:cubicBezTo>
                  <a:pt x="2608787" y="477275"/>
                  <a:pt x="2587605" y="505861"/>
                  <a:pt x="2604171" y="574039"/>
                </a:cubicBezTo>
                <a:lnTo>
                  <a:pt x="2604171" y="574037"/>
                </a:lnTo>
                <a:cubicBezTo>
                  <a:pt x="2613998" y="624632"/>
                  <a:pt x="2538961" y="689716"/>
                  <a:pt x="2489361" y="688847"/>
                </a:cubicBezTo>
                <a:cubicBezTo>
                  <a:pt x="2348244" y="694362"/>
                  <a:pt x="2325699" y="660251"/>
                  <a:pt x="2170143" y="688847"/>
                </a:cubicBezTo>
                <a:cubicBezTo>
                  <a:pt x="2249228" y="771233"/>
                  <a:pt x="2329183" y="976528"/>
                  <a:pt x="2477984" y="1083709"/>
                </a:cubicBezTo>
                <a:cubicBezTo>
                  <a:pt x="2626785" y="1190890"/>
                  <a:pt x="2704115" y="1398550"/>
                  <a:pt x="2798390" y="1494688"/>
                </a:cubicBezTo>
                <a:cubicBezTo>
                  <a:pt x="2696311" y="1432953"/>
                  <a:pt x="2561180" y="1321316"/>
                  <a:pt x="2371960" y="1226074"/>
                </a:cubicBezTo>
                <a:cubicBezTo>
                  <a:pt x="2182740" y="1130833"/>
                  <a:pt x="2114832" y="1008232"/>
                  <a:pt x="1958323" y="965519"/>
                </a:cubicBezTo>
                <a:cubicBezTo>
                  <a:pt x="1801814" y="922806"/>
                  <a:pt x="1678304" y="736256"/>
                  <a:pt x="1519100" y="688847"/>
                </a:cubicBezTo>
                <a:cubicBezTo>
                  <a:pt x="1326403" y="741716"/>
                  <a:pt x="1176138" y="647684"/>
                  <a:pt x="1036960" y="688847"/>
                </a:cubicBezTo>
                <a:cubicBezTo>
                  <a:pt x="897782" y="730010"/>
                  <a:pt x="762255" y="645257"/>
                  <a:pt x="568864" y="688847"/>
                </a:cubicBezTo>
                <a:cubicBezTo>
                  <a:pt x="375473" y="732437"/>
                  <a:pt x="325269" y="677671"/>
                  <a:pt x="114810" y="688847"/>
                </a:cubicBezTo>
                <a:cubicBezTo>
                  <a:pt x="42278" y="704594"/>
                  <a:pt x="-10828" y="643179"/>
                  <a:pt x="0" y="574037"/>
                </a:cubicBezTo>
                <a:lnTo>
                  <a:pt x="0" y="574039"/>
                </a:lnTo>
                <a:cubicBezTo>
                  <a:pt x="-18532" y="532975"/>
                  <a:pt x="17698" y="459927"/>
                  <a:pt x="0" y="401827"/>
                </a:cubicBezTo>
                <a:lnTo>
                  <a:pt x="0" y="401827"/>
                </a:lnTo>
                <a:cubicBezTo>
                  <a:pt x="-1966" y="280563"/>
                  <a:pt x="32796" y="258027"/>
                  <a:pt x="0" y="114810"/>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57458"/>
                      <a:gd name="adj2" fmla="val 166984"/>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8" name="Oblaček govora: pravokotnik z zaobljenimi vogali 47">
            <a:extLst>
              <a:ext uri="{FF2B5EF4-FFF2-40B4-BE49-F238E27FC236}">
                <a16:creationId xmlns:a16="http://schemas.microsoft.com/office/drawing/2014/main" id="{31A1EE06-DC82-4852-A502-7BE5B7A1E556}"/>
              </a:ext>
            </a:extLst>
          </p:cNvPr>
          <p:cNvSpPr/>
          <p:nvPr/>
        </p:nvSpPr>
        <p:spPr>
          <a:xfrm>
            <a:off x="6886952" y="1413442"/>
            <a:ext cx="3979269" cy="788089"/>
          </a:xfrm>
          <a:custGeom>
            <a:avLst/>
            <a:gdLst>
              <a:gd name="connsiteX0" fmla="*/ 0 w 3979269"/>
              <a:gd name="connsiteY0" fmla="*/ 131351 h 788089"/>
              <a:gd name="connsiteX1" fmla="*/ 131351 w 3979269"/>
              <a:gd name="connsiteY1" fmla="*/ 0 h 788089"/>
              <a:gd name="connsiteX2" fmla="*/ 663212 w 3979269"/>
              <a:gd name="connsiteY2" fmla="*/ 0 h 788089"/>
              <a:gd name="connsiteX3" fmla="*/ 663212 w 3979269"/>
              <a:gd name="connsiteY3" fmla="*/ 0 h 788089"/>
              <a:gd name="connsiteX4" fmla="*/ 1180517 w 3979269"/>
              <a:gd name="connsiteY4" fmla="*/ 0 h 788089"/>
              <a:gd name="connsiteX5" fmla="*/ 1658029 w 3979269"/>
              <a:gd name="connsiteY5" fmla="*/ 0 h 788089"/>
              <a:gd name="connsiteX6" fmla="*/ 2249299 w 3979269"/>
              <a:gd name="connsiteY6" fmla="*/ 0 h 788089"/>
              <a:gd name="connsiteX7" fmla="*/ 2774872 w 3979269"/>
              <a:gd name="connsiteY7" fmla="*/ 0 h 788089"/>
              <a:gd name="connsiteX8" fmla="*/ 3366142 w 3979269"/>
              <a:gd name="connsiteY8" fmla="*/ 0 h 788089"/>
              <a:gd name="connsiteX9" fmla="*/ 3847918 w 3979269"/>
              <a:gd name="connsiteY9" fmla="*/ 0 h 788089"/>
              <a:gd name="connsiteX10" fmla="*/ 3979269 w 3979269"/>
              <a:gd name="connsiteY10" fmla="*/ 131351 h 788089"/>
              <a:gd name="connsiteX11" fmla="*/ 3979269 w 3979269"/>
              <a:gd name="connsiteY11" fmla="*/ 459719 h 788089"/>
              <a:gd name="connsiteX12" fmla="*/ 3979269 w 3979269"/>
              <a:gd name="connsiteY12" fmla="*/ 459719 h 788089"/>
              <a:gd name="connsiteX13" fmla="*/ 3979269 w 3979269"/>
              <a:gd name="connsiteY13" fmla="*/ 656741 h 788089"/>
              <a:gd name="connsiteX14" fmla="*/ 3979269 w 3979269"/>
              <a:gd name="connsiteY14" fmla="*/ 656738 h 788089"/>
              <a:gd name="connsiteX15" fmla="*/ 3847918 w 3979269"/>
              <a:gd name="connsiteY15" fmla="*/ 788089 h 788089"/>
              <a:gd name="connsiteX16" fmla="*/ 3278547 w 3979269"/>
              <a:gd name="connsiteY16" fmla="*/ 788089 h 788089"/>
              <a:gd name="connsiteX17" fmla="*/ 2774872 w 3979269"/>
              <a:gd name="connsiteY17" fmla="*/ 788089 h 788089"/>
              <a:gd name="connsiteX18" fmla="*/ 2249299 w 3979269"/>
              <a:gd name="connsiteY18" fmla="*/ 788089 h 788089"/>
              <a:gd name="connsiteX19" fmla="*/ 1658029 w 3979269"/>
              <a:gd name="connsiteY19" fmla="*/ 788089 h 788089"/>
              <a:gd name="connsiteX20" fmla="*/ 1327399 w 3979269"/>
              <a:gd name="connsiteY20" fmla="*/ 1003178 h 788089"/>
              <a:gd name="connsiteX21" fmla="*/ 996770 w 3979269"/>
              <a:gd name="connsiteY21" fmla="*/ 1218266 h 788089"/>
              <a:gd name="connsiteX22" fmla="*/ 568041 w 3979269"/>
              <a:gd name="connsiteY22" fmla="*/ 1497172 h 788089"/>
              <a:gd name="connsiteX23" fmla="*/ 617530 w 3979269"/>
              <a:gd name="connsiteY23" fmla="*/ 1128449 h 788089"/>
              <a:gd name="connsiteX24" fmla="*/ 663212 w 3979269"/>
              <a:gd name="connsiteY24" fmla="*/ 788089 h 788089"/>
              <a:gd name="connsiteX25" fmla="*/ 131351 w 3979269"/>
              <a:gd name="connsiteY25" fmla="*/ 788089 h 788089"/>
              <a:gd name="connsiteX26" fmla="*/ 0 w 3979269"/>
              <a:gd name="connsiteY26" fmla="*/ 656738 h 788089"/>
              <a:gd name="connsiteX27" fmla="*/ 0 w 3979269"/>
              <a:gd name="connsiteY27" fmla="*/ 656741 h 788089"/>
              <a:gd name="connsiteX28" fmla="*/ 0 w 3979269"/>
              <a:gd name="connsiteY28" fmla="*/ 459719 h 788089"/>
              <a:gd name="connsiteX29" fmla="*/ 0 w 3979269"/>
              <a:gd name="connsiteY29" fmla="*/ 459719 h 788089"/>
              <a:gd name="connsiteX30" fmla="*/ 0 w 3979269"/>
              <a:gd name="connsiteY30" fmla="*/ 131351 h 788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979269" h="788089" fill="none" extrusionOk="0">
                <a:moveTo>
                  <a:pt x="0" y="131351"/>
                </a:moveTo>
                <a:cubicBezTo>
                  <a:pt x="-4629" y="58870"/>
                  <a:pt x="63456" y="-5037"/>
                  <a:pt x="131351" y="0"/>
                </a:cubicBezTo>
                <a:cubicBezTo>
                  <a:pt x="270305" y="-6790"/>
                  <a:pt x="470898" y="12793"/>
                  <a:pt x="663212" y="0"/>
                </a:cubicBezTo>
                <a:lnTo>
                  <a:pt x="663212" y="0"/>
                </a:lnTo>
                <a:cubicBezTo>
                  <a:pt x="767577" y="-20124"/>
                  <a:pt x="1011829" y="61095"/>
                  <a:pt x="1180517" y="0"/>
                </a:cubicBezTo>
                <a:cubicBezTo>
                  <a:pt x="1349205" y="-61095"/>
                  <a:pt x="1541200" y="47041"/>
                  <a:pt x="1658029" y="0"/>
                </a:cubicBezTo>
                <a:cubicBezTo>
                  <a:pt x="1940672" y="-51528"/>
                  <a:pt x="2005815" y="63294"/>
                  <a:pt x="2249299" y="0"/>
                </a:cubicBezTo>
                <a:cubicBezTo>
                  <a:pt x="2492783" y="-63294"/>
                  <a:pt x="2629478" y="51326"/>
                  <a:pt x="2774872" y="0"/>
                </a:cubicBezTo>
                <a:cubicBezTo>
                  <a:pt x="2920266" y="-51326"/>
                  <a:pt x="3091938" y="1745"/>
                  <a:pt x="3366142" y="0"/>
                </a:cubicBezTo>
                <a:cubicBezTo>
                  <a:pt x="3640346" y="-1745"/>
                  <a:pt x="3736685" y="35570"/>
                  <a:pt x="3847918" y="0"/>
                </a:cubicBezTo>
                <a:cubicBezTo>
                  <a:pt x="3922280" y="1827"/>
                  <a:pt x="3989467" y="53910"/>
                  <a:pt x="3979269" y="131351"/>
                </a:cubicBezTo>
                <a:cubicBezTo>
                  <a:pt x="3991072" y="240302"/>
                  <a:pt x="3956881" y="357803"/>
                  <a:pt x="3979269" y="459719"/>
                </a:cubicBezTo>
                <a:lnTo>
                  <a:pt x="3979269" y="459719"/>
                </a:lnTo>
                <a:cubicBezTo>
                  <a:pt x="3986658" y="504265"/>
                  <a:pt x="3961030" y="589996"/>
                  <a:pt x="3979269" y="656741"/>
                </a:cubicBezTo>
                <a:lnTo>
                  <a:pt x="3979269" y="656738"/>
                </a:lnTo>
                <a:cubicBezTo>
                  <a:pt x="3985849" y="741734"/>
                  <a:pt x="3918382" y="784183"/>
                  <a:pt x="3847918" y="788089"/>
                </a:cubicBezTo>
                <a:cubicBezTo>
                  <a:pt x="3652401" y="800038"/>
                  <a:pt x="3395313" y="728431"/>
                  <a:pt x="3278547" y="788089"/>
                </a:cubicBezTo>
                <a:cubicBezTo>
                  <a:pt x="3161781" y="847747"/>
                  <a:pt x="2972039" y="733585"/>
                  <a:pt x="2774872" y="788089"/>
                </a:cubicBezTo>
                <a:cubicBezTo>
                  <a:pt x="2577705" y="842593"/>
                  <a:pt x="2440982" y="752295"/>
                  <a:pt x="2249299" y="788089"/>
                </a:cubicBezTo>
                <a:cubicBezTo>
                  <a:pt x="2057616" y="823883"/>
                  <a:pt x="1880567" y="725702"/>
                  <a:pt x="1658029" y="788089"/>
                </a:cubicBezTo>
                <a:cubicBezTo>
                  <a:pt x="1529618" y="886335"/>
                  <a:pt x="1405504" y="930358"/>
                  <a:pt x="1327399" y="1003178"/>
                </a:cubicBezTo>
                <a:cubicBezTo>
                  <a:pt x="1249294" y="1075998"/>
                  <a:pt x="1095179" y="1103730"/>
                  <a:pt x="996770" y="1218266"/>
                </a:cubicBezTo>
                <a:cubicBezTo>
                  <a:pt x="898361" y="1332802"/>
                  <a:pt x="707892" y="1381789"/>
                  <a:pt x="568041" y="1497172"/>
                </a:cubicBezTo>
                <a:cubicBezTo>
                  <a:pt x="583288" y="1336227"/>
                  <a:pt x="606705" y="1250001"/>
                  <a:pt x="617530" y="1128449"/>
                </a:cubicBezTo>
                <a:cubicBezTo>
                  <a:pt x="628355" y="1006897"/>
                  <a:pt x="651950" y="898227"/>
                  <a:pt x="663212" y="788089"/>
                </a:cubicBezTo>
                <a:cubicBezTo>
                  <a:pt x="412350" y="819144"/>
                  <a:pt x="306280" y="730502"/>
                  <a:pt x="131351" y="788089"/>
                </a:cubicBezTo>
                <a:cubicBezTo>
                  <a:pt x="66042" y="779553"/>
                  <a:pt x="8592" y="722647"/>
                  <a:pt x="0" y="656738"/>
                </a:cubicBezTo>
                <a:lnTo>
                  <a:pt x="0" y="656741"/>
                </a:lnTo>
                <a:cubicBezTo>
                  <a:pt x="-1889" y="564170"/>
                  <a:pt x="13921" y="500796"/>
                  <a:pt x="0" y="459719"/>
                </a:cubicBezTo>
                <a:lnTo>
                  <a:pt x="0" y="459719"/>
                </a:lnTo>
                <a:cubicBezTo>
                  <a:pt x="-22929" y="332735"/>
                  <a:pt x="22503" y="197341"/>
                  <a:pt x="0" y="131351"/>
                </a:cubicBezTo>
                <a:close/>
              </a:path>
              <a:path w="3979269" h="788089" stroke="0" extrusionOk="0">
                <a:moveTo>
                  <a:pt x="0" y="131351"/>
                </a:moveTo>
                <a:cubicBezTo>
                  <a:pt x="-5036" y="61509"/>
                  <a:pt x="55794" y="1081"/>
                  <a:pt x="131351" y="0"/>
                </a:cubicBezTo>
                <a:cubicBezTo>
                  <a:pt x="367173" y="-12057"/>
                  <a:pt x="398892" y="6830"/>
                  <a:pt x="663212" y="0"/>
                </a:cubicBezTo>
                <a:lnTo>
                  <a:pt x="663212" y="0"/>
                </a:lnTo>
                <a:cubicBezTo>
                  <a:pt x="883571" y="-34221"/>
                  <a:pt x="1009549" y="54349"/>
                  <a:pt x="1170569" y="0"/>
                </a:cubicBezTo>
                <a:cubicBezTo>
                  <a:pt x="1331589" y="-54349"/>
                  <a:pt x="1499139" y="25746"/>
                  <a:pt x="1658029" y="0"/>
                </a:cubicBezTo>
                <a:cubicBezTo>
                  <a:pt x="1929355" y="-4971"/>
                  <a:pt x="2087205" y="701"/>
                  <a:pt x="2249299" y="0"/>
                </a:cubicBezTo>
                <a:cubicBezTo>
                  <a:pt x="2411393" y="-701"/>
                  <a:pt x="2625174" y="24918"/>
                  <a:pt x="2752974" y="0"/>
                </a:cubicBezTo>
                <a:cubicBezTo>
                  <a:pt x="2880774" y="-24918"/>
                  <a:pt x="3056551" y="40666"/>
                  <a:pt x="3256648" y="0"/>
                </a:cubicBezTo>
                <a:cubicBezTo>
                  <a:pt x="3456745" y="-40666"/>
                  <a:pt x="3621138" y="38867"/>
                  <a:pt x="3847918" y="0"/>
                </a:cubicBezTo>
                <a:cubicBezTo>
                  <a:pt x="3921489" y="1413"/>
                  <a:pt x="3985065" y="59576"/>
                  <a:pt x="3979269" y="131351"/>
                </a:cubicBezTo>
                <a:cubicBezTo>
                  <a:pt x="4014182" y="294806"/>
                  <a:pt x="3946145" y="313122"/>
                  <a:pt x="3979269" y="459719"/>
                </a:cubicBezTo>
                <a:lnTo>
                  <a:pt x="3979269" y="459719"/>
                </a:lnTo>
                <a:cubicBezTo>
                  <a:pt x="3995360" y="554157"/>
                  <a:pt x="3975363" y="586681"/>
                  <a:pt x="3979269" y="656741"/>
                </a:cubicBezTo>
                <a:lnTo>
                  <a:pt x="3979269" y="656738"/>
                </a:lnTo>
                <a:cubicBezTo>
                  <a:pt x="3997679" y="740420"/>
                  <a:pt x="3922463" y="785707"/>
                  <a:pt x="3847918" y="788089"/>
                </a:cubicBezTo>
                <a:cubicBezTo>
                  <a:pt x="3704901" y="846482"/>
                  <a:pt x="3467606" y="753200"/>
                  <a:pt x="3344244" y="788089"/>
                </a:cubicBezTo>
                <a:cubicBezTo>
                  <a:pt x="3220882" y="822978"/>
                  <a:pt x="2983095" y="757083"/>
                  <a:pt x="2796771" y="788089"/>
                </a:cubicBezTo>
                <a:cubicBezTo>
                  <a:pt x="2610447" y="819095"/>
                  <a:pt x="2407241" y="750953"/>
                  <a:pt x="2271198" y="788089"/>
                </a:cubicBezTo>
                <a:cubicBezTo>
                  <a:pt x="2135155" y="825225"/>
                  <a:pt x="1805685" y="723141"/>
                  <a:pt x="1658029" y="788089"/>
                </a:cubicBezTo>
                <a:cubicBezTo>
                  <a:pt x="1577820" y="870991"/>
                  <a:pt x="1395963" y="930792"/>
                  <a:pt x="1294700" y="1024450"/>
                </a:cubicBezTo>
                <a:cubicBezTo>
                  <a:pt x="1193437" y="1118108"/>
                  <a:pt x="1013496" y="1151435"/>
                  <a:pt x="920470" y="1267902"/>
                </a:cubicBezTo>
                <a:cubicBezTo>
                  <a:pt x="827444" y="1384369"/>
                  <a:pt x="662558" y="1410627"/>
                  <a:pt x="568041" y="1497172"/>
                </a:cubicBezTo>
                <a:cubicBezTo>
                  <a:pt x="560820" y="1383018"/>
                  <a:pt x="606721" y="1240584"/>
                  <a:pt x="615627" y="1142631"/>
                </a:cubicBezTo>
                <a:cubicBezTo>
                  <a:pt x="624533" y="1044678"/>
                  <a:pt x="653252" y="966423"/>
                  <a:pt x="663212" y="788089"/>
                </a:cubicBezTo>
                <a:cubicBezTo>
                  <a:pt x="469641" y="805247"/>
                  <a:pt x="374721" y="733360"/>
                  <a:pt x="131351" y="788089"/>
                </a:cubicBezTo>
                <a:cubicBezTo>
                  <a:pt x="55765" y="784551"/>
                  <a:pt x="-16757" y="726243"/>
                  <a:pt x="0" y="656738"/>
                </a:cubicBezTo>
                <a:lnTo>
                  <a:pt x="0" y="656741"/>
                </a:lnTo>
                <a:cubicBezTo>
                  <a:pt x="-18877" y="562425"/>
                  <a:pt x="7516" y="527208"/>
                  <a:pt x="0" y="459719"/>
                </a:cubicBezTo>
                <a:lnTo>
                  <a:pt x="0" y="459719"/>
                </a:lnTo>
                <a:cubicBezTo>
                  <a:pt x="-20933" y="335782"/>
                  <a:pt x="32423" y="217553"/>
                  <a:pt x="0" y="131351"/>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35725"/>
                      <a:gd name="adj2" fmla="val 139975"/>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9" name="Oblaček govora: pravokotnik z zaobljenimi vogali 48">
            <a:extLst>
              <a:ext uri="{FF2B5EF4-FFF2-40B4-BE49-F238E27FC236}">
                <a16:creationId xmlns:a16="http://schemas.microsoft.com/office/drawing/2014/main" id="{A7C31512-5884-42B7-97EF-634A02231B1E}"/>
              </a:ext>
            </a:extLst>
          </p:cNvPr>
          <p:cNvSpPr/>
          <p:nvPr/>
        </p:nvSpPr>
        <p:spPr>
          <a:xfrm>
            <a:off x="8404431" y="4513668"/>
            <a:ext cx="3168473" cy="927436"/>
          </a:xfrm>
          <a:custGeom>
            <a:avLst/>
            <a:gdLst>
              <a:gd name="connsiteX0" fmla="*/ 0 w 3168473"/>
              <a:gd name="connsiteY0" fmla="*/ 154576 h 927436"/>
              <a:gd name="connsiteX1" fmla="*/ 154576 w 3168473"/>
              <a:gd name="connsiteY1" fmla="*/ 0 h 927436"/>
              <a:gd name="connsiteX2" fmla="*/ 528079 w 3168473"/>
              <a:gd name="connsiteY2" fmla="*/ 0 h 927436"/>
              <a:gd name="connsiteX3" fmla="*/ 528079 w 3168473"/>
              <a:gd name="connsiteY3" fmla="*/ 0 h 927436"/>
              <a:gd name="connsiteX4" fmla="*/ 924138 w 3168473"/>
              <a:gd name="connsiteY4" fmla="*/ 0 h 927436"/>
              <a:gd name="connsiteX5" fmla="*/ 1320197 w 3168473"/>
              <a:gd name="connsiteY5" fmla="*/ 0 h 927436"/>
              <a:gd name="connsiteX6" fmla="*/ 1884764 w 3168473"/>
              <a:gd name="connsiteY6" fmla="*/ 0 h 927436"/>
              <a:gd name="connsiteX7" fmla="*/ 2483204 w 3168473"/>
              <a:gd name="connsiteY7" fmla="*/ 0 h 927436"/>
              <a:gd name="connsiteX8" fmla="*/ 3013897 w 3168473"/>
              <a:gd name="connsiteY8" fmla="*/ 0 h 927436"/>
              <a:gd name="connsiteX9" fmla="*/ 3168473 w 3168473"/>
              <a:gd name="connsiteY9" fmla="*/ 154576 h 927436"/>
              <a:gd name="connsiteX10" fmla="*/ 3168473 w 3168473"/>
              <a:gd name="connsiteY10" fmla="*/ 541004 h 927436"/>
              <a:gd name="connsiteX11" fmla="*/ 3168473 w 3168473"/>
              <a:gd name="connsiteY11" fmla="*/ 541004 h 927436"/>
              <a:gd name="connsiteX12" fmla="*/ 3168473 w 3168473"/>
              <a:gd name="connsiteY12" fmla="*/ 772863 h 927436"/>
              <a:gd name="connsiteX13" fmla="*/ 3168473 w 3168473"/>
              <a:gd name="connsiteY13" fmla="*/ 772860 h 927436"/>
              <a:gd name="connsiteX14" fmla="*/ 3013897 w 3168473"/>
              <a:gd name="connsiteY14" fmla="*/ 927436 h 927436"/>
              <a:gd name="connsiteX15" fmla="*/ 2432393 w 3168473"/>
              <a:gd name="connsiteY15" fmla="*/ 927436 h 927436"/>
              <a:gd name="connsiteX16" fmla="*/ 1850890 w 3168473"/>
              <a:gd name="connsiteY16" fmla="*/ 927436 h 927436"/>
              <a:gd name="connsiteX17" fmla="*/ 1320197 w 3168473"/>
              <a:gd name="connsiteY17" fmla="*/ 927436 h 927436"/>
              <a:gd name="connsiteX18" fmla="*/ 908296 w 3168473"/>
              <a:gd name="connsiteY18" fmla="*/ 927436 h 927436"/>
              <a:gd name="connsiteX19" fmla="*/ 528079 w 3168473"/>
              <a:gd name="connsiteY19" fmla="*/ 927436 h 927436"/>
              <a:gd name="connsiteX20" fmla="*/ 528079 w 3168473"/>
              <a:gd name="connsiteY20" fmla="*/ 927436 h 927436"/>
              <a:gd name="connsiteX21" fmla="*/ 154576 w 3168473"/>
              <a:gd name="connsiteY21" fmla="*/ 927436 h 927436"/>
              <a:gd name="connsiteX22" fmla="*/ 0 w 3168473"/>
              <a:gd name="connsiteY22" fmla="*/ 772860 h 927436"/>
              <a:gd name="connsiteX23" fmla="*/ 0 w 3168473"/>
              <a:gd name="connsiteY23" fmla="*/ 772863 h 927436"/>
              <a:gd name="connsiteX24" fmla="*/ -457242 w 3168473"/>
              <a:gd name="connsiteY24" fmla="*/ 936015 h 927436"/>
              <a:gd name="connsiteX25" fmla="*/ -237766 w 3168473"/>
              <a:gd name="connsiteY25" fmla="*/ 746410 h 927436"/>
              <a:gd name="connsiteX26" fmla="*/ 0 w 3168473"/>
              <a:gd name="connsiteY26" fmla="*/ 541004 h 927436"/>
              <a:gd name="connsiteX27" fmla="*/ 0 w 3168473"/>
              <a:gd name="connsiteY27" fmla="*/ 154576 h 92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168473" h="927436" fill="none" extrusionOk="0">
                <a:moveTo>
                  <a:pt x="0" y="154576"/>
                </a:moveTo>
                <a:cubicBezTo>
                  <a:pt x="-10237" y="78990"/>
                  <a:pt x="87522" y="-9373"/>
                  <a:pt x="154576" y="0"/>
                </a:cubicBezTo>
                <a:cubicBezTo>
                  <a:pt x="271039" y="-19562"/>
                  <a:pt x="398054" y="41441"/>
                  <a:pt x="528079" y="0"/>
                </a:cubicBezTo>
                <a:lnTo>
                  <a:pt x="528079" y="0"/>
                </a:lnTo>
                <a:cubicBezTo>
                  <a:pt x="705786" y="-19372"/>
                  <a:pt x="817241" y="14047"/>
                  <a:pt x="924138" y="0"/>
                </a:cubicBezTo>
                <a:cubicBezTo>
                  <a:pt x="1031035" y="-14047"/>
                  <a:pt x="1170336" y="26704"/>
                  <a:pt x="1320197" y="0"/>
                </a:cubicBezTo>
                <a:cubicBezTo>
                  <a:pt x="1493326" y="-54556"/>
                  <a:pt x="1738033" y="51584"/>
                  <a:pt x="1884764" y="0"/>
                </a:cubicBezTo>
                <a:cubicBezTo>
                  <a:pt x="2031495" y="-51584"/>
                  <a:pt x="2188636" y="4000"/>
                  <a:pt x="2483204" y="0"/>
                </a:cubicBezTo>
                <a:cubicBezTo>
                  <a:pt x="2777772" y="-4000"/>
                  <a:pt x="2829739" y="24129"/>
                  <a:pt x="3013897" y="0"/>
                </a:cubicBezTo>
                <a:cubicBezTo>
                  <a:pt x="3103436" y="2973"/>
                  <a:pt x="3170701" y="72442"/>
                  <a:pt x="3168473" y="154576"/>
                </a:cubicBezTo>
                <a:cubicBezTo>
                  <a:pt x="3201611" y="297516"/>
                  <a:pt x="3152082" y="368348"/>
                  <a:pt x="3168473" y="541004"/>
                </a:cubicBezTo>
                <a:lnTo>
                  <a:pt x="3168473" y="541004"/>
                </a:lnTo>
                <a:cubicBezTo>
                  <a:pt x="3175028" y="647991"/>
                  <a:pt x="3145910" y="696373"/>
                  <a:pt x="3168473" y="772863"/>
                </a:cubicBezTo>
                <a:lnTo>
                  <a:pt x="3168473" y="772860"/>
                </a:lnTo>
                <a:cubicBezTo>
                  <a:pt x="3172130" y="856474"/>
                  <a:pt x="3106037" y="943503"/>
                  <a:pt x="3013897" y="927436"/>
                </a:cubicBezTo>
                <a:cubicBezTo>
                  <a:pt x="2742857" y="950512"/>
                  <a:pt x="2718482" y="907965"/>
                  <a:pt x="2432393" y="927436"/>
                </a:cubicBezTo>
                <a:cubicBezTo>
                  <a:pt x="2146304" y="946907"/>
                  <a:pt x="2100871" y="863382"/>
                  <a:pt x="1850890" y="927436"/>
                </a:cubicBezTo>
                <a:cubicBezTo>
                  <a:pt x="1600909" y="991490"/>
                  <a:pt x="1539838" y="906158"/>
                  <a:pt x="1320197" y="927436"/>
                </a:cubicBezTo>
                <a:cubicBezTo>
                  <a:pt x="1131204" y="958615"/>
                  <a:pt x="1090170" y="895147"/>
                  <a:pt x="908296" y="927436"/>
                </a:cubicBezTo>
                <a:cubicBezTo>
                  <a:pt x="726422" y="959725"/>
                  <a:pt x="691550" y="896804"/>
                  <a:pt x="528079" y="927436"/>
                </a:cubicBezTo>
                <a:lnTo>
                  <a:pt x="528079" y="927436"/>
                </a:lnTo>
                <a:cubicBezTo>
                  <a:pt x="438164" y="954900"/>
                  <a:pt x="237801" y="917280"/>
                  <a:pt x="154576" y="927436"/>
                </a:cubicBezTo>
                <a:cubicBezTo>
                  <a:pt x="90817" y="922027"/>
                  <a:pt x="-1110" y="865024"/>
                  <a:pt x="0" y="772860"/>
                </a:cubicBezTo>
                <a:lnTo>
                  <a:pt x="0" y="772863"/>
                </a:lnTo>
                <a:cubicBezTo>
                  <a:pt x="-111696" y="821825"/>
                  <a:pt x="-289397" y="850079"/>
                  <a:pt x="-457242" y="936015"/>
                </a:cubicBezTo>
                <a:cubicBezTo>
                  <a:pt x="-371541" y="860913"/>
                  <a:pt x="-280107" y="815929"/>
                  <a:pt x="-237766" y="746410"/>
                </a:cubicBezTo>
                <a:cubicBezTo>
                  <a:pt x="-195425" y="676891"/>
                  <a:pt x="-77952" y="639272"/>
                  <a:pt x="0" y="541004"/>
                </a:cubicBezTo>
                <a:cubicBezTo>
                  <a:pt x="-2876" y="418429"/>
                  <a:pt x="3166" y="319765"/>
                  <a:pt x="0" y="154576"/>
                </a:cubicBezTo>
                <a:close/>
              </a:path>
              <a:path w="3168473" h="927436" stroke="0" extrusionOk="0">
                <a:moveTo>
                  <a:pt x="0" y="154576"/>
                </a:moveTo>
                <a:cubicBezTo>
                  <a:pt x="-6232" y="72548"/>
                  <a:pt x="55502" y="4914"/>
                  <a:pt x="154576" y="0"/>
                </a:cubicBezTo>
                <a:cubicBezTo>
                  <a:pt x="306087" y="-35413"/>
                  <a:pt x="346386" y="7537"/>
                  <a:pt x="528079" y="0"/>
                </a:cubicBezTo>
                <a:lnTo>
                  <a:pt x="528079" y="0"/>
                </a:lnTo>
                <a:cubicBezTo>
                  <a:pt x="633610" y="-46461"/>
                  <a:pt x="768407" y="22014"/>
                  <a:pt x="932059" y="0"/>
                </a:cubicBezTo>
                <a:cubicBezTo>
                  <a:pt x="1095711" y="-22014"/>
                  <a:pt x="1143986" y="34416"/>
                  <a:pt x="1320197" y="0"/>
                </a:cubicBezTo>
                <a:cubicBezTo>
                  <a:pt x="1492789" y="-58949"/>
                  <a:pt x="1743335" y="62698"/>
                  <a:pt x="1918638" y="0"/>
                </a:cubicBezTo>
                <a:cubicBezTo>
                  <a:pt x="2093941" y="-62698"/>
                  <a:pt x="2278595" y="14885"/>
                  <a:pt x="2449330" y="0"/>
                </a:cubicBezTo>
                <a:cubicBezTo>
                  <a:pt x="2620065" y="-14885"/>
                  <a:pt x="2774594" y="6595"/>
                  <a:pt x="3013897" y="0"/>
                </a:cubicBezTo>
                <a:cubicBezTo>
                  <a:pt x="3087393" y="18805"/>
                  <a:pt x="3189232" y="80423"/>
                  <a:pt x="3168473" y="154576"/>
                </a:cubicBezTo>
                <a:cubicBezTo>
                  <a:pt x="3188743" y="296122"/>
                  <a:pt x="3127737" y="424863"/>
                  <a:pt x="3168473" y="541004"/>
                </a:cubicBezTo>
                <a:lnTo>
                  <a:pt x="3168473" y="541004"/>
                </a:lnTo>
                <a:cubicBezTo>
                  <a:pt x="3169879" y="620757"/>
                  <a:pt x="3144907" y="663548"/>
                  <a:pt x="3168473" y="772863"/>
                </a:cubicBezTo>
                <a:lnTo>
                  <a:pt x="3168473" y="772860"/>
                </a:lnTo>
                <a:cubicBezTo>
                  <a:pt x="3182066" y="840506"/>
                  <a:pt x="3076197" y="928887"/>
                  <a:pt x="3013897" y="927436"/>
                </a:cubicBezTo>
                <a:cubicBezTo>
                  <a:pt x="2828604" y="939416"/>
                  <a:pt x="2589550" y="870015"/>
                  <a:pt x="2483204" y="927436"/>
                </a:cubicBezTo>
                <a:cubicBezTo>
                  <a:pt x="2376858" y="984857"/>
                  <a:pt x="2205490" y="924174"/>
                  <a:pt x="1935575" y="927436"/>
                </a:cubicBezTo>
                <a:cubicBezTo>
                  <a:pt x="1665660" y="930698"/>
                  <a:pt x="1583869" y="888483"/>
                  <a:pt x="1320197" y="927436"/>
                </a:cubicBezTo>
                <a:cubicBezTo>
                  <a:pt x="1188000" y="971529"/>
                  <a:pt x="1053730" y="912518"/>
                  <a:pt x="932059" y="927436"/>
                </a:cubicBezTo>
                <a:cubicBezTo>
                  <a:pt x="810388" y="942354"/>
                  <a:pt x="716923" y="889047"/>
                  <a:pt x="528079" y="927436"/>
                </a:cubicBezTo>
                <a:lnTo>
                  <a:pt x="528079" y="927436"/>
                </a:lnTo>
                <a:cubicBezTo>
                  <a:pt x="404296" y="939725"/>
                  <a:pt x="295358" y="886640"/>
                  <a:pt x="154576" y="927436"/>
                </a:cubicBezTo>
                <a:cubicBezTo>
                  <a:pt x="66603" y="947026"/>
                  <a:pt x="10491" y="871384"/>
                  <a:pt x="0" y="772860"/>
                </a:cubicBezTo>
                <a:lnTo>
                  <a:pt x="0" y="772863"/>
                </a:lnTo>
                <a:cubicBezTo>
                  <a:pt x="-139588" y="846061"/>
                  <a:pt x="-264421" y="847239"/>
                  <a:pt x="-457242" y="936015"/>
                </a:cubicBezTo>
                <a:cubicBezTo>
                  <a:pt x="-404759" y="845964"/>
                  <a:pt x="-295131" y="809011"/>
                  <a:pt x="-233193" y="742460"/>
                </a:cubicBezTo>
                <a:cubicBezTo>
                  <a:pt x="-171255" y="675908"/>
                  <a:pt x="-81666" y="658011"/>
                  <a:pt x="0" y="541004"/>
                </a:cubicBezTo>
                <a:cubicBezTo>
                  <a:pt x="-17506" y="371144"/>
                  <a:pt x="22567" y="340816"/>
                  <a:pt x="0" y="154576"/>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64431"/>
                      <a:gd name="adj2" fmla="val 50925"/>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0" name="PoljeZBesedilom 49">
            <a:extLst>
              <a:ext uri="{FF2B5EF4-FFF2-40B4-BE49-F238E27FC236}">
                <a16:creationId xmlns:a16="http://schemas.microsoft.com/office/drawing/2014/main" id="{569C4F8E-6C08-4BF8-AD72-1D19BB9F3CD8}"/>
              </a:ext>
            </a:extLst>
          </p:cNvPr>
          <p:cNvSpPr txBox="1"/>
          <p:nvPr/>
        </p:nvSpPr>
        <p:spPr>
          <a:xfrm>
            <a:off x="1603076" y="1764149"/>
            <a:ext cx="595035" cy="584775"/>
          </a:xfrm>
          <a:prstGeom prst="rect">
            <a:avLst/>
          </a:prstGeom>
          <a:noFill/>
        </p:spPr>
        <p:txBody>
          <a:bodyPr wrap="none" rtlCol="0">
            <a:spAutoFit/>
          </a:bodyPr>
          <a:lstStyle/>
          <a:p>
            <a:r>
              <a:rPr lang="ja-JP" altLang="en-US" sz="3200" b="1" dirty="0">
                <a:latin typeface="Century Gothic" panose="020B0502020202020204" pitchFamily="34" charset="0"/>
              </a:rPr>
              <a:t>比</a:t>
            </a:r>
            <a:endParaRPr lang="sl-SI" sz="4400" dirty="0">
              <a:latin typeface="Century Gothic" panose="020B0502020202020204" pitchFamily="34" charset="0"/>
            </a:endParaRPr>
          </a:p>
        </p:txBody>
      </p:sp>
      <p:sp>
        <p:nvSpPr>
          <p:cNvPr id="51" name="PoljeZBesedilom 50">
            <a:extLst>
              <a:ext uri="{FF2B5EF4-FFF2-40B4-BE49-F238E27FC236}">
                <a16:creationId xmlns:a16="http://schemas.microsoft.com/office/drawing/2014/main" id="{AEEAC51E-A211-4F23-BD4F-489EF9F16006}"/>
              </a:ext>
            </a:extLst>
          </p:cNvPr>
          <p:cNvSpPr txBox="1"/>
          <p:nvPr/>
        </p:nvSpPr>
        <p:spPr>
          <a:xfrm>
            <a:off x="2271448" y="1807486"/>
            <a:ext cx="1560485" cy="461665"/>
          </a:xfrm>
          <a:prstGeom prst="rect">
            <a:avLst/>
          </a:prstGeom>
          <a:noFill/>
        </p:spPr>
        <p:txBody>
          <a:bodyPr wrap="square" rtlCol="0">
            <a:spAutoFit/>
          </a:bodyPr>
          <a:lstStyle/>
          <a:p>
            <a:r>
              <a:rPr lang="sl-SI" sz="2400" b="1" dirty="0" err="1">
                <a:latin typeface="Century Gothic" panose="020B0502020202020204" pitchFamily="34" charset="0"/>
              </a:rPr>
              <a:t>Clothing</a:t>
            </a:r>
            <a:endParaRPr lang="sl-SI" sz="2400" b="1" dirty="0">
              <a:latin typeface="Century Gothic" panose="020B0502020202020204" pitchFamily="34" charset="0"/>
            </a:endParaRPr>
          </a:p>
        </p:txBody>
      </p:sp>
      <p:sp>
        <p:nvSpPr>
          <p:cNvPr id="52" name="PoljeZBesedilom 51">
            <a:extLst>
              <a:ext uri="{FF2B5EF4-FFF2-40B4-BE49-F238E27FC236}">
                <a16:creationId xmlns:a16="http://schemas.microsoft.com/office/drawing/2014/main" id="{7FBF45E3-2E4F-4515-86BC-5E212510E3B1}"/>
              </a:ext>
            </a:extLst>
          </p:cNvPr>
          <p:cNvSpPr txBox="1"/>
          <p:nvPr/>
        </p:nvSpPr>
        <p:spPr>
          <a:xfrm>
            <a:off x="7725815" y="1601954"/>
            <a:ext cx="3140407" cy="461665"/>
          </a:xfrm>
          <a:prstGeom prst="rect">
            <a:avLst/>
          </a:prstGeom>
          <a:noFill/>
        </p:spPr>
        <p:txBody>
          <a:bodyPr wrap="square" rtlCol="0">
            <a:spAutoFit/>
          </a:bodyPr>
          <a:lstStyle/>
          <a:p>
            <a:r>
              <a:rPr lang="sl-SI" sz="2400" b="1" dirty="0" err="1">
                <a:latin typeface="Century Gothic" panose="020B0502020202020204" pitchFamily="34" charset="0"/>
              </a:rPr>
              <a:t>Food</a:t>
            </a:r>
            <a:r>
              <a:rPr lang="sl-SI" sz="2400" b="1" dirty="0">
                <a:latin typeface="Century Gothic" panose="020B0502020202020204" pitchFamily="34" charset="0"/>
              </a:rPr>
              <a:t> </a:t>
            </a:r>
            <a:r>
              <a:rPr lang="sl-SI" sz="2400" b="1" dirty="0" err="1">
                <a:latin typeface="Century Gothic" panose="020B0502020202020204" pitchFamily="34" charset="0"/>
              </a:rPr>
              <a:t>and</a:t>
            </a:r>
            <a:r>
              <a:rPr lang="sl-SI" sz="2400" b="1" dirty="0">
                <a:latin typeface="Century Gothic" panose="020B0502020202020204" pitchFamily="34" charset="0"/>
              </a:rPr>
              <a:t> </a:t>
            </a:r>
            <a:r>
              <a:rPr lang="sl-SI" sz="2400" b="1" dirty="0" err="1">
                <a:latin typeface="Century Gothic" panose="020B0502020202020204" pitchFamily="34" charset="0"/>
              </a:rPr>
              <a:t>eating</a:t>
            </a:r>
            <a:endParaRPr lang="sl-SI" sz="2400" b="1" dirty="0">
              <a:latin typeface="Century Gothic" panose="020B0502020202020204" pitchFamily="34" charset="0"/>
            </a:endParaRPr>
          </a:p>
        </p:txBody>
      </p:sp>
      <p:sp>
        <p:nvSpPr>
          <p:cNvPr id="53" name="PoljeZBesedilom 52">
            <a:extLst>
              <a:ext uri="{FF2B5EF4-FFF2-40B4-BE49-F238E27FC236}">
                <a16:creationId xmlns:a16="http://schemas.microsoft.com/office/drawing/2014/main" id="{8C5EF4F2-12CA-432F-A1C8-828C3AA3290E}"/>
              </a:ext>
            </a:extLst>
          </p:cNvPr>
          <p:cNvSpPr txBox="1"/>
          <p:nvPr/>
        </p:nvSpPr>
        <p:spPr>
          <a:xfrm>
            <a:off x="7034639" y="1527191"/>
            <a:ext cx="622722" cy="646331"/>
          </a:xfrm>
          <a:prstGeom prst="rect">
            <a:avLst/>
          </a:prstGeom>
          <a:noFill/>
        </p:spPr>
        <p:txBody>
          <a:bodyPr wrap="square" rtlCol="0">
            <a:spAutoFit/>
          </a:bodyPr>
          <a:lstStyle/>
          <a:p>
            <a:r>
              <a:rPr lang="ja-JP" altLang="en-US" sz="3600" b="1" dirty="0">
                <a:latin typeface="Century Gothic" panose="020B0502020202020204" pitchFamily="34" charset="0"/>
              </a:rPr>
              <a:t>西</a:t>
            </a:r>
            <a:endParaRPr lang="sl-SI" sz="3600" dirty="0">
              <a:latin typeface="Century Gothic" panose="020B0502020202020204" pitchFamily="34" charset="0"/>
            </a:endParaRPr>
          </a:p>
        </p:txBody>
      </p:sp>
      <p:sp>
        <p:nvSpPr>
          <p:cNvPr id="54" name="PoljeZBesedilom 53">
            <a:extLst>
              <a:ext uri="{FF2B5EF4-FFF2-40B4-BE49-F238E27FC236}">
                <a16:creationId xmlns:a16="http://schemas.microsoft.com/office/drawing/2014/main" id="{58FCFB8D-E119-4AF2-8715-B166DE0CF6CF}"/>
              </a:ext>
            </a:extLst>
          </p:cNvPr>
          <p:cNvSpPr txBox="1"/>
          <p:nvPr/>
        </p:nvSpPr>
        <p:spPr>
          <a:xfrm>
            <a:off x="8511438" y="4733862"/>
            <a:ext cx="646331" cy="646331"/>
          </a:xfrm>
          <a:prstGeom prst="rect">
            <a:avLst/>
          </a:prstGeom>
          <a:noFill/>
        </p:spPr>
        <p:txBody>
          <a:bodyPr wrap="none" rtlCol="0">
            <a:spAutoFit/>
          </a:bodyPr>
          <a:lstStyle/>
          <a:p>
            <a:r>
              <a:rPr lang="ja-JP" altLang="en-US" sz="3600" b="1" dirty="0">
                <a:latin typeface="Century Gothic" panose="020B0502020202020204" pitchFamily="34" charset="0"/>
              </a:rPr>
              <a:t>迪</a:t>
            </a:r>
            <a:endParaRPr lang="sl-SI" sz="4400" dirty="0">
              <a:latin typeface="Century Gothic" panose="020B0502020202020204" pitchFamily="34" charset="0"/>
            </a:endParaRPr>
          </a:p>
        </p:txBody>
      </p:sp>
      <p:sp>
        <p:nvSpPr>
          <p:cNvPr id="55" name="PoljeZBesedilom 54">
            <a:extLst>
              <a:ext uri="{FF2B5EF4-FFF2-40B4-BE49-F238E27FC236}">
                <a16:creationId xmlns:a16="http://schemas.microsoft.com/office/drawing/2014/main" id="{9F809E91-98E2-4494-ACD6-EEADD3D45387}"/>
              </a:ext>
            </a:extLst>
          </p:cNvPr>
          <p:cNvSpPr txBox="1"/>
          <p:nvPr/>
        </p:nvSpPr>
        <p:spPr>
          <a:xfrm>
            <a:off x="9242461" y="4573686"/>
            <a:ext cx="2194525" cy="830997"/>
          </a:xfrm>
          <a:prstGeom prst="rect">
            <a:avLst/>
          </a:prstGeom>
          <a:noFill/>
        </p:spPr>
        <p:txBody>
          <a:bodyPr wrap="square" rtlCol="0">
            <a:spAutoFit/>
          </a:bodyPr>
          <a:lstStyle/>
          <a:p>
            <a:r>
              <a:rPr lang="sl-SI" sz="2400" b="1" dirty="0" err="1">
                <a:latin typeface="Century Gothic" panose="020B0502020202020204" pitchFamily="34" charset="0"/>
              </a:rPr>
              <a:t>Something</a:t>
            </a:r>
            <a:r>
              <a:rPr lang="sl-SI" sz="2400" b="1" dirty="0">
                <a:latin typeface="Century Gothic" panose="020B0502020202020204" pitchFamily="34" charset="0"/>
              </a:rPr>
              <a:t> </a:t>
            </a:r>
            <a:r>
              <a:rPr lang="sl-SI" sz="2400" b="1" dirty="0" err="1">
                <a:latin typeface="Century Gothic" panose="020B0502020202020204" pitchFamily="34" charset="0"/>
              </a:rPr>
              <a:t>interesting</a:t>
            </a:r>
            <a:r>
              <a:rPr lang="sl-SI" sz="2400" b="1" dirty="0">
                <a:latin typeface="Century Gothic" panose="020B0502020202020204" pitchFamily="34" charset="0"/>
              </a:rPr>
              <a:t> …</a:t>
            </a:r>
          </a:p>
        </p:txBody>
      </p:sp>
      <p:pic>
        <p:nvPicPr>
          <p:cNvPr id="3098" name="Picture 26" descr="chinese person clipart - Clip Art Library">
            <a:extLst>
              <a:ext uri="{FF2B5EF4-FFF2-40B4-BE49-F238E27FC236}">
                <a16:creationId xmlns:a16="http://schemas.microsoft.com/office/drawing/2014/main" id="{DB0B2863-C62E-4D9C-8819-FCC4E385FDB3}"/>
              </a:ext>
            </a:extLst>
          </p:cNvPr>
          <p:cNvPicPr>
            <a:picLocks noChangeAspect="1" noChangeArrowheads="1"/>
          </p:cNvPicPr>
          <p:nvPr/>
        </p:nvPicPr>
        <p:blipFill>
          <a:blip r:embed="rId1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239688" y="253352"/>
            <a:ext cx="1560486" cy="2568114"/>
          </a:xfrm>
          <a:prstGeom prst="rect">
            <a:avLst/>
          </a:prstGeom>
          <a:noFill/>
          <a:extLst>
            <a:ext uri="{909E8E84-426E-40DD-AFC4-6F175D3DCCD1}">
              <a14:hiddenFill xmlns:a14="http://schemas.microsoft.com/office/drawing/2010/main">
                <a:solidFill>
                  <a:srgbClr val="FFFFFF"/>
                </a:solidFill>
              </a14:hiddenFill>
            </a:ext>
          </a:extLst>
        </p:spPr>
      </p:pic>
      <p:pic>
        <p:nvPicPr>
          <p:cNvPr id="3100" name="Picture 28" descr="7,825 Chinese Man Illustrations &amp; Clip Art - iStock | Chinese man portrait,  Young chinese man, Old chinese man">
            <a:extLst>
              <a:ext uri="{FF2B5EF4-FFF2-40B4-BE49-F238E27FC236}">
                <a16:creationId xmlns:a16="http://schemas.microsoft.com/office/drawing/2014/main" id="{24D17AF8-DC98-42BE-9185-8B7784B87DBB}"/>
              </a:ext>
            </a:extLst>
          </p:cNvPr>
          <p:cNvPicPr>
            <a:picLocks noChangeAspect="1" noChangeArrowheads="1"/>
          </p:cNvPicPr>
          <p:nvPr/>
        </p:nvPicPr>
        <p:blipFill>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5876" y="984928"/>
            <a:ext cx="1515062" cy="2141381"/>
          </a:xfrm>
          <a:prstGeom prst="rect">
            <a:avLst/>
          </a:prstGeom>
          <a:noFill/>
          <a:extLst>
            <a:ext uri="{909E8E84-426E-40DD-AFC4-6F175D3DCCD1}">
              <a14:hiddenFill xmlns:a14="http://schemas.microsoft.com/office/drawing/2010/main">
                <a:solidFill>
                  <a:srgbClr val="FFFFFF"/>
                </a:solidFill>
              </a14:hiddenFill>
            </a:ext>
          </a:extLst>
        </p:spPr>
      </p:pic>
      <p:pic>
        <p:nvPicPr>
          <p:cNvPr id="3106" name="Picture 34" descr="Awkward Monkey Looking Away Puppet Meme&quot; Art Print for Sale by Barnyardy |  Redbubble">
            <a:extLst>
              <a:ext uri="{FF2B5EF4-FFF2-40B4-BE49-F238E27FC236}">
                <a16:creationId xmlns:a16="http://schemas.microsoft.com/office/drawing/2014/main" id="{85207B28-D6DB-4078-9A39-9B9CAF66AE06}"/>
              </a:ext>
            </a:extLst>
          </p:cNvPr>
          <p:cNvPicPr>
            <a:picLocks noChangeAspect="1" noChangeArrowheads="1"/>
          </p:cNvPicPr>
          <p:nvPr/>
        </p:nvPicPr>
        <p:blipFill rotWithShape="1">
          <a:blip r:embed="rId21">
            <a:extLst>
              <a:ext uri="{BEBA8EAE-BF5A-486C-A8C5-ECC9F3942E4B}">
                <a14:imgProps xmlns:a14="http://schemas.microsoft.com/office/drawing/2010/main">
                  <a14:imgLayer r:embed="rId22">
                    <a14:imgEffect>
                      <a14:backgroundRemoval t="10000" b="90000" l="10000" r="90000">
                        <a14:foregroundMark x1="65667" y1="43000" x2="61833" y2="51500"/>
                        <a14:foregroundMark x1="61833" y1="51500" x2="67000" y2="56000"/>
                        <a14:foregroundMark x1="75667" y1="45667" x2="75667" y2="44752"/>
                        <a14:foregroundMark x1="39667" y1="42333" x2="42500" y2="51833"/>
                        <a14:foregroundMark x1="42500" y1="51833" x2="42500" y2="52333"/>
                        <a14:foregroundMark x1="45667" y1="44333" x2="46210" y2="44333"/>
                        <a14:foregroundMark x1="75667" y1="44333" x2="76056" y2="46278"/>
                        <a14:foregroundMark x1="75920" y1="45348" x2="77000" y2="46833"/>
                        <a14:foregroundMark x1="46167" y1="45167" x2="46167" y2="46167"/>
                        <a14:backgroundMark x1="47000" y1="24333" x2="67000" y2="23667"/>
                        <a14:backgroundMark x1="37333" y1="33667" x2="38500" y2="33667"/>
                        <a14:backgroundMark x1="38333" y1="33833" x2="39000" y2="34000"/>
                        <a14:backgroundMark x1="77000" y1="47167" x2="77000" y2="47000"/>
                        <a14:backgroundMark x1="77000" y1="47000" x2="77000" y2="46833"/>
                        <a14:backgroundMark x1="77000" y1="46667" x2="76833" y2="46333"/>
                        <a14:backgroundMark x1="76833" y1="45833" x2="76833" y2="45500"/>
                        <a14:backgroundMark x1="76667" y1="47833" x2="76667" y2="47833"/>
                        <a14:backgroundMark x1="76333" y1="47667" x2="76333" y2="47667"/>
                        <a14:backgroundMark x1="76833" y1="47500" x2="76667" y2="47333"/>
                        <a14:backgroundMark x1="76500" y1="47667" x2="76500" y2="47667"/>
                        <a14:backgroundMark x1="76833" y1="47500" x2="76333" y2="47500"/>
                        <a14:backgroundMark x1="47333" y1="48333" x2="47333" y2="47667"/>
                        <a14:backgroundMark x1="47333" y1="47500" x2="47167" y2="47000"/>
                        <a14:backgroundMark x1="47167" y1="47667" x2="46833" y2="48000"/>
                        <a14:backgroundMark x1="47167" y1="47667" x2="47167" y2="47333"/>
                        <a14:backgroundMark x1="47167" y1="47500" x2="47000" y2="47500"/>
                        <a14:backgroundMark x1="47167" y1="44667" x2="47167" y2="44333"/>
                        <a14:backgroundMark x1="47167" y1="44667" x2="47000" y2="44333"/>
                        <a14:backgroundMark x1="47000" y1="44500" x2="47333" y2="45167"/>
                        <a14:backgroundMark x1="44833" y1="63000" x2="44667" y2="63000"/>
                        <a14:backgroundMark x1="45167" y1="58333" x2="44833" y2="58333"/>
                        <a14:backgroundMark x1="45167" y1="62500" x2="44333" y2="62833"/>
                        <a14:backgroundMark x1="48000" y1="67000" x2="48833" y2="68333"/>
                        <a14:backgroundMark x1="26667" y1="72833" x2="55333" y2="71000"/>
                        <a14:backgroundMark x1="74667" y1="58333" x2="74833" y2="58167"/>
                        <a14:backgroundMark x1="75333" y1="58000" x2="74833" y2="58000"/>
                        <a14:backgroundMark x1="75667" y1="41667" x2="75167" y2="41667"/>
                        <a14:backgroundMark x1="47000" y1="44500" x2="46500" y2="44167"/>
                        <a14:backgroundMark x1="46833" y1="47833" x2="47167" y2="46500"/>
                        <a14:backgroundMark x1="46667" y1="47667" x2="47167" y2="47167"/>
                        <a14:backgroundMark x1="47167" y1="45167" x2="46667" y2="44167"/>
                      </a14:backgroundRemoval>
                    </a14:imgEffect>
                  </a14:imgLayer>
                </a14:imgProps>
              </a:ext>
              <a:ext uri="{28A0092B-C50C-407E-A947-70E740481C1C}">
                <a14:useLocalDpi xmlns:a14="http://schemas.microsoft.com/office/drawing/2010/main" val="0"/>
              </a:ext>
            </a:extLst>
          </a:blip>
          <a:srcRect l="20501" t="31040" r="19145" b="33497"/>
          <a:stretch/>
        </p:blipFill>
        <p:spPr bwMode="auto">
          <a:xfrm>
            <a:off x="8623271" y="2985690"/>
            <a:ext cx="2832511" cy="1664337"/>
          </a:xfrm>
          <a:prstGeom prst="rect">
            <a:avLst/>
          </a:prstGeom>
          <a:noFill/>
          <a:extLst>
            <a:ext uri="{909E8E84-426E-40DD-AFC4-6F175D3DCCD1}">
              <a14:hiddenFill xmlns:a14="http://schemas.microsoft.com/office/drawing/2010/main">
                <a:solidFill>
                  <a:srgbClr val="FFFFFF"/>
                </a:solidFill>
              </a14:hiddenFill>
            </a:ext>
          </a:extLst>
        </p:spPr>
      </p:pic>
      <p:pic>
        <p:nvPicPr>
          <p:cNvPr id="3108" name="Picture 36" descr="Simplified map of china outline with slightly Vector Image">
            <a:extLst>
              <a:ext uri="{FF2B5EF4-FFF2-40B4-BE49-F238E27FC236}">
                <a16:creationId xmlns:a16="http://schemas.microsoft.com/office/drawing/2014/main" id="{D6218F7A-B4AF-4734-8B7C-D8658DDAB5EF}"/>
              </a:ext>
            </a:extLst>
          </p:cNvPr>
          <p:cNvPicPr>
            <a:picLocks noChangeAspect="1" noChangeArrowheads="1"/>
          </p:cNvPicPr>
          <p:nvPr/>
        </p:nvPicPr>
        <p:blipFill rotWithShape="1">
          <a:blip r:embed="rId23">
            <a:clrChange>
              <a:clrFrom>
                <a:srgbClr val="FFFFFF"/>
              </a:clrFrom>
              <a:clrTo>
                <a:srgbClr val="FFFFFF">
                  <a:alpha val="0"/>
                </a:srgbClr>
              </a:clrTo>
            </a:clrChange>
            <a:extLst>
              <a:ext uri="{28A0092B-C50C-407E-A947-70E740481C1C}">
                <a14:useLocalDpi xmlns:a14="http://schemas.microsoft.com/office/drawing/2010/main" val="0"/>
              </a:ext>
            </a:extLst>
          </a:blip>
          <a:srcRect b="11787"/>
          <a:stretch/>
        </p:blipFill>
        <p:spPr bwMode="auto">
          <a:xfrm>
            <a:off x="2046669" y="3552369"/>
            <a:ext cx="2609153" cy="1887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6605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right)">
                                      <p:cBhvr>
                                        <p:cTn id="7" dur="500"/>
                                        <p:tgtEl>
                                          <p:spTgt spid="46"/>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wipe(right)">
                                      <p:cBhvr>
                                        <p:cTn id="10" dur="500"/>
                                        <p:tgtEl>
                                          <p:spTgt spid="44"/>
                                        </p:tgtEl>
                                      </p:cBhvr>
                                    </p:animEffect>
                                  </p:childTnLst>
                                </p:cTn>
                              </p:par>
                              <p:par>
                                <p:cTn id="11" presetID="22" presetClass="entr" presetSubtype="2" fill="hold" grpId="0" nodeType="withEffect">
                                  <p:stCondLst>
                                    <p:cond delay="0"/>
                                  </p:stCondLst>
                                  <p:childTnLst>
                                    <p:set>
                                      <p:cBhvr>
                                        <p:cTn id="12" dur="1" fill="hold">
                                          <p:stCondLst>
                                            <p:cond delay="0"/>
                                          </p:stCondLst>
                                        </p:cTn>
                                        <p:tgtEl>
                                          <p:spTgt spid="45"/>
                                        </p:tgtEl>
                                        <p:attrNameLst>
                                          <p:attrName>style.visibility</p:attrName>
                                        </p:attrNameLst>
                                      </p:cBhvr>
                                      <p:to>
                                        <p:strVal val="visible"/>
                                      </p:to>
                                    </p:set>
                                    <p:animEffect transition="in" filter="wipe(right)">
                                      <p:cBhvr>
                                        <p:cTn id="13" dur="500"/>
                                        <p:tgtEl>
                                          <p:spTgt spid="45"/>
                                        </p:tgtEl>
                                      </p:cBhvr>
                                    </p:animEffect>
                                  </p:childTnLst>
                                </p:cTn>
                              </p:par>
                              <p:par>
                                <p:cTn id="14" presetID="22" presetClass="entr" presetSubtype="2" fill="hold" nodeType="withEffect">
                                  <p:stCondLst>
                                    <p:cond delay="0"/>
                                  </p:stCondLst>
                                  <p:childTnLst>
                                    <p:set>
                                      <p:cBhvr>
                                        <p:cTn id="15" dur="1" fill="hold">
                                          <p:stCondLst>
                                            <p:cond delay="0"/>
                                          </p:stCondLst>
                                        </p:cTn>
                                        <p:tgtEl>
                                          <p:spTgt spid="3108"/>
                                        </p:tgtEl>
                                        <p:attrNameLst>
                                          <p:attrName>style.visibility</p:attrName>
                                        </p:attrNameLst>
                                      </p:cBhvr>
                                      <p:to>
                                        <p:strVal val="visible"/>
                                      </p:to>
                                    </p:set>
                                    <p:animEffect transition="in" filter="wipe(right)">
                                      <p:cBhvr>
                                        <p:cTn id="16" dur="500"/>
                                        <p:tgtEl>
                                          <p:spTgt spid="310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2" fill="hold" grpId="0" nodeType="clickEffect">
                                  <p:stCondLst>
                                    <p:cond delay="0"/>
                                  </p:stCondLst>
                                  <p:childTnLst>
                                    <p:set>
                                      <p:cBhvr>
                                        <p:cTn id="20" dur="1" fill="hold">
                                          <p:stCondLst>
                                            <p:cond delay="0"/>
                                          </p:stCondLst>
                                        </p:cTn>
                                        <p:tgtEl>
                                          <p:spTgt spid="47"/>
                                        </p:tgtEl>
                                        <p:attrNameLst>
                                          <p:attrName>style.visibility</p:attrName>
                                        </p:attrNameLst>
                                      </p:cBhvr>
                                      <p:to>
                                        <p:strVal val="visible"/>
                                      </p:to>
                                    </p:set>
                                    <p:animEffect transition="in" filter="wipe(right)">
                                      <p:cBhvr>
                                        <p:cTn id="21" dur="500"/>
                                        <p:tgtEl>
                                          <p:spTgt spid="47"/>
                                        </p:tgtEl>
                                      </p:cBhvr>
                                    </p:animEffect>
                                  </p:childTnLst>
                                </p:cTn>
                              </p:par>
                              <p:par>
                                <p:cTn id="22" presetID="22" presetClass="entr" presetSubtype="2" fill="hold" grpId="0" nodeType="withEffect">
                                  <p:stCondLst>
                                    <p:cond delay="0"/>
                                  </p:stCondLst>
                                  <p:childTnLst>
                                    <p:set>
                                      <p:cBhvr>
                                        <p:cTn id="23" dur="1" fill="hold">
                                          <p:stCondLst>
                                            <p:cond delay="0"/>
                                          </p:stCondLst>
                                        </p:cTn>
                                        <p:tgtEl>
                                          <p:spTgt spid="51"/>
                                        </p:tgtEl>
                                        <p:attrNameLst>
                                          <p:attrName>style.visibility</p:attrName>
                                        </p:attrNameLst>
                                      </p:cBhvr>
                                      <p:to>
                                        <p:strVal val="visible"/>
                                      </p:to>
                                    </p:set>
                                    <p:animEffect transition="in" filter="wipe(right)">
                                      <p:cBhvr>
                                        <p:cTn id="24" dur="500"/>
                                        <p:tgtEl>
                                          <p:spTgt spid="51"/>
                                        </p:tgtEl>
                                      </p:cBhvr>
                                    </p:animEffect>
                                  </p:childTnLst>
                                </p:cTn>
                              </p:par>
                              <p:par>
                                <p:cTn id="25" presetID="22" presetClass="entr" presetSubtype="2" fill="hold" grpId="0" nodeType="withEffect">
                                  <p:stCondLst>
                                    <p:cond delay="0"/>
                                  </p:stCondLst>
                                  <p:childTnLst>
                                    <p:set>
                                      <p:cBhvr>
                                        <p:cTn id="26" dur="1" fill="hold">
                                          <p:stCondLst>
                                            <p:cond delay="0"/>
                                          </p:stCondLst>
                                        </p:cTn>
                                        <p:tgtEl>
                                          <p:spTgt spid="50"/>
                                        </p:tgtEl>
                                        <p:attrNameLst>
                                          <p:attrName>style.visibility</p:attrName>
                                        </p:attrNameLst>
                                      </p:cBhvr>
                                      <p:to>
                                        <p:strVal val="visible"/>
                                      </p:to>
                                    </p:set>
                                    <p:animEffect transition="in" filter="wipe(right)">
                                      <p:cBhvr>
                                        <p:cTn id="27" dur="500"/>
                                        <p:tgtEl>
                                          <p:spTgt spid="50"/>
                                        </p:tgtEl>
                                      </p:cBhvr>
                                    </p:animEffect>
                                  </p:childTnLst>
                                </p:cTn>
                              </p:par>
                              <p:par>
                                <p:cTn id="28" presetID="22" presetClass="entr" presetSubtype="2" fill="hold" nodeType="withEffect">
                                  <p:stCondLst>
                                    <p:cond delay="0"/>
                                  </p:stCondLst>
                                  <p:childTnLst>
                                    <p:set>
                                      <p:cBhvr>
                                        <p:cTn id="29" dur="1" fill="hold">
                                          <p:stCondLst>
                                            <p:cond delay="0"/>
                                          </p:stCondLst>
                                        </p:cTn>
                                        <p:tgtEl>
                                          <p:spTgt spid="3100"/>
                                        </p:tgtEl>
                                        <p:attrNameLst>
                                          <p:attrName>style.visibility</p:attrName>
                                        </p:attrNameLst>
                                      </p:cBhvr>
                                      <p:to>
                                        <p:strVal val="visible"/>
                                      </p:to>
                                    </p:set>
                                    <p:animEffect transition="in" filter="wipe(right)">
                                      <p:cBhvr>
                                        <p:cTn id="30" dur="500"/>
                                        <p:tgtEl>
                                          <p:spTgt spid="3100"/>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48"/>
                                        </p:tgtEl>
                                        <p:attrNameLst>
                                          <p:attrName>style.visibility</p:attrName>
                                        </p:attrNameLst>
                                      </p:cBhvr>
                                      <p:to>
                                        <p:strVal val="visible"/>
                                      </p:to>
                                    </p:set>
                                    <p:animEffect transition="in" filter="wipe(left)">
                                      <p:cBhvr>
                                        <p:cTn id="35" dur="500"/>
                                        <p:tgtEl>
                                          <p:spTgt spid="48"/>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52"/>
                                        </p:tgtEl>
                                        <p:attrNameLst>
                                          <p:attrName>style.visibility</p:attrName>
                                        </p:attrNameLst>
                                      </p:cBhvr>
                                      <p:to>
                                        <p:strVal val="visible"/>
                                      </p:to>
                                    </p:set>
                                    <p:animEffect transition="in" filter="wipe(left)">
                                      <p:cBhvr>
                                        <p:cTn id="38" dur="500"/>
                                        <p:tgtEl>
                                          <p:spTgt spid="52"/>
                                        </p:tgtEl>
                                      </p:cBhvr>
                                    </p:animEffect>
                                  </p:childTnLst>
                                </p:cTn>
                              </p:par>
                              <p:par>
                                <p:cTn id="39" presetID="22" presetClass="entr" presetSubtype="8" fill="hold" grpId="0" nodeType="withEffect">
                                  <p:stCondLst>
                                    <p:cond delay="0"/>
                                  </p:stCondLst>
                                  <p:childTnLst>
                                    <p:set>
                                      <p:cBhvr>
                                        <p:cTn id="40" dur="1" fill="hold">
                                          <p:stCondLst>
                                            <p:cond delay="0"/>
                                          </p:stCondLst>
                                        </p:cTn>
                                        <p:tgtEl>
                                          <p:spTgt spid="53"/>
                                        </p:tgtEl>
                                        <p:attrNameLst>
                                          <p:attrName>style.visibility</p:attrName>
                                        </p:attrNameLst>
                                      </p:cBhvr>
                                      <p:to>
                                        <p:strVal val="visible"/>
                                      </p:to>
                                    </p:set>
                                    <p:animEffect transition="in" filter="wipe(left)">
                                      <p:cBhvr>
                                        <p:cTn id="41" dur="500"/>
                                        <p:tgtEl>
                                          <p:spTgt spid="53"/>
                                        </p:tgtEl>
                                      </p:cBhvr>
                                    </p:animEffect>
                                  </p:childTnLst>
                                </p:cTn>
                              </p:par>
                              <p:par>
                                <p:cTn id="42" presetID="22" presetClass="entr" presetSubtype="8" fill="hold" nodeType="withEffect">
                                  <p:stCondLst>
                                    <p:cond delay="0"/>
                                  </p:stCondLst>
                                  <p:childTnLst>
                                    <p:set>
                                      <p:cBhvr>
                                        <p:cTn id="43" dur="1" fill="hold">
                                          <p:stCondLst>
                                            <p:cond delay="0"/>
                                          </p:stCondLst>
                                        </p:cTn>
                                        <p:tgtEl>
                                          <p:spTgt spid="3098"/>
                                        </p:tgtEl>
                                        <p:attrNameLst>
                                          <p:attrName>style.visibility</p:attrName>
                                        </p:attrNameLst>
                                      </p:cBhvr>
                                      <p:to>
                                        <p:strVal val="visible"/>
                                      </p:to>
                                    </p:set>
                                    <p:animEffect transition="in" filter="wipe(left)">
                                      <p:cBhvr>
                                        <p:cTn id="44" dur="500"/>
                                        <p:tgtEl>
                                          <p:spTgt spid="3098"/>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49"/>
                                        </p:tgtEl>
                                        <p:attrNameLst>
                                          <p:attrName>style.visibility</p:attrName>
                                        </p:attrNameLst>
                                      </p:cBhvr>
                                      <p:to>
                                        <p:strVal val="visible"/>
                                      </p:to>
                                    </p:set>
                                    <p:animEffect transition="in" filter="wipe(left)">
                                      <p:cBhvr>
                                        <p:cTn id="49" dur="500"/>
                                        <p:tgtEl>
                                          <p:spTgt spid="49"/>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55"/>
                                        </p:tgtEl>
                                        <p:attrNameLst>
                                          <p:attrName>style.visibility</p:attrName>
                                        </p:attrNameLst>
                                      </p:cBhvr>
                                      <p:to>
                                        <p:strVal val="visible"/>
                                      </p:to>
                                    </p:set>
                                    <p:animEffect transition="in" filter="wipe(left)">
                                      <p:cBhvr>
                                        <p:cTn id="52" dur="500"/>
                                        <p:tgtEl>
                                          <p:spTgt spid="55"/>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54"/>
                                        </p:tgtEl>
                                        <p:attrNameLst>
                                          <p:attrName>style.visibility</p:attrName>
                                        </p:attrNameLst>
                                      </p:cBhvr>
                                      <p:to>
                                        <p:strVal val="visible"/>
                                      </p:to>
                                    </p:set>
                                    <p:animEffect transition="in" filter="wipe(left)">
                                      <p:cBhvr>
                                        <p:cTn id="55" dur="500"/>
                                        <p:tgtEl>
                                          <p:spTgt spid="54"/>
                                        </p:tgtEl>
                                      </p:cBhvr>
                                    </p:animEffect>
                                  </p:childTnLst>
                                </p:cTn>
                              </p:par>
                              <p:par>
                                <p:cTn id="56" presetID="22" presetClass="entr" presetSubtype="8" fill="hold" nodeType="withEffect">
                                  <p:stCondLst>
                                    <p:cond delay="0"/>
                                  </p:stCondLst>
                                  <p:childTnLst>
                                    <p:set>
                                      <p:cBhvr>
                                        <p:cTn id="57" dur="1" fill="hold">
                                          <p:stCondLst>
                                            <p:cond delay="0"/>
                                          </p:stCondLst>
                                        </p:cTn>
                                        <p:tgtEl>
                                          <p:spTgt spid="3106"/>
                                        </p:tgtEl>
                                        <p:attrNameLst>
                                          <p:attrName>style.visibility</p:attrName>
                                        </p:attrNameLst>
                                      </p:cBhvr>
                                      <p:to>
                                        <p:strVal val="visible"/>
                                      </p:to>
                                    </p:set>
                                    <p:animEffect transition="in" filter="wipe(left)">
                                      <p:cBhvr>
                                        <p:cTn id="58" dur="500"/>
                                        <p:tgtEl>
                                          <p:spTgt spid="3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5" grpId="0"/>
      <p:bldP spid="46" grpId="0"/>
      <p:bldP spid="47" grpId="0" animBg="1"/>
      <p:bldP spid="48" grpId="0" animBg="1"/>
      <p:bldP spid="49" grpId="0" animBg="1"/>
      <p:bldP spid="50" grpId="0"/>
      <p:bldP spid="51" grpId="0"/>
      <p:bldP spid="52" grpId="0"/>
      <p:bldP spid="53" grpId="0"/>
      <p:bldP spid="54" grpId="0"/>
      <p:bldP spid="5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2725394" y="-9354301"/>
            <a:ext cx="36592729" cy="24961219"/>
          </a:xfrm>
          <a:prstGeom prst="rect">
            <a:avLst/>
          </a:prstGeom>
          <a:noFill/>
          <a:extLst>
            <a:ext uri="{909E8E84-426E-40DD-AFC4-6F175D3DCCD1}">
              <a14:hiddenFill xmlns:a14="http://schemas.microsoft.com/office/drawing/2010/main">
                <a:solidFill>
                  <a:srgbClr val="FFFFFF"/>
                </a:solidFill>
              </a14:hiddenFill>
            </a:ext>
          </a:extLst>
        </p:spPr>
      </p:pic>
      <p:sp>
        <p:nvSpPr>
          <p:cNvPr id="8" name="Pravokotnik 7">
            <a:extLst>
              <a:ext uri="{FF2B5EF4-FFF2-40B4-BE49-F238E27FC236}">
                <a16:creationId xmlns:a16="http://schemas.microsoft.com/office/drawing/2014/main" id="{2417B507-6760-4AC9-B511-74A0ABA9F03B}"/>
              </a:ext>
            </a:extLst>
          </p:cNvPr>
          <p:cNvSpPr/>
          <p:nvPr/>
        </p:nvSpPr>
        <p:spPr>
          <a:xfrm>
            <a:off x="-187" y="-1607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7170" name="Picture 2" descr="China Map Pictures | Download Free Images on Unsplash">
            <a:extLst>
              <a:ext uri="{FF2B5EF4-FFF2-40B4-BE49-F238E27FC236}">
                <a16:creationId xmlns:a16="http://schemas.microsoft.com/office/drawing/2014/main" id="{BE8FAEA5-3DAB-4261-AFC2-9803B81C2DBB}"/>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a:stretch>
            <a:fillRect/>
          </a:stretch>
        </p:blipFill>
        <p:spPr bwMode="auto">
          <a:xfrm>
            <a:off x="-188" y="-20233"/>
            <a:ext cx="12192188"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Pravokotnik 9">
            <a:extLst>
              <a:ext uri="{FF2B5EF4-FFF2-40B4-BE49-F238E27FC236}">
                <a16:creationId xmlns:a16="http://schemas.microsoft.com/office/drawing/2014/main" id="{4F575871-FB10-4A37-BBE3-1206DE58848E}"/>
              </a:ext>
            </a:extLst>
          </p:cNvPr>
          <p:cNvSpPr/>
          <p:nvPr/>
        </p:nvSpPr>
        <p:spPr>
          <a:xfrm>
            <a:off x="-1173379" y="-591240"/>
            <a:ext cx="14252602" cy="8179319"/>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3" name="Slika 2">
            <a:extLst>
              <a:ext uri="{FF2B5EF4-FFF2-40B4-BE49-F238E27FC236}">
                <a16:creationId xmlns:a16="http://schemas.microsoft.com/office/drawing/2014/main" id="{CF172425-4A7F-471E-BEDD-B66CBEBC178B}"/>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7075" b="98872" l="260" r="99805">
                        <a14:foregroundMark x1="78874" y1="7161" x2="78874" y2="7161"/>
                        <a14:foregroundMark x1="90560" y1="32422" x2="91016" y2="35069"/>
                        <a14:foregroundMark x1="64876" y1="27691" x2="64095" y2="27474"/>
                        <a14:foregroundMark x1="91797" y1="56597" x2="99805" y2="55816"/>
                        <a14:foregroundMark x1="13639" y1="88194" x2="4557" y2="95573"/>
                        <a14:foregroundMark x1="3646" y1="96615" x2="260" y2="98872"/>
                        <a14:backgroundMark x1="39323" y1="41233" x2="28581" y2="59852"/>
                        <a14:backgroundMark x1="28581" y1="59852" x2="25326" y2="61328"/>
                      </a14:backgroundRemoval>
                    </a14:imgEffect>
                  </a14:imgLayer>
                </a14:imgProps>
              </a:ext>
            </a:extLst>
          </a:blip>
          <a:srcRect l="16152"/>
          <a:stretch/>
        </p:blipFill>
        <p:spPr>
          <a:xfrm>
            <a:off x="5048781" y="7305588"/>
            <a:ext cx="3545444" cy="3171307"/>
          </a:xfrm>
          <a:prstGeom prst="rect">
            <a:avLst/>
          </a:prstGeom>
        </p:spPr>
      </p:pic>
      <p:sp>
        <p:nvSpPr>
          <p:cNvPr id="14" name="Naslov 1">
            <a:extLst>
              <a:ext uri="{FF2B5EF4-FFF2-40B4-BE49-F238E27FC236}">
                <a16:creationId xmlns:a16="http://schemas.microsoft.com/office/drawing/2014/main" id="{E6455EE8-0E29-4058-A847-AF71FB8808EC}"/>
              </a:ext>
            </a:extLst>
          </p:cNvPr>
          <p:cNvSpPr txBox="1">
            <a:spLocks/>
          </p:cNvSpPr>
          <p:nvPr/>
        </p:nvSpPr>
        <p:spPr>
          <a:xfrm>
            <a:off x="1627520" y="-2403427"/>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CHIN</a:t>
            </a:r>
          </a:p>
        </p:txBody>
      </p:sp>
      <p:pic>
        <p:nvPicPr>
          <p:cNvPr id="19" name="Picture 6">
            <a:extLst>
              <a:ext uri="{FF2B5EF4-FFF2-40B4-BE49-F238E27FC236}">
                <a16:creationId xmlns:a16="http://schemas.microsoft.com/office/drawing/2014/main" id="{3113B67C-115C-4722-A19D-8E9BCFFA45F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0000" b="50001"/>
          <a:stretch/>
        </p:blipFill>
        <p:spPr bwMode="auto">
          <a:xfrm>
            <a:off x="5570971" y="-3424021"/>
            <a:ext cx="1257098" cy="159863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0" name="Picture 6">
            <a:extLst>
              <a:ext uri="{FF2B5EF4-FFF2-40B4-BE49-F238E27FC236}">
                <a16:creationId xmlns:a16="http://schemas.microsoft.com/office/drawing/2014/main" id="{CDD7744C-5976-4036-931D-CDB8EA1BD91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52003" b="50001"/>
          <a:stretch/>
        </p:blipFill>
        <p:spPr bwMode="auto">
          <a:xfrm>
            <a:off x="4741143" y="-4087295"/>
            <a:ext cx="1360000" cy="1801680"/>
          </a:xfrm>
          <a:prstGeom prst="rect">
            <a:avLst/>
          </a:prstGeom>
          <a:noFill/>
          <a:extLst>
            <a:ext uri="{909E8E84-426E-40DD-AFC4-6F175D3DCCD1}">
              <a14:hiddenFill xmlns:a14="http://schemas.microsoft.com/office/drawing/2010/main">
                <a:solidFill>
                  <a:srgbClr val="FFFFFF"/>
                </a:solidFill>
              </a14:hiddenFill>
            </a:ext>
          </a:extLst>
        </p:spPr>
      </p:pic>
      <p:sp>
        <p:nvSpPr>
          <p:cNvPr id="21" name="PoljeZBesedilom 20">
            <a:extLst>
              <a:ext uri="{FF2B5EF4-FFF2-40B4-BE49-F238E27FC236}">
                <a16:creationId xmlns:a16="http://schemas.microsoft.com/office/drawing/2014/main" id="{D4A30CCB-370A-43EE-ACC4-1E5443317E09}"/>
              </a:ext>
            </a:extLst>
          </p:cNvPr>
          <p:cNvSpPr txBox="1"/>
          <p:nvPr/>
        </p:nvSpPr>
        <p:spPr>
          <a:xfrm rot="21311363">
            <a:off x="4514235" y="-3874093"/>
            <a:ext cx="798948" cy="307777"/>
          </a:xfrm>
          <a:prstGeom prst="rect">
            <a:avLst/>
          </a:prstGeom>
          <a:noFill/>
        </p:spPr>
        <p:txBody>
          <a:bodyPr wrap="square" rtlCol="0">
            <a:spAutoFit/>
          </a:bodyPr>
          <a:lstStyle/>
          <a:p>
            <a:r>
              <a:rPr lang="sl-SI" sz="1400" b="1" dirty="0">
                <a:latin typeface="Ink Free" panose="03080402000500000000" pitchFamily="66" charset="0"/>
              </a:rPr>
              <a:t>ZHONG</a:t>
            </a:r>
          </a:p>
        </p:txBody>
      </p:sp>
      <p:sp>
        <p:nvSpPr>
          <p:cNvPr id="22" name="PoljeZBesedilom 21">
            <a:extLst>
              <a:ext uri="{FF2B5EF4-FFF2-40B4-BE49-F238E27FC236}">
                <a16:creationId xmlns:a16="http://schemas.microsoft.com/office/drawing/2014/main" id="{7F365619-D473-42A8-989D-2CDAD448590B}"/>
              </a:ext>
            </a:extLst>
          </p:cNvPr>
          <p:cNvSpPr txBox="1"/>
          <p:nvPr/>
        </p:nvSpPr>
        <p:spPr>
          <a:xfrm rot="21318019">
            <a:off x="5738800" y="-3504608"/>
            <a:ext cx="714399" cy="307777"/>
          </a:xfrm>
          <a:prstGeom prst="rect">
            <a:avLst/>
          </a:prstGeom>
          <a:noFill/>
        </p:spPr>
        <p:txBody>
          <a:bodyPr wrap="square" rtlCol="0">
            <a:spAutoFit/>
          </a:bodyPr>
          <a:lstStyle/>
          <a:p>
            <a:r>
              <a:rPr lang="sl-SI" sz="1400" b="1" dirty="0">
                <a:latin typeface="Ink Free" panose="03080402000500000000" pitchFamily="66" charset="0"/>
              </a:rPr>
              <a:t>GUO</a:t>
            </a:r>
          </a:p>
        </p:txBody>
      </p:sp>
      <p:pic>
        <p:nvPicPr>
          <p:cNvPr id="4114" name="Picture 18" descr="Chinese Lantern w/Velvet Look – 16″ – Theperfectco.com">
            <a:extLst>
              <a:ext uri="{FF2B5EF4-FFF2-40B4-BE49-F238E27FC236}">
                <a16:creationId xmlns:a16="http://schemas.microsoft.com/office/drawing/2014/main" id="{1344E03C-1557-4A2F-BD7D-A13D3471A382}"/>
              </a:ext>
            </a:extLst>
          </p:cNvPr>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436986" y="-1867688"/>
            <a:ext cx="1539240" cy="153924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8" descr="Chinese Lantern w/Velvet Look – 16″ – Theperfectco.com">
            <a:extLst>
              <a:ext uri="{FF2B5EF4-FFF2-40B4-BE49-F238E27FC236}">
                <a16:creationId xmlns:a16="http://schemas.microsoft.com/office/drawing/2014/main" id="{E3CC269E-B5C1-49B1-AE6D-E2BDF37E6325}"/>
              </a:ext>
            </a:extLst>
          </p:cNvPr>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310079" y="496825"/>
            <a:ext cx="1075873" cy="1075873"/>
          </a:xfrm>
          <a:prstGeom prst="rect">
            <a:avLst/>
          </a:prstGeom>
          <a:noFill/>
          <a:extLst>
            <a:ext uri="{909E8E84-426E-40DD-AFC4-6F175D3DCCD1}">
              <a14:hiddenFill xmlns:a14="http://schemas.microsoft.com/office/drawing/2010/main">
                <a:solidFill>
                  <a:srgbClr val="FFFFFF"/>
                </a:solidFill>
              </a14:hiddenFill>
            </a:ext>
          </a:extLst>
        </p:spPr>
      </p:pic>
      <p:pic>
        <p:nvPicPr>
          <p:cNvPr id="5" name="Slika 4">
            <a:extLst>
              <a:ext uri="{FF2B5EF4-FFF2-40B4-BE49-F238E27FC236}">
                <a16:creationId xmlns:a16="http://schemas.microsoft.com/office/drawing/2014/main" id="{97062D79-8211-4652-B4EF-25CCA72287C5}"/>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600" b="90000" l="4800" r="92000">
                        <a14:foregroundMark x1="9200" y1="15200" x2="8200" y2="14200"/>
                        <a14:foregroundMark x1="12000" y1="9600" x2="12000" y2="9600"/>
                        <a14:foregroundMark x1="4800" y1="10400" x2="4800" y2="10400"/>
                        <a14:foregroundMark x1="92000" y1="80400" x2="91400" y2="79200"/>
                        <a14:backgroundMark x1="27200" y1="27600" x2="27800" y2="28800"/>
                      </a14:backgroundRemoval>
                    </a14:imgEffect>
                  </a14:imgLayer>
                </a14:imgProps>
              </a:ext>
            </a:extLst>
          </a:blip>
          <a:stretch>
            <a:fillRect/>
          </a:stretch>
        </p:blipFill>
        <p:spPr>
          <a:xfrm rot="16200000">
            <a:off x="8224749" y="-5694209"/>
            <a:ext cx="3322021" cy="3322021"/>
          </a:xfrm>
          <a:prstGeom prst="rect">
            <a:avLst/>
          </a:prstGeom>
        </p:spPr>
      </p:pic>
      <p:sp>
        <p:nvSpPr>
          <p:cNvPr id="31" name="Naslov 1">
            <a:extLst>
              <a:ext uri="{FF2B5EF4-FFF2-40B4-BE49-F238E27FC236}">
                <a16:creationId xmlns:a16="http://schemas.microsoft.com/office/drawing/2014/main" id="{D7C88A67-9E68-4E91-B1B0-4BAB5ED6B5E6}"/>
              </a:ext>
            </a:extLst>
          </p:cNvPr>
          <p:cNvSpPr txBox="1">
            <a:spLocks/>
          </p:cNvSpPr>
          <p:nvPr/>
        </p:nvSpPr>
        <p:spPr>
          <a:xfrm rot="20129910">
            <a:off x="8119651" y="-3342193"/>
            <a:ext cx="1462129"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12500" b="1" dirty="0">
                <a:latin typeface="Ink Free" panose="03080402000500000000" pitchFamily="66" charset="0"/>
                <a:cs typeface="Amatic SC" panose="00000800000000000000" pitchFamily="2" charset="-79"/>
              </a:rPr>
              <a:t>A</a:t>
            </a:r>
          </a:p>
        </p:txBody>
      </p:sp>
      <p:pic>
        <p:nvPicPr>
          <p:cNvPr id="4124" name="Picture 28" descr="Cherry Blossom Branch Png , Png Download - Chinese Flowers Png, Transparent  Png , Transparent Png Image - PNGitem">
            <a:extLst>
              <a:ext uri="{FF2B5EF4-FFF2-40B4-BE49-F238E27FC236}">
                <a16:creationId xmlns:a16="http://schemas.microsoft.com/office/drawing/2014/main" id="{8C4DBB21-EABB-479C-B5D2-DB49BCE2F785}"/>
              </a:ext>
            </a:extLst>
          </p:cNvPr>
          <p:cNvPicPr>
            <a:picLocks noChangeAspect="1" noChangeArrowheads="1"/>
          </p:cNvPicPr>
          <p:nvPr/>
        </p:nvPicPr>
        <p:blipFill>
          <a:blip r:embed="rId11">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701597">
            <a:off x="-2285877" y="-4272096"/>
            <a:ext cx="3986982" cy="1789506"/>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8" descr="Cherry Blossom Branch Png , Png Download - Chinese Flowers Png, Transparent  Png , Transparent Png Image - PNGitem">
            <a:extLst>
              <a:ext uri="{FF2B5EF4-FFF2-40B4-BE49-F238E27FC236}">
                <a16:creationId xmlns:a16="http://schemas.microsoft.com/office/drawing/2014/main" id="{DFDAFB72-63F5-4509-8E2C-E867294EFBA1}"/>
              </a:ext>
            </a:extLst>
          </p:cNvPr>
          <p:cNvPicPr>
            <a:picLocks noChangeAspect="1" noChangeArrowheads="1"/>
          </p:cNvPicPr>
          <p:nvPr/>
        </p:nvPicPr>
        <p:blipFill>
          <a:blip r:embed="rId11">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343937">
            <a:off x="-3255222" y="-2861123"/>
            <a:ext cx="3291017" cy="1477131"/>
          </a:xfrm>
          <a:prstGeom prst="rect">
            <a:avLst/>
          </a:prstGeom>
          <a:noFill/>
          <a:extLst>
            <a:ext uri="{909E8E84-426E-40DD-AFC4-6F175D3DCCD1}">
              <a14:hiddenFill xmlns:a14="http://schemas.microsoft.com/office/drawing/2010/main">
                <a:solidFill>
                  <a:srgbClr val="FFFFFF"/>
                </a:solidFill>
              </a14:hiddenFill>
            </a:ext>
          </a:extLst>
        </p:spPr>
      </p:pic>
      <p:pic>
        <p:nvPicPr>
          <p:cNvPr id="37" name="Slika 36">
            <a:extLst>
              <a:ext uri="{FF2B5EF4-FFF2-40B4-BE49-F238E27FC236}">
                <a16:creationId xmlns:a16="http://schemas.microsoft.com/office/drawing/2014/main" id="{2FBD9227-B943-4EE5-8267-399B8E1265CC}"/>
              </a:ext>
            </a:extLst>
          </p:cNvPr>
          <p:cNvPicPr>
            <a:picLocks noChangeAspect="1"/>
          </p:cNvPicPr>
          <p:nvPr/>
        </p:nvPicPr>
        <p:blipFill rotWithShape="1">
          <a:blip r:embed="rId12">
            <a:extLst>
              <a:ext uri="{BEBA8EAE-BF5A-486C-A8C5-ECC9F3942E4B}">
                <a14:imgProps xmlns:a14="http://schemas.microsoft.com/office/drawing/2010/main">
                  <a14:imgLayer r:embed="rId10">
                    <a14:imgEffect>
                      <a14:backgroundRemoval t="9600" b="90000" l="4800" r="92000">
                        <a14:foregroundMark x1="9200" y1="15200" x2="8200" y2="14200"/>
                        <a14:foregroundMark x1="4800" y1="10400" x2="4800" y2="10400"/>
                        <a14:backgroundMark x1="27200" y1="27600" x2="27800" y2="28800"/>
                        <a14:backgroundMark x1="91000" y1="79000" x2="52400" y2="43400"/>
                        <a14:backgroundMark x1="52400" y1="43400" x2="39600" y2="36000"/>
                        <a14:backgroundMark x1="39600" y1="36000" x2="34000" y2="25800"/>
                        <a14:backgroundMark x1="28800" y1="22600" x2="12200" y2="7400"/>
                        <a14:backgroundMark x1="12200" y1="9000" x2="43600" y2="34800"/>
                        <a14:backgroundMark x1="43600" y1="38800" x2="92600" y2="83800"/>
                        <a14:backgroundMark x1="28200" y1="27400" x2="33000" y2="32600"/>
                        <a14:backgroundMark x1="41000" y1="39600" x2="48800" y2="46200"/>
                        <a14:backgroundMark x1="48800" y1="47000" x2="61400" y2="57600"/>
                      </a14:backgroundRemoval>
                    </a14:imgEffect>
                  </a14:imgLayer>
                </a14:imgProps>
              </a:ext>
            </a:extLst>
          </a:blip>
          <a:srcRect t="-1962" r="4733"/>
          <a:stretch/>
        </p:blipFill>
        <p:spPr>
          <a:xfrm rot="16200000">
            <a:off x="8296902" y="-5648190"/>
            <a:ext cx="3164809" cy="3387194"/>
          </a:xfrm>
          <a:prstGeom prst="rect">
            <a:avLst/>
          </a:prstGeom>
        </p:spPr>
      </p:pic>
      <p:pic>
        <p:nvPicPr>
          <p:cNvPr id="15" name="Picture 8" descr="Pagodaoffogongtemple2019">
            <a:extLst>
              <a:ext uri="{FF2B5EF4-FFF2-40B4-BE49-F238E27FC236}">
                <a16:creationId xmlns:a16="http://schemas.microsoft.com/office/drawing/2014/main" id="{8E7DE11A-EFA3-44FF-8B52-FA2FB4D5878E}"/>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9896" b="91927" l="9961" r="89844">
                        <a14:foregroundMark x1="53027" y1="23698" x2="58594" y2="29036"/>
                        <a14:foregroundMark x1="38086" y1="84896" x2="38379" y2="88672"/>
                        <a14:foregroundMark x1="39258" y1="88021" x2="47266" y2="91927"/>
                        <a14:foregroundMark x1="51074" y1="91927" x2="57422" y2="91927"/>
                        <a14:foregroundMark x1="57422" y1="91927" x2="59375" y2="91667"/>
                        <a14:foregroundMark x1="63184" y1="83984" x2="67908" y2="87718"/>
                        <a14:foregroundMark x1="39355" y1="38151" x2="48242" y2="36589"/>
                        <a14:foregroundMark x1="40820" y1="48307" x2="43066" y2="48047"/>
                        <a14:foregroundMark x1="37988" y1="49089" x2="37988" y2="49089"/>
                        <a14:backgroundMark x1="25391" y1="37630" x2="25586" y2="72786"/>
                        <a14:backgroundMark x1="70020" y1="40625" x2="78711" y2="71745"/>
                        <a14:backgroundMark x1="80957" y1="68099" x2="87598" y2="69792"/>
                        <a14:backgroundMark x1="64453" y1="55078" x2="67969" y2="61849"/>
                        <a14:backgroundMark x1="66504" y1="54167" x2="65234" y2="52344"/>
                        <a14:backgroundMark x1="72363" y1="66406" x2="76367" y2="76563"/>
                        <a14:backgroundMark x1="70605" y1="81510" x2="69238" y2="94010"/>
                        <a14:backgroundMark x1="71582" y1="85286" x2="63770" y2="97786"/>
                        <a14:backgroundMark x1="71777" y1="84635" x2="73535" y2="92708"/>
                        <a14:backgroundMark x1="73535" y1="92708" x2="70605" y2="82813"/>
                        <a14:backgroundMark x1="27637" y1="88542" x2="37598" y2="96354"/>
                        <a14:backgroundMark x1="36230" y1="58203" x2="36230" y2="58203"/>
                        <a14:backgroundMark x1="36230" y1="68620" x2="36230" y2="68620"/>
                        <a14:backgroundMark x1="35254" y1="69792" x2="35254" y2="69792"/>
                        <a14:backgroundMark x1="37500" y1="47005" x2="37500" y2="47005"/>
                        <a14:backgroundMark x1="63184" y1="63542" x2="71582" y2="66016"/>
                        <a14:backgroundMark x1="62695" y1="63542" x2="62891" y2="63542"/>
                        <a14:backgroundMark x1="61719" y1="62630" x2="62891" y2="62891"/>
                        <a14:backgroundMark x1="62500" y1="57552" x2="62500" y2="57552"/>
                        <a14:backgroundMark x1="63184" y1="67708" x2="64648" y2="69661"/>
                        <a14:backgroundMark x1="65723" y1="70313" x2="66211" y2="71094"/>
                        <a14:backgroundMark x1="33691" y1="74870" x2="36230" y2="73698"/>
                      </a14:backgroundRemoval>
                    </a14:imgEffect>
                  </a14:imgLayer>
                </a14:imgProps>
              </a:ext>
              <a:ext uri="{28A0092B-C50C-407E-A947-70E740481C1C}">
                <a14:useLocalDpi xmlns:a14="http://schemas.microsoft.com/office/drawing/2010/main" val="0"/>
              </a:ext>
            </a:extLst>
          </a:blip>
          <a:srcRect l="31052" t="8679" r="31234"/>
          <a:stretch/>
        </p:blipFill>
        <p:spPr bwMode="auto">
          <a:xfrm>
            <a:off x="11622613" y="6637680"/>
            <a:ext cx="3119291" cy="5664832"/>
          </a:xfrm>
          <a:prstGeom prst="rect">
            <a:avLst/>
          </a:prstGeom>
          <a:noFill/>
          <a:extLst>
            <a:ext uri="{909E8E84-426E-40DD-AFC4-6F175D3DCCD1}">
              <a14:hiddenFill xmlns:a14="http://schemas.microsoft.com/office/drawing/2010/main">
                <a:solidFill>
                  <a:srgbClr val="FFFFFF"/>
                </a:solidFill>
              </a14:hiddenFill>
            </a:ext>
          </a:extLst>
        </p:spPr>
      </p:pic>
      <p:pic>
        <p:nvPicPr>
          <p:cNvPr id="4138" name="Picture 42" descr="Building In China Png Image - Shinto Shrine, Transparent Png , Transparent  Png Image - PNGitem">
            <a:extLst>
              <a:ext uri="{FF2B5EF4-FFF2-40B4-BE49-F238E27FC236}">
                <a16:creationId xmlns:a16="http://schemas.microsoft.com/office/drawing/2014/main" id="{F466DC2B-87B9-4E95-B533-8ACC0CEF4BE6}"/>
              </a:ext>
            </a:extLst>
          </p:cNvPr>
          <p:cNvPicPr>
            <a:picLocks noChangeAspect="1" noChangeArrowheads="1"/>
          </p:cNvPicPr>
          <p:nvPr/>
        </p:nvPicPr>
        <p:blipFill>
          <a:blip r:embed="rId15">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20686810">
            <a:off x="7076220" y="7211612"/>
            <a:ext cx="3924611" cy="384713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traditional chinese wedding dress for bride,cheap - OFF 58%  -aaronjacobsproductions.com">
            <a:extLst>
              <a:ext uri="{FF2B5EF4-FFF2-40B4-BE49-F238E27FC236}">
                <a16:creationId xmlns:a16="http://schemas.microsoft.com/office/drawing/2014/main" id="{D0765357-3938-4B06-9694-6228EA30245B}"/>
              </a:ext>
            </a:extLst>
          </p:cNvPr>
          <p:cNvPicPr>
            <a:picLocks noChangeAspect="1" noChangeArrowheads="1"/>
          </p:cNvPicPr>
          <p:nvPr/>
        </p:nvPicPr>
        <p:blipFill>
          <a:blip r:embed="rId16">
            <a:extLst>
              <a:ext uri="{BEBA8EAE-BF5A-486C-A8C5-ECC9F3942E4B}">
                <a14:imgProps xmlns:a14="http://schemas.microsoft.com/office/drawing/2010/main">
                  <a14:imgLayer r:embed="rId17">
                    <a14:imgEffect>
                      <a14:backgroundRemoval t="1625" b="94625" l="8875" r="90000">
                        <a14:foregroundMark x1="47750" y1="8125" x2="47750" y2="7250"/>
                        <a14:foregroundMark x1="32750" y1="94625" x2="32750" y2="94625"/>
                        <a14:foregroundMark x1="8875" y1="80250" x2="8875" y2="80250"/>
                        <a14:foregroundMark x1="33000" y1="42625" x2="33000" y2="42625"/>
                        <a14:foregroundMark x1="31875" y1="42125" x2="31875" y2="42125"/>
                        <a14:foregroundMark x1="51375" y1="5625" x2="51375" y2="5625"/>
                        <a14:foregroundMark x1="53125" y1="4125" x2="53125" y2="4125"/>
                        <a14:foregroundMark x1="53500" y1="4875" x2="53500" y2="4875"/>
                        <a14:foregroundMark x1="49875" y1="2250" x2="49875" y2="2250"/>
                        <a14:foregroundMark x1="49125" y1="4000" x2="49125" y2="4000"/>
                        <a14:foregroundMark x1="53500" y1="18625" x2="53500" y2="18625"/>
                        <a14:foregroundMark x1="43375" y1="34000" x2="43375" y2="34750"/>
                        <a14:foregroundMark x1="43375" y1="33750" x2="43375" y2="34000"/>
                        <a14:foregroundMark x1="43000" y1="36500" x2="43000" y2="36500"/>
                        <a14:foregroundMark x1="24625" y1="44125" x2="24625" y2="44125"/>
                        <a14:foregroundMark x1="23625" y1="44625" x2="23625" y2="44625"/>
                        <a14:foregroundMark x1="23375" y1="45375" x2="23375" y2="45375"/>
                        <a14:backgroundMark x1="44250" y1="4625" x2="42750" y2="7875"/>
                        <a14:backgroundMark x1="43500" y1="9875" x2="43500" y2="9875"/>
                        <a14:backgroundMark x1="52042" y1="2250" x2="52375" y2="2625"/>
                        <a14:backgroundMark x1="51375" y1="1500" x2="52042" y2="2250"/>
                        <a14:backgroundMark x1="43750" y1="9500" x2="43250" y2="9750"/>
                        <a14:backgroundMark x1="39000" y1="42250" x2="39375" y2="41500"/>
                        <a14:backgroundMark x1="39375" y1="41500" x2="40125" y2="40875"/>
                        <a14:backgroundMark x1="40250" y1="40500" x2="40750" y2="39875"/>
                        <a14:backgroundMark x1="41000" y1="39500" x2="41250" y2="38750"/>
                        <a14:backgroundMark x1="41625" y1="38250" x2="41625" y2="38250"/>
                        <a14:backgroundMark x1="58875" y1="38500" x2="58875" y2="38500"/>
                        <a14:backgroundMark x1="58125" y1="37750" x2="58125" y2="37750"/>
                        <a14:backgroundMark x1="57750" y1="37375" x2="57750" y2="37375"/>
                        <a14:backgroundMark x1="57250" y1="36125" x2="57250" y2="36125"/>
                        <a14:backgroundMark x1="56750" y1="35125" x2="56750" y2="35125"/>
                        <a14:backgroundMark x1="56375" y1="34250" x2="56375" y2="34250"/>
                        <a14:backgroundMark x1="56250" y1="33250" x2="56250" y2="33250"/>
                        <a14:backgroundMark x1="56125" y1="32625" x2="56125" y2="32625"/>
                        <a14:backgroundMark x1="56000" y1="32250" x2="56000" y2="32250"/>
                        <a14:backgroundMark x1="55875" y1="31750" x2="55875" y2="31750"/>
                        <a14:backgroundMark x1="55750" y1="31000" x2="55750" y2="31000"/>
                        <a14:backgroundMark x1="42000" y1="37250" x2="42000" y2="37250"/>
                        <a14:backgroundMark x1="42375" y1="36375" x2="42375" y2="36375"/>
                        <a14:backgroundMark x1="42625" y1="35250" x2="42625" y2="35250"/>
                        <a14:backgroundMark x1="42500" y1="36000" x2="42500" y2="35750"/>
                        <a14:backgroundMark x1="42875" y1="33250" x2="42875" y2="33250"/>
                        <a14:backgroundMark x1="43000" y1="32875" x2="43000" y2="32875"/>
                        <a14:backgroundMark x1="42750" y1="34000" x2="42750" y2="34000"/>
                        <a14:backgroundMark x1="31750" y1="96625" x2="33000" y2="96875"/>
                        <a14:backgroundMark x1="41500" y1="95125" x2="41750" y2="95000"/>
                      </a14:backgroundRemoval>
                    </a14:imgEffect>
                  </a14:imgLayer>
                </a14:imgProps>
              </a:ext>
              <a:ext uri="{28A0092B-C50C-407E-A947-70E740481C1C}">
                <a14:useLocalDpi xmlns:a14="http://schemas.microsoft.com/office/drawing/2010/main" val="0"/>
              </a:ext>
            </a:extLst>
          </a:blip>
          <a:srcRect/>
          <a:stretch>
            <a:fillRect/>
          </a:stretch>
        </p:blipFill>
        <p:spPr bwMode="auto">
          <a:xfrm>
            <a:off x="-5151162" y="4979355"/>
            <a:ext cx="5752409" cy="57524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urist wrestles with panda in Chinese zoo – DW – 10/30/2016">
            <a:extLst>
              <a:ext uri="{FF2B5EF4-FFF2-40B4-BE49-F238E27FC236}">
                <a16:creationId xmlns:a16="http://schemas.microsoft.com/office/drawing/2014/main" id="{87EA134F-9B8D-4B3D-8885-5A24F6B4DB11}"/>
              </a:ext>
            </a:extLst>
          </p:cNvPr>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4777363" y="296551"/>
            <a:ext cx="8279188" cy="6692253"/>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44" name="Oblaček govora: pravokotnik z zaobljenimi vogali 43">
            <a:extLst>
              <a:ext uri="{FF2B5EF4-FFF2-40B4-BE49-F238E27FC236}">
                <a16:creationId xmlns:a16="http://schemas.microsoft.com/office/drawing/2014/main" id="{0B4CF812-96CD-4AEC-B923-E518504D5E3A}"/>
              </a:ext>
            </a:extLst>
          </p:cNvPr>
          <p:cNvSpPr/>
          <p:nvPr/>
        </p:nvSpPr>
        <p:spPr>
          <a:xfrm>
            <a:off x="601247" y="3856172"/>
            <a:ext cx="4272031" cy="1369595"/>
          </a:xfrm>
          <a:custGeom>
            <a:avLst/>
            <a:gdLst>
              <a:gd name="connsiteX0" fmla="*/ 0 w 4272031"/>
              <a:gd name="connsiteY0" fmla="*/ 228270 h 1369595"/>
              <a:gd name="connsiteX1" fmla="*/ 228270 w 4272031"/>
              <a:gd name="connsiteY1" fmla="*/ 0 h 1369595"/>
              <a:gd name="connsiteX2" fmla="*/ 771570 w 4272031"/>
              <a:gd name="connsiteY2" fmla="*/ 0 h 1369595"/>
              <a:gd name="connsiteX3" fmla="*/ 1382781 w 4272031"/>
              <a:gd name="connsiteY3" fmla="*/ 0 h 1369595"/>
              <a:gd name="connsiteX4" fmla="*/ 1926081 w 4272031"/>
              <a:gd name="connsiteY4" fmla="*/ 0 h 1369595"/>
              <a:gd name="connsiteX5" fmla="*/ 2492018 w 4272031"/>
              <a:gd name="connsiteY5" fmla="*/ 0 h 1369595"/>
              <a:gd name="connsiteX6" fmla="*/ 2492018 w 4272031"/>
              <a:gd name="connsiteY6" fmla="*/ 0 h 1369595"/>
              <a:gd name="connsiteX7" fmla="*/ 3026022 w 4272031"/>
              <a:gd name="connsiteY7" fmla="*/ 0 h 1369595"/>
              <a:gd name="connsiteX8" fmla="*/ 3560026 w 4272031"/>
              <a:gd name="connsiteY8" fmla="*/ 0 h 1369595"/>
              <a:gd name="connsiteX9" fmla="*/ 4043761 w 4272031"/>
              <a:gd name="connsiteY9" fmla="*/ 0 h 1369595"/>
              <a:gd name="connsiteX10" fmla="*/ 4272031 w 4272031"/>
              <a:gd name="connsiteY10" fmla="*/ 228270 h 1369595"/>
              <a:gd name="connsiteX11" fmla="*/ 4272031 w 4272031"/>
              <a:gd name="connsiteY11" fmla="*/ 798930 h 1369595"/>
              <a:gd name="connsiteX12" fmla="*/ 4704981 w 4272031"/>
              <a:gd name="connsiteY12" fmla="*/ 889080 h 1369595"/>
              <a:gd name="connsiteX13" fmla="*/ 5108411 w 4272031"/>
              <a:gd name="connsiteY13" fmla="*/ 973083 h 1369595"/>
              <a:gd name="connsiteX14" fmla="*/ 5629919 w 4272031"/>
              <a:gd name="connsiteY14" fmla="*/ 1081672 h 1369595"/>
              <a:gd name="connsiteX15" fmla="*/ 6151427 w 4272031"/>
              <a:gd name="connsiteY15" fmla="*/ 1190261 h 1369595"/>
              <a:gd name="connsiteX16" fmla="*/ 6643416 w 4272031"/>
              <a:gd name="connsiteY16" fmla="*/ 1292704 h 1369595"/>
              <a:gd name="connsiteX17" fmla="*/ 7223962 w 4272031"/>
              <a:gd name="connsiteY17" fmla="*/ 1413586 h 1369595"/>
              <a:gd name="connsiteX18" fmla="*/ 6604056 w 4272031"/>
              <a:gd name="connsiteY18" fmla="*/ 1356412 h 1369595"/>
              <a:gd name="connsiteX19" fmla="*/ 6102228 w 4272031"/>
              <a:gd name="connsiteY19" fmla="*/ 1310128 h 1369595"/>
              <a:gd name="connsiteX20" fmla="*/ 5541361 w 4272031"/>
              <a:gd name="connsiteY20" fmla="*/ 1258400 h 1369595"/>
              <a:gd name="connsiteX21" fmla="*/ 4980494 w 4272031"/>
              <a:gd name="connsiteY21" fmla="*/ 1206671 h 1369595"/>
              <a:gd name="connsiteX22" fmla="*/ 4272031 w 4272031"/>
              <a:gd name="connsiteY22" fmla="*/ 1141329 h 1369595"/>
              <a:gd name="connsiteX23" fmla="*/ 4272031 w 4272031"/>
              <a:gd name="connsiteY23" fmla="*/ 1141325 h 1369595"/>
              <a:gd name="connsiteX24" fmla="*/ 4043761 w 4272031"/>
              <a:gd name="connsiteY24" fmla="*/ 1369595 h 1369595"/>
              <a:gd name="connsiteX25" fmla="*/ 3560026 w 4272031"/>
              <a:gd name="connsiteY25" fmla="*/ 1369595 h 1369595"/>
              <a:gd name="connsiteX26" fmla="*/ 3047382 w 4272031"/>
              <a:gd name="connsiteY26" fmla="*/ 1369595 h 1369595"/>
              <a:gd name="connsiteX27" fmla="*/ 2492018 w 4272031"/>
              <a:gd name="connsiteY27" fmla="*/ 1369595 h 1369595"/>
              <a:gd name="connsiteX28" fmla="*/ 2492018 w 4272031"/>
              <a:gd name="connsiteY28" fmla="*/ 1369595 h 1369595"/>
              <a:gd name="connsiteX29" fmla="*/ 1971356 w 4272031"/>
              <a:gd name="connsiteY29" fmla="*/ 1369595 h 1369595"/>
              <a:gd name="connsiteX30" fmla="*/ 1405419 w 4272031"/>
              <a:gd name="connsiteY30" fmla="*/ 1369595 h 1369595"/>
              <a:gd name="connsiteX31" fmla="*/ 907394 w 4272031"/>
              <a:gd name="connsiteY31" fmla="*/ 1369595 h 1369595"/>
              <a:gd name="connsiteX32" fmla="*/ 228270 w 4272031"/>
              <a:gd name="connsiteY32" fmla="*/ 1369595 h 1369595"/>
              <a:gd name="connsiteX33" fmla="*/ 0 w 4272031"/>
              <a:gd name="connsiteY33" fmla="*/ 1141325 h 1369595"/>
              <a:gd name="connsiteX34" fmla="*/ 0 w 4272031"/>
              <a:gd name="connsiteY34" fmla="*/ 1141329 h 1369595"/>
              <a:gd name="connsiteX35" fmla="*/ 0 w 4272031"/>
              <a:gd name="connsiteY35" fmla="*/ 798930 h 1369595"/>
              <a:gd name="connsiteX36" fmla="*/ 0 w 4272031"/>
              <a:gd name="connsiteY36" fmla="*/ 798930 h 1369595"/>
              <a:gd name="connsiteX37" fmla="*/ 0 w 4272031"/>
              <a:gd name="connsiteY37" fmla="*/ 228270 h 1369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272031" h="1369595" fill="none" extrusionOk="0">
                <a:moveTo>
                  <a:pt x="0" y="228270"/>
                </a:moveTo>
                <a:cubicBezTo>
                  <a:pt x="12937" y="71406"/>
                  <a:pt x="131725" y="-10913"/>
                  <a:pt x="228270" y="0"/>
                </a:cubicBezTo>
                <a:cubicBezTo>
                  <a:pt x="447368" y="-27140"/>
                  <a:pt x="582477" y="2957"/>
                  <a:pt x="771570" y="0"/>
                </a:cubicBezTo>
                <a:cubicBezTo>
                  <a:pt x="960663" y="-2957"/>
                  <a:pt x="1177109" y="25193"/>
                  <a:pt x="1382781" y="0"/>
                </a:cubicBezTo>
                <a:cubicBezTo>
                  <a:pt x="1588453" y="-25193"/>
                  <a:pt x="1710116" y="26939"/>
                  <a:pt x="1926081" y="0"/>
                </a:cubicBezTo>
                <a:cubicBezTo>
                  <a:pt x="2142046" y="-26939"/>
                  <a:pt x="2358974" y="11078"/>
                  <a:pt x="2492018" y="0"/>
                </a:cubicBezTo>
                <a:lnTo>
                  <a:pt x="2492018" y="0"/>
                </a:lnTo>
                <a:cubicBezTo>
                  <a:pt x="2641150" y="-43359"/>
                  <a:pt x="2834081" y="28782"/>
                  <a:pt x="3026022" y="0"/>
                </a:cubicBezTo>
                <a:cubicBezTo>
                  <a:pt x="3217963" y="-28782"/>
                  <a:pt x="3422516" y="21509"/>
                  <a:pt x="3560026" y="0"/>
                </a:cubicBezTo>
                <a:cubicBezTo>
                  <a:pt x="3785938" y="-30125"/>
                  <a:pt x="3810727" y="42719"/>
                  <a:pt x="4043761" y="0"/>
                </a:cubicBezTo>
                <a:cubicBezTo>
                  <a:pt x="4174273" y="-26146"/>
                  <a:pt x="4279013" y="99712"/>
                  <a:pt x="4272031" y="228270"/>
                </a:cubicBezTo>
                <a:cubicBezTo>
                  <a:pt x="4330956" y="501215"/>
                  <a:pt x="4221801" y="555404"/>
                  <a:pt x="4272031" y="798930"/>
                </a:cubicBezTo>
                <a:cubicBezTo>
                  <a:pt x="4444759" y="830557"/>
                  <a:pt x="4570277" y="888952"/>
                  <a:pt x="4704981" y="889080"/>
                </a:cubicBezTo>
                <a:cubicBezTo>
                  <a:pt x="4839685" y="889208"/>
                  <a:pt x="5023630" y="969551"/>
                  <a:pt x="5108411" y="973083"/>
                </a:cubicBezTo>
                <a:cubicBezTo>
                  <a:pt x="5193192" y="976615"/>
                  <a:pt x="5506238" y="1077205"/>
                  <a:pt x="5629919" y="1081672"/>
                </a:cubicBezTo>
                <a:cubicBezTo>
                  <a:pt x="5753600" y="1086139"/>
                  <a:pt x="5939563" y="1205758"/>
                  <a:pt x="6151427" y="1190261"/>
                </a:cubicBezTo>
                <a:cubicBezTo>
                  <a:pt x="6363291" y="1174765"/>
                  <a:pt x="6502280" y="1307701"/>
                  <a:pt x="6643416" y="1292704"/>
                </a:cubicBezTo>
                <a:cubicBezTo>
                  <a:pt x="6784552" y="1277707"/>
                  <a:pt x="6956813" y="1401672"/>
                  <a:pt x="7223962" y="1413586"/>
                </a:cubicBezTo>
                <a:cubicBezTo>
                  <a:pt x="7035461" y="1448668"/>
                  <a:pt x="6770873" y="1332383"/>
                  <a:pt x="6604056" y="1356412"/>
                </a:cubicBezTo>
                <a:cubicBezTo>
                  <a:pt x="6437238" y="1380441"/>
                  <a:pt x="6228915" y="1277744"/>
                  <a:pt x="6102228" y="1310128"/>
                </a:cubicBezTo>
                <a:cubicBezTo>
                  <a:pt x="5975542" y="1342512"/>
                  <a:pt x="5764728" y="1262398"/>
                  <a:pt x="5541361" y="1258400"/>
                </a:cubicBezTo>
                <a:cubicBezTo>
                  <a:pt x="5317994" y="1254401"/>
                  <a:pt x="5178842" y="1203092"/>
                  <a:pt x="4980494" y="1206671"/>
                </a:cubicBezTo>
                <a:cubicBezTo>
                  <a:pt x="4782146" y="1210250"/>
                  <a:pt x="4539168" y="1108906"/>
                  <a:pt x="4272031" y="1141329"/>
                </a:cubicBezTo>
                <a:lnTo>
                  <a:pt x="4272031" y="1141325"/>
                </a:lnTo>
                <a:cubicBezTo>
                  <a:pt x="4272011" y="1253519"/>
                  <a:pt x="4138469" y="1367874"/>
                  <a:pt x="4043761" y="1369595"/>
                </a:cubicBezTo>
                <a:cubicBezTo>
                  <a:pt x="3941133" y="1402348"/>
                  <a:pt x="3779315" y="1350292"/>
                  <a:pt x="3560026" y="1369595"/>
                </a:cubicBezTo>
                <a:cubicBezTo>
                  <a:pt x="3422243" y="1404459"/>
                  <a:pt x="3250030" y="1324223"/>
                  <a:pt x="3047382" y="1369595"/>
                </a:cubicBezTo>
                <a:cubicBezTo>
                  <a:pt x="2844734" y="1414967"/>
                  <a:pt x="2661951" y="1323392"/>
                  <a:pt x="2492018" y="1369595"/>
                </a:cubicBezTo>
                <a:lnTo>
                  <a:pt x="2492018" y="1369595"/>
                </a:lnTo>
                <a:cubicBezTo>
                  <a:pt x="2334708" y="1416985"/>
                  <a:pt x="2200926" y="1325120"/>
                  <a:pt x="1971356" y="1369595"/>
                </a:cubicBezTo>
                <a:cubicBezTo>
                  <a:pt x="1741786" y="1414070"/>
                  <a:pt x="1663361" y="1341946"/>
                  <a:pt x="1405419" y="1369595"/>
                </a:cubicBezTo>
                <a:cubicBezTo>
                  <a:pt x="1147477" y="1397244"/>
                  <a:pt x="1107620" y="1362125"/>
                  <a:pt x="907394" y="1369595"/>
                </a:cubicBezTo>
                <a:cubicBezTo>
                  <a:pt x="707168" y="1377065"/>
                  <a:pt x="461617" y="1326321"/>
                  <a:pt x="228270" y="1369595"/>
                </a:cubicBezTo>
                <a:cubicBezTo>
                  <a:pt x="85376" y="1375825"/>
                  <a:pt x="2821" y="1269818"/>
                  <a:pt x="0" y="1141325"/>
                </a:cubicBezTo>
                <a:lnTo>
                  <a:pt x="0" y="1141329"/>
                </a:lnTo>
                <a:cubicBezTo>
                  <a:pt x="-25865" y="1049995"/>
                  <a:pt x="33176" y="910888"/>
                  <a:pt x="0" y="798930"/>
                </a:cubicBezTo>
                <a:lnTo>
                  <a:pt x="0" y="798930"/>
                </a:lnTo>
                <a:cubicBezTo>
                  <a:pt x="-18163" y="517675"/>
                  <a:pt x="33550" y="465036"/>
                  <a:pt x="0" y="228270"/>
                </a:cubicBezTo>
                <a:close/>
              </a:path>
              <a:path w="4272031" h="1369595" stroke="0" extrusionOk="0">
                <a:moveTo>
                  <a:pt x="0" y="228270"/>
                </a:moveTo>
                <a:cubicBezTo>
                  <a:pt x="-19985" y="112918"/>
                  <a:pt x="70208" y="11473"/>
                  <a:pt x="228270" y="0"/>
                </a:cubicBezTo>
                <a:cubicBezTo>
                  <a:pt x="384233" y="-17160"/>
                  <a:pt x="696188" y="970"/>
                  <a:pt x="839482" y="0"/>
                </a:cubicBezTo>
                <a:cubicBezTo>
                  <a:pt x="982776" y="-970"/>
                  <a:pt x="1196935" y="60298"/>
                  <a:pt x="1428056" y="0"/>
                </a:cubicBezTo>
                <a:cubicBezTo>
                  <a:pt x="1659177" y="-60298"/>
                  <a:pt x="2251609" y="123488"/>
                  <a:pt x="2492018" y="0"/>
                </a:cubicBezTo>
                <a:lnTo>
                  <a:pt x="2492018" y="0"/>
                </a:lnTo>
                <a:cubicBezTo>
                  <a:pt x="2701229" y="-43175"/>
                  <a:pt x="2882637" y="48414"/>
                  <a:pt x="3036702" y="0"/>
                </a:cubicBezTo>
                <a:cubicBezTo>
                  <a:pt x="3190767" y="-48414"/>
                  <a:pt x="3377459" y="47838"/>
                  <a:pt x="3560026" y="0"/>
                </a:cubicBezTo>
                <a:cubicBezTo>
                  <a:pt x="3722073" y="-39985"/>
                  <a:pt x="3843386" y="53286"/>
                  <a:pt x="4043761" y="0"/>
                </a:cubicBezTo>
                <a:cubicBezTo>
                  <a:pt x="4151616" y="28847"/>
                  <a:pt x="4287982" y="110819"/>
                  <a:pt x="4272031" y="228270"/>
                </a:cubicBezTo>
                <a:cubicBezTo>
                  <a:pt x="4279151" y="499228"/>
                  <a:pt x="4262833" y="618645"/>
                  <a:pt x="4272031" y="798930"/>
                </a:cubicBezTo>
                <a:cubicBezTo>
                  <a:pt x="4446765" y="789369"/>
                  <a:pt x="4630239" y="895411"/>
                  <a:pt x="4764020" y="901373"/>
                </a:cubicBezTo>
                <a:cubicBezTo>
                  <a:pt x="4897801" y="907335"/>
                  <a:pt x="5041672" y="1006938"/>
                  <a:pt x="5315047" y="1016108"/>
                </a:cubicBezTo>
                <a:cubicBezTo>
                  <a:pt x="5588422" y="1025279"/>
                  <a:pt x="5601762" y="1076377"/>
                  <a:pt x="5836554" y="1124698"/>
                </a:cubicBezTo>
                <a:cubicBezTo>
                  <a:pt x="6071346" y="1173018"/>
                  <a:pt x="6091454" y="1226013"/>
                  <a:pt x="6239985" y="1208701"/>
                </a:cubicBezTo>
                <a:cubicBezTo>
                  <a:pt x="6388516" y="1191389"/>
                  <a:pt x="6566273" y="1278445"/>
                  <a:pt x="6702454" y="1304997"/>
                </a:cubicBezTo>
                <a:cubicBezTo>
                  <a:pt x="6838635" y="1331549"/>
                  <a:pt x="6983848" y="1395128"/>
                  <a:pt x="7223962" y="1413586"/>
                </a:cubicBezTo>
                <a:cubicBezTo>
                  <a:pt x="7026614" y="1452449"/>
                  <a:pt x="6929405" y="1383278"/>
                  <a:pt x="6663095" y="1361857"/>
                </a:cubicBezTo>
                <a:cubicBezTo>
                  <a:pt x="6396785" y="1340436"/>
                  <a:pt x="6284828" y="1296418"/>
                  <a:pt x="6131748" y="1312851"/>
                </a:cubicBezTo>
                <a:cubicBezTo>
                  <a:pt x="5978668" y="1329284"/>
                  <a:pt x="5744252" y="1246915"/>
                  <a:pt x="5482323" y="1252954"/>
                </a:cubicBezTo>
                <a:cubicBezTo>
                  <a:pt x="5220394" y="1258993"/>
                  <a:pt x="5057817" y="1190900"/>
                  <a:pt x="4862417" y="1195780"/>
                </a:cubicBezTo>
                <a:cubicBezTo>
                  <a:pt x="4667017" y="1200660"/>
                  <a:pt x="4487189" y="1113275"/>
                  <a:pt x="4272031" y="1141329"/>
                </a:cubicBezTo>
                <a:lnTo>
                  <a:pt x="4272031" y="1141325"/>
                </a:lnTo>
                <a:cubicBezTo>
                  <a:pt x="4250762" y="1271599"/>
                  <a:pt x="4183793" y="1372523"/>
                  <a:pt x="4043761" y="1369595"/>
                </a:cubicBezTo>
                <a:cubicBezTo>
                  <a:pt x="3881198" y="1403378"/>
                  <a:pt x="3733333" y="1351701"/>
                  <a:pt x="3560026" y="1369595"/>
                </a:cubicBezTo>
                <a:cubicBezTo>
                  <a:pt x="3338729" y="1389422"/>
                  <a:pt x="3191083" y="1364058"/>
                  <a:pt x="3047382" y="1369595"/>
                </a:cubicBezTo>
                <a:cubicBezTo>
                  <a:pt x="2903681" y="1375132"/>
                  <a:pt x="2721124" y="1361883"/>
                  <a:pt x="2492018" y="1369595"/>
                </a:cubicBezTo>
                <a:lnTo>
                  <a:pt x="2492018" y="1369595"/>
                </a:lnTo>
                <a:cubicBezTo>
                  <a:pt x="2278149" y="1428906"/>
                  <a:pt x="2077250" y="1329007"/>
                  <a:pt x="1971356" y="1369595"/>
                </a:cubicBezTo>
                <a:cubicBezTo>
                  <a:pt x="1865462" y="1410183"/>
                  <a:pt x="1594429" y="1340922"/>
                  <a:pt x="1360144" y="1369595"/>
                </a:cubicBezTo>
                <a:cubicBezTo>
                  <a:pt x="1125859" y="1398268"/>
                  <a:pt x="1053898" y="1346486"/>
                  <a:pt x="862119" y="1369595"/>
                </a:cubicBezTo>
                <a:cubicBezTo>
                  <a:pt x="670340" y="1392704"/>
                  <a:pt x="496503" y="1355541"/>
                  <a:pt x="228270" y="1369595"/>
                </a:cubicBezTo>
                <a:cubicBezTo>
                  <a:pt x="131411" y="1370920"/>
                  <a:pt x="12449" y="1242830"/>
                  <a:pt x="0" y="1141325"/>
                </a:cubicBezTo>
                <a:lnTo>
                  <a:pt x="0" y="1141329"/>
                </a:lnTo>
                <a:cubicBezTo>
                  <a:pt x="-15236" y="975756"/>
                  <a:pt x="12443" y="911089"/>
                  <a:pt x="0" y="798930"/>
                </a:cubicBezTo>
                <a:lnTo>
                  <a:pt x="0" y="798930"/>
                </a:lnTo>
                <a:cubicBezTo>
                  <a:pt x="-4669" y="677297"/>
                  <a:pt x="7733" y="429743"/>
                  <a:pt x="0" y="228270"/>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119099"/>
                      <a:gd name="adj2" fmla="val 53212"/>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5" name="PoljeZBesedilom 44">
            <a:extLst>
              <a:ext uri="{FF2B5EF4-FFF2-40B4-BE49-F238E27FC236}">
                <a16:creationId xmlns:a16="http://schemas.microsoft.com/office/drawing/2014/main" id="{065133EA-03BC-4C1B-A46D-5A8133C78CA6}"/>
              </a:ext>
            </a:extLst>
          </p:cNvPr>
          <p:cNvSpPr txBox="1"/>
          <p:nvPr/>
        </p:nvSpPr>
        <p:spPr>
          <a:xfrm>
            <a:off x="1521528" y="4002360"/>
            <a:ext cx="3140407" cy="1077218"/>
          </a:xfrm>
          <a:prstGeom prst="rect">
            <a:avLst/>
          </a:prstGeom>
          <a:noFill/>
        </p:spPr>
        <p:txBody>
          <a:bodyPr wrap="square" rtlCol="0">
            <a:spAutoFit/>
          </a:bodyPr>
          <a:lstStyle/>
          <a:p>
            <a:pPr algn="ctr"/>
            <a:r>
              <a:rPr lang="sl-SI" sz="3200" b="1" dirty="0">
                <a:latin typeface="Century Gothic" panose="020B0502020202020204" pitchFamily="34" charset="0"/>
              </a:rPr>
              <a:t>General</a:t>
            </a:r>
          </a:p>
          <a:p>
            <a:pPr algn="ctr"/>
            <a:r>
              <a:rPr lang="sl-SI" sz="3200" b="1" dirty="0">
                <a:latin typeface="Century Gothic" panose="020B0502020202020204" pitchFamily="34" charset="0"/>
              </a:rPr>
              <a:t> </a:t>
            </a:r>
            <a:r>
              <a:rPr lang="sl-SI" sz="3200" b="1" dirty="0" err="1">
                <a:latin typeface="Century Gothic" panose="020B0502020202020204" pitchFamily="34" charset="0"/>
              </a:rPr>
              <a:t>information</a:t>
            </a:r>
            <a:endParaRPr lang="sl-SI" sz="3200" b="1" dirty="0">
              <a:latin typeface="Century Gothic" panose="020B0502020202020204" pitchFamily="34" charset="0"/>
            </a:endParaRPr>
          </a:p>
        </p:txBody>
      </p:sp>
      <p:sp>
        <p:nvSpPr>
          <p:cNvPr id="46" name="PoljeZBesedilom 45">
            <a:extLst>
              <a:ext uri="{FF2B5EF4-FFF2-40B4-BE49-F238E27FC236}">
                <a16:creationId xmlns:a16="http://schemas.microsoft.com/office/drawing/2014/main" id="{27D15D4D-AEDD-4045-A4BA-2B0F8513DEAC}"/>
              </a:ext>
            </a:extLst>
          </p:cNvPr>
          <p:cNvSpPr txBox="1"/>
          <p:nvPr/>
        </p:nvSpPr>
        <p:spPr>
          <a:xfrm>
            <a:off x="755899" y="4033137"/>
            <a:ext cx="610977" cy="1015663"/>
          </a:xfrm>
          <a:prstGeom prst="rect">
            <a:avLst/>
          </a:prstGeom>
          <a:noFill/>
        </p:spPr>
        <p:txBody>
          <a:bodyPr wrap="square" rtlCol="0">
            <a:spAutoFit/>
          </a:bodyPr>
          <a:lstStyle/>
          <a:p>
            <a:r>
              <a:rPr lang="ja-JP" altLang="en-US" sz="6000" b="1" dirty="0">
                <a:latin typeface="Century Gothic" panose="020B0502020202020204" pitchFamily="34" charset="0"/>
              </a:rPr>
              <a:t>诶</a:t>
            </a:r>
            <a:endParaRPr lang="sl-SI" sz="6000" dirty="0">
              <a:latin typeface="Century Gothic" panose="020B0502020202020204" pitchFamily="34" charset="0"/>
            </a:endParaRPr>
          </a:p>
        </p:txBody>
      </p:sp>
      <p:pic>
        <p:nvPicPr>
          <p:cNvPr id="3108" name="Picture 36" descr="Simplified map of china outline with slightly Vector Image">
            <a:extLst>
              <a:ext uri="{FF2B5EF4-FFF2-40B4-BE49-F238E27FC236}">
                <a16:creationId xmlns:a16="http://schemas.microsoft.com/office/drawing/2014/main" id="{D6218F7A-B4AF-4734-8B7C-D8658DDAB5EF}"/>
              </a:ext>
            </a:extLst>
          </p:cNvPr>
          <p:cNvPicPr>
            <a:picLocks noChangeAspect="1" noChangeArrowheads="1"/>
          </p:cNvPicPr>
          <p:nvPr/>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b="11787"/>
          <a:stretch/>
        </p:blipFill>
        <p:spPr bwMode="auto">
          <a:xfrm>
            <a:off x="3260050" y="2269625"/>
            <a:ext cx="3034627" cy="2195220"/>
          </a:xfrm>
          <a:prstGeom prst="rect">
            <a:avLst/>
          </a:prstGeom>
          <a:noFill/>
          <a:extLst>
            <a:ext uri="{909E8E84-426E-40DD-AFC4-6F175D3DCCD1}">
              <a14:hiddenFill xmlns:a14="http://schemas.microsoft.com/office/drawing/2010/main">
                <a:solidFill>
                  <a:srgbClr val="FFFFFF"/>
                </a:solidFill>
              </a14:hiddenFill>
            </a:ext>
          </a:extLst>
        </p:spPr>
      </p:pic>
      <p:sp>
        <p:nvSpPr>
          <p:cNvPr id="29" name="PoljeZBesedilom 28">
            <a:extLst>
              <a:ext uri="{FF2B5EF4-FFF2-40B4-BE49-F238E27FC236}">
                <a16:creationId xmlns:a16="http://schemas.microsoft.com/office/drawing/2014/main" id="{76E65AE1-E0AB-4CB2-B1E8-45CFBBF347CB}"/>
              </a:ext>
            </a:extLst>
          </p:cNvPr>
          <p:cNvSpPr txBox="1"/>
          <p:nvPr/>
        </p:nvSpPr>
        <p:spPr>
          <a:xfrm rot="1924877">
            <a:off x="17481008" y="-6089134"/>
            <a:ext cx="1603324" cy="338554"/>
          </a:xfrm>
          <a:prstGeom prst="rect">
            <a:avLst/>
          </a:prstGeom>
          <a:noFill/>
        </p:spPr>
        <p:txBody>
          <a:bodyPr wrap="square" rtlCol="0">
            <a:spAutoFit/>
          </a:bodyPr>
          <a:lstStyle/>
          <a:p>
            <a:r>
              <a:rPr lang="sl-SI" sz="1600" b="1" dirty="0">
                <a:latin typeface="Century Gothic" panose="020B0502020202020204" pitchFamily="34" charset="0"/>
              </a:rPr>
              <a:t>9.597.000 km² </a:t>
            </a:r>
          </a:p>
        </p:txBody>
      </p:sp>
      <p:cxnSp>
        <p:nvCxnSpPr>
          <p:cNvPr id="30" name="Raven puščični povezovalnik 29">
            <a:extLst>
              <a:ext uri="{FF2B5EF4-FFF2-40B4-BE49-F238E27FC236}">
                <a16:creationId xmlns:a16="http://schemas.microsoft.com/office/drawing/2014/main" id="{8893DC76-199F-4E99-946F-B0EEC37E43E5}"/>
              </a:ext>
            </a:extLst>
          </p:cNvPr>
          <p:cNvCxnSpPr>
            <a:cxnSpLocks/>
          </p:cNvCxnSpPr>
          <p:nvPr/>
        </p:nvCxnSpPr>
        <p:spPr>
          <a:xfrm>
            <a:off x="18765900" y="-5545125"/>
            <a:ext cx="233780" cy="16350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Raven puščični povezovalnik 31">
            <a:extLst>
              <a:ext uri="{FF2B5EF4-FFF2-40B4-BE49-F238E27FC236}">
                <a16:creationId xmlns:a16="http://schemas.microsoft.com/office/drawing/2014/main" id="{65A475F0-78D6-4640-A697-C90650E1D8C6}"/>
              </a:ext>
            </a:extLst>
          </p:cNvPr>
          <p:cNvCxnSpPr>
            <a:cxnSpLocks/>
            <a:stCxn id="29" idx="1"/>
          </p:cNvCxnSpPr>
          <p:nvPr/>
        </p:nvCxnSpPr>
        <p:spPr>
          <a:xfrm flipH="1">
            <a:off x="17417949" y="-6725577"/>
            <a:ext cx="423638" cy="23156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8255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500"/>
                                        <p:tgtEl>
                                          <p:spTgt spid="4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6"/>
                                        </p:tgtEl>
                                        <p:attrNameLst>
                                          <p:attrName>style.visibility</p:attrName>
                                        </p:attrNameLst>
                                      </p:cBhvr>
                                      <p:to>
                                        <p:strVal val="visible"/>
                                      </p:to>
                                    </p:set>
                                    <p:animEffect transition="in" filter="fade">
                                      <p:cBhvr>
                                        <p:cTn id="13" dur="500"/>
                                        <p:tgtEl>
                                          <p:spTgt spid="46"/>
                                        </p:tgtEl>
                                      </p:cBhvr>
                                    </p:animEffect>
                                  </p:childTnLst>
                                </p:cTn>
                              </p:par>
                              <p:par>
                                <p:cTn id="14" presetID="10" presetClass="entr" presetSubtype="0" fill="hold" nodeType="withEffect">
                                  <p:stCondLst>
                                    <p:cond delay="0"/>
                                  </p:stCondLst>
                                  <p:childTnLst>
                                    <p:set>
                                      <p:cBhvr>
                                        <p:cTn id="15" dur="1" fill="hold">
                                          <p:stCondLst>
                                            <p:cond delay="0"/>
                                          </p:stCondLst>
                                        </p:cTn>
                                        <p:tgtEl>
                                          <p:spTgt spid="3108"/>
                                        </p:tgtEl>
                                        <p:attrNameLst>
                                          <p:attrName>style.visibility</p:attrName>
                                        </p:attrNameLst>
                                      </p:cBhvr>
                                      <p:to>
                                        <p:strVal val="visible"/>
                                      </p:to>
                                    </p:set>
                                    <p:animEffect transition="in" filter="fade">
                                      <p:cBhvr>
                                        <p:cTn id="16" dur="500"/>
                                        <p:tgtEl>
                                          <p:spTgt spid="3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5" grpId="0"/>
      <p:bldP spid="4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328810" y="323724"/>
            <a:ext cx="9534378" cy="6503745"/>
          </a:xfrm>
          <a:prstGeom prst="rect">
            <a:avLst/>
          </a:prstGeom>
          <a:noFill/>
          <a:extLst>
            <a:ext uri="{909E8E84-426E-40DD-AFC4-6F175D3DCCD1}">
              <a14:hiddenFill xmlns:a14="http://schemas.microsoft.com/office/drawing/2010/main">
                <a:solidFill>
                  <a:srgbClr val="FFFFFF"/>
                </a:solidFill>
              </a14:hiddenFill>
            </a:ext>
          </a:extLst>
        </p:spPr>
      </p:pic>
      <p:sp>
        <p:nvSpPr>
          <p:cNvPr id="25" name="Pravokotnik: zaokroženi diagonalni vogali 24">
            <a:extLst>
              <a:ext uri="{FF2B5EF4-FFF2-40B4-BE49-F238E27FC236}">
                <a16:creationId xmlns:a16="http://schemas.microsoft.com/office/drawing/2014/main" id="{13E6FC9F-6D57-444D-9BBC-1FDC0059469A}"/>
              </a:ext>
            </a:extLst>
          </p:cNvPr>
          <p:cNvSpPr/>
          <p:nvPr/>
        </p:nvSpPr>
        <p:spPr>
          <a:xfrm>
            <a:off x="2123018" y="2509575"/>
            <a:ext cx="2589470" cy="1490860"/>
          </a:xfrm>
          <a:custGeom>
            <a:avLst/>
            <a:gdLst>
              <a:gd name="connsiteX0" fmla="*/ 248482 w 2589470"/>
              <a:gd name="connsiteY0" fmla="*/ 0 h 1490860"/>
              <a:gd name="connsiteX1" fmla="*/ 759465 w 2589470"/>
              <a:gd name="connsiteY1" fmla="*/ 0 h 1490860"/>
              <a:gd name="connsiteX2" fmla="*/ 1290102 w 2589470"/>
              <a:gd name="connsiteY2" fmla="*/ 0 h 1490860"/>
              <a:gd name="connsiteX3" fmla="*/ 1742126 w 2589470"/>
              <a:gd name="connsiteY3" fmla="*/ 0 h 1490860"/>
              <a:gd name="connsiteX4" fmla="*/ 2213803 w 2589470"/>
              <a:gd name="connsiteY4" fmla="*/ 0 h 1490860"/>
              <a:gd name="connsiteX5" fmla="*/ 2589470 w 2589470"/>
              <a:gd name="connsiteY5" fmla="*/ 375667 h 1490860"/>
              <a:gd name="connsiteX6" fmla="*/ 2589470 w 2589470"/>
              <a:gd name="connsiteY6" fmla="*/ 809023 h 1490860"/>
              <a:gd name="connsiteX7" fmla="*/ 2589470 w 2589470"/>
              <a:gd name="connsiteY7" fmla="*/ 1242378 h 1490860"/>
              <a:gd name="connsiteX8" fmla="*/ 2340988 w 2589470"/>
              <a:gd name="connsiteY8" fmla="*/ 1490860 h 1490860"/>
              <a:gd name="connsiteX9" fmla="*/ 1810351 w 2589470"/>
              <a:gd name="connsiteY9" fmla="*/ 1490860 h 1490860"/>
              <a:gd name="connsiteX10" fmla="*/ 1358328 w 2589470"/>
              <a:gd name="connsiteY10" fmla="*/ 1490860 h 1490860"/>
              <a:gd name="connsiteX11" fmla="*/ 866997 w 2589470"/>
              <a:gd name="connsiteY11" fmla="*/ 1490860 h 1490860"/>
              <a:gd name="connsiteX12" fmla="*/ 375667 w 2589470"/>
              <a:gd name="connsiteY12" fmla="*/ 1490860 h 1490860"/>
              <a:gd name="connsiteX13" fmla="*/ 0 w 2589470"/>
              <a:gd name="connsiteY13" fmla="*/ 1115193 h 1490860"/>
              <a:gd name="connsiteX14" fmla="*/ 0 w 2589470"/>
              <a:gd name="connsiteY14" fmla="*/ 699172 h 1490860"/>
              <a:gd name="connsiteX15" fmla="*/ 0 w 2589470"/>
              <a:gd name="connsiteY15" fmla="*/ 248482 h 1490860"/>
              <a:gd name="connsiteX16" fmla="*/ 248482 w 2589470"/>
              <a:gd name="connsiteY16" fmla="*/ 0 h 14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9470" h="1490860" fill="none" extrusionOk="0">
                <a:moveTo>
                  <a:pt x="248482" y="0"/>
                </a:moveTo>
                <a:cubicBezTo>
                  <a:pt x="432557" y="-40131"/>
                  <a:pt x="522039" y="35714"/>
                  <a:pt x="759465" y="0"/>
                </a:cubicBezTo>
                <a:cubicBezTo>
                  <a:pt x="996891" y="-35714"/>
                  <a:pt x="1153018" y="36395"/>
                  <a:pt x="1290102" y="0"/>
                </a:cubicBezTo>
                <a:cubicBezTo>
                  <a:pt x="1427186" y="-36395"/>
                  <a:pt x="1625769" y="16946"/>
                  <a:pt x="1742126" y="0"/>
                </a:cubicBezTo>
                <a:cubicBezTo>
                  <a:pt x="1858483" y="-16946"/>
                  <a:pt x="2052760" y="29375"/>
                  <a:pt x="2213803" y="0"/>
                </a:cubicBezTo>
                <a:cubicBezTo>
                  <a:pt x="2416176" y="10989"/>
                  <a:pt x="2583381" y="165786"/>
                  <a:pt x="2589470" y="375667"/>
                </a:cubicBezTo>
                <a:cubicBezTo>
                  <a:pt x="2601474" y="524572"/>
                  <a:pt x="2541235" y="619594"/>
                  <a:pt x="2589470" y="809023"/>
                </a:cubicBezTo>
                <a:cubicBezTo>
                  <a:pt x="2637705" y="998452"/>
                  <a:pt x="2568110" y="1064348"/>
                  <a:pt x="2589470" y="1242378"/>
                </a:cubicBezTo>
                <a:cubicBezTo>
                  <a:pt x="2591076" y="1391769"/>
                  <a:pt x="2489096" y="1478108"/>
                  <a:pt x="2340988" y="1490860"/>
                </a:cubicBezTo>
                <a:cubicBezTo>
                  <a:pt x="2114794" y="1526919"/>
                  <a:pt x="2032330" y="1487898"/>
                  <a:pt x="1810351" y="1490860"/>
                </a:cubicBezTo>
                <a:cubicBezTo>
                  <a:pt x="1588372" y="1493822"/>
                  <a:pt x="1560602" y="1460117"/>
                  <a:pt x="1358328" y="1490860"/>
                </a:cubicBezTo>
                <a:cubicBezTo>
                  <a:pt x="1156054" y="1521603"/>
                  <a:pt x="1000682" y="1435778"/>
                  <a:pt x="866997" y="1490860"/>
                </a:cubicBezTo>
                <a:cubicBezTo>
                  <a:pt x="733312" y="1545942"/>
                  <a:pt x="600217" y="1456389"/>
                  <a:pt x="375667" y="1490860"/>
                </a:cubicBezTo>
                <a:cubicBezTo>
                  <a:pt x="197705" y="1470270"/>
                  <a:pt x="30672" y="1326895"/>
                  <a:pt x="0" y="1115193"/>
                </a:cubicBezTo>
                <a:cubicBezTo>
                  <a:pt x="-42464" y="924124"/>
                  <a:pt x="40564" y="843110"/>
                  <a:pt x="0" y="699172"/>
                </a:cubicBezTo>
                <a:cubicBezTo>
                  <a:pt x="-40564" y="555234"/>
                  <a:pt x="25129" y="473472"/>
                  <a:pt x="0" y="248482"/>
                </a:cubicBezTo>
                <a:cubicBezTo>
                  <a:pt x="-32313" y="127784"/>
                  <a:pt x="81312" y="1143"/>
                  <a:pt x="248482" y="0"/>
                </a:cubicBezTo>
                <a:close/>
              </a:path>
              <a:path w="2589470" h="1490860" stroke="0" extrusionOk="0">
                <a:moveTo>
                  <a:pt x="248482" y="0"/>
                </a:moveTo>
                <a:cubicBezTo>
                  <a:pt x="478355" y="-12817"/>
                  <a:pt x="543672" y="42604"/>
                  <a:pt x="739812" y="0"/>
                </a:cubicBezTo>
                <a:cubicBezTo>
                  <a:pt x="935952" y="-42604"/>
                  <a:pt x="1010468" y="62333"/>
                  <a:pt x="1270449" y="0"/>
                </a:cubicBezTo>
                <a:cubicBezTo>
                  <a:pt x="1530430" y="-62333"/>
                  <a:pt x="1531139" y="7611"/>
                  <a:pt x="1702820" y="0"/>
                </a:cubicBezTo>
                <a:cubicBezTo>
                  <a:pt x="1874501" y="-7611"/>
                  <a:pt x="2081867" y="33775"/>
                  <a:pt x="2213803" y="0"/>
                </a:cubicBezTo>
                <a:cubicBezTo>
                  <a:pt x="2469620" y="-35969"/>
                  <a:pt x="2595885" y="144804"/>
                  <a:pt x="2589470" y="375667"/>
                </a:cubicBezTo>
                <a:cubicBezTo>
                  <a:pt x="2592908" y="484379"/>
                  <a:pt x="2548514" y="595912"/>
                  <a:pt x="2589470" y="791688"/>
                </a:cubicBezTo>
                <a:cubicBezTo>
                  <a:pt x="2630426" y="987464"/>
                  <a:pt x="2564540" y="1073419"/>
                  <a:pt x="2589470" y="1242378"/>
                </a:cubicBezTo>
                <a:cubicBezTo>
                  <a:pt x="2557821" y="1369868"/>
                  <a:pt x="2514607" y="1493906"/>
                  <a:pt x="2340988" y="1490860"/>
                </a:cubicBezTo>
                <a:cubicBezTo>
                  <a:pt x="2202671" y="1532871"/>
                  <a:pt x="2066878" y="1462226"/>
                  <a:pt x="1810351" y="1490860"/>
                </a:cubicBezTo>
                <a:cubicBezTo>
                  <a:pt x="1553824" y="1519494"/>
                  <a:pt x="1544505" y="1444183"/>
                  <a:pt x="1299368" y="1490860"/>
                </a:cubicBezTo>
                <a:cubicBezTo>
                  <a:pt x="1054231" y="1537537"/>
                  <a:pt x="1002695" y="1442524"/>
                  <a:pt x="808038" y="1490860"/>
                </a:cubicBezTo>
                <a:cubicBezTo>
                  <a:pt x="613381" y="1539196"/>
                  <a:pt x="547163" y="1473218"/>
                  <a:pt x="375667" y="1490860"/>
                </a:cubicBezTo>
                <a:cubicBezTo>
                  <a:pt x="135242" y="1514280"/>
                  <a:pt x="47074" y="1353071"/>
                  <a:pt x="0" y="1115193"/>
                </a:cubicBezTo>
                <a:cubicBezTo>
                  <a:pt x="-6401" y="1014831"/>
                  <a:pt x="47516" y="868749"/>
                  <a:pt x="0" y="664503"/>
                </a:cubicBezTo>
                <a:cubicBezTo>
                  <a:pt x="-47516" y="460257"/>
                  <a:pt x="13421" y="447328"/>
                  <a:pt x="0" y="248482"/>
                </a:cubicBezTo>
                <a:cubicBezTo>
                  <a:pt x="-732" y="129238"/>
                  <a:pt x="110304" y="4203"/>
                  <a:pt x="248482"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3" name="Naslov 1">
            <a:extLst>
              <a:ext uri="{FF2B5EF4-FFF2-40B4-BE49-F238E27FC236}">
                <a16:creationId xmlns:a16="http://schemas.microsoft.com/office/drawing/2014/main" id="{4828D548-105A-4B51-9FB6-C78D11D5097D}"/>
              </a:ext>
            </a:extLst>
          </p:cNvPr>
          <p:cNvSpPr txBox="1">
            <a:spLocks/>
          </p:cNvSpPr>
          <p:nvPr/>
        </p:nvSpPr>
        <p:spPr>
          <a:xfrm>
            <a:off x="934760" y="-627424"/>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5400" b="1" dirty="0">
                <a:latin typeface="Ink Free" panose="03080402000500000000" pitchFamily="66" charset="0"/>
                <a:cs typeface="Amatic SC" panose="00000800000000000000" pitchFamily="2" charset="-79"/>
              </a:rPr>
              <a:t>General </a:t>
            </a:r>
            <a:r>
              <a:rPr lang="sl-SI" sz="5400" b="1" dirty="0" err="1">
                <a:latin typeface="Ink Free" panose="03080402000500000000" pitchFamily="66" charset="0"/>
                <a:cs typeface="Amatic SC" panose="00000800000000000000" pitchFamily="2" charset="-79"/>
              </a:rPr>
              <a:t>information</a:t>
            </a:r>
            <a:endParaRPr lang="sl-SI" sz="5400" b="1" dirty="0">
              <a:latin typeface="Ink Free" panose="03080402000500000000" pitchFamily="66" charset="0"/>
              <a:cs typeface="Amatic SC" panose="00000800000000000000" pitchFamily="2" charset="-79"/>
            </a:endParaRPr>
          </a:p>
        </p:txBody>
      </p:sp>
      <p:sp>
        <p:nvSpPr>
          <p:cNvPr id="2" name="PoljeZBesedilom 1">
            <a:extLst>
              <a:ext uri="{FF2B5EF4-FFF2-40B4-BE49-F238E27FC236}">
                <a16:creationId xmlns:a16="http://schemas.microsoft.com/office/drawing/2014/main" id="{8459CCF3-719E-4FF7-9228-A07716705E73}"/>
              </a:ext>
            </a:extLst>
          </p:cNvPr>
          <p:cNvSpPr txBox="1"/>
          <p:nvPr/>
        </p:nvSpPr>
        <p:spPr>
          <a:xfrm>
            <a:off x="2333479" y="2676435"/>
            <a:ext cx="2795435" cy="1200329"/>
          </a:xfrm>
          <a:prstGeom prst="rect">
            <a:avLst/>
          </a:prstGeom>
          <a:noFill/>
        </p:spPr>
        <p:txBody>
          <a:bodyPr wrap="square" rtlCol="0">
            <a:spAutoFit/>
          </a:bodyPr>
          <a:lstStyle/>
          <a:p>
            <a:r>
              <a:rPr lang="en-US" sz="2400" b="1" dirty="0">
                <a:latin typeface="Century Gothic" panose="020B0502020202020204" pitchFamily="34" charset="0"/>
              </a:rPr>
              <a:t>the People's Republic of China (PRC)</a:t>
            </a:r>
            <a:endParaRPr lang="sl-SI" sz="2400" b="1" dirty="0">
              <a:latin typeface="Century Gothic" panose="020B0502020202020204" pitchFamily="34" charset="0"/>
            </a:endParaRPr>
          </a:p>
        </p:txBody>
      </p:sp>
      <p:pic>
        <p:nvPicPr>
          <p:cNvPr id="43" name="Slika 42">
            <a:extLst>
              <a:ext uri="{FF2B5EF4-FFF2-40B4-BE49-F238E27FC236}">
                <a16:creationId xmlns:a16="http://schemas.microsoft.com/office/drawing/2014/main" id="{81D2C3A6-17EC-4F69-BCFE-BAD617BCB67E}"/>
              </a:ext>
            </a:extLst>
          </p:cNvPr>
          <p:cNvPicPr>
            <a:picLocks noChangeAspect="1"/>
          </p:cNvPicPr>
          <p:nvPr/>
        </p:nvPicPr>
        <p:blipFill rotWithShape="1">
          <a:blip r:embed="rId4">
            <a:extLst>
              <a:ext uri="{28A0092B-C50C-407E-A947-70E740481C1C}">
                <a14:useLocalDpi xmlns:a14="http://schemas.microsoft.com/office/drawing/2010/main" val="0"/>
              </a:ext>
            </a:extLst>
          </a:blip>
          <a:srcRect b="15597"/>
          <a:stretch/>
        </p:blipFill>
        <p:spPr>
          <a:xfrm>
            <a:off x="7573215" y="2085952"/>
            <a:ext cx="739583" cy="416119"/>
          </a:xfrm>
          <a:prstGeom prst="rect">
            <a:avLst/>
          </a:prstGeom>
        </p:spPr>
      </p:pic>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27" name="PoljeZBesedilom 26">
            <a:extLst>
              <a:ext uri="{FF2B5EF4-FFF2-40B4-BE49-F238E27FC236}">
                <a16:creationId xmlns:a16="http://schemas.microsoft.com/office/drawing/2014/main" id="{6C9BEF1F-4E5E-4978-B9B0-2DDFC2A6A13A}"/>
              </a:ext>
            </a:extLst>
          </p:cNvPr>
          <p:cNvSpPr txBox="1"/>
          <p:nvPr/>
        </p:nvSpPr>
        <p:spPr>
          <a:xfrm>
            <a:off x="7479513" y="2509575"/>
            <a:ext cx="1043876" cy="369332"/>
          </a:xfrm>
          <a:prstGeom prst="rect">
            <a:avLst/>
          </a:prstGeom>
          <a:noFill/>
        </p:spPr>
        <p:txBody>
          <a:bodyPr wrap="none" rtlCol="0">
            <a:spAutoFit/>
          </a:bodyPr>
          <a:lstStyle/>
          <a:p>
            <a:r>
              <a:rPr lang="sl-SI" b="1" dirty="0">
                <a:highlight>
                  <a:srgbClr val="FABDA0"/>
                </a:highlight>
                <a:latin typeface="Century Gothic" panose="020B0502020202020204" pitchFamily="34" charset="0"/>
              </a:rPr>
              <a:t>BEIJING</a:t>
            </a:r>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3090" name="Picture 18" descr="Vector Library Library Pins Clipart Map Pin - Google Map Pin Yellow - Free  Transparent PNG Download - PNGkey">
            <a:extLst>
              <a:ext uri="{FF2B5EF4-FFF2-40B4-BE49-F238E27FC236}">
                <a16:creationId xmlns:a16="http://schemas.microsoft.com/office/drawing/2014/main" id="{EBFF92C5-0ACA-491E-9B5D-39FAA752DC34}"/>
              </a:ext>
            </a:extLst>
          </p:cNvPr>
          <p:cNvPicPr>
            <a:picLocks noChangeAspect="1" noChangeArrowheads="1"/>
          </p:cNvPicPr>
          <p:nvPr/>
        </p:nvPicPr>
        <p:blipFill>
          <a:blip r:embed="rId5">
            <a:clrChange>
              <a:clrFrom>
                <a:srgbClr val="F6F6F6"/>
              </a:clrFrom>
              <a:clrTo>
                <a:srgbClr val="F6F6F6">
                  <a:alpha val="0"/>
                </a:srgbClr>
              </a:clrTo>
            </a:clrChange>
            <a:duotone>
              <a:prstClr val="black"/>
              <a:srgbClr val="FABDA0">
                <a:tint val="45000"/>
                <a:satMod val="400000"/>
              </a:srgbClr>
            </a:duotone>
            <a:extLst>
              <a:ext uri="{28A0092B-C50C-407E-A947-70E740481C1C}">
                <a14:useLocalDpi xmlns:a14="http://schemas.microsoft.com/office/drawing/2010/main" val="0"/>
              </a:ext>
            </a:extLst>
          </a:blip>
          <a:srcRect/>
          <a:stretch>
            <a:fillRect/>
          </a:stretch>
        </p:blipFill>
        <p:spPr bwMode="auto">
          <a:xfrm rot="1812089">
            <a:off x="8108935" y="1916619"/>
            <a:ext cx="773993" cy="636185"/>
          </a:xfrm>
          <a:prstGeom prst="rect">
            <a:avLst/>
          </a:prstGeom>
          <a:noFill/>
          <a:extLst>
            <a:ext uri="{909E8E84-426E-40DD-AFC4-6F175D3DCCD1}">
              <a14:hiddenFill xmlns:a14="http://schemas.microsoft.com/office/drawing/2010/main">
                <a:solidFill>
                  <a:srgbClr val="FFFFFF"/>
                </a:solidFill>
              </a14:hiddenFill>
            </a:ext>
          </a:extLst>
        </p:spPr>
      </p:pic>
      <p:pic>
        <p:nvPicPr>
          <p:cNvPr id="9" name="Slika 8">
            <a:extLst>
              <a:ext uri="{FF2B5EF4-FFF2-40B4-BE49-F238E27FC236}">
                <a16:creationId xmlns:a16="http://schemas.microsoft.com/office/drawing/2014/main" id="{15B45FB2-D357-4E72-A051-9575888ABE9C}"/>
              </a:ext>
            </a:extLst>
          </p:cNvPr>
          <p:cNvPicPr>
            <a:picLocks noChangeAspect="1"/>
          </p:cNvPicPr>
          <p:nvPr/>
        </p:nvPicPr>
        <p:blipFill>
          <a:blip r:embed="rId6"/>
          <a:stretch>
            <a:fillRect/>
          </a:stretch>
        </p:blipFill>
        <p:spPr>
          <a:xfrm rot="19428279">
            <a:off x="692461" y="1137065"/>
            <a:ext cx="2638682" cy="2110946"/>
          </a:xfrm>
          <a:prstGeom prst="rect">
            <a:avLst/>
          </a:prstGeom>
        </p:spPr>
      </p:pic>
      <p:sp>
        <p:nvSpPr>
          <p:cNvPr id="44" name="Prostoročno: oblika 43">
            <a:extLst>
              <a:ext uri="{FF2B5EF4-FFF2-40B4-BE49-F238E27FC236}">
                <a16:creationId xmlns:a16="http://schemas.microsoft.com/office/drawing/2014/main" id="{8AB05A9D-D46A-4232-9BCB-136D31C01A6E}"/>
              </a:ext>
            </a:extLst>
          </p:cNvPr>
          <p:cNvSpPr/>
          <p:nvPr/>
        </p:nvSpPr>
        <p:spPr>
          <a:xfrm rot="1016601">
            <a:off x="8394272" y="2454174"/>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5" name="PoljeZBesedilom 44">
            <a:extLst>
              <a:ext uri="{FF2B5EF4-FFF2-40B4-BE49-F238E27FC236}">
                <a16:creationId xmlns:a16="http://schemas.microsoft.com/office/drawing/2014/main" id="{EF711CEA-0475-449C-809F-AE1136FACDCF}"/>
              </a:ext>
            </a:extLst>
          </p:cNvPr>
          <p:cNvSpPr txBox="1"/>
          <p:nvPr/>
        </p:nvSpPr>
        <p:spPr>
          <a:xfrm>
            <a:off x="9421768" y="3068902"/>
            <a:ext cx="1441420" cy="369332"/>
          </a:xfrm>
          <a:prstGeom prst="rect">
            <a:avLst/>
          </a:prstGeom>
          <a:noFill/>
        </p:spPr>
        <p:txBody>
          <a:bodyPr wrap="none" rtlCol="0">
            <a:spAutoFit/>
          </a:bodyPr>
          <a:lstStyle/>
          <a:p>
            <a:r>
              <a:rPr lang="sl-SI" b="1" dirty="0" err="1">
                <a:latin typeface="Century Gothic" panose="020B0502020202020204" pitchFamily="34" charset="0"/>
              </a:rPr>
              <a:t>capital</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cxnSp>
        <p:nvCxnSpPr>
          <p:cNvPr id="46" name="Raven puščični povezovalnik 45">
            <a:extLst>
              <a:ext uri="{FF2B5EF4-FFF2-40B4-BE49-F238E27FC236}">
                <a16:creationId xmlns:a16="http://schemas.microsoft.com/office/drawing/2014/main" id="{81ECEE63-7220-466B-80EF-BE8B31736DD3}"/>
              </a:ext>
            </a:extLst>
          </p:cNvPr>
          <p:cNvCxnSpPr>
            <a:cxnSpLocks/>
          </p:cNvCxnSpPr>
          <p:nvPr/>
        </p:nvCxnSpPr>
        <p:spPr>
          <a:xfrm flipV="1">
            <a:off x="6266338" y="1834528"/>
            <a:ext cx="0" cy="79981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PoljeZBesedilom 46">
            <a:extLst>
              <a:ext uri="{FF2B5EF4-FFF2-40B4-BE49-F238E27FC236}">
                <a16:creationId xmlns:a16="http://schemas.microsoft.com/office/drawing/2014/main" id="{9A1AA81E-D872-40D9-A6D8-2FAE5B50C700}"/>
              </a:ext>
            </a:extLst>
          </p:cNvPr>
          <p:cNvSpPr txBox="1"/>
          <p:nvPr/>
        </p:nvSpPr>
        <p:spPr>
          <a:xfrm>
            <a:off x="4959678" y="1421612"/>
            <a:ext cx="2558714" cy="369332"/>
          </a:xfrm>
          <a:prstGeom prst="rect">
            <a:avLst/>
          </a:prstGeom>
          <a:noFill/>
        </p:spPr>
        <p:txBody>
          <a:bodyPr wrap="none" rtlCol="0">
            <a:spAutoFit/>
          </a:bodyPr>
          <a:lstStyle/>
          <a:p>
            <a:r>
              <a:rPr lang="sl-SI" b="1" dirty="0">
                <a:latin typeface="Century Gothic" panose="020B0502020202020204" pitchFamily="34" charset="0"/>
              </a:rPr>
              <a:t>a </a:t>
            </a:r>
            <a:r>
              <a:rPr lang="sl-SI" b="1" dirty="0" err="1">
                <a:latin typeface="Century Gothic" panose="020B0502020202020204" pitchFamily="34" charset="0"/>
              </a:rPr>
              <a:t>country</a:t>
            </a:r>
            <a:r>
              <a:rPr lang="sl-SI" b="1" dirty="0">
                <a:latin typeface="Century Gothic" panose="020B0502020202020204" pitchFamily="34" charset="0"/>
              </a:rPr>
              <a:t> in </a:t>
            </a:r>
            <a:r>
              <a:rPr lang="sl-SI" b="1" dirty="0" err="1">
                <a:latin typeface="Century Gothic" panose="020B0502020202020204" pitchFamily="34" charset="0"/>
              </a:rPr>
              <a:t>East</a:t>
            </a:r>
            <a:r>
              <a:rPr lang="sl-SI" b="1" dirty="0">
                <a:latin typeface="Century Gothic" panose="020B0502020202020204" pitchFamily="34" charset="0"/>
              </a:rPr>
              <a:t> </a:t>
            </a:r>
            <a:r>
              <a:rPr lang="sl-SI" b="1" dirty="0" err="1">
                <a:latin typeface="Century Gothic" panose="020B0502020202020204" pitchFamily="34" charset="0"/>
              </a:rPr>
              <a:t>Asia</a:t>
            </a:r>
            <a:endParaRPr lang="sl-SI" b="1" dirty="0">
              <a:latin typeface="Century Gothic" panose="020B0502020202020204" pitchFamily="34" charset="0"/>
            </a:endParaRPr>
          </a:p>
        </p:txBody>
      </p:sp>
      <p:sp>
        <p:nvSpPr>
          <p:cNvPr id="48" name="PoljeZBesedilom 47">
            <a:extLst>
              <a:ext uri="{FF2B5EF4-FFF2-40B4-BE49-F238E27FC236}">
                <a16:creationId xmlns:a16="http://schemas.microsoft.com/office/drawing/2014/main" id="{3BFCCE10-74F8-4441-A71C-0308AED09455}"/>
              </a:ext>
            </a:extLst>
          </p:cNvPr>
          <p:cNvSpPr txBox="1"/>
          <p:nvPr/>
        </p:nvSpPr>
        <p:spPr>
          <a:xfrm>
            <a:off x="76010" y="99973"/>
            <a:ext cx="610977" cy="923330"/>
          </a:xfrm>
          <a:prstGeom prst="rect">
            <a:avLst/>
          </a:prstGeom>
          <a:noFill/>
        </p:spPr>
        <p:txBody>
          <a:bodyPr wrap="square" rtlCol="0">
            <a:spAutoFit/>
          </a:bodyPr>
          <a:lstStyle/>
          <a:p>
            <a:r>
              <a:rPr lang="ja-JP" altLang="en-US" sz="5400" b="1" dirty="0">
                <a:latin typeface="Century Gothic" panose="020B0502020202020204" pitchFamily="34" charset="0"/>
              </a:rPr>
              <a:t>诶</a:t>
            </a:r>
            <a:endParaRPr lang="sl-SI" sz="5400" b="1" dirty="0">
              <a:latin typeface="Century Gothic" panose="020B0502020202020204" pitchFamily="34" charset="0"/>
            </a:endParaRPr>
          </a:p>
        </p:txBody>
      </p:sp>
      <p:pic>
        <p:nvPicPr>
          <p:cNvPr id="19" name="Picture 4" descr="Tourist wrestles with panda in Chinese zoo – DW – 10/30/2016">
            <a:extLst>
              <a:ext uri="{FF2B5EF4-FFF2-40B4-BE49-F238E27FC236}">
                <a16:creationId xmlns:a16="http://schemas.microsoft.com/office/drawing/2014/main" id="{19CF4E24-DCCD-4ED4-B220-CA7768662A23}"/>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3912812" y="7546100"/>
            <a:ext cx="8279188" cy="6692253"/>
          </a:xfrm>
          <a:prstGeom prst="rect">
            <a:avLst/>
          </a:prstGeom>
          <a:noFill/>
          <a:extLst>
            <a:ext uri="{909E8E84-426E-40DD-AFC4-6F175D3DCCD1}">
              <a14:hiddenFill xmlns:a14="http://schemas.microsoft.com/office/drawing/2010/main">
                <a:solidFill>
                  <a:srgbClr val="FFFFFF"/>
                </a:solidFill>
              </a14:hiddenFill>
            </a:ext>
          </a:extLst>
        </p:spPr>
      </p:pic>
      <p:sp>
        <p:nvSpPr>
          <p:cNvPr id="20" name="PoljeZBesedilom 19">
            <a:extLst>
              <a:ext uri="{FF2B5EF4-FFF2-40B4-BE49-F238E27FC236}">
                <a16:creationId xmlns:a16="http://schemas.microsoft.com/office/drawing/2014/main" id="{03611DE1-50AB-4D75-AAE2-E87ABC195956}"/>
              </a:ext>
            </a:extLst>
          </p:cNvPr>
          <p:cNvSpPr txBox="1"/>
          <p:nvPr/>
        </p:nvSpPr>
        <p:spPr>
          <a:xfrm rot="1924877">
            <a:off x="8720465" y="870221"/>
            <a:ext cx="1603324" cy="338554"/>
          </a:xfrm>
          <a:prstGeom prst="rect">
            <a:avLst/>
          </a:prstGeom>
          <a:noFill/>
        </p:spPr>
        <p:txBody>
          <a:bodyPr wrap="none" rtlCol="0">
            <a:spAutoFit/>
          </a:bodyPr>
          <a:lstStyle/>
          <a:p>
            <a:r>
              <a:rPr lang="sl-SI" sz="1600" b="1" dirty="0">
                <a:latin typeface="Century Gothic" panose="020B0502020202020204" pitchFamily="34" charset="0"/>
              </a:rPr>
              <a:t>9.597.000 km² </a:t>
            </a:r>
          </a:p>
        </p:txBody>
      </p:sp>
      <p:cxnSp>
        <p:nvCxnSpPr>
          <p:cNvPr id="5" name="Raven puščični povezovalnik 4">
            <a:extLst>
              <a:ext uri="{FF2B5EF4-FFF2-40B4-BE49-F238E27FC236}">
                <a16:creationId xmlns:a16="http://schemas.microsoft.com/office/drawing/2014/main" id="{73E1084B-012A-48B1-B729-530B0F392BDD}"/>
              </a:ext>
            </a:extLst>
          </p:cNvPr>
          <p:cNvCxnSpPr>
            <a:cxnSpLocks/>
          </p:cNvCxnSpPr>
          <p:nvPr/>
        </p:nvCxnSpPr>
        <p:spPr>
          <a:xfrm>
            <a:off x="10005357" y="1414230"/>
            <a:ext cx="233780" cy="16350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Raven puščični povezovalnik 21">
            <a:extLst>
              <a:ext uri="{FF2B5EF4-FFF2-40B4-BE49-F238E27FC236}">
                <a16:creationId xmlns:a16="http://schemas.microsoft.com/office/drawing/2014/main" id="{DAC45192-1ADB-4F2F-BC97-D45288EE6C0B}"/>
              </a:ext>
            </a:extLst>
          </p:cNvPr>
          <p:cNvCxnSpPr>
            <a:cxnSpLocks/>
            <a:stCxn id="20" idx="1"/>
          </p:cNvCxnSpPr>
          <p:nvPr/>
        </p:nvCxnSpPr>
        <p:spPr>
          <a:xfrm flipH="1" flipV="1">
            <a:off x="8657406" y="465346"/>
            <a:ext cx="185476" cy="1483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030" name="Picture 6" descr="Map slovenia isolated black Royalty Free Vector Image">
            <a:extLst>
              <a:ext uri="{FF2B5EF4-FFF2-40B4-BE49-F238E27FC236}">
                <a16:creationId xmlns:a16="http://schemas.microsoft.com/office/drawing/2014/main" id="{31F5F5D7-2B83-40EC-814B-42D50100E3B1}"/>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236932" y="165511"/>
            <a:ext cx="445274" cy="48089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tailed Map Of New York State Stock Illustration - Download Image Now - New  York State, Map, Outline - iStock">
            <a:extLst>
              <a:ext uri="{FF2B5EF4-FFF2-40B4-BE49-F238E27FC236}">
                <a16:creationId xmlns:a16="http://schemas.microsoft.com/office/drawing/2014/main" id="{8E4A654A-5A05-49EB-9A8E-C70E988DEDC0}"/>
              </a:ext>
            </a:extLst>
          </p:cNvPr>
          <p:cNvPicPr>
            <a:picLocks noChangeAspect="1" noChangeArrowheads="1"/>
          </p:cNvPicPr>
          <p:nvPr/>
        </p:nvPicPr>
        <p:blipFill>
          <a:blip r:embed="rId11">
            <a:biLevel thresh="75000"/>
            <a:extLst>
              <a:ext uri="{BEBA8EAE-BF5A-486C-A8C5-ECC9F3942E4B}">
                <a14:imgProps xmlns:a14="http://schemas.microsoft.com/office/drawing/2010/main">
                  <a14:imgLayer r:embed="rId12">
                    <a14:imgEffect>
                      <a14:backgroundRemoval t="8511" b="90000" l="7680" r="92484">
                        <a14:foregroundMark x1="61765" y1="8723" x2="61765" y2="8723"/>
                        <a14:foregroundMark x1="7843" y1="78511" x2="7843" y2="78511"/>
                        <a14:foregroundMark x1="81046" y1="88723" x2="81046" y2="88723"/>
                        <a14:foregroundMark x1="92484" y1="80213" x2="92484" y2="80213"/>
                        <a14:backgroundMark x1="74837" y1="93830" x2="74837" y2="93830"/>
                        <a14:backgroundMark x1="75817" y1="94681" x2="75817" y2="94681"/>
                        <a14:backgroundMark x1="75490" y1="93830" x2="75490" y2="93830"/>
                        <a14:backgroundMark x1="75817" y1="94255" x2="74837" y2="94255"/>
                        <a14:backgroundMark x1="76144" y1="95106" x2="75817" y2="93830"/>
                        <a14:backgroundMark x1="76144" y1="94681" x2="75163" y2="94681"/>
                        <a14:backgroundMark x1="76144" y1="94681" x2="75163" y2="94255"/>
                      </a14:backgroundRemoval>
                    </a14:imgEffect>
                  </a14:imgLayer>
                </a14:imgProps>
              </a:ext>
              <a:ext uri="{28A0092B-C50C-407E-A947-70E740481C1C}">
                <a14:useLocalDpi xmlns:a14="http://schemas.microsoft.com/office/drawing/2010/main" val="0"/>
              </a:ext>
            </a:extLst>
          </a:blip>
          <a:srcRect/>
          <a:stretch>
            <a:fillRect/>
          </a:stretch>
        </p:blipFill>
        <p:spPr bwMode="auto">
          <a:xfrm rot="602343">
            <a:off x="9433525" y="66575"/>
            <a:ext cx="1181750" cy="90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63307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fade">
                                      <p:cBhvr>
                                        <p:cTn id="7" dur="500"/>
                                        <p:tgtEl>
                                          <p:spTgt spid="1030"/>
                                        </p:tgtEl>
                                      </p:cBhvr>
                                    </p:animEffect>
                                  </p:childTnLst>
                                </p:cTn>
                              </p:par>
                              <p:par>
                                <p:cTn id="8" presetID="10" presetClass="entr" presetSubtype="0"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fade">
                                      <p:cBhvr>
                                        <p:cTn id="10" dur="5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7"/>
                                        </p:tgtEl>
                                        <p:attrNameLst>
                                          <p:attrName>style.visibility</p:attrName>
                                        </p:attrNameLst>
                                      </p:cBhvr>
                                      <p:to>
                                        <p:strVal val="visible"/>
                                      </p:to>
                                    </p:set>
                                    <p:animEffect transition="in" filter="fade">
                                      <p:cBhvr>
                                        <p:cTn id="15" dur="500"/>
                                        <p:tgtEl>
                                          <p:spTgt spid="47"/>
                                        </p:tgtEl>
                                      </p:cBhvr>
                                    </p:animEffect>
                                  </p:childTnLst>
                                </p:cTn>
                              </p:par>
                              <p:par>
                                <p:cTn id="16" presetID="10" presetClass="entr" presetSubtype="0" fill="hold" nodeType="withEffect">
                                  <p:stCondLst>
                                    <p:cond delay="0"/>
                                  </p:stCondLst>
                                  <p:childTnLst>
                                    <p:set>
                                      <p:cBhvr>
                                        <p:cTn id="17" dur="1" fill="hold">
                                          <p:stCondLst>
                                            <p:cond delay="0"/>
                                          </p:stCondLst>
                                        </p:cTn>
                                        <p:tgtEl>
                                          <p:spTgt spid="46"/>
                                        </p:tgtEl>
                                        <p:attrNameLst>
                                          <p:attrName>style.visibility</p:attrName>
                                        </p:attrNameLst>
                                      </p:cBhvr>
                                      <p:to>
                                        <p:strVal val="visible"/>
                                      </p:to>
                                    </p:set>
                                    <p:animEffect transition="in" filter="fade">
                                      <p:cBhvr>
                                        <p:cTn id="18" dur="500"/>
                                        <p:tgtEl>
                                          <p:spTgt spid="4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500"/>
                                        <p:tgtEl>
                                          <p:spTgt spid="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500"/>
                                        <p:tgtEl>
                                          <p:spTgt spid="25"/>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7"/>
                                        </p:tgtEl>
                                        <p:attrNameLst>
                                          <p:attrName>style.visibility</p:attrName>
                                        </p:attrNameLst>
                                      </p:cBhvr>
                                      <p:to>
                                        <p:strVal val="visible"/>
                                      </p:to>
                                    </p:set>
                                    <p:animEffect transition="in" filter="fade">
                                      <p:cBhvr>
                                        <p:cTn id="34" dur="500"/>
                                        <p:tgtEl>
                                          <p:spTgt spid="27"/>
                                        </p:tgtEl>
                                      </p:cBhvr>
                                    </p:animEffect>
                                  </p:childTnLst>
                                </p:cTn>
                              </p:par>
                              <p:par>
                                <p:cTn id="35" presetID="10" presetClass="entr" presetSubtype="0" fill="hold" nodeType="withEffect">
                                  <p:stCondLst>
                                    <p:cond delay="0"/>
                                  </p:stCondLst>
                                  <p:childTnLst>
                                    <p:set>
                                      <p:cBhvr>
                                        <p:cTn id="36" dur="1" fill="hold">
                                          <p:stCondLst>
                                            <p:cond delay="0"/>
                                          </p:stCondLst>
                                        </p:cTn>
                                        <p:tgtEl>
                                          <p:spTgt spid="3090"/>
                                        </p:tgtEl>
                                        <p:attrNameLst>
                                          <p:attrName>style.visibility</p:attrName>
                                        </p:attrNameLst>
                                      </p:cBhvr>
                                      <p:to>
                                        <p:strVal val="visible"/>
                                      </p:to>
                                    </p:set>
                                    <p:animEffect transition="in" filter="fade">
                                      <p:cBhvr>
                                        <p:cTn id="37" dur="500"/>
                                        <p:tgtEl>
                                          <p:spTgt spid="309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fade">
                                      <p:cBhvr>
                                        <p:cTn id="40" dur="500"/>
                                        <p:tgtEl>
                                          <p:spTgt spid="45"/>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4"/>
                                        </p:tgtEl>
                                        <p:attrNameLst>
                                          <p:attrName>style.visibility</p:attrName>
                                        </p:attrNameLst>
                                      </p:cBhvr>
                                      <p:to>
                                        <p:strVal val="visible"/>
                                      </p:to>
                                    </p:set>
                                    <p:animEffect transition="in" filter="fade">
                                      <p:cBhvr>
                                        <p:cTn id="43" dur="500"/>
                                        <p:tgtEl>
                                          <p:spTgt spid="44"/>
                                        </p:tgtEl>
                                      </p:cBhvr>
                                    </p:animEffect>
                                  </p:childTnLst>
                                </p:cTn>
                              </p:par>
                              <p:par>
                                <p:cTn id="44" presetID="10" presetClass="entr" presetSubtype="0" fill="hold" nodeType="withEffect">
                                  <p:stCondLst>
                                    <p:cond delay="0"/>
                                  </p:stCondLst>
                                  <p:childTnLst>
                                    <p:set>
                                      <p:cBhvr>
                                        <p:cTn id="45" dur="1" fill="hold">
                                          <p:stCondLst>
                                            <p:cond delay="0"/>
                                          </p:stCondLst>
                                        </p:cTn>
                                        <p:tgtEl>
                                          <p:spTgt spid="43"/>
                                        </p:tgtEl>
                                        <p:attrNameLst>
                                          <p:attrName>style.visibility</p:attrName>
                                        </p:attrNameLst>
                                      </p:cBhvr>
                                      <p:to>
                                        <p:strVal val="visible"/>
                                      </p:to>
                                    </p:set>
                                    <p:animEffect transition="in" filter="fade">
                                      <p:cBhvr>
                                        <p:cTn id="4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 grpId="0"/>
      <p:bldP spid="27" grpId="0"/>
      <p:bldP spid="44" grpId="0" animBg="1"/>
      <p:bldP spid="45" grpId="0"/>
      <p:bldP spid="4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Pravokotnik 8">
            <a:extLst>
              <a:ext uri="{FF2B5EF4-FFF2-40B4-BE49-F238E27FC236}">
                <a16:creationId xmlns:a16="http://schemas.microsoft.com/office/drawing/2014/main" id="{7AD2E375-AF06-4405-9A35-21B883695155}"/>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Slika 6">
            <a:extLst>
              <a:ext uri="{FF2B5EF4-FFF2-40B4-BE49-F238E27FC236}">
                <a16:creationId xmlns:a16="http://schemas.microsoft.com/office/drawing/2014/main" id="{3705430F-2739-4BE9-82C0-3BD5F6EC09B2}"/>
              </a:ext>
            </a:extLst>
          </p:cNvPr>
          <p:cNvPicPr>
            <a:picLocks noChangeAspect="1"/>
          </p:cNvPicPr>
          <p:nvPr/>
        </p:nvPicPr>
        <p:blipFill rotWithShape="1">
          <a:blip r:embed="rId2">
            <a:extLst>
              <a:ext uri="{28A0092B-C50C-407E-A947-70E740481C1C}">
                <a14:useLocalDpi xmlns:a14="http://schemas.microsoft.com/office/drawing/2010/main" val="0"/>
              </a:ext>
            </a:extLst>
          </a:blip>
          <a:srcRect b="15597"/>
          <a:stretch/>
        </p:blipFill>
        <p:spPr>
          <a:xfrm>
            <a:off x="3048" y="0"/>
            <a:ext cx="12188952" cy="6858000"/>
          </a:xfrm>
          <a:prstGeom prst="rect">
            <a:avLst/>
          </a:prstGeom>
        </p:spPr>
      </p:pic>
      <p:sp>
        <p:nvSpPr>
          <p:cNvPr id="11" name="PoljeZBesedilom 10">
            <a:extLst>
              <a:ext uri="{FF2B5EF4-FFF2-40B4-BE49-F238E27FC236}">
                <a16:creationId xmlns:a16="http://schemas.microsoft.com/office/drawing/2014/main" id="{57B470C5-D00F-41C9-8240-ADA9869DBE3B}"/>
              </a:ext>
            </a:extLst>
          </p:cNvPr>
          <p:cNvSpPr txBox="1"/>
          <p:nvPr/>
        </p:nvSpPr>
        <p:spPr>
          <a:xfrm>
            <a:off x="137500" y="191978"/>
            <a:ext cx="1903085" cy="646331"/>
          </a:xfrm>
          <a:prstGeom prst="rect">
            <a:avLst/>
          </a:prstGeom>
          <a:noFill/>
        </p:spPr>
        <p:txBody>
          <a:bodyPr wrap="none" rtlCol="0">
            <a:spAutoFit/>
          </a:bodyPr>
          <a:lstStyle/>
          <a:p>
            <a:r>
              <a:rPr lang="sl-SI" sz="3600" b="1" dirty="0">
                <a:highlight>
                  <a:srgbClr val="FABDA0"/>
                </a:highlight>
                <a:latin typeface="Century Gothic" panose="020B0502020202020204" pitchFamily="34" charset="0"/>
              </a:rPr>
              <a:t>BEIJING</a:t>
            </a:r>
          </a:p>
        </p:txBody>
      </p:sp>
      <p:sp>
        <p:nvSpPr>
          <p:cNvPr id="5" name="PoljeZBesedilom 4">
            <a:extLst>
              <a:ext uri="{FF2B5EF4-FFF2-40B4-BE49-F238E27FC236}">
                <a16:creationId xmlns:a16="http://schemas.microsoft.com/office/drawing/2014/main" id="{58FE0775-2274-4714-8FD1-C34C1300AA0C}"/>
              </a:ext>
            </a:extLst>
          </p:cNvPr>
          <p:cNvSpPr txBox="1"/>
          <p:nvPr/>
        </p:nvSpPr>
        <p:spPr>
          <a:xfrm>
            <a:off x="9653794" y="93586"/>
            <a:ext cx="2420856" cy="369332"/>
          </a:xfrm>
          <a:prstGeom prst="rect">
            <a:avLst/>
          </a:prstGeom>
          <a:noFill/>
        </p:spPr>
        <p:txBody>
          <a:bodyPr wrap="none" rtlCol="0">
            <a:spAutoFit/>
          </a:bodyPr>
          <a:lstStyle/>
          <a:p>
            <a:r>
              <a:rPr lang="sl-SI" b="1" dirty="0">
                <a:solidFill>
                  <a:schemeClr val="bg1"/>
                </a:solidFill>
                <a:latin typeface="Century Gothic" panose="020B0502020202020204" pitchFamily="34" charset="0"/>
              </a:rPr>
              <a:t>21,54 </a:t>
            </a:r>
            <a:r>
              <a:rPr lang="sl-SI" b="1" dirty="0" err="1">
                <a:solidFill>
                  <a:schemeClr val="bg1"/>
                </a:solidFill>
                <a:latin typeface="Century Gothic" panose="020B0502020202020204" pitchFamily="34" charset="0"/>
              </a:rPr>
              <a:t>million</a:t>
            </a:r>
            <a:r>
              <a:rPr lang="sl-SI" b="1" dirty="0">
                <a:solidFill>
                  <a:schemeClr val="bg1"/>
                </a:solidFill>
                <a:latin typeface="Century Gothic" panose="020B0502020202020204" pitchFamily="34" charset="0"/>
              </a:rPr>
              <a:t> </a:t>
            </a:r>
            <a:r>
              <a:rPr lang="sl-SI" b="1" dirty="0" err="1">
                <a:solidFill>
                  <a:schemeClr val="bg1"/>
                </a:solidFill>
                <a:latin typeface="Century Gothic" panose="020B0502020202020204" pitchFamily="34" charset="0"/>
              </a:rPr>
              <a:t>people</a:t>
            </a:r>
            <a:endParaRPr lang="sl-SI"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85423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Pravokotnik 13">
            <a:extLst>
              <a:ext uri="{FF2B5EF4-FFF2-40B4-BE49-F238E27FC236}">
                <a16:creationId xmlns:a16="http://schemas.microsoft.com/office/drawing/2014/main" id="{3BBA0EAF-8E24-4780-B230-5DD25087677A}"/>
              </a:ext>
            </a:extLst>
          </p:cNvPr>
          <p:cNvSpPr/>
          <p:nvPr/>
        </p:nvSpPr>
        <p:spPr>
          <a:xfrm>
            <a:off x="0" y="0"/>
            <a:ext cx="12192000" cy="6858000"/>
          </a:xfrm>
          <a:prstGeom prst="rect">
            <a:avLst/>
          </a:prstGeom>
          <a:solidFill>
            <a:srgbClr val="FABD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3076" name="Picture 4" descr="Go inside China's Forbidden City—domain of the emperor and his court for  nearly 500 years | National Geographic">
            <a:extLst>
              <a:ext uri="{FF2B5EF4-FFF2-40B4-BE49-F238E27FC236}">
                <a16:creationId xmlns:a16="http://schemas.microsoft.com/office/drawing/2014/main" id="{A8970E52-0D70-4FFB-A74F-66D5735576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396"/>
          <a:stretch/>
        </p:blipFill>
        <p:spPr bwMode="auto">
          <a:xfrm>
            <a:off x="2326" y="-16670"/>
            <a:ext cx="3933570" cy="1871973"/>
          </a:xfrm>
          <a:prstGeom prst="rect">
            <a:avLst/>
          </a:prstGeom>
          <a:noFill/>
          <a:extLst>
            <a:ext uri="{909E8E84-426E-40DD-AFC4-6F175D3DCCD1}">
              <a14:hiddenFill xmlns:a14="http://schemas.microsoft.com/office/drawing/2010/main">
                <a:solidFill>
                  <a:srgbClr val="FFFFFF"/>
                </a:solidFill>
              </a14:hiddenFill>
            </a:ext>
          </a:extLst>
        </p:spPr>
      </p:pic>
      <p:sp>
        <p:nvSpPr>
          <p:cNvPr id="15" name="PoljeZBesedilom 14">
            <a:extLst>
              <a:ext uri="{FF2B5EF4-FFF2-40B4-BE49-F238E27FC236}">
                <a16:creationId xmlns:a16="http://schemas.microsoft.com/office/drawing/2014/main" id="{44B9BE1A-C566-47DA-8A0A-339E00C1EB46}"/>
              </a:ext>
            </a:extLst>
          </p:cNvPr>
          <p:cNvSpPr txBox="1"/>
          <p:nvPr/>
        </p:nvSpPr>
        <p:spPr>
          <a:xfrm>
            <a:off x="31435" y="11745"/>
            <a:ext cx="2578089" cy="369332"/>
          </a:xfrm>
          <a:prstGeom prst="rect">
            <a:avLst/>
          </a:prstGeom>
          <a:noFill/>
        </p:spPr>
        <p:txBody>
          <a:bodyPr wrap="square" rtlCol="0">
            <a:spAutoFit/>
          </a:bodyPr>
          <a:lstStyle/>
          <a:p>
            <a:r>
              <a:rPr lang="sl-SI" dirty="0" err="1">
                <a:solidFill>
                  <a:srgbClr val="FABDA0"/>
                </a:solidFill>
                <a:latin typeface="Century Gothic" panose="020B0502020202020204" pitchFamily="34" charset="0"/>
              </a:rPr>
              <a:t>The</a:t>
            </a:r>
            <a:r>
              <a:rPr lang="sl-SI" dirty="0">
                <a:solidFill>
                  <a:srgbClr val="FABDA0"/>
                </a:solidFill>
                <a:latin typeface="Century Gothic" panose="020B0502020202020204" pitchFamily="34" charset="0"/>
              </a:rPr>
              <a:t> </a:t>
            </a:r>
            <a:r>
              <a:rPr lang="sl-SI" dirty="0" err="1">
                <a:solidFill>
                  <a:srgbClr val="FABDA0"/>
                </a:solidFill>
                <a:latin typeface="Century Gothic" panose="020B0502020202020204" pitchFamily="34" charset="0"/>
              </a:rPr>
              <a:t>forbidden</a:t>
            </a:r>
            <a:r>
              <a:rPr lang="sl-SI" dirty="0">
                <a:solidFill>
                  <a:srgbClr val="FABDA0"/>
                </a:solidFill>
                <a:latin typeface="Century Gothic" panose="020B0502020202020204" pitchFamily="34" charset="0"/>
              </a:rPr>
              <a:t> </a:t>
            </a:r>
            <a:r>
              <a:rPr lang="sl-SI" dirty="0" err="1">
                <a:solidFill>
                  <a:srgbClr val="FABDA0"/>
                </a:solidFill>
                <a:latin typeface="Century Gothic" panose="020B0502020202020204" pitchFamily="34" charset="0"/>
              </a:rPr>
              <a:t>city</a:t>
            </a:r>
            <a:endParaRPr lang="sl-SI" dirty="0">
              <a:solidFill>
                <a:srgbClr val="FABDA0"/>
              </a:solidFill>
              <a:latin typeface="Century Gothic" panose="020B0502020202020204" pitchFamily="34" charset="0"/>
            </a:endParaRPr>
          </a:p>
        </p:txBody>
      </p:sp>
      <p:pic>
        <p:nvPicPr>
          <p:cNvPr id="6154" name="Picture 10" descr="Beihai Park">
            <a:extLst>
              <a:ext uri="{FF2B5EF4-FFF2-40B4-BE49-F238E27FC236}">
                <a16:creationId xmlns:a16="http://schemas.microsoft.com/office/drawing/2014/main" id="{192C5CBB-F9E8-41CA-B7C3-8648B4E7D0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398" b="12648"/>
          <a:stretch/>
        </p:blipFill>
        <p:spPr bwMode="auto">
          <a:xfrm>
            <a:off x="4257" y="1895219"/>
            <a:ext cx="3933570" cy="232947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Temple of Heaven">
            <a:extLst>
              <a:ext uri="{FF2B5EF4-FFF2-40B4-BE49-F238E27FC236}">
                <a16:creationId xmlns:a16="http://schemas.microsoft.com/office/drawing/2014/main" id="{14F5585A-888F-45AA-AF16-2E314376EB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94" y="4274931"/>
            <a:ext cx="3954290" cy="261339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The Summer Palace">
            <a:extLst>
              <a:ext uri="{FF2B5EF4-FFF2-40B4-BE49-F238E27FC236}">
                <a16:creationId xmlns:a16="http://schemas.microsoft.com/office/drawing/2014/main" id="{CD3E7835-290C-4180-B6F8-E0D9A98E7B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9327" y="4274931"/>
            <a:ext cx="3848246" cy="258306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Beijing National Stadium">
            <a:extLst>
              <a:ext uri="{FF2B5EF4-FFF2-40B4-BE49-F238E27FC236}">
                <a16:creationId xmlns:a16="http://schemas.microsoft.com/office/drawing/2014/main" id="{D995B31A-A468-4E97-B8E5-5DF48CE3B6E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7586"/>
          <a:stretch/>
        </p:blipFill>
        <p:spPr bwMode="auto">
          <a:xfrm>
            <a:off x="7940803" y="2148114"/>
            <a:ext cx="4269591" cy="201176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eijing Zoo">
            <a:extLst>
              <a:ext uri="{FF2B5EF4-FFF2-40B4-BE49-F238E27FC236}">
                <a16:creationId xmlns:a16="http://schemas.microsoft.com/office/drawing/2014/main" id="{79BAAFDC-DDEE-4404-AB9B-899B4675DD6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40803" y="4244600"/>
            <a:ext cx="4269591" cy="26134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National Museum of China">
            <a:extLst>
              <a:ext uri="{FF2B5EF4-FFF2-40B4-BE49-F238E27FC236}">
                <a16:creationId xmlns:a16="http://schemas.microsoft.com/office/drawing/2014/main" id="{48FB0548-D3E6-44EA-BB66-D7AA08BE7E8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41" t="4520" b="18681"/>
          <a:stretch/>
        </p:blipFill>
        <p:spPr bwMode="auto">
          <a:xfrm>
            <a:off x="3988839" y="0"/>
            <a:ext cx="3933570" cy="197284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The Fayuan Temple">
            <a:extLst>
              <a:ext uri="{FF2B5EF4-FFF2-40B4-BE49-F238E27FC236}">
                <a16:creationId xmlns:a16="http://schemas.microsoft.com/office/drawing/2014/main" id="{0C971CAC-540F-4847-98B5-1E70CFCA2A65}"/>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5158" b="9425"/>
          <a:stretch/>
        </p:blipFill>
        <p:spPr bwMode="auto">
          <a:xfrm>
            <a:off x="7953368" y="-16670"/>
            <a:ext cx="4244459" cy="2080062"/>
          </a:xfrm>
          <a:prstGeom prst="rect">
            <a:avLst/>
          </a:prstGeom>
          <a:noFill/>
          <a:extLst>
            <a:ext uri="{909E8E84-426E-40DD-AFC4-6F175D3DCCD1}">
              <a14:hiddenFill xmlns:a14="http://schemas.microsoft.com/office/drawing/2010/main">
                <a:solidFill>
                  <a:srgbClr val="FFFFFF"/>
                </a:solidFill>
              </a14:hiddenFill>
            </a:ext>
          </a:extLst>
        </p:spPr>
      </p:pic>
      <p:sp>
        <p:nvSpPr>
          <p:cNvPr id="11" name="PoljeZBesedilom 10">
            <a:extLst>
              <a:ext uri="{FF2B5EF4-FFF2-40B4-BE49-F238E27FC236}">
                <a16:creationId xmlns:a16="http://schemas.microsoft.com/office/drawing/2014/main" id="{57B470C5-D00F-41C9-8240-ADA9869DBE3B}"/>
              </a:ext>
            </a:extLst>
          </p:cNvPr>
          <p:cNvSpPr txBox="1"/>
          <p:nvPr/>
        </p:nvSpPr>
        <p:spPr>
          <a:xfrm>
            <a:off x="4251198" y="2569887"/>
            <a:ext cx="4407375" cy="1107996"/>
          </a:xfrm>
          <a:prstGeom prst="rect">
            <a:avLst/>
          </a:prstGeom>
          <a:noFill/>
        </p:spPr>
        <p:txBody>
          <a:bodyPr wrap="square" rtlCol="0">
            <a:spAutoFit/>
          </a:bodyPr>
          <a:lstStyle/>
          <a:p>
            <a:r>
              <a:rPr lang="sl-SI" sz="6600" b="1" dirty="0">
                <a:highlight>
                  <a:srgbClr val="FABDA0"/>
                </a:highlight>
                <a:latin typeface="Century Gothic" panose="020B0502020202020204" pitchFamily="34" charset="0"/>
              </a:rPr>
              <a:t>BEIJING </a:t>
            </a:r>
          </a:p>
        </p:txBody>
      </p:sp>
      <p:sp>
        <p:nvSpPr>
          <p:cNvPr id="24" name="PoljeZBesedilom 23">
            <a:extLst>
              <a:ext uri="{FF2B5EF4-FFF2-40B4-BE49-F238E27FC236}">
                <a16:creationId xmlns:a16="http://schemas.microsoft.com/office/drawing/2014/main" id="{5DDD373B-7B88-409F-A223-BCB28CB326CA}"/>
              </a:ext>
            </a:extLst>
          </p:cNvPr>
          <p:cNvSpPr txBox="1"/>
          <p:nvPr/>
        </p:nvSpPr>
        <p:spPr>
          <a:xfrm>
            <a:off x="7973421" y="11745"/>
            <a:ext cx="2578089" cy="369332"/>
          </a:xfrm>
          <a:prstGeom prst="rect">
            <a:avLst/>
          </a:prstGeom>
          <a:noFill/>
        </p:spPr>
        <p:txBody>
          <a:bodyPr wrap="square" rtlCol="0">
            <a:spAutoFit/>
          </a:bodyPr>
          <a:lstStyle/>
          <a:p>
            <a:r>
              <a:rPr lang="sl-SI" dirty="0" err="1">
                <a:solidFill>
                  <a:srgbClr val="FABDA0"/>
                </a:solidFill>
                <a:latin typeface="Century Gothic" panose="020B0502020202020204" pitchFamily="34" charset="0"/>
              </a:rPr>
              <a:t>The</a:t>
            </a:r>
            <a:r>
              <a:rPr lang="sl-SI" dirty="0">
                <a:solidFill>
                  <a:srgbClr val="FABDA0"/>
                </a:solidFill>
                <a:latin typeface="Century Gothic" panose="020B0502020202020204" pitchFamily="34" charset="0"/>
              </a:rPr>
              <a:t> </a:t>
            </a:r>
            <a:r>
              <a:rPr lang="sl-SI" dirty="0" err="1">
                <a:solidFill>
                  <a:srgbClr val="FABDA0"/>
                </a:solidFill>
                <a:latin typeface="Century Gothic" panose="020B0502020202020204" pitchFamily="34" charset="0"/>
              </a:rPr>
              <a:t>Fayuan</a:t>
            </a:r>
            <a:r>
              <a:rPr lang="sl-SI" dirty="0">
                <a:solidFill>
                  <a:srgbClr val="FABDA0"/>
                </a:solidFill>
                <a:latin typeface="Century Gothic" panose="020B0502020202020204" pitchFamily="34" charset="0"/>
              </a:rPr>
              <a:t> </a:t>
            </a:r>
            <a:r>
              <a:rPr lang="sl-SI" dirty="0" err="1">
                <a:solidFill>
                  <a:srgbClr val="FABDA0"/>
                </a:solidFill>
                <a:latin typeface="Century Gothic" panose="020B0502020202020204" pitchFamily="34" charset="0"/>
              </a:rPr>
              <a:t>temple</a:t>
            </a:r>
            <a:endParaRPr lang="sl-SI" dirty="0">
              <a:solidFill>
                <a:srgbClr val="FABDA0"/>
              </a:solidFill>
              <a:latin typeface="Century Gothic" panose="020B0502020202020204" pitchFamily="34" charset="0"/>
            </a:endParaRPr>
          </a:p>
        </p:txBody>
      </p:sp>
      <p:sp>
        <p:nvSpPr>
          <p:cNvPr id="25" name="PoljeZBesedilom 24">
            <a:extLst>
              <a:ext uri="{FF2B5EF4-FFF2-40B4-BE49-F238E27FC236}">
                <a16:creationId xmlns:a16="http://schemas.microsoft.com/office/drawing/2014/main" id="{11555A2C-09B4-4431-AC5C-01867A47BFED}"/>
              </a:ext>
            </a:extLst>
          </p:cNvPr>
          <p:cNvSpPr txBox="1"/>
          <p:nvPr/>
        </p:nvSpPr>
        <p:spPr>
          <a:xfrm>
            <a:off x="10075597" y="2148114"/>
            <a:ext cx="2578089" cy="369332"/>
          </a:xfrm>
          <a:prstGeom prst="rect">
            <a:avLst/>
          </a:prstGeom>
          <a:noFill/>
        </p:spPr>
        <p:txBody>
          <a:bodyPr wrap="square" rtlCol="0">
            <a:spAutoFit/>
          </a:bodyPr>
          <a:lstStyle/>
          <a:p>
            <a:r>
              <a:rPr lang="sl-SI" dirty="0" err="1">
                <a:solidFill>
                  <a:srgbClr val="FABDA0"/>
                </a:solidFill>
                <a:latin typeface="Century Gothic" panose="020B0502020202020204" pitchFamily="34" charset="0"/>
              </a:rPr>
              <a:t>National</a:t>
            </a:r>
            <a:r>
              <a:rPr lang="sl-SI" dirty="0">
                <a:solidFill>
                  <a:srgbClr val="FABDA0"/>
                </a:solidFill>
                <a:latin typeface="Century Gothic" panose="020B0502020202020204" pitchFamily="34" charset="0"/>
              </a:rPr>
              <a:t> </a:t>
            </a:r>
            <a:r>
              <a:rPr lang="sl-SI" dirty="0" err="1">
                <a:solidFill>
                  <a:srgbClr val="FABDA0"/>
                </a:solidFill>
                <a:latin typeface="Century Gothic" panose="020B0502020202020204" pitchFamily="34" charset="0"/>
              </a:rPr>
              <a:t>stadium</a:t>
            </a:r>
            <a:endParaRPr lang="sl-SI" dirty="0">
              <a:solidFill>
                <a:srgbClr val="FABDA0"/>
              </a:solidFill>
              <a:latin typeface="Century Gothic" panose="020B0502020202020204" pitchFamily="34" charset="0"/>
            </a:endParaRPr>
          </a:p>
        </p:txBody>
      </p:sp>
      <p:sp>
        <p:nvSpPr>
          <p:cNvPr id="26" name="PoljeZBesedilom 25">
            <a:extLst>
              <a:ext uri="{FF2B5EF4-FFF2-40B4-BE49-F238E27FC236}">
                <a16:creationId xmlns:a16="http://schemas.microsoft.com/office/drawing/2014/main" id="{F1DC0742-2C9F-4AF5-AE7C-27BAA05000CD}"/>
              </a:ext>
            </a:extLst>
          </p:cNvPr>
          <p:cNvSpPr txBox="1"/>
          <p:nvPr/>
        </p:nvSpPr>
        <p:spPr>
          <a:xfrm>
            <a:off x="4767873" y="4230754"/>
            <a:ext cx="2578089" cy="369332"/>
          </a:xfrm>
          <a:prstGeom prst="rect">
            <a:avLst/>
          </a:prstGeom>
          <a:noFill/>
        </p:spPr>
        <p:txBody>
          <a:bodyPr wrap="square" rtlCol="0">
            <a:spAutoFit/>
          </a:bodyPr>
          <a:lstStyle/>
          <a:p>
            <a:r>
              <a:rPr lang="sl-SI" dirty="0" err="1">
                <a:latin typeface="Century Gothic" panose="020B0502020202020204" pitchFamily="34" charset="0"/>
              </a:rPr>
              <a:t>The</a:t>
            </a:r>
            <a:r>
              <a:rPr lang="sl-SI" dirty="0">
                <a:latin typeface="Century Gothic" panose="020B0502020202020204" pitchFamily="34" charset="0"/>
              </a:rPr>
              <a:t> </a:t>
            </a:r>
            <a:r>
              <a:rPr lang="sl-SI" dirty="0" err="1">
                <a:latin typeface="Century Gothic" panose="020B0502020202020204" pitchFamily="34" charset="0"/>
              </a:rPr>
              <a:t>summer</a:t>
            </a:r>
            <a:r>
              <a:rPr lang="sl-SI" dirty="0">
                <a:latin typeface="Century Gothic" panose="020B0502020202020204" pitchFamily="34" charset="0"/>
              </a:rPr>
              <a:t> </a:t>
            </a:r>
            <a:r>
              <a:rPr lang="sl-SI" dirty="0" err="1">
                <a:latin typeface="Century Gothic" panose="020B0502020202020204" pitchFamily="34" charset="0"/>
              </a:rPr>
              <a:t>palace</a:t>
            </a:r>
            <a:endParaRPr lang="sl-SI" dirty="0">
              <a:latin typeface="Century Gothic" panose="020B0502020202020204" pitchFamily="34" charset="0"/>
            </a:endParaRPr>
          </a:p>
        </p:txBody>
      </p:sp>
      <p:sp>
        <p:nvSpPr>
          <p:cNvPr id="27" name="PoljeZBesedilom 26">
            <a:extLst>
              <a:ext uri="{FF2B5EF4-FFF2-40B4-BE49-F238E27FC236}">
                <a16:creationId xmlns:a16="http://schemas.microsoft.com/office/drawing/2014/main" id="{D06841A8-6B6E-4D88-AC59-83F68224C012}"/>
              </a:ext>
            </a:extLst>
          </p:cNvPr>
          <p:cNvSpPr txBox="1"/>
          <p:nvPr/>
        </p:nvSpPr>
        <p:spPr>
          <a:xfrm>
            <a:off x="31435" y="4252155"/>
            <a:ext cx="2927300" cy="369332"/>
          </a:xfrm>
          <a:prstGeom prst="rect">
            <a:avLst/>
          </a:prstGeom>
          <a:noFill/>
        </p:spPr>
        <p:txBody>
          <a:bodyPr wrap="square" rtlCol="0">
            <a:spAutoFit/>
          </a:bodyPr>
          <a:lstStyle/>
          <a:p>
            <a:r>
              <a:rPr lang="sl-SI" dirty="0" err="1">
                <a:latin typeface="Century Gothic" panose="020B0502020202020204" pitchFamily="34" charset="0"/>
              </a:rPr>
              <a:t>The</a:t>
            </a:r>
            <a:r>
              <a:rPr lang="sl-SI" dirty="0">
                <a:latin typeface="Century Gothic" panose="020B0502020202020204" pitchFamily="34" charset="0"/>
              </a:rPr>
              <a:t> </a:t>
            </a:r>
            <a:r>
              <a:rPr lang="sl-SI" dirty="0" err="1">
                <a:latin typeface="Century Gothic" panose="020B0502020202020204" pitchFamily="34" charset="0"/>
              </a:rPr>
              <a:t>temple</a:t>
            </a:r>
            <a:r>
              <a:rPr lang="sl-SI" dirty="0">
                <a:latin typeface="Century Gothic" panose="020B0502020202020204" pitchFamily="34" charset="0"/>
              </a:rPr>
              <a:t> </a:t>
            </a:r>
            <a:r>
              <a:rPr lang="sl-SI" dirty="0" err="1">
                <a:latin typeface="Century Gothic" panose="020B0502020202020204" pitchFamily="34" charset="0"/>
              </a:rPr>
              <a:t>of</a:t>
            </a:r>
            <a:r>
              <a:rPr lang="sl-SI" dirty="0">
                <a:latin typeface="Century Gothic" panose="020B0502020202020204" pitchFamily="34" charset="0"/>
              </a:rPr>
              <a:t> </a:t>
            </a:r>
            <a:r>
              <a:rPr lang="sl-SI" dirty="0" err="1">
                <a:latin typeface="Century Gothic" panose="020B0502020202020204" pitchFamily="34" charset="0"/>
              </a:rPr>
              <a:t>Heaven</a:t>
            </a:r>
            <a:endParaRPr lang="sl-SI" dirty="0">
              <a:latin typeface="Century Gothic" panose="020B0502020202020204" pitchFamily="34" charset="0"/>
            </a:endParaRPr>
          </a:p>
        </p:txBody>
      </p:sp>
      <p:sp>
        <p:nvSpPr>
          <p:cNvPr id="28" name="PoljeZBesedilom 27">
            <a:extLst>
              <a:ext uri="{FF2B5EF4-FFF2-40B4-BE49-F238E27FC236}">
                <a16:creationId xmlns:a16="http://schemas.microsoft.com/office/drawing/2014/main" id="{97FA565E-0B31-45E4-AD23-F9FEE886B500}"/>
              </a:ext>
            </a:extLst>
          </p:cNvPr>
          <p:cNvSpPr txBox="1"/>
          <p:nvPr/>
        </p:nvSpPr>
        <p:spPr>
          <a:xfrm>
            <a:off x="2326" y="1871973"/>
            <a:ext cx="2927300" cy="369332"/>
          </a:xfrm>
          <a:prstGeom prst="rect">
            <a:avLst/>
          </a:prstGeom>
          <a:noFill/>
        </p:spPr>
        <p:txBody>
          <a:bodyPr wrap="square" rtlCol="0">
            <a:spAutoFit/>
          </a:bodyPr>
          <a:lstStyle/>
          <a:p>
            <a:r>
              <a:rPr lang="sl-SI" dirty="0" err="1">
                <a:latin typeface="Century Gothic" panose="020B0502020202020204" pitchFamily="34" charset="0"/>
              </a:rPr>
              <a:t>Beihai</a:t>
            </a:r>
            <a:r>
              <a:rPr lang="sl-SI" dirty="0">
                <a:latin typeface="Century Gothic" panose="020B0502020202020204" pitchFamily="34" charset="0"/>
              </a:rPr>
              <a:t> park</a:t>
            </a:r>
          </a:p>
        </p:txBody>
      </p:sp>
      <p:sp>
        <p:nvSpPr>
          <p:cNvPr id="29" name="PoljeZBesedilom 28">
            <a:extLst>
              <a:ext uri="{FF2B5EF4-FFF2-40B4-BE49-F238E27FC236}">
                <a16:creationId xmlns:a16="http://schemas.microsoft.com/office/drawing/2014/main" id="{26F61780-E961-4EF5-B6E4-75D065FD219F}"/>
              </a:ext>
            </a:extLst>
          </p:cNvPr>
          <p:cNvSpPr txBox="1"/>
          <p:nvPr/>
        </p:nvSpPr>
        <p:spPr>
          <a:xfrm>
            <a:off x="4386999" y="-16670"/>
            <a:ext cx="3367384" cy="369332"/>
          </a:xfrm>
          <a:prstGeom prst="rect">
            <a:avLst/>
          </a:prstGeom>
          <a:noFill/>
        </p:spPr>
        <p:txBody>
          <a:bodyPr wrap="square" rtlCol="0">
            <a:spAutoFit/>
          </a:bodyPr>
          <a:lstStyle/>
          <a:p>
            <a:r>
              <a:rPr lang="sl-SI" dirty="0" err="1">
                <a:latin typeface="Century Gothic" panose="020B0502020202020204" pitchFamily="34" charset="0"/>
              </a:rPr>
              <a:t>National</a:t>
            </a:r>
            <a:r>
              <a:rPr lang="sl-SI" dirty="0">
                <a:latin typeface="Century Gothic" panose="020B0502020202020204" pitchFamily="34" charset="0"/>
              </a:rPr>
              <a:t> </a:t>
            </a:r>
            <a:r>
              <a:rPr lang="sl-SI" dirty="0" err="1">
                <a:latin typeface="Century Gothic" panose="020B0502020202020204" pitchFamily="34" charset="0"/>
              </a:rPr>
              <a:t>museum</a:t>
            </a:r>
            <a:r>
              <a:rPr lang="sl-SI" dirty="0">
                <a:latin typeface="Century Gothic" panose="020B0502020202020204" pitchFamily="34" charset="0"/>
              </a:rPr>
              <a:t> </a:t>
            </a:r>
            <a:r>
              <a:rPr lang="sl-SI" dirty="0" err="1">
                <a:latin typeface="Century Gothic" panose="020B0502020202020204" pitchFamily="34" charset="0"/>
              </a:rPr>
              <a:t>of</a:t>
            </a:r>
            <a:r>
              <a:rPr lang="sl-SI" dirty="0">
                <a:latin typeface="Century Gothic" panose="020B0502020202020204" pitchFamily="34" charset="0"/>
              </a:rPr>
              <a:t> </a:t>
            </a:r>
            <a:r>
              <a:rPr lang="sl-SI" dirty="0" err="1">
                <a:latin typeface="Century Gothic" panose="020B0502020202020204" pitchFamily="34" charset="0"/>
              </a:rPr>
              <a:t>China</a:t>
            </a:r>
            <a:endParaRPr lang="sl-SI" dirty="0">
              <a:latin typeface="Century Gothic" panose="020B0502020202020204" pitchFamily="34" charset="0"/>
            </a:endParaRPr>
          </a:p>
        </p:txBody>
      </p:sp>
      <p:sp>
        <p:nvSpPr>
          <p:cNvPr id="30" name="PoljeZBesedilom 29">
            <a:extLst>
              <a:ext uri="{FF2B5EF4-FFF2-40B4-BE49-F238E27FC236}">
                <a16:creationId xmlns:a16="http://schemas.microsoft.com/office/drawing/2014/main" id="{1A70B3FB-36B5-4C35-B4D4-1B0A429D9A9B}"/>
              </a:ext>
            </a:extLst>
          </p:cNvPr>
          <p:cNvSpPr txBox="1"/>
          <p:nvPr/>
        </p:nvSpPr>
        <p:spPr>
          <a:xfrm>
            <a:off x="11428347" y="4284483"/>
            <a:ext cx="825590" cy="369332"/>
          </a:xfrm>
          <a:prstGeom prst="rect">
            <a:avLst/>
          </a:prstGeom>
          <a:noFill/>
        </p:spPr>
        <p:txBody>
          <a:bodyPr wrap="square" rtlCol="0">
            <a:spAutoFit/>
          </a:bodyPr>
          <a:lstStyle/>
          <a:p>
            <a:r>
              <a:rPr lang="sl-SI" dirty="0">
                <a:latin typeface="Century Gothic" panose="020B0502020202020204" pitchFamily="34" charset="0"/>
              </a:rPr>
              <a:t>ZOO</a:t>
            </a:r>
          </a:p>
        </p:txBody>
      </p:sp>
    </p:spTree>
    <p:extLst>
      <p:ext uri="{BB962C8B-B14F-4D97-AF65-F5344CB8AC3E}">
        <p14:creationId xmlns:p14="http://schemas.microsoft.com/office/powerpoint/2010/main" val="1137207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Effect transition="in" filter="fade">
                                      <p:cBhvr>
                                        <p:cTn id="7" dur="500"/>
                                        <p:tgtEl>
                                          <p:spTgt spid="307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154"/>
                                        </p:tgtEl>
                                        <p:attrNameLst>
                                          <p:attrName>style.visibility</p:attrName>
                                        </p:attrNameLst>
                                      </p:cBhvr>
                                      <p:to>
                                        <p:strVal val="visible"/>
                                      </p:to>
                                    </p:set>
                                    <p:animEffect transition="in" filter="fade">
                                      <p:cBhvr>
                                        <p:cTn id="15" dur="500"/>
                                        <p:tgtEl>
                                          <p:spTgt spid="615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fade">
                                      <p:cBhvr>
                                        <p:cTn id="18" dur="500"/>
                                        <p:tgtEl>
                                          <p:spTgt spid="2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078"/>
                                        </p:tgtEl>
                                        <p:attrNameLst>
                                          <p:attrName>style.visibility</p:attrName>
                                        </p:attrNameLst>
                                      </p:cBhvr>
                                      <p:to>
                                        <p:strVal val="visible"/>
                                      </p:to>
                                    </p:set>
                                    <p:animEffect transition="in" filter="fade">
                                      <p:cBhvr>
                                        <p:cTn id="23" dur="500"/>
                                        <p:tgtEl>
                                          <p:spTgt spid="307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7"/>
                                        </p:tgtEl>
                                        <p:attrNameLst>
                                          <p:attrName>style.visibility</p:attrName>
                                        </p:attrNameLst>
                                      </p:cBhvr>
                                      <p:to>
                                        <p:strVal val="visible"/>
                                      </p:to>
                                    </p:set>
                                    <p:animEffect transition="in" filter="fade">
                                      <p:cBhvr>
                                        <p:cTn id="26" dur="500"/>
                                        <p:tgtEl>
                                          <p:spTgt spid="2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146"/>
                                        </p:tgtEl>
                                        <p:attrNameLst>
                                          <p:attrName>style.visibility</p:attrName>
                                        </p:attrNameLst>
                                      </p:cBhvr>
                                      <p:to>
                                        <p:strVal val="visible"/>
                                      </p:to>
                                    </p:set>
                                    <p:animEffect transition="in" filter="fade">
                                      <p:cBhvr>
                                        <p:cTn id="31" dur="500"/>
                                        <p:tgtEl>
                                          <p:spTgt spid="614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fade">
                                      <p:cBhvr>
                                        <p:cTn id="34" dur="500"/>
                                        <p:tgtEl>
                                          <p:spTgt spid="2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150"/>
                                        </p:tgtEl>
                                        <p:attrNameLst>
                                          <p:attrName>style.visibility</p:attrName>
                                        </p:attrNameLst>
                                      </p:cBhvr>
                                      <p:to>
                                        <p:strVal val="visible"/>
                                      </p:to>
                                    </p:set>
                                    <p:animEffect transition="in" filter="fade">
                                      <p:cBhvr>
                                        <p:cTn id="39" dur="500"/>
                                        <p:tgtEl>
                                          <p:spTgt spid="615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148"/>
                                        </p:tgtEl>
                                        <p:attrNameLst>
                                          <p:attrName>style.visibility</p:attrName>
                                        </p:attrNameLst>
                                      </p:cBhvr>
                                      <p:to>
                                        <p:strVal val="visible"/>
                                      </p:to>
                                    </p:set>
                                    <p:animEffect transition="in" filter="fade">
                                      <p:cBhvr>
                                        <p:cTn id="47" dur="500"/>
                                        <p:tgtEl>
                                          <p:spTgt spid="614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fade">
                                      <p:cBhvr>
                                        <p:cTn id="50" dur="500"/>
                                        <p:tgtEl>
                                          <p:spTgt spid="25"/>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6156"/>
                                        </p:tgtEl>
                                        <p:attrNameLst>
                                          <p:attrName>style.visibility</p:attrName>
                                        </p:attrNameLst>
                                      </p:cBhvr>
                                      <p:to>
                                        <p:strVal val="visible"/>
                                      </p:to>
                                    </p:set>
                                    <p:animEffect transition="in" filter="fade">
                                      <p:cBhvr>
                                        <p:cTn id="55" dur="500"/>
                                        <p:tgtEl>
                                          <p:spTgt spid="6156"/>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4"/>
                                        </p:tgtEl>
                                        <p:attrNameLst>
                                          <p:attrName>style.visibility</p:attrName>
                                        </p:attrNameLst>
                                      </p:cBhvr>
                                      <p:to>
                                        <p:strVal val="visible"/>
                                      </p:to>
                                    </p:set>
                                    <p:animEffect transition="in" filter="fade">
                                      <p:cBhvr>
                                        <p:cTn id="58" dur="500"/>
                                        <p:tgtEl>
                                          <p:spTgt spid="24"/>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6152"/>
                                        </p:tgtEl>
                                        <p:attrNameLst>
                                          <p:attrName>style.visibility</p:attrName>
                                        </p:attrNameLst>
                                      </p:cBhvr>
                                      <p:to>
                                        <p:strVal val="visible"/>
                                      </p:to>
                                    </p:set>
                                    <p:animEffect transition="in" filter="fade">
                                      <p:cBhvr>
                                        <p:cTn id="63" dur="500"/>
                                        <p:tgtEl>
                                          <p:spTgt spid="6152"/>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9"/>
                                        </p:tgtEl>
                                        <p:attrNameLst>
                                          <p:attrName>style.visibility</p:attrName>
                                        </p:attrNameLst>
                                      </p:cBhvr>
                                      <p:to>
                                        <p:strVal val="visible"/>
                                      </p:to>
                                    </p:set>
                                    <p:animEffect transition="in" filter="fade">
                                      <p:cBhvr>
                                        <p:cTn id="66"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4" grpId="0"/>
      <p:bldP spid="25" grpId="0"/>
      <p:bldP spid="26" grpId="0"/>
      <p:bldP spid="27" grpId="0"/>
      <p:bldP spid="28" grpId="0"/>
      <p:bldP spid="29" grpId="0"/>
      <p:bldP spid="3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328810" y="323724"/>
            <a:ext cx="9534378" cy="6503745"/>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27" name="PoljeZBesedilom 26">
            <a:extLst>
              <a:ext uri="{FF2B5EF4-FFF2-40B4-BE49-F238E27FC236}">
                <a16:creationId xmlns:a16="http://schemas.microsoft.com/office/drawing/2014/main" id="{6C9BEF1F-4E5E-4978-B9B0-2DDFC2A6A13A}"/>
              </a:ext>
            </a:extLst>
          </p:cNvPr>
          <p:cNvSpPr txBox="1"/>
          <p:nvPr/>
        </p:nvSpPr>
        <p:spPr>
          <a:xfrm>
            <a:off x="7479513" y="2509575"/>
            <a:ext cx="1043876" cy="369332"/>
          </a:xfrm>
          <a:prstGeom prst="rect">
            <a:avLst/>
          </a:prstGeom>
          <a:noFill/>
        </p:spPr>
        <p:txBody>
          <a:bodyPr wrap="none" rtlCol="0">
            <a:spAutoFit/>
          </a:bodyPr>
          <a:lstStyle/>
          <a:p>
            <a:r>
              <a:rPr lang="sl-SI" b="1" dirty="0">
                <a:highlight>
                  <a:srgbClr val="FABDA0"/>
                </a:highlight>
                <a:latin typeface="Century Gothic" panose="020B0502020202020204" pitchFamily="34" charset="0"/>
              </a:rPr>
              <a:t>BEIJING</a:t>
            </a:r>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43" name="Slika 42" descr="Slika, ki vsebuje besede zunanje, noč, mesto, svetlo&#10;&#10;Opis je samodejno ustvarjen">
            <a:extLst>
              <a:ext uri="{FF2B5EF4-FFF2-40B4-BE49-F238E27FC236}">
                <a16:creationId xmlns:a16="http://schemas.microsoft.com/office/drawing/2014/main" id="{B63169EC-FAF2-4B5C-9F20-3B59CDC987A8}"/>
              </a:ext>
            </a:extLst>
          </p:cNvPr>
          <p:cNvPicPr>
            <a:picLocks noChangeAspect="1"/>
          </p:cNvPicPr>
          <p:nvPr/>
        </p:nvPicPr>
        <p:blipFill rotWithShape="1">
          <a:blip r:embed="rId4">
            <a:extLst>
              <a:ext uri="{28A0092B-C50C-407E-A947-70E740481C1C}">
                <a14:useLocalDpi xmlns:a14="http://schemas.microsoft.com/office/drawing/2010/main" val="0"/>
              </a:ext>
            </a:extLst>
          </a:blip>
          <a:srcRect t="15746"/>
          <a:stretch/>
        </p:blipFill>
        <p:spPr>
          <a:xfrm>
            <a:off x="8021320" y="3825504"/>
            <a:ext cx="825011" cy="463981"/>
          </a:xfrm>
          <a:prstGeom prst="rect">
            <a:avLst/>
          </a:prstGeom>
        </p:spPr>
      </p:pic>
      <p:pic>
        <p:nvPicPr>
          <p:cNvPr id="41" name="Slika 40">
            <a:extLst>
              <a:ext uri="{FF2B5EF4-FFF2-40B4-BE49-F238E27FC236}">
                <a16:creationId xmlns:a16="http://schemas.microsoft.com/office/drawing/2014/main" id="{18C4E267-0400-4B7A-83A8-97191B5BB06F}"/>
              </a:ext>
            </a:extLst>
          </p:cNvPr>
          <p:cNvPicPr>
            <a:picLocks noChangeAspect="1"/>
          </p:cNvPicPr>
          <p:nvPr/>
        </p:nvPicPr>
        <p:blipFill rotWithShape="1">
          <a:blip r:embed="rId5">
            <a:extLst>
              <a:ext uri="{28A0092B-C50C-407E-A947-70E740481C1C}">
                <a14:useLocalDpi xmlns:a14="http://schemas.microsoft.com/office/drawing/2010/main" val="0"/>
              </a:ext>
            </a:extLst>
          </a:blip>
          <a:srcRect b="15597"/>
          <a:stretch/>
        </p:blipFill>
        <p:spPr>
          <a:xfrm>
            <a:off x="7566411" y="2094175"/>
            <a:ext cx="739583" cy="416119"/>
          </a:xfrm>
          <a:prstGeom prst="rect">
            <a:avLst/>
          </a:prstGeom>
        </p:spPr>
      </p:pic>
      <p:sp>
        <p:nvSpPr>
          <p:cNvPr id="36" name="PoljeZBesedilom 35">
            <a:extLst>
              <a:ext uri="{FF2B5EF4-FFF2-40B4-BE49-F238E27FC236}">
                <a16:creationId xmlns:a16="http://schemas.microsoft.com/office/drawing/2014/main" id="{3CA9E915-7C46-40AA-B9BF-FFFC791875EC}"/>
              </a:ext>
            </a:extLst>
          </p:cNvPr>
          <p:cNvSpPr txBox="1"/>
          <p:nvPr/>
        </p:nvSpPr>
        <p:spPr>
          <a:xfrm>
            <a:off x="7924397" y="4289486"/>
            <a:ext cx="1391728" cy="369332"/>
          </a:xfrm>
          <a:prstGeom prst="rect">
            <a:avLst/>
          </a:prstGeom>
          <a:noFill/>
        </p:spPr>
        <p:txBody>
          <a:bodyPr wrap="none" rtlCol="0">
            <a:spAutoFit/>
          </a:bodyPr>
          <a:lstStyle/>
          <a:p>
            <a:r>
              <a:rPr lang="sl-SI" b="1" dirty="0">
                <a:highlight>
                  <a:srgbClr val="87C6CB"/>
                </a:highlight>
                <a:latin typeface="Century Gothic" panose="020B0502020202020204" pitchFamily="34" charset="0"/>
              </a:rPr>
              <a:t>SHANGHAI</a:t>
            </a:r>
          </a:p>
        </p:txBody>
      </p:sp>
      <p:sp>
        <p:nvSpPr>
          <p:cNvPr id="6" name="Prostoročno: oblika 5">
            <a:extLst>
              <a:ext uri="{FF2B5EF4-FFF2-40B4-BE49-F238E27FC236}">
                <a16:creationId xmlns:a16="http://schemas.microsoft.com/office/drawing/2014/main" id="{042F68B7-4A98-4C7B-8DA2-D0782FA42759}"/>
              </a:ext>
            </a:extLst>
          </p:cNvPr>
          <p:cNvSpPr/>
          <p:nvPr/>
        </p:nvSpPr>
        <p:spPr>
          <a:xfrm rot="952382">
            <a:off x="8382296" y="2441383"/>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5" name="PoljeZBesedilom 44">
            <a:extLst>
              <a:ext uri="{FF2B5EF4-FFF2-40B4-BE49-F238E27FC236}">
                <a16:creationId xmlns:a16="http://schemas.microsoft.com/office/drawing/2014/main" id="{2EC2443C-ACD1-4023-AC11-A9182F351303}"/>
              </a:ext>
            </a:extLst>
          </p:cNvPr>
          <p:cNvSpPr txBox="1"/>
          <p:nvPr/>
        </p:nvSpPr>
        <p:spPr>
          <a:xfrm>
            <a:off x="9443795" y="3006147"/>
            <a:ext cx="1441420" cy="369332"/>
          </a:xfrm>
          <a:prstGeom prst="rect">
            <a:avLst/>
          </a:prstGeom>
          <a:noFill/>
        </p:spPr>
        <p:txBody>
          <a:bodyPr wrap="none" rtlCol="0">
            <a:spAutoFit/>
          </a:bodyPr>
          <a:lstStyle/>
          <a:p>
            <a:r>
              <a:rPr lang="sl-SI" b="1" dirty="0" err="1">
                <a:latin typeface="Century Gothic" panose="020B0502020202020204" pitchFamily="34" charset="0"/>
              </a:rPr>
              <a:t>capital</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sp>
        <p:nvSpPr>
          <p:cNvPr id="46" name="Prostoročno: oblika 45">
            <a:extLst>
              <a:ext uri="{FF2B5EF4-FFF2-40B4-BE49-F238E27FC236}">
                <a16:creationId xmlns:a16="http://schemas.microsoft.com/office/drawing/2014/main" id="{11E8131E-F09E-4A9C-B023-26FA1DFE143D}"/>
              </a:ext>
            </a:extLst>
          </p:cNvPr>
          <p:cNvSpPr/>
          <p:nvPr/>
        </p:nvSpPr>
        <p:spPr>
          <a:xfrm rot="894903">
            <a:off x="8979822" y="4151988"/>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7" name="PoljeZBesedilom 46">
            <a:extLst>
              <a:ext uri="{FF2B5EF4-FFF2-40B4-BE49-F238E27FC236}">
                <a16:creationId xmlns:a16="http://schemas.microsoft.com/office/drawing/2014/main" id="{1801E24A-2856-404E-AE16-824F4AB977D7}"/>
              </a:ext>
            </a:extLst>
          </p:cNvPr>
          <p:cNvSpPr txBox="1"/>
          <p:nvPr/>
        </p:nvSpPr>
        <p:spPr>
          <a:xfrm>
            <a:off x="9982383" y="4729535"/>
            <a:ext cx="1407758" cy="369332"/>
          </a:xfrm>
          <a:prstGeom prst="rect">
            <a:avLst/>
          </a:prstGeom>
          <a:noFill/>
        </p:spPr>
        <p:txBody>
          <a:bodyPr wrap="none" rtlCol="0">
            <a:spAutoFit/>
          </a:bodyPr>
          <a:lstStyle/>
          <a:p>
            <a:r>
              <a:rPr lang="sl-SI" b="1" dirty="0" err="1">
                <a:latin typeface="Century Gothic" panose="020B0502020202020204" pitchFamily="34" charset="0"/>
              </a:rPr>
              <a:t>largest</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cxnSp>
        <p:nvCxnSpPr>
          <p:cNvPr id="48" name="Raven puščični povezovalnik 47">
            <a:extLst>
              <a:ext uri="{FF2B5EF4-FFF2-40B4-BE49-F238E27FC236}">
                <a16:creationId xmlns:a16="http://schemas.microsoft.com/office/drawing/2014/main" id="{C3D293AD-0AB0-4684-8350-E62893170FA9}"/>
              </a:ext>
            </a:extLst>
          </p:cNvPr>
          <p:cNvCxnSpPr>
            <a:cxnSpLocks/>
          </p:cNvCxnSpPr>
          <p:nvPr/>
        </p:nvCxnSpPr>
        <p:spPr>
          <a:xfrm flipV="1">
            <a:off x="6266338" y="1834528"/>
            <a:ext cx="0" cy="79981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9" name="PoljeZBesedilom 48">
            <a:extLst>
              <a:ext uri="{FF2B5EF4-FFF2-40B4-BE49-F238E27FC236}">
                <a16:creationId xmlns:a16="http://schemas.microsoft.com/office/drawing/2014/main" id="{9B4EA4A1-38D9-4963-A752-EC60FE68F3E6}"/>
              </a:ext>
            </a:extLst>
          </p:cNvPr>
          <p:cNvSpPr txBox="1"/>
          <p:nvPr/>
        </p:nvSpPr>
        <p:spPr>
          <a:xfrm>
            <a:off x="4959678" y="1421612"/>
            <a:ext cx="2558714" cy="369332"/>
          </a:xfrm>
          <a:prstGeom prst="rect">
            <a:avLst/>
          </a:prstGeom>
          <a:noFill/>
        </p:spPr>
        <p:txBody>
          <a:bodyPr wrap="none" rtlCol="0">
            <a:spAutoFit/>
          </a:bodyPr>
          <a:lstStyle/>
          <a:p>
            <a:r>
              <a:rPr lang="sl-SI" b="1" dirty="0">
                <a:latin typeface="Century Gothic" panose="020B0502020202020204" pitchFamily="34" charset="0"/>
              </a:rPr>
              <a:t>a </a:t>
            </a:r>
            <a:r>
              <a:rPr lang="sl-SI" b="1" dirty="0" err="1">
                <a:latin typeface="Century Gothic" panose="020B0502020202020204" pitchFamily="34" charset="0"/>
              </a:rPr>
              <a:t>country</a:t>
            </a:r>
            <a:r>
              <a:rPr lang="sl-SI" b="1" dirty="0">
                <a:latin typeface="Century Gothic" panose="020B0502020202020204" pitchFamily="34" charset="0"/>
              </a:rPr>
              <a:t> in </a:t>
            </a:r>
            <a:r>
              <a:rPr lang="sl-SI" b="1" dirty="0" err="1">
                <a:latin typeface="Century Gothic" panose="020B0502020202020204" pitchFamily="34" charset="0"/>
              </a:rPr>
              <a:t>East</a:t>
            </a:r>
            <a:r>
              <a:rPr lang="sl-SI" b="1" dirty="0">
                <a:latin typeface="Century Gothic" panose="020B0502020202020204" pitchFamily="34" charset="0"/>
              </a:rPr>
              <a:t> </a:t>
            </a:r>
            <a:r>
              <a:rPr lang="sl-SI" b="1" dirty="0" err="1">
                <a:latin typeface="Century Gothic" panose="020B0502020202020204" pitchFamily="34" charset="0"/>
              </a:rPr>
              <a:t>Asia</a:t>
            </a:r>
            <a:endParaRPr lang="sl-SI" b="1" dirty="0">
              <a:latin typeface="Century Gothic" panose="020B0502020202020204" pitchFamily="34" charset="0"/>
            </a:endParaRPr>
          </a:p>
        </p:txBody>
      </p:sp>
      <p:sp>
        <p:nvSpPr>
          <p:cNvPr id="51" name="Pravokotnik: zaokroženi diagonalni vogali 50">
            <a:extLst>
              <a:ext uri="{FF2B5EF4-FFF2-40B4-BE49-F238E27FC236}">
                <a16:creationId xmlns:a16="http://schemas.microsoft.com/office/drawing/2014/main" id="{5D7E3AE7-C617-46FF-8DE1-910E02BCF6DF}"/>
              </a:ext>
            </a:extLst>
          </p:cNvPr>
          <p:cNvSpPr/>
          <p:nvPr/>
        </p:nvSpPr>
        <p:spPr>
          <a:xfrm>
            <a:off x="2123018" y="2509575"/>
            <a:ext cx="2589470" cy="1490860"/>
          </a:xfrm>
          <a:custGeom>
            <a:avLst/>
            <a:gdLst>
              <a:gd name="connsiteX0" fmla="*/ 248482 w 2589470"/>
              <a:gd name="connsiteY0" fmla="*/ 0 h 1490860"/>
              <a:gd name="connsiteX1" fmla="*/ 759465 w 2589470"/>
              <a:gd name="connsiteY1" fmla="*/ 0 h 1490860"/>
              <a:gd name="connsiteX2" fmla="*/ 1290102 w 2589470"/>
              <a:gd name="connsiteY2" fmla="*/ 0 h 1490860"/>
              <a:gd name="connsiteX3" fmla="*/ 1742126 w 2589470"/>
              <a:gd name="connsiteY3" fmla="*/ 0 h 1490860"/>
              <a:gd name="connsiteX4" fmla="*/ 2213803 w 2589470"/>
              <a:gd name="connsiteY4" fmla="*/ 0 h 1490860"/>
              <a:gd name="connsiteX5" fmla="*/ 2589470 w 2589470"/>
              <a:gd name="connsiteY5" fmla="*/ 375667 h 1490860"/>
              <a:gd name="connsiteX6" fmla="*/ 2589470 w 2589470"/>
              <a:gd name="connsiteY6" fmla="*/ 809023 h 1490860"/>
              <a:gd name="connsiteX7" fmla="*/ 2589470 w 2589470"/>
              <a:gd name="connsiteY7" fmla="*/ 1242378 h 1490860"/>
              <a:gd name="connsiteX8" fmla="*/ 2340988 w 2589470"/>
              <a:gd name="connsiteY8" fmla="*/ 1490860 h 1490860"/>
              <a:gd name="connsiteX9" fmla="*/ 1810351 w 2589470"/>
              <a:gd name="connsiteY9" fmla="*/ 1490860 h 1490860"/>
              <a:gd name="connsiteX10" fmla="*/ 1358328 w 2589470"/>
              <a:gd name="connsiteY10" fmla="*/ 1490860 h 1490860"/>
              <a:gd name="connsiteX11" fmla="*/ 866997 w 2589470"/>
              <a:gd name="connsiteY11" fmla="*/ 1490860 h 1490860"/>
              <a:gd name="connsiteX12" fmla="*/ 375667 w 2589470"/>
              <a:gd name="connsiteY12" fmla="*/ 1490860 h 1490860"/>
              <a:gd name="connsiteX13" fmla="*/ 0 w 2589470"/>
              <a:gd name="connsiteY13" fmla="*/ 1115193 h 1490860"/>
              <a:gd name="connsiteX14" fmla="*/ 0 w 2589470"/>
              <a:gd name="connsiteY14" fmla="*/ 699172 h 1490860"/>
              <a:gd name="connsiteX15" fmla="*/ 0 w 2589470"/>
              <a:gd name="connsiteY15" fmla="*/ 248482 h 1490860"/>
              <a:gd name="connsiteX16" fmla="*/ 248482 w 2589470"/>
              <a:gd name="connsiteY16" fmla="*/ 0 h 14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9470" h="1490860" fill="none" extrusionOk="0">
                <a:moveTo>
                  <a:pt x="248482" y="0"/>
                </a:moveTo>
                <a:cubicBezTo>
                  <a:pt x="432557" y="-40131"/>
                  <a:pt x="522039" y="35714"/>
                  <a:pt x="759465" y="0"/>
                </a:cubicBezTo>
                <a:cubicBezTo>
                  <a:pt x="996891" y="-35714"/>
                  <a:pt x="1153018" y="36395"/>
                  <a:pt x="1290102" y="0"/>
                </a:cubicBezTo>
                <a:cubicBezTo>
                  <a:pt x="1427186" y="-36395"/>
                  <a:pt x="1625769" y="16946"/>
                  <a:pt x="1742126" y="0"/>
                </a:cubicBezTo>
                <a:cubicBezTo>
                  <a:pt x="1858483" y="-16946"/>
                  <a:pt x="2052760" y="29375"/>
                  <a:pt x="2213803" y="0"/>
                </a:cubicBezTo>
                <a:cubicBezTo>
                  <a:pt x="2416176" y="10989"/>
                  <a:pt x="2583381" y="165786"/>
                  <a:pt x="2589470" y="375667"/>
                </a:cubicBezTo>
                <a:cubicBezTo>
                  <a:pt x="2601474" y="524572"/>
                  <a:pt x="2541235" y="619594"/>
                  <a:pt x="2589470" y="809023"/>
                </a:cubicBezTo>
                <a:cubicBezTo>
                  <a:pt x="2637705" y="998452"/>
                  <a:pt x="2568110" y="1064348"/>
                  <a:pt x="2589470" y="1242378"/>
                </a:cubicBezTo>
                <a:cubicBezTo>
                  <a:pt x="2591076" y="1391769"/>
                  <a:pt x="2489096" y="1478108"/>
                  <a:pt x="2340988" y="1490860"/>
                </a:cubicBezTo>
                <a:cubicBezTo>
                  <a:pt x="2114794" y="1526919"/>
                  <a:pt x="2032330" y="1487898"/>
                  <a:pt x="1810351" y="1490860"/>
                </a:cubicBezTo>
                <a:cubicBezTo>
                  <a:pt x="1588372" y="1493822"/>
                  <a:pt x="1560602" y="1460117"/>
                  <a:pt x="1358328" y="1490860"/>
                </a:cubicBezTo>
                <a:cubicBezTo>
                  <a:pt x="1156054" y="1521603"/>
                  <a:pt x="1000682" y="1435778"/>
                  <a:pt x="866997" y="1490860"/>
                </a:cubicBezTo>
                <a:cubicBezTo>
                  <a:pt x="733312" y="1545942"/>
                  <a:pt x="600217" y="1456389"/>
                  <a:pt x="375667" y="1490860"/>
                </a:cubicBezTo>
                <a:cubicBezTo>
                  <a:pt x="197705" y="1470270"/>
                  <a:pt x="30672" y="1326895"/>
                  <a:pt x="0" y="1115193"/>
                </a:cubicBezTo>
                <a:cubicBezTo>
                  <a:pt x="-42464" y="924124"/>
                  <a:pt x="40564" y="843110"/>
                  <a:pt x="0" y="699172"/>
                </a:cubicBezTo>
                <a:cubicBezTo>
                  <a:pt x="-40564" y="555234"/>
                  <a:pt x="25129" y="473472"/>
                  <a:pt x="0" y="248482"/>
                </a:cubicBezTo>
                <a:cubicBezTo>
                  <a:pt x="-32313" y="127784"/>
                  <a:pt x="81312" y="1143"/>
                  <a:pt x="248482" y="0"/>
                </a:cubicBezTo>
                <a:close/>
              </a:path>
              <a:path w="2589470" h="1490860" stroke="0" extrusionOk="0">
                <a:moveTo>
                  <a:pt x="248482" y="0"/>
                </a:moveTo>
                <a:cubicBezTo>
                  <a:pt x="478355" y="-12817"/>
                  <a:pt x="543672" y="42604"/>
                  <a:pt x="739812" y="0"/>
                </a:cubicBezTo>
                <a:cubicBezTo>
                  <a:pt x="935952" y="-42604"/>
                  <a:pt x="1010468" y="62333"/>
                  <a:pt x="1270449" y="0"/>
                </a:cubicBezTo>
                <a:cubicBezTo>
                  <a:pt x="1530430" y="-62333"/>
                  <a:pt x="1531139" y="7611"/>
                  <a:pt x="1702820" y="0"/>
                </a:cubicBezTo>
                <a:cubicBezTo>
                  <a:pt x="1874501" y="-7611"/>
                  <a:pt x="2081867" y="33775"/>
                  <a:pt x="2213803" y="0"/>
                </a:cubicBezTo>
                <a:cubicBezTo>
                  <a:pt x="2469620" y="-35969"/>
                  <a:pt x="2595885" y="144804"/>
                  <a:pt x="2589470" y="375667"/>
                </a:cubicBezTo>
                <a:cubicBezTo>
                  <a:pt x="2592908" y="484379"/>
                  <a:pt x="2548514" y="595912"/>
                  <a:pt x="2589470" y="791688"/>
                </a:cubicBezTo>
                <a:cubicBezTo>
                  <a:pt x="2630426" y="987464"/>
                  <a:pt x="2564540" y="1073419"/>
                  <a:pt x="2589470" y="1242378"/>
                </a:cubicBezTo>
                <a:cubicBezTo>
                  <a:pt x="2557821" y="1369868"/>
                  <a:pt x="2514607" y="1493906"/>
                  <a:pt x="2340988" y="1490860"/>
                </a:cubicBezTo>
                <a:cubicBezTo>
                  <a:pt x="2202671" y="1532871"/>
                  <a:pt x="2066878" y="1462226"/>
                  <a:pt x="1810351" y="1490860"/>
                </a:cubicBezTo>
                <a:cubicBezTo>
                  <a:pt x="1553824" y="1519494"/>
                  <a:pt x="1544505" y="1444183"/>
                  <a:pt x="1299368" y="1490860"/>
                </a:cubicBezTo>
                <a:cubicBezTo>
                  <a:pt x="1054231" y="1537537"/>
                  <a:pt x="1002695" y="1442524"/>
                  <a:pt x="808038" y="1490860"/>
                </a:cubicBezTo>
                <a:cubicBezTo>
                  <a:pt x="613381" y="1539196"/>
                  <a:pt x="547163" y="1473218"/>
                  <a:pt x="375667" y="1490860"/>
                </a:cubicBezTo>
                <a:cubicBezTo>
                  <a:pt x="135242" y="1514280"/>
                  <a:pt x="47074" y="1353071"/>
                  <a:pt x="0" y="1115193"/>
                </a:cubicBezTo>
                <a:cubicBezTo>
                  <a:pt x="-6401" y="1014831"/>
                  <a:pt x="47516" y="868749"/>
                  <a:pt x="0" y="664503"/>
                </a:cubicBezTo>
                <a:cubicBezTo>
                  <a:pt x="-47516" y="460257"/>
                  <a:pt x="13421" y="447328"/>
                  <a:pt x="0" y="248482"/>
                </a:cubicBezTo>
                <a:cubicBezTo>
                  <a:pt x="-732" y="129238"/>
                  <a:pt x="110304" y="4203"/>
                  <a:pt x="248482"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2" name="PoljeZBesedilom 51">
            <a:extLst>
              <a:ext uri="{FF2B5EF4-FFF2-40B4-BE49-F238E27FC236}">
                <a16:creationId xmlns:a16="http://schemas.microsoft.com/office/drawing/2014/main" id="{B6C6F87B-E503-4962-A230-E6B24B0D1D98}"/>
              </a:ext>
            </a:extLst>
          </p:cNvPr>
          <p:cNvSpPr txBox="1"/>
          <p:nvPr/>
        </p:nvSpPr>
        <p:spPr>
          <a:xfrm>
            <a:off x="2333479" y="2676435"/>
            <a:ext cx="2795435" cy="1200329"/>
          </a:xfrm>
          <a:prstGeom prst="rect">
            <a:avLst/>
          </a:prstGeom>
          <a:noFill/>
        </p:spPr>
        <p:txBody>
          <a:bodyPr wrap="square" rtlCol="0">
            <a:spAutoFit/>
          </a:bodyPr>
          <a:lstStyle/>
          <a:p>
            <a:r>
              <a:rPr lang="en-US" sz="2400" b="1" dirty="0">
                <a:latin typeface="Century Gothic" panose="020B0502020202020204" pitchFamily="34" charset="0"/>
              </a:rPr>
              <a:t>the People's Republic of China (PRC)</a:t>
            </a:r>
            <a:endParaRPr lang="sl-SI" sz="2400" b="1" dirty="0">
              <a:latin typeface="Century Gothic" panose="020B0502020202020204" pitchFamily="34" charset="0"/>
            </a:endParaRPr>
          </a:p>
        </p:txBody>
      </p:sp>
      <p:pic>
        <p:nvPicPr>
          <p:cNvPr id="53" name="Slika 52">
            <a:extLst>
              <a:ext uri="{FF2B5EF4-FFF2-40B4-BE49-F238E27FC236}">
                <a16:creationId xmlns:a16="http://schemas.microsoft.com/office/drawing/2014/main" id="{20CFB056-460E-47B8-BB34-BD24F96A5993}"/>
              </a:ext>
            </a:extLst>
          </p:cNvPr>
          <p:cNvPicPr>
            <a:picLocks noChangeAspect="1"/>
          </p:cNvPicPr>
          <p:nvPr/>
        </p:nvPicPr>
        <p:blipFill>
          <a:blip r:embed="rId6"/>
          <a:stretch>
            <a:fillRect/>
          </a:stretch>
        </p:blipFill>
        <p:spPr>
          <a:xfrm rot="19428279">
            <a:off x="692461" y="1137065"/>
            <a:ext cx="2638682" cy="2110946"/>
          </a:xfrm>
          <a:prstGeom prst="rect">
            <a:avLst/>
          </a:prstGeom>
        </p:spPr>
      </p:pic>
      <p:sp>
        <p:nvSpPr>
          <p:cNvPr id="54" name="Naslov 1">
            <a:extLst>
              <a:ext uri="{FF2B5EF4-FFF2-40B4-BE49-F238E27FC236}">
                <a16:creationId xmlns:a16="http://schemas.microsoft.com/office/drawing/2014/main" id="{76097775-B488-4DBA-A13B-9F5B63151031}"/>
              </a:ext>
            </a:extLst>
          </p:cNvPr>
          <p:cNvSpPr txBox="1">
            <a:spLocks/>
          </p:cNvSpPr>
          <p:nvPr/>
        </p:nvSpPr>
        <p:spPr>
          <a:xfrm>
            <a:off x="934760" y="-627424"/>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5400" b="1" dirty="0">
                <a:latin typeface="Ink Free" panose="03080402000500000000" pitchFamily="66" charset="0"/>
                <a:cs typeface="Amatic SC" panose="00000800000000000000" pitchFamily="2" charset="-79"/>
              </a:rPr>
              <a:t>General </a:t>
            </a:r>
            <a:r>
              <a:rPr lang="sl-SI" sz="5400" b="1" dirty="0" err="1">
                <a:latin typeface="Ink Free" panose="03080402000500000000" pitchFamily="66" charset="0"/>
                <a:cs typeface="Amatic SC" panose="00000800000000000000" pitchFamily="2" charset="-79"/>
              </a:rPr>
              <a:t>information</a:t>
            </a:r>
            <a:endParaRPr lang="sl-SI" sz="5400" b="1" dirty="0">
              <a:latin typeface="Ink Free" panose="03080402000500000000" pitchFamily="66" charset="0"/>
              <a:cs typeface="Amatic SC" panose="00000800000000000000" pitchFamily="2" charset="-79"/>
            </a:endParaRPr>
          </a:p>
        </p:txBody>
      </p:sp>
      <p:sp>
        <p:nvSpPr>
          <p:cNvPr id="55" name="PoljeZBesedilom 54">
            <a:extLst>
              <a:ext uri="{FF2B5EF4-FFF2-40B4-BE49-F238E27FC236}">
                <a16:creationId xmlns:a16="http://schemas.microsoft.com/office/drawing/2014/main" id="{2F79677F-9BF3-404D-9C19-29BC020AA234}"/>
              </a:ext>
            </a:extLst>
          </p:cNvPr>
          <p:cNvSpPr txBox="1"/>
          <p:nvPr/>
        </p:nvSpPr>
        <p:spPr>
          <a:xfrm>
            <a:off x="76010" y="99973"/>
            <a:ext cx="610977" cy="923330"/>
          </a:xfrm>
          <a:prstGeom prst="rect">
            <a:avLst/>
          </a:prstGeom>
          <a:noFill/>
        </p:spPr>
        <p:txBody>
          <a:bodyPr wrap="square" rtlCol="0">
            <a:spAutoFit/>
          </a:bodyPr>
          <a:lstStyle/>
          <a:p>
            <a:r>
              <a:rPr lang="ja-JP" altLang="en-US" sz="5400" b="1" dirty="0">
                <a:latin typeface="Century Gothic" panose="020B0502020202020204" pitchFamily="34" charset="0"/>
              </a:rPr>
              <a:t>诶</a:t>
            </a:r>
            <a:endParaRPr lang="sl-SI" sz="5400" b="1" dirty="0">
              <a:latin typeface="Century Gothic" panose="020B0502020202020204" pitchFamily="34" charset="0"/>
            </a:endParaRPr>
          </a:p>
        </p:txBody>
      </p:sp>
      <p:pic>
        <p:nvPicPr>
          <p:cNvPr id="56" name="Picture 18" descr="Vector Library Library Pins Clipart Map Pin - Google Map Pin Yellow - Free  Transparent PNG Download - PNGkey">
            <a:extLst>
              <a:ext uri="{FF2B5EF4-FFF2-40B4-BE49-F238E27FC236}">
                <a16:creationId xmlns:a16="http://schemas.microsoft.com/office/drawing/2014/main" id="{D7C5C181-CD1B-4E83-80D2-40022E529E35}"/>
              </a:ext>
            </a:extLst>
          </p:cNvPr>
          <p:cNvPicPr>
            <a:picLocks noChangeAspect="1" noChangeArrowheads="1"/>
          </p:cNvPicPr>
          <p:nvPr/>
        </p:nvPicPr>
        <p:blipFill>
          <a:blip r:embed="rId7">
            <a:clrChange>
              <a:clrFrom>
                <a:srgbClr val="F6F6F6"/>
              </a:clrFrom>
              <a:clrTo>
                <a:srgbClr val="F6F6F6">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rot="1552340">
            <a:off x="8647947" y="3623160"/>
            <a:ext cx="822135" cy="675755"/>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18" descr="Vector Library Library Pins Clipart Map Pin - Google Map Pin Yellow - Free  Transparent PNG Download - PNGkey">
            <a:extLst>
              <a:ext uri="{FF2B5EF4-FFF2-40B4-BE49-F238E27FC236}">
                <a16:creationId xmlns:a16="http://schemas.microsoft.com/office/drawing/2014/main" id="{3BA96906-BF93-441A-8921-DBA56B07616E}"/>
              </a:ext>
            </a:extLst>
          </p:cNvPr>
          <p:cNvPicPr>
            <a:picLocks noChangeAspect="1" noChangeArrowheads="1"/>
          </p:cNvPicPr>
          <p:nvPr/>
        </p:nvPicPr>
        <p:blipFill>
          <a:blip r:embed="rId7">
            <a:clrChange>
              <a:clrFrom>
                <a:srgbClr val="F6F6F6"/>
              </a:clrFrom>
              <a:clrTo>
                <a:srgbClr val="F6F6F6">
                  <a:alpha val="0"/>
                </a:srgbClr>
              </a:clrTo>
            </a:clrChange>
            <a:duotone>
              <a:prstClr val="black"/>
              <a:srgbClr val="FABDA0">
                <a:tint val="45000"/>
                <a:satMod val="400000"/>
              </a:srgbClr>
            </a:duotone>
            <a:extLst>
              <a:ext uri="{28A0092B-C50C-407E-A947-70E740481C1C}">
                <a14:useLocalDpi xmlns:a14="http://schemas.microsoft.com/office/drawing/2010/main" val="0"/>
              </a:ext>
            </a:extLst>
          </a:blip>
          <a:srcRect/>
          <a:stretch>
            <a:fillRect/>
          </a:stretch>
        </p:blipFill>
        <p:spPr bwMode="auto">
          <a:xfrm rot="1812089">
            <a:off x="8108935" y="1916619"/>
            <a:ext cx="773993" cy="63618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Go inside China's Forbidden City—domain of the emperor and his court for  nearly 500 years | National Geographic">
            <a:extLst>
              <a:ext uri="{FF2B5EF4-FFF2-40B4-BE49-F238E27FC236}">
                <a16:creationId xmlns:a16="http://schemas.microsoft.com/office/drawing/2014/main" id="{ABD712A9-5129-4205-92BA-ACB4776199F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15396"/>
          <a:stretch/>
        </p:blipFill>
        <p:spPr bwMode="auto">
          <a:xfrm>
            <a:off x="-4174946" y="-885553"/>
            <a:ext cx="3933570" cy="1871973"/>
          </a:xfrm>
          <a:prstGeom prst="rect">
            <a:avLst/>
          </a:prstGeom>
          <a:noFill/>
          <a:extLst>
            <a:ext uri="{909E8E84-426E-40DD-AFC4-6F175D3DCCD1}">
              <a14:hiddenFill xmlns:a14="http://schemas.microsoft.com/office/drawing/2010/main">
                <a:solidFill>
                  <a:srgbClr val="FFFFFF"/>
                </a:solidFill>
              </a14:hiddenFill>
            </a:ext>
          </a:extLst>
        </p:spPr>
      </p:pic>
      <p:sp>
        <p:nvSpPr>
          <p:cNvPr id="24" name="PoljeZBesedilom 23">
            <a:extLst>
              <a:ext uri="{FF2B5EF4-FFF2-40B4-BE49-F238E27FC236}">
                <a16:creationId xmlns:a16="http://schemas.microsoft.com/office/drawing/2014/main" id="{827E1A60-A70B-4C33-8436-763B750D82C6}"/>
              </a:ext>
            </a:extLst>
          </p:cNvPr>
          <p:cNvSpPr txBox="1"/>
          <p:nvPr/>
        </p:nvSpPr>
        <p:spPr>
          <a:xfrm>
            <a:off x="-3399753" y="-884293"/>
            <a:ext cx="2578089"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The</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forbidden</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city</a:t>
            </a:r>
            <a:endParaRPr lang="sl-SI" dirty="0">
              <a:solidFill>
                <a:srgbClr val="FFFF00"/>
              </a:solidFill>
              <a:latin typeface="Century Gothic" panose="020B0502020202020204" pitchFamily="34" charset="0"/>
            </a:endParaRPr>
          </a:p>
        </p:txBody>
      </p:sp>
      <p:pic>
        <p:nvPicPr>
          <p:cNvPr id="25" name="Picture 10" descr="Beihai Park">
            <a:extLst>
              <a:ext uri="{FF2B5EF4-FFF2-40B4-BE49-F238E27FC236}">
                <a16:creationId xmlns:a16="http://schemas.microsoft.com/office/drawing/2014/main" id="{299D5913-9D5B-44A2-8878-59FA2BB6D4EE}"/>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5398" b="12648"/>
          <a:stretch/>
        </p:blipFill>
        <p:spPr bwMode="auto">
          <a:xfrm>
            <a:off x="-4648062" y="2026076"/>
            <a:ext cx="3933570" cy="2329474"/>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descr="The Temple of Heaven">
            <a:extLst>
              <a:ext uri="{FF2B5EF4-FFF2-40B4-BE49-F238E27FC236}">
                <a16:creationId xmlns:a16="http://schemas.microsoft.com/office/drawing/2014/main" id="{04DDA433-7C95-4AF5-A33F-7C111A80DD9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83307" y="6827469"/>
            <a:ext cx="3954290" cy="2613399"/>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The Summer Palace">
            <a:extLst>
              <a:ext uri="{FF2B5EF4-FFF2-40B4-BE49-F238E27FC236}">
                <a16:creationId xmlns:a16="http://schemas.microsoft.com/office/drawing/2014/main" id="{51FB4A1D-549E-4FC7-AF86-F9081D31115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552554" y="7289134"/>
            <a:ext cx="3848246" cy="258306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 descr="Beijing National Stadium">
            <a:extLst>
              <a:ext uri="{FF2B5EF4-FFF2-40B4-BE49-F238E27FC236}">
                <a16:creationId xmlns:a16="http://schemas.microsoft.com/office/drawing/2014/main" id="{2943FE18-FD3D-48AA-BB3C-454042B882E5}"/>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t="27586"/>
          <a:stretch/>
        </p:blipFill>
        <p:spPr bwMode="auto">
          <a:xfrm>
            <a:off x="12712390" y="1991890"/>
            <a:ext cx="4269591" cy="2011764"/>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6" descr="Beijing Zoo">
            <a:extLst>
              <a:ext uri="{FF2B5EF4-FFF2-40B4-BE49-F238E27FC236}">
                <a16:creationId xmlns:a16="http://schemas.microsoft.com/office/drawing/2014/main" id="{E527EB38-7127-46B1-877C-B8AD65A88F6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2906492" y="6698271"/>
            <a:ext cx="4269591" cy="26134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8" descr="National Museum of China">
            <a:extLst>
              <a:ext uri="{FF2B5EF4-FFF2-40B4-BE49-F238E27FC236}">
                <a16:creationId xmlns:a16="http://schemas.microsoft.com/office/drawing/2014/main" id="{B9414CB3-86A0-4653-B266-85B3DBE8DAE7}"/>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2041" t="4520" b="18681"/>
          <a:stretch/>
        </p:blipFill>
        <p:spPr bwMode="auto">
          <a:xfrm>
            <a:off x="4142909" y="-2723935"/>
            <a:ext cx="3933570" cy="197284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12" descr="The Fayuan Temple">
            <a:extLst>
              <a:ext uri="{FF2B5EF4-FFF2-40B4-BE49-F238E27FC236}">
                <a16:creationId xmlns:a16="http://schemas.microsoft.com/office/drawing/2014/main" id="{3DA0CE46-FFEE-4A15-BF38-E62E0EB147D6}"/>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t="15158" b="9425"/>
          <a:stretch/>
        </p:blipFill>
        <p:spPr bwMode="auto">
          <a:xfrm>
            <a:off x="12802977" y="-1925726"/>
            <a:ext cx="4244459" cy="2080062"/>
          </a:xfrm>
          <a:prstGeom prst="rect">
            <a:avLst/>
          </a:prstGeom>
          <a:noFill/>
          <a:extLst>
            <a:ext uri="{909E8E84-426E-40DD-AFC4-6F175D3DCCD1}">
              <a14:hiddenFill xmlns:a14="http://schemas.microsoft.com/office/drawing/2010/main">
                <a:solidFill>
                  <a:srgbClr val="FFFFFF"/>
                </a:solidFill>
              </a14:hiddenFill>
            </a:ext>
          </a:extLst>
        </p:spPr>
      </p:pic>
      <p:sp>
        <p:nvSpPr>
          <p:cNvPr id="33" name="PoljeZBesedilom 32">
            <a:extLst>
              <a:ext uri="{FF2B5EF4-FFF2-40B4-BE49-F238E27FC236}">
                <a16:creationId xmlns:a16="http://schemas.microsoft.com/office/drawing/2014/main" id="{C4E7B9F4-5D39-43C2-B4B7-61BDF4C98CC7}"/>
              </a:ext>
            </a:extLst>
          </p:cNvPr>
          <p:cNvSpPr txBox="1"/>
          <p:nvPr/>
        </p:nvSpPr>
        <p:spPr>
          <a:xfrm>
            <a:off x="13752242" y="-2323396"/>
            <a:ext cx="2578089"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The</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Fayuan</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temple</a:t>
            </a:r>
            <a:endParaRPr lang="sl-SI" dirty="0">
              <a:solidFill>
                <a:srgbClr val="FFFF00"/>
              </a:solidFill>
              <a:latin typeface="Century Gothic" panose="020B0502020202020204" pitchFamily="34" charset="0"/>
            </a:endParaRPr>
          </a:p>
        </p:txBody>
      </p:sp>
      <p:sp>
        <p:nvSpPr>
          <p:cNvPr id="34" name="PoljeZBesedilom 33">
            <a:extLst>
              <a:ext uri="{FF2B5EF4-FFF2-40B4-BE49-F238E27FC236}">
                <a16:creationId xmlns:a16="http://schemas.microsoft.com/office/drawing/2014/main" id="{D7198D43-5470-4AF5-8FA6-A8A9FBD766A5}"/>
              </a:ext>
            </a:extLst>
          </p:cNvPr>
          <p:cNvSpPr txBox="1"/>
          <p:nvPr/>
        </p:nvSpPr>
        <p:spPr>
          <a:xfrm>
            <a:off x="14066598" y="2318078"/>
            <a:ext cx="2578089"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National</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stadium</a:t>
            </a:r>
            <a:endParaRPr lang="sl-SI" dirty="0">
              <a:solidFill>
                <a:srgbClr val="FFFF00"/>
              </a:solidFill>
              <a:latin typeface="Century Gothic" panose="020B0502020202020204" pitchFamily="34" charset="0"/>
            </a:endParaRPr>
          </a:p>
        </p:txBody>
      </p:sp>
      <p:sp>
        <p:nvSpPr>
          <p:cNvPr id="35" name="PoljeZBesedilom 34">
            <a:extLst>
              <a:ext uri="{FF2B5EF4-FFF2-40B4-BE49-F238E27FC236}">
                <a16:creationId xmlns:a16="http://schemas.microsoft.com/office/drawing/2014/main" id="{4075807E-D246-477A-935B-201FF771EB2B}"/>
              </a:ext>
            </a:extLst>
          </p:cNvPr>
          <p:cNvSpPr txBox="1"/>
          <p:nvPr/>
        </p:nvSpPr>
        <p:spPr>
          <a:xfrm>
            <a:off x="3531605" y="8004971"/>
            <a:ext cx="2578089"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The</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summer</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palace</a:t>
            </a:r>
            <a:endParaRPr lang="sl-SI" dirty="0">
              <a:solidFill>
                <a:srgbClr val="FFFF00"/>
              </a:solidFill>
              <a:latin typeface="Century Gothic" panose="020B0502020202020204" pitchFamily="34" charset="0"/>
            </a:endParaRPr>
          </a:p>
        </p:txBody>
      </p:sp>
      <p:sp>
        <p:nvSpPr>
          <p:cNvPr id="37" name="PoljeZBesedilom 36">
            <a:extLst>
              <a:ext uri="{FF2B5EF4-FFF2-40B4-BE49-F238E27FC236}">
                <a16:creationId xmlns:a16="http://schemas.microsoft.com/office/drawing/2014/main" id="{21C3E365-D563-454F-B703-68B147EC3CB3}"/>
              </a:ext>
            </a:extLst>
          </p:cNvPr>
          <p:cNvSpPr txBox="1"/>
          <p:nvPr/>
        </p:nvSpPr>
        <p:spPr>
          <a:xfrm>
            <a:off x="-4098898" y="6858000"/>
            <a:ext cx="2927300"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The</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temple</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of</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Heaven</a:t>
            </a:r>
            <a:endParaRPr lang="sl-SI" dirty="0">
              <a:solidFill>
                <a:srgbClr val="FFFF00"/>
              </a:solidFill>
              <a:latin typeface="Century Gothic" panose="020B0502020202020204" pitchFamily="34" charset="0"/>
            </a:endParaRPr>
          </a:p>
        </p:txBody>
      </p:sp>
      <p:sp>
        <p:nvSpPr>
          <p:cNvPr id="38" name="PoljeZBesedilom 37">
            <a:extLst>
              <a:ext uri="{FF2B5EF4-FFF2-40B4-BE49-F238E27FC236}">
                <a16:creationId xmlns:a16="http://schemas.microsoft.com/office/drawing/2014/main" id="{F3871C0D-0F01-4719-9CE6-1FE7F078CD21}"/>
              </a:ext>
            </a:extLst>
          </p:cNvPr>
          <p:cNvSpPr txBox="1"/>
          <p:nvPr/>
        </p:nvSpPr>
        <p:spPr>
          <a:xfrm>
            <a:off x="-3939967" y="2090327"/>
            <a:ext cx="2927300"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Beihai</a:t>
            </a:r>
            <a:r>
              <a:rPr lang="sl-SI" dirty="0">
                <a:solidFill>
                  <a:srgbClr val="FFFF00"/>
                </a:solidFill>
                <a:latin typeface="Century Gothic" panose="020B0502020202020204" pitchFamily="34" charset="0"/>
              </a:rPr>
              <a:t> park</a:t>
            </a:r>
          </a:p>
        </p:txBody>
      </p:sp>
      <p:sp>
        <p:nvSpPr>
          <p:cNvPr id="39" name="PoljeZBesedilom 38">
            <a:extLst>
              <a:ext uri="{FF2B5EF4-FFF2-40B4-BE49-F238E27FC236}">
                <a16:creationId xmlns:a16="http://schemas.microsoft.com/office/drawing/2014/main" id="{977F90A5-B611-4C9A-9A37-D3BA425D52C9}"/>
              </a:ext>
            </a:extLst>
          </p:cNvPr>
          <p:cNvSpPr txBox="1"/>
          <p:nvPr/>
        </p:nvSpPr>
        <p:spPr>
          <a:xfrm>
            <a:off x="4381427" y="-2208946"/>
            <a:ext cx="3367384" cy="369332"/>
          </a:xfrm>
          <a:prstGeom prst="rect">
            <a:avLst/>
          </a:prstGeom>
          <a:noFill/>
        </p:spPr>
        <p:txBody>
          <a:bodyPr wrap="square" rtlCol="0">
            <a:spAutoFit/>
          </a:bodyPr>
          <a:lstStyle/>
          <a:p>
            <a:r>
              <a:rPr lang="sl-SI" dirty="0" err="1">
                <a:solidFill>
                  <a:srgbClr val="FFFF00"/>
                </a:solidFill>
                <a:latin typeface="Century Gothic" panose="020B0502020202020204" pitchFamily="34" charset="0"/>
              </a:rPr>
              <a:t>National</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museum</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of</a:t>
            </a:r>
            <a:r>
              <a:rPr lang="sl-SI" dirty="0">
                <a:solidFill>
                  <a:srgbClr val="FFFF00"/>
                </a:solidFill>
                <a:latin typeface="Century Gothic" panose="020B0502020202020204" pitchFamily="34" charset="0"/>
              </a:rPr>
              <a:t> </a:t>
            </a:r>
            <a:r>
              <a:rPr lang="sl-SI" dirty="0" err="1">
                <a:solidFill>
                  <a:srgbClr val="FFFF00"/>
                </a:solidFill>
                <a:latin typeface="Century Gothic" panose="020B0502020202020204" pitchFamily="34" charset="0"/>
              </a:rPr>
              <a:t>China</a:t>
            </a:r>
            <a:endParaRPr lang="sl-SI" dirty="0">
              <a:solidFill>
                <a:srgbClr val="FFFF00"/>
              </a:solidFill>
              <a:latin typeface="Century Gothic" panose="020B0502020202020204" pitchFamily="34" charset="0"/>
            </a:endParaRPr>
          </a:p>
        </p:txBody>
      </p:sp>
      <p:sp>
        <p:nvSpPr>
          <p:cNvPr id="40" name="PoljeZBesedilom 39">
            <a:extLst>
              <a:ext uri="{FF2B5EF4-FFF2-40B4-BE49-F238E27FC236}">
                <a16:creationId xmlns:a16="http://schemas.microsoft.com/office/drawing/2014/main" id="{7EAACD49-18F3-4087-84A1-4C2EED9DBBA6}"/>
              </a:ext>
            </a:extLst>
          </p:cNvPr>
          <p:cNvSpPr txBox="1"/>
          <p:nvPr/>
        </p:nvSpPr>
        <p:spPr>
          <a:xfrm>
            <a:off x="14215697" y="6919802"/>
            <a:ext cx="825590" cy="369332"/>
          </a:xfrm>
          <a:prstGeom prst="rect">
            <a:avLst/>
          </a:prstGeom>
          <a:noFill/>
        </p:spPr>
        <p:txBody>
          <a:bodyPr wrap="square" rtlCol="0">
            <a:spAutoFit/>
          </a:bodyPr>
          <a:lstStyle/>
          <a:p>
            <a:r>
              <a:rPr lang="sl-SI" dirty="0">
                <a:solidFill>
                  <a:srgbClr val="FFFF00"/>
                </a:solidFill>
                <a:latin typeface="Century Gothic" panose="020B0502020202020204" pitchFamily="34" charset="0"/>
              </a:rPr>
              <a:t>ZOO</a:t>
            </a:r>
          </a:p>
        </p:txBody>
      </p:sp>
      <p:sp>
        <p:nvSpPr>
          <p:cNvPr id="42" name="PoljeZBesedilom 41">
            <a:extLst>
              <a:ext uri="{FF2B5EF4-FFF2-40B4-BE49-F238E27FC236}">
                <a16:creationId xmlns:a16="http://schemas.microsoft.com/office/drawing/2014/main" id="{472E3C56-91CA-41E4-B183-5B7718E3EE42}"/>
              </a:ext>
            </a:extLst>
          </p:cNvPr>
          <p:cNvSpPr txBox="1"/>
          <p:nvPr/>
        </p:nvSpPr>
        <p:spPr>
          <a:xfrm rot="1924877">
            <a:off x="8720465" y="870221"/>
            <a:ext cx="1603324" cy="338554"/>
          </a:xfrm>
          <a:prstGeom prst="rect">
            <a:avLst/>
          </a:prstGeom>
          <a:noFill/>
        </p:spPr>
        <p:txBody>
          <a:bodyPr wrap="none" rtlCol="0">
            <a:spAutoFit/>
          </a:bodyPr>
          <a:lstStyle/>
          <a:p>
            <a:r>
              <a:rPr lang="sl-SI" sz="1600" b="1" dirty="0">
                <a:latin typeface="Century Gothic" panose="020B0502020202020204" pitchFamily="34" charset="0"/>
              </a:rPr>
              <a:t>9.597.000 km² </a:t>
            </a:r>
          </a:p>
        </p:txBody>
      </p:sp>
      <p:cxnSp>
        <p:nvCxnSpPr>
          <p:cNvPr id="44" name="Raven puščični povezovalnik 43">
            <a:extLst>
              <a:ext uri="{FF2B5EF4-FFF2-40B4-BE49-F238E27FC236}">
                <a16:creationId xmlns:a16="http://schemas.microsoft.com/office/drawing/2014/main" id="{031D4D66-FEA9-4780-A14C-8BFBC391E95F}"/>
              </a:ext>
            </a:extLst>
          </p:cNvPr>
          <p:cNvCxnSpPr>
            <a:cxnSpLocks/>
          </p:cNvCxnSpPr>
          <p:nvPr/>
        </p:nvCxnSpPr>
        <p:spPr>
          <a:xfrm>
            <a:off x="10005357" y="1414230"/>
            <a:ext cx="233780" cy="16350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Raven puščični povezovalnik 49">
            <a:extLst>
              <a:ext uri="{FF2B5EF4-FFF2-40B4-BE49-F238E27FC236}">
                <a16:creationId xmlns:a16="http://schemas.microsoft.com/office/drawing/2014/main" id="{5F968569-3ACF-4885-B365-0597B629F4A1}"/>
              </a:ext>
            </a:extLst>
          </p:cNvPr>
          <p:cNvCxnSpPr>
            <a:cxnSpLocks/>
            <a:stCxn id="42" idx="1"/>
          </p:cNvCxnSpPr>
          <p:nvPr/>
        </p:nvCxnSpPr>
        <p:spPr>
          <a:xfrm flipH="1" flipV="1">
            <a:off x="8657406" y="465346"/>
            <a:ext cx="185476" cy="1483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59" name="Picture 6" descr="Map slovenia isolated black Royalty Free Vector Image">
            <a:extLst>
              <a:ext uri="{FF2B5EF4-FFF2-40B4-BE49-F238E27FC236}">
                <a16:creationId xmlns:a16="http://schemas.microsoft.com/office/drawing/2014/main" id="{C3E32967-31F4-4159-9772-4519C01B39B8}"/>
              </a:ext>
            </a:extLst>
          </p:cNvPr>
          <p:cNvPicPr>
            <a:picLocks noChangeAspect="1" noChangeArrowheads="1"/>
          </p:cNvPicPr>
          <p:nvPr/>
        </p:nvPicPr>
        <p:blipFill>
          <a:blip r:embed="rId16">
            <a:extLst>
              <a:ext uri="{BEBA8EAE-BF5A-486C-A8C5-ECC9F3942E4B}">
                <a14:imgProps xmlns:a14="http://schemas.microsoft.com/office/drawing/2010/main">
                  <a14:imgLayer r:embed="rId1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236932" y="165511"/>
            <a:ext cx="445274" cy="480896"/>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2" descr="Detailed Map Of New York State Stock Illustration - Download Image Now - New  York State, Map, Outline - iStock">
            <a:extLst>
              <a:ext uri="{FF2B5EF4-FFF2-40B4-BE49-F238E27FC236}">
                <a16:creationId xmlns:a16="http://schemas.microsoft.com/office/drawing/2014/main" id="{C318343A-A57D-462A-A565-18FDA2FAF125}"/>
              </a:ext>
            </a:extLst>
          </p:cNvPr>
          <p:cNvPicPr>
            <a:picLocks noChangeAspect="1" noChangeArrowheads="1"/>
          </p:cNvPicPr>
          <p:nvPr/>
        </p:nvPicPr>
        <p:blipFill>
          <a:blip r:embed="rId18">
            <a:biLevel thresh="75000"/>
            <a:extLst>
              <a:ext uri="{BEBA8EAE-BF5A-486C-A8C5-ECC9F3942E4B}">
                <a14:imgProps xmlns:a14="http://schemas.microsoft.com/office/drawing/2010/main">
                  <a14:imgLayer r:embed="rId19">
                    <a14:imgEffect>
                      <a14:backgroundRemoval t="8511" b="90000" l="7680" r="92484">
                        <a14:foregroundMark x1="61765" y1="8723" x2="61765" y2="8723"/>
                        <a14:foregroundMark x1="7843" y1="78511" x2="7843" y2="78511"/>
                        <a14:foregroundMark x1="81046" y1="88723" x2="81046" y2="88723"/>
                        <a14:foregroundMark x1="92484" y1="80213" x2="92484" y2="80213"/>
                        <a14:backgroundMark x1="74837" y1="93830" x2="74837" y2="93830"/>
                        <a14:backgroundMark x1="75817" y1="94681" x2="75817" y2="94681"/>
                        <a14:backgroundMark x1="75490" y1="93830" x2="75490" y2="93830"/>
                        <a14:backgroundMark x1="75817" y1="94255" x2="74837" y2="94255"/>
                        <a14:backgroundMark x1="76144" y1="95106" x2="75817" y2="93830"/>
                        <a14:backgroundMark x1="76144" y1="94681" x2="75163" y2="94681"/>
                        <a14:backgroundMark x1="76144" y1="94681" x2="75163" y2="94255"/>
                      </a14:backgroundRemoval>
                    </a14:imgEffect>
                  </a14:imgLayer>
                </a14:imgProps>
              </a:ext>
              <a:ext uri="{28A0092B-C50C-407E-A947-70E740481C1C}">
                <a14:useLocalDpi xmlns:a14="http://schemas.microsoft.com/office/drawing/2010/main" val="0"/>
              </a:ext>
            </a:extLst>
          </a:blip>
          <a:srcRect/>
          <a:stretch>
            <a:fillRect/>
          </a:stretch>
        </p:blipFill>
        <p:spPr bwMode="auto">
          <a:xfrm rot="602343">
            <a:off x="9433525" y="66575"/>
            <a:ext cx="1181750" cy="90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0626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nodeType="withEffect">
                                  <p:stCondLst>
                                    <p:cond delay="0"/>
                                  </p:stCondLst>
                                  <p:childTnLst>
                                    <p:set>
                                      <p:cBhvr>
                                        <p:cTn id="9" dur="1" fill="hold">
                                          <p:stCondLst>
                                            <p:cond delay="0"/>
                                          </p:stCondLst>
                                        </p:cTn>
                                        <p:tgtEl>
                                          <p:spTgt spid="43"/>
                                        </p:tgtEl>
                                        <p:attrNameLst>
                                          <p:attrName>style.visibility</p:attrName>
                                        </p:attrNameLst>
                                      </p:cBhvr>
                                      <p:to>
                                        <p:strVal val="visible"/>
                                      </p:to>
                                    </p:set>
                                    <p:animEffect transition="in" filter="fade">
                                      <p:cBhvr>
                                        <p:cTn id="10" dur="500"/>
                                        <p:tgtEl>
                                          <p:spTgt spid="4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animEffect transition="in" filter="fade">
                                      <p:cBhvr>
                                        <p:cTn id="13" dur="500"/>
                                        <p:tgtEl>
                                          <p:spTgt spid="4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6"/>
                                        </p:tgtEl>
                                        <p:attrNameLst>
                                          <p:attrName>style.visibility</p:attrName>
                                        </p:attrNameLst>
                                      </p:cBhvr>
                                      <p:to>
                                        <p:strVal val="visible"/>
                                      </p:to>
                                    </p:set>
                                    <p:animEffect transition="in" filter="fade">
                                      <p:cBhvr>
                                        <p:cTn id="16" dur="500"/>
                                        <p:tgtEl>
                                          <p:spTgt spid="46"/>
                                        </p:tgtEl>
                                      </p:cBhvr>
                                    </p:animEffect>
                                  </p:childTnLst>
                                </p:cTn>
                              </p:par>
                              <p:par>
                                <p:cTn id="17" presetID="10" presetClass="entr" presetSubtype="0" fill="hold" nodeType="withEffect">
                                  <p:stCondLst>
                                    <p:cond delay="0"/>
                                  </p:stCondLst>
                                  <p:childTnLst>
                                    <p:set>
                                      <p:cBhvr>
                                        <p:cTn id="18" dur="1" fill="hold">
                                          <p:stCondLst>
                                            <p:cond delay="0"/>
                                          </p:stCondLst>
                                        </p:cTn>
                                        <p:tgtEl>
                                          <p:spTgt spid="56"/>
                                        </p:tgtEl>
                                        <p:attrNameLst>
                                          <p:attrName>style.visibility</p:attrName>
                                        </p:attrNameLst>
                                      </p:cBhvr>
                                      <p:to>
                                        <p:strVal val="visible"/>
                                      </p:to>
                                    </p:set>
                                    <p:animEffect transition="in" filter="fade">
                                      <p:cBhvr>
                                        <p:cTn id="19"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46" grpId="0" animBg="1"/>
      <p:bldP spid="4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Pravokotnik 5">
            <a:extLst>
              <a:ext uri="{FF2B5EF4-FFF2-40B4-BE49-F238E27FC236}">
                <a16:creationId xmlns:a16="http://schemas.microsoft.com/office/drawing/2014/main" id="{C7F03DBC-8ADC-4533-9828-5A3786EF149E}"/>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Slika 4" descr="Slika, ki vsebuje besede zunanje, noč, mesto, svetlo&#10;&#10;Opis je samodejno ustvarjen">
            <a:extLst>
              <a:ext uri="{FF2B5EF4-FFF2-40B4-BE49-F238E27FC236}">
                <a16:creationId xmlns:a16="http://schemas.microsoft.com/office/drawing/2014/main" id="{9987CC8A-5E11-4716-BAE9-E0E6EA9DB85A}"/>
              </a:ext>
            </a:extLst>
          </p:cNvPr>
          <p:cNvPicPr>
            <a:picLocks noChangeAspect="1"/>
          </p:cNvPicPr>
          <p:nvPr/>
        </p:nvPicPr>
        <p:blipFill rotWithShape="1">
          <a:blip r:embed="rId2">
            <a:extLst>
              <a:ext uri="{28A0092B-C50C-407E-A947-70E740481C1C}">
                <a14:useLocalDpi xmlns:a14="http://schemas.microsoft.com/office/drawing/2010/main" val="0"/>
              </a:ext>
            </a:extLst>
          </a:blip>
          <a:srcRect t="15746"/>
          <a:stretch/>
        </p:blipFill>
        <p:spPr>
          <a:xfrm>
            <a:off x="20" y="1282"/>
            <a:ext cx="12191980" cy="6856718"/>
          </a:xfrm>
          <a:prstGeom prst="rect">
            <a:avLst/>
          </a:prstGeom>
        </p:spPr>
      </p:pic>
      <p:sp>
        <p:nvSpPr>
          <p:cNvPr id="11" name="PoljeZBesedilom 10">
            <a:extLst>
              <a:ext uri="{FF2B5EF4-FFF2-40B4-BE49-F238E27FC236}">
                <a16:creationId xmlns:a16="http://schemas.microsoft.com/office/drawing/2014/main" id="{0D14ECD2-9E79-4FB9-B64C-BCD0515BBB4E}"/>
              </a:ext>
            </a:extLst>
          </p:cNvPr>
          <p:cNvSpPr txBox="1"/>
          <p:nvPr/>
        </p:nvSpPr>
        <p:spPr>
          <a:xfrm>
            <a:off x="112542" y="139753"/>
            <a:ext cx="2595582" cy="646331"/>
          </a:xfrm>
          <a:prstGeom prst="rect">
            <a:avLst/>
          </a:prstGeom>
          <a:noFill/>
        </p:spPr>
        <p:txBody>
          <a:bodyPr wrap="none" rtlCol="0">
            <a:spAutoFit/>
          </a:bodyPr>
          <a:lstStyle/>
          <a:p>
            <a:r>
              <a:rPr lang="sl-SI" sz="3600" b="1" dirty="0">
                <a:highlight>
                  <a:srgbClr val="87C6CB"/>
                </a:highlight>
                <a:latin typeface="Century Gothic" panose="020B0502020202020204" pitchFamily="34" charset="0"/>
              </a:rPr>
              <a:t>SHANGHAI</a:t>
            </a:r>
          </a:p>
        </p:txBody>
      </p:sp>
      <p:sp>
        <p:nvSpPr>
          <p:cNvPr id="2" name="PoljeZBesedilom 1">
            <a:extLst>
              <a:ext uri="{FF2B5EF4-FFF2-40B4-BE49-F238E27FC236}">
                <a16:creationId xmlns:a16="http://schemas.microsoft.com/office/drawing/2014/main" id="{50A4090A-B795-4897-99AB-73319E700E19}"/>
              </a:ext>
            </a:extLst>
          </p:cNvPr>
          <p:cNvSpPr txBox="1"/>
          <p:nvPr/>
        </p:nvSpPr>
        <p:spPr>
          <a:xfrm>
            <a:off x="9766336" y="93586"/>
            <a:ext cx="2425664" cy="369332"/>
          </a:xfrm>
          <a:prstGeom prst="rect">
            <a:avLst/>
          </a:prstGeom>
          <a:noFill/>
        </p:spPr>
        <p:txBody>
          <a:bodyPr wrap="none" rtlCol="0">
            <a:spAutoFit/>
          </a:bodyPr>
          <a:lstStyle/>
          <a:p>
            <a:r>
              <a:rPr lang="sl-SI" b="1" dirty="0">
                <a:solidFill>
                  <a:schemeClr val="bg1"/>
                </a:solidFill>
                <a:latin typeface="Century Gothic" panose="020B0502020202020204" pitchFamily="34" charset="0"/>
              </a:rPr>
              <a:t>26,32 </a:t>
            </a:r>
            <a:r>
              <a:rPr lang="sl-SI" b="1" dirty="0" err="1">
                <a:solidFill>
                  <a:schemeClr val="bg1"/>
                </a:solidFill>
                <a:latin typeface="Century Gothic" panose="020B0502020202020204" pitchFamily="34" charset="0"/>
              </a:rPr>
              <a:t>million</a:t>
            </a:r>
            <a:r>
              <a:rPr lang="sl-SI" b="1" dirty="0">
                <a:solidFill>
                  <a:schemeClr val="bg1"/>
                </a:solidFill>
                <a:latin typeface="Century Gothic" panose="020B0502020202020204" pitchFamily="34" charset="0"/>
              </a:rPr>
              <a:t> </a:t>
            </a:r>
            <a:r>
              <a:rPr lang="sl-SI" b="1" dirty="0" err="1">
                <a:solidFill>
                  <a:schemeClr val="bg1"/>
                </a:solidFill>
                <a:latin typeface="Century Gothic" panose="020B0502020202020204" pitchFamily="34" charset="0"/>
              </a:rPr>
              <a:t>people</a:t>
            </a:r>
            <a:endParaRPr lang="sl-SI" b="1" dirty="0">
              <a:solidFill>
                <a:schemeClr val="bg1"/>
              </a:solidFill>
              <a:latin typeface="Century Gothic" panose="020B0502020202020204" pitchFamily="34" charset="0"/>
            </a:endParaRPr>
          </a:p>
        </p:txBody>
      </p:sp>
      <p:pic>
        <p:nvPicPr>
          <p:cNvPr id="7" name="Picture 2" descr="Shanghai Attractions">
            <a:extLst>
              <a:ext uri="{FF2B5EF4-FFF2-40B4-BE49-F238E27FC236}">
                <a16:creationId xmlns:a16="http://schemas.microsoft.com/office/drawing/2014/main" id="{AB16728A-DF04-41C0-B265-49259A136A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 b="12684"/>
          <a:stretch/>
        </p:blipFill>
        <p:spPr bwMode="auto">
          <a:xfrm>
            <a:off x="-5449500" y="-2395474"/>
            <a:ext cx="4114800" cy="2858392"/>
          </a:xfrm>
          <a:prstGeom prst="rect">
            <a:avLst/>
          </a:prstGeom>
          <a:noFill/>
          <a:extLst>
            <a:ext uri="{909E8E84-426E-40DD-AFC4-6F175D3DCCD1}">
              <a14:hiddenFill xmlns:a14="http://schemas.microsoft.com/office/drawing/2010/main">
                <a:solidFill>
                  <a:srgbClr val="FFFFFF"/>
                </a:solidFill>
              </a14:hiddenFill>
            </a:ext>
          </a:extLst>
        </p:spPr>
      </p:pic>
      <p:sp>
        <p:nvSpPr>
          <p:cNvPr id="8" name="PoljeZBesedilom 7">
            <a:extLst>
              <a:ext uri="{FF2B5EF4-FFF2-40B4-BE49-F238E27FC236}">
                <a16:creationId xmlns:a16="http://schemas.microsoft.com/office/drawing/2014/main" id="{6865F4E0-6CFA-4DBE-9ED3-2E90FD0C9932}"/>
              </a:ext>
            </a:extLst>
          </p:cNvPr>
          <p:cNvSpPr txBox="1"/>
          <p:nvPr/>
        </p:nvSpPr>
        <p:spPr>
          <a:xfrm>
            <a:off x="-5449500" y="-2389756"/>
            <a:ext cx="3104494" cy="369332"/>
          </a:xfrm>
          <a:prstGeom prst="rect">
            <a:avLst/>
          </a:prstGeom>
          <a:noFill/>
        </p:spPr>
        <p:txBody>
          <a:bodyPr wrap="square" rtlCol="0">
            <a:spAutoFit/>
          </a:bodyPr>
          <a:lstStyle/>
          <a:p>
            <a:r>
              <a:rPr lang="sl-SI" dirty="0" err="1">
                <a:latin typeface="Century Gothic" panose="020B0502020202020204" pitchFamily="34" charset="0"/>
              </a:rPr>
              <a:t>Shanghai</a:t>
            </a:r>
            <a:r>
              <a:rPr lang="sl-SI" dirty="0">
                <a:latin typeface="Century Gothic" panose="020B0502020202020204" pitchFamily="34" charset="0"/>
              </a:rPr>
              <a:t> Disney </a:t>
            </a:r>
            <a:r>
              <a:rPr lang="sl-SI" dirty="0" err="1">
                <a:latin typeface="Century Gothic" panose="020B0502020202020204" pitchFamily="34" charset="0"/>
              </a:rPr>
              <a:t>resort</a:t>
            </a:r>
            <a:endParaRPr lang="sl-SI" dirty="0">
              <a:latin typeface="Century Gothic" panose="020B0502020202020204" pitchFamily="34" charset="0"/>
            </a:endParaRPr>
          </a:p>
        </p:txBody>
      </p:sp>
      <p:pic>
        <p:nvPicPr>
          <p:cNvPr id="9" name="Picture 4" descr="Shanghai Tower">
            <a:extLst>
              <a:ext uri="{FF2B5EF4-FFF2-40B4-BE49-F238E27FC236}">
                <a16:creationId xmlns:a16="http://schemas.microsoft.com/office/drawing/2014/main" id="{10D414B3-4820-4EAD-8798-461F256B4C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6181" y="7284946"/>
            <a:ext cx="4079638" cy="3245649"/>
          </a:xfrm>
          <a:prstGeom prst="rect">
            <a:avLst/>
          </a:prstGeom>
          <a:noFill/>
          <a:extLst>
            <a:ext uri="{909E8E84-426E-40DD-AFC4-6F175D3DCCD1}">
              <a14:hiddenFill xmlns:a14="http://schemas.microsoft.com/office/drawing/2010/main">
                <a:solidFill>
                  <a:srgbClr val="FFFFFF"/>
                </a:solidFill>
              </a14:hiddenFill>
            </a:ext>
          </a:extLst>
        </p:spPr>
      </p:pic>
      <p:sp>
        <p:nvSpPr>
          <p:cNvPr id="12" name="PoljeZBesedilom 11">
            <a:extLst>
              <a:ext uri="{FF2B5EF4-FFF2-40B4-BE49-F238E27FC236}">
                <a16:creationId xmlns:a16="http://schemas.microsoft.com/office/drawing/2014/main" id="{DC9A8023-DCA2-4337-8BF2-0773D9B5DCE3}"/>
              </a:ext>
            </a:extLst>
          </p:cNvPr>
          <p:cNvSpPr txBox="1"/>
          <p:nvPr/>
        </p:nvSpPr>
        <p:spPr>
          <a:xfrm>
            <a:off x="5031325" y="7374609"/>
            <a:ext cx="3104494"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Shanghai</a:t>
            </a:r>
            <a:r>
              <a:rPr lang="sl-SI" dirty="0">
                <a:solidFill>
                  <a:srgbClr val="87C6CB"/>
                </a:solidFill>
                <a:latin typeface="Century Gothic" panose="020B0502020202020204" pitchFamily="34" charset="0"/>
              </a:rPr>
              <a:t> </a:t>
            </a:r>
            <a:r>
              <a:rPr lang="sl-SI" dirty="0" err="1">
                <a:solidFill>
                  <a:srgbClr val="87C6CB"/>
                </a:solidFill>
                <a:latin typeface="Century Gothic" panose="020B0502020202020204" pitchFamily="34" charset="0"/>
              </a:rPr>
              <a:t>tower</a:t>
            </a:r>
            <a:endParaRPr lang="sl-SI" dirty="0">
              <a:solidFill>
                <a:srgbClr val="87C6CB"/>
              </a:solidFill>
              <a:latin typeface="Century Gothic" panose="020B0502020202020204" pitchFamily="34" charset="0"/>
            </a:endParaRPr>
          </a:p>
        </p:txBody>
      </p:sp>
      <p:pic>
        <p:nvPicPr>
          <p:cNvPr id="13" name="Picture 6" descr="Shanghai Attractions">
            <a:extLst>
              <a:ext uri="{FF2B5EF4-FFF2-40B4-BE49-F238E27FC236}">
                <a16:creationId xmlns:a16="http://schemas.microsoft.com/office/drawing/2014/main" id="{4CD3FF15-EDA7-411C-B11A-BBBCD386DC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96665" y="5936450"/>
            <a:ext cx="4079638" cy="3245650"/>
          </a:xfrm>
          <a:prstGeom prst="rect">
            <a:avLst/>
          </a:prstGeom>
          <a:noFill/>
          <a:extLst>
            <a:ext uri="{909E8E84-426E-40DD-AFC4-6F175D3DCCD1}">
              <a14:hiddenFill xmlns:a14="http://schemas.microsoft.com/office/drawing/2010/main">
                <a:solidFill>
                  <a:srgbClr val="FFFFFF"/>
                </a:solidFill>
              </a14:hiddenFill>
            </a:ext>
          </a:extLst>
        </p:spPr>
      </p:pic>
      <p:sp>
        <p:nvSpPr>
          <p:cNvPr id="14" name="PoljeZBesedilom 13">
            <a:extLst>
              <a:ext uri="{FF2B5EF4-FFF2-40B4-BE49-F238E27FC236}">
                <a16:creationId xmlns:a16="http://schemas.microsoft.com/office/drawing/2014/main" id="{CDF277F7-306E-4F27-B9BC-1A16A7A29788}"/>
              </a:ext>
            </a:extLst>
          </p:cNvPr>
          <p:cNvSpPr txBox="1"/>
          <p:nvPr/>
        </p:nvSpPr>
        <p:spPr>
          <a:xfrm>
            <a:off x="-5322492" y="5955732"/>
            <a:ext cx="3547820"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Shanghai</a:t>
            </a:r>
            <a:r>
              <a:rPr lang="sl-SI" dirty="0">
                <a:latin typeface="Century Gothic" panose="020B0502020202020204" pitchFamily="34" charset="0"/>
              </a:rPr>
              <a:t> ocean </a:t>
            </a:r>
            <a:r>
              <a:rPr lang="sl-SI" dirty="0" err="1">
                <a:latin typeface="Century Gothic" panose="020B0502020202020204" pitchFamily="34" charset="0"/>
              </a:rPr>
              <a:t>aquarium</a:t>
            </a:r>
            <a:endParaRPr lang="sl-SI" dirty="0">
              <a:latin typeface="Century Gothic" panose="020B0502020202020204" pitchFamily="34" charset="0"/>
            </a:endParaRPr>
          </a:p>
        </p:txBody>
      </p:sp>
      <p:pic>
        <p:nvPicPr>
          <p:cNvPr id="15" name="Picture 8" descr="Fengjing Water Town in Shanghai">
            <a:extLst>
              <a:ext uri="{FF2B5EF4-FFF2-40B4-BE49-F238E27FC236}">
                <a16:creationId xmlns:a16="http://schemas.microsoft.com/office/drawing/2014/main" id="{596804E7-06BE-40C0-B923-CA8ECB93371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613" t="10151"/>
          <a:stretch/>
        </p:blipFill>
        <p:spPr bwMode="auto">
          <a:xfrm>
            <a:off x="13185666" y="4907750"/>
            <a:ext cx="3831665" cy="3245650"/>
          </a:xfrm>
          <a:prstGeom prst="rect">
            <a:avLst/>
          </a:prstGeom>
          <a:noFill/>
          <a:extLst>
            <a:ext uri="{909E8E84-426E-40DD-AFC4-6F175D3DCCD1}">
              <a14:hiddenFill xmlns:a14="http://schemas.microsoft.com/office/drawing/2010/main">
                <a:solidFill>
                  <a:srgbClr val="FFFFFF"/>
                </a:solidFill>
              </a14:hiddenFill>
            </a:ext>
          </a:extLst>
        </p:spPr>
      </p:pic>
      <p:sp>
        <p:nvSpPr>
          <p:cNvPr id="16" name="PoljeZBesedilom 15">
            <a:extLst>
              <a:ext uri="{FF2B5EF4-FFF2-40B4-BE49-F238E27FC236}">
                <a16:creationId xmlns:a16="http://schemas.microsoft.com/office/drawing/2014/main" id="{9D6D6232-20A3-4E16-9C6B-B44250398271}"/>
              </a:ext>
            </a:extLst>
          </p:cNvPr>
          <p:cNvSpPr txBox="1"/>
          <p:nvPr/>
        </p:nvSpPr>
        <p:spPr>
          <a:xfrm>
            <a:off x="15042712" y="5050509"/>
            <a:ext cx="3104494"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Water</a:t>
            </a:r>
            <a:r>
              <a:rPr lang="sl-SI" dirty="0">
                <a:solidFill>
                  <a:srgbClr val="87C6CB"/>
                </a:solidFill>
                <a:latin typeface="Century Gothic" panose="020B0502020202020204" pitchFamily="34" charset="0"/>
              </a:rPr>
              <a:t> </a:t>
            </a:r>
            <a:r>
              <a:rPr lang="sl-SI" dirty="0" err="1">
                <a:solidFill>
                  <a:srgbClr val="87C6CB"/>
                </a:solidFill>
                <a:latin typeface="Century Gothic" panose="020B0502020202020204" pitchFamily="34" charset="0"/>
              </a:rPr>
              <a:t>town</a:t>
            </a:r>
            <a:endParaRPr lang="sl-SI" dirty="0">
              <a:solidFill>
                <a:srgbClr val="87C6CB"/>
              </a:solidFill>
              <a:latin typeface="Century Gothic" panose="020B0502020202020204" pitchFamily="34" charset="0"/>
            </a:endParaRPr>
          </a:p>
        </p:txBody>
      </p:sp>
      <p:pic>
        <p:nvPicPr>
          <p:cNvPr id="17" name="Picture 10" descr="Shanghai Attractions">
            <a:extLst>
              <a:ext uri="{FF2B5EF4-FFF2-40B4-BE49-F238E27FC236}">
                <a16:creationId xmlns:a16="http://schemas.microsoft.com/office/drawing/2014/main" id="{BC18B98E-17AA-42E8-823B-40660EBB693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6232"/>
          <a:stretch/>
        </p:blipFill>
        <p:spPr bwMode="auto">
          <a:xfrm>
            <a:off x="11828414" y="-3656154"/>
            <a:ext cx="3831665" cy="2858393"/>
          </a:xfrm>
          <a:prstGeom prst="rect">
            <a:avLst/>
          </a:prstGeom>
          <a:noFill/>
          <a:extLst>
            <a:ext uri="{909E8E84-426E-40DD-AFC4-6F175D3DCCD1}">
              <a14:hiddenFill xmlns:a14="http://schemas.microsoft.com/office/drawing/2010/main">
                <a:solidFill>
                  <a:srgbClr val="FFFFFF"/>
                </a:solidFill>
              </a14:hiddenFill>
            </a:ext>
          </a:extLst>
        </p:spPr>
      </p:pic>
      <p:sp>
        <p:nvSpPr>
          <p:cNvPr id="18" name="PoljeZBesedilom 17">
            <a:extLst>
              <a:ext uri="{FF2B5EF4-FFF2-40B4-BE49-F238E27FC236}">
                <a16:creationId xmlns:a16="http://schemas.microsoft.com/office/drawing/2014/main" id="{106BCCBD-106F-4859-8839-F437B401B25E}"/>
              </a:ext>
            </a:extLst>
          </p:cNvPr>
          <p:cNvSpPr txBox="1"/>
          <p:nvPr/>
        </p:nvSpPr>
        <p:spPr>
          <a:xfrm>
            <a:off x="13549252" y="-3610976"/>
            <a:ext cx="3104494" cy="369332"/>
          </a:xfrm>
          <a:prstGeom prst="rect">
            <a:avLst/>
          </a:prstGeom>
          <a:noFill/>
        </p:spPr>
        <p:txBody>
          <a:bodyPr wrap="square" rtlCol="0">
            <a:spAutoFit/>
          </a:bodyPr>
          <a:lstStyle/>
          <a:p>
            <a:r>
              <a:rPr lang="sl-SI" dirty="0" err="1">
                <a:latin typeface="Century Gothic" panose="020B0502020202020204" pitchFamily="34" charset="0"/>
              </a:rPr>
              <a:t>Arts</a:t>
            </a:r>
            <a:r>
              <a:rPr lang="sl-SI" dirty="0">
                <a:latin typeface="Century Gothic" panose="020B0502020202020204" pitchFamily="34" charset="0"/>
              </a:rPr>
              <a:t> </a:t>
            </a:r>
            <a:r>
              <a:rPr lang="sl-SI" dirty="0" err="1">
                <a:latin typeface="Century Gothic" panose="020B0502020202020204" pitchFamily="34" charset="0"/>
              </a:rPr>
              <a:t>museum</a:t>
            </a:r>
            <a:endParaRPr lang="sl-SI" dirty="0">
              <a:latin typeface="Century Gothic" panose="020B0502020202020204" pitchFamily="34" charset="0"/>
            </a:endParaRPr>
          </a:p>
        </p:txBody>
      </p:sp>
      <p:pic>
        <p:nvPicPr>
          <p:cNvPr id="19" name="Picture 12" descr="Jinmao Tower">
            <a:extLst>
              <a:ext uri="{FF2B5EF4-FFF2-40B4-BE49-F238E27FC236}">
                <a16:creationId xmlns:a16="http://schemas.microsoft.com/office/drawing/2014/main" id="{85181E6E-EA6F-4584-B7E9-4359CF67850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11932"/>
          <a:stretch/>
        </p:blipFill>
        <p:spPr bwMode="auto">
          <a:xfrm>
            <a:off x="3543045" y="-3824671"/>
            <a:ext cx="4079637" cy="2858393"/>
          </a:xfrm>
          <a:prstGeom prst="rect">
            <a:avLst/>
          </a:prstGeom>
          <a:noFill/>
          <a:extLst>
            <a:ext uri="{909E8E84-426E-40DD-AFC4-6F175D3DCCD1}">
              <a14:hiddenFill xmlns:a14="http://schemas.microsoft.com/office/drawing/2010/main">
                <a:solidFill>
                  <a:srgbClr val="FFFFFF"/>
                </a:solidFill>
              </a14:hiddenFill>
            </a:ext>
          </a:extLst>
        </p:spPr>
      </p:pic>
      <p:sp>
        <p:nvSpPr>
          <p:cNvPr id="20" name="PoljeZBesedilom 19">
            <a:extLst>
              <a:ext uri="{FF2B5EF4-FFF2-40B4-BE49-F238E27FC236}">
                <a16:creationId xmlns:a16="http://schemas.microsoft.com/office/drawing/2014/main" id="{18F882C8-A226-4D2D-953A-D27A21E5E1A5}"/>
              </a:ext>
            </a:extLst>
          </p:cNvPr>
          <p:cNvSpPr txBox="1"/>
          <p:nvPr/>
        </p:nvSpPr>
        <p:spPr>
          <a:xfrm>
            <a:off x="4691300" y="-3824671"/>
            <a:ext cx="3104494" cy="369332"/>
          </a:xfrm>
          <a:prstGeom prst="rect">
            <a:avLst/>
          </a:prstGeom>
          <a:noFill/>
        </p:spPr>
        <p:txBody>
          <a:bodyPr wrap="square" rtlCol="0">
            <a:spAutoFit/>
          </a:bodyPr>
          <a:lstStyle/>
          <a:p>
            <a:r>
              <a:rPr lang="sl-SI" dirty="0" err="1">
                <a:latin typeface="Century Gothic" panose="020B0502020202020204" pitchFamily="34" charset="0"/>
              </a:rPr>
              <a:t>Jinmao</a:t>
            </a:r>
            <a:r>
              <a:rPr lang="sl-SI" dirty="0">
                <a:latin typeface="Century Gothic" panose="020B0502020202020204" pitchFamily="34" charset="0"/>
              </a:rPr>
              <a:t> </a:t>
            </a:r>
            <a:r>
              <a:rPr lang="sl-SI" dirty="0" err="1">
                <a:latin typeface="Century Gothic" panose="020B0502020202020204" pitchFamily="34" charset="0"/>
              </a:rPr>
              <a:t>tower</a:t>
            </a:r>
            <a:endParaRPr lang="sl-SI" dirty="0">
              <a:latin typeface="Century Gothic" panose="020B0502020202020204" pitchFamily="34" charset="0"/>
            </a:endParaRPr>
          </a:p>
        </p:txBody>
      </p:sp>
      <p:sp>
        <p:nvSpPr>
          <p:cNvPr id="21" name="PoljeZBesedilom 20">
            <a:extLst>
              <a:ext uri="{FF2B5EF4-FFF2-40B4-BE49-F238E27FC236}">
                <a16:creationId xmlns:a16="http://schemas.microsoft.com/office/drawing/2014/main" id="{34E35A56-67E9-417E-B1BA-684ECFB936AB}"/>
              </a:ext>
            </a:extLst>
          </p:cNvPr>
          <p:cNvSpPr txBox="1"/>
          <p:nvPr/>
        </p:nvSpPr>
        <p:spPr>
          <a:xfrm>
            <a:off x="5913729" y="7801555"/>
            <a:ext cx="3104494" cy="369332"/>
          </a:xfrm>
          <a:prstGeom prst="rect">
            <a:avLst/>
          </a:prstGeom>
          <a:noFill/>
        </p:spPr>
        <p:txBody>
          <a:bodyPr wrap="square" rtlCol="0">
            <a:spAutoFit/>
          </a:bodyPr>
          <a:lstStyle/>
          <a:p>
            <a:r>
              <a:rPr lang="sl-SI" dirty="0">
                <a:latin typeface="Century Gothic" panose="020B0502020202020204" pitchFamily="34" charset="0"/>
              </a:rPr>
              <a:t>632 m</a:t>
            </a:r>
          </a:p>
        </p:txBody>
      </p:sp>
    </p:spTree>
    <p:extLst>
      <p:ext uri="{BB962C8B-B14F-4D97-AF65-F5344CB8AC3E}">
        <p14:creationId xmlns:p14="http://schemas.microsoft.com/office/powerpoint/2010/main" val="1760925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ravokotnik 5">
            <a:extLst>
              <a:ext uri="{FF2B5EF4-FFF2-40B4-BE49-F238E27FC236}">
                <a16:creationId xmlns:a16="http://schemas.microsoft.com/office/drawing/2014/main" id="{C7F03DBC-8ADC-4533-9828-5A3786EF149E}"/>
              </a:ext>
            </a:extLst>
          </p:cNvPr>
          <p:cNvSpPr/>
          <p:nvPr/>
        </p:nvSpPr>
        <p:spPr>
          <a:xfrm>
            <a:off x="0" y="0"/>
            <a:ext cx="12192000" cy="6858000"/>
          </a:xfrm>
          <a:prstGeom prst="rect">
            <a:avLst/>
          </a:prstGeom>
          <a:solidFill>
            <a:srgbClr val="87C6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1" name="PoljeZBesedilom 10">
            <a:extLst>
              <a:ext uri="{FF2B5EF4-FFF2-40B4-BE49-F238E27FC236}">
                <a16:creationId xmlns:a16="http://schemas.microsoft.com/office/drawing/2014/main" id="{0D14ECD2-9E79-4FB9-B64C-BCD0515BBB4E}"/>
              </a:ext>
            </a:extLst>
          </p:cNvPr>
          <p:cNvSpPr txBox="1"/>
          <p:nvPr/>
        </p:nvSpPr>
        <p:spPr>
          <a:xfrm>
            <a:off x="4545005" y="2812723"/>
            <a:ext cx="3397084" cy="830997"/>
          </a:xfrm>
          <a:prstGeom prst="rect">
            <a:avLst/>
          </a:prstGeom>
          <a:noFill/>
        </p:spPr>
        <p:txBody>
          <a:bodyPr wrap="none" rtlCol="0">
            <a:spAutoFit/>
          </a:bodyPr>
          <a:lstStyle/>
          <a:p>
            <a:r>
              <a:rPr lang="sl-SI" sz="4800" b="1" dirty="0">
                <a:highlight>
                  <a:srgbClr val="87C6CB"/>
                </a:highlight>
                <a:latin typeface="Century Gothic" panose="020B0502020202020204" pitchFamily="34" charset="0"/>
              </a:rPr>
              <a:t>SHANGHAI</a:t>
            </a:r>
          </a:p>
        </p:txBody>
      </p:sp>
      <p:pic>
        <p:nvPicPr>
          <p:cNvPr id="9218" name="Picture 2" descr="Shanghai Attractions">
            <a:extLst>
              <a:ext uri="{FF2B5EF4-FFF2-40B4-BE49-F238E27FC236}">
                <a16:creationId xmlns:a16="http://schemas.microsoft.com/office/drawing/2014/main" id="{8345FB64-86CA-4E6B-BF40-4BD8E0516A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 b="12684"/>
          <a:stretch/>
        </p:blipFill>
        <p:spPr bwMode="auto">
          <a:xfrm>
            <a:off x="0" y="1"/>
            <a:ext cx="4114800" cy="2858392"/>
          </a:xfrm>
          <a:prstGeom prst="rect">
            <a:avLst/>
          </a:prstGeom>
          <a:noFill/>
          <a:extLst>
            <a:ext uri="{909E8E84-426E-40DD-AFC4-6F175D3DCCD1}">
              <a14:hiddenFill xmlns:a14="http://schemas.microsoft.com/office/drawing/2010/main">
                <a:solidFill>
                  <a:srgbClr val="FFFFFF"/>
                </a:solidFill>
              </a14:hiddenFill>
            </a:ext>
          </a:extLst>
        </p:spPr>
      </p:pic>
      <p:sp>
        <p:nvSpPr>
          <p:cNvPr id="8" name="PoljeZBesedilom 7">
            <a:extLst>
              <a:ext uri="{FF2B5EF4-FFF2-40B4-BE49-F238E27FC236}">
                <a16:creationId xmlns:a16="http://schemas.microsoft.com/office/drawing/2014/main" id="{9C973074-FAE8-4A01-8ACF-713F597BFB47}"/>
              </a:ext>
            </a:extLst>
          </p:cNvPr>
          <p:cNvSpPr txBox="1"/>
          <p:nvPr/>
        </p:nvSpPr>
        <p:spPr>
          <a:xfrm>
            <a:off x="98613" y="0"/>
            <a:ext cx="3104494" cy="369332"/>
          </a:xfrm>
          <a:prstGeom prst="rect">
            <a:avLst/>
          </a:prstGeom>
          <a:noFill/>
        </p:spPr>
        <p:txBody>
          <a:bodyPr wrap="square" rtlCol="0">
            <a:spAutoFit/>
          </a:bodyPr>
          <a:lstStyle/>
          <a:p>
            <a:r>
              <a:rPr lang="sl-SI" dirty="0" err="1">
                <a:latin typeface="Century Gothic" panose="020B0502020202020204" pitchFamily="34" charset="0"/>
              </a:rPr>
              <a:t>Shanghai</a:t>
            </a:r>
            <a:r>
              <a:rPr lang="sl-SI" dirty="0">
                <a:latin typeface="Century Gothic" panose="020B0502020202020204" pitchFamily="34" charset="0"/>
              </a:rPr>
              <a:t> Disney </a:t>
            </a:r>
            <a:r>
              <a:rPr lang="sl-SI" dirty="0" err="1">
                <a:latin typeface="Century Gothic" panose="020B0502020202020204" pitchFamily="34" charset="0"/>
              </a:rPr>
              <a:t>resort</a:t>
            </a:r>
            <a:endParaRPr lang="sl-SI" dirty="0">
              <a:latin typeface="Century Gothic" panose="020B0502020202020204" pitchFamily="34" charset="0"/>
            </a:endParaRPr>
          </a:p>
        </p:txBody>
      </p:sp>
      <p:pic>
        <p:nvPicPr>
          <p:cNvPr id="9220" name="Picture 4" descr="Shanghai Tower">
            <a:extLst>
              <a:ext uri="{FF2B5EF4-FFF2-40B4-BE49-F238E27FC236}">
                <a16:creationId xmlns:a16="http://schemas.microsoft.com/office/drawing/2014/main" id="{87D1456F-5166-449C-877D-0B55D600B5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3728" y="3612351"/>
            <a:ext cx="4079638" cy="3245649"/>
          </a:xfrm>
          <a:prstGeom prst="rect">
            <a:avLst/>
          </a:prstGeom>
          <a:noFill/>
          <a:extLst>
            <a:ext uri="{909E8E84-426E-40DD-AFC4-6F175D3DCCD1}">
              <a14:hiddenFill xmlns:a14="http://schemas.microsoft.com/office/drawing/2010/main">
                <a:solidFill>
                  <a:srgbClr val="FFFFFF"/>
                </a:solidFill>
              </a14:hiddenFill>
            </a:ext>
          </a:extLst>
        </p:spPr>
      </p:pic>
      <p:sp>
        <p:nvSpPr>
          <p:cNvPr id="12" name="PoljeZBesedilom 11">
            <a:extLst>
              <a:ext uri="{FF2B5EF4-FFF2-40B4-BE49-F238E27FC236}">
                <a16:creationId xmlns:a16="http://schemas.microsoft.com/office/drawing/2014/main" id="{09C4290B-BBE5-48BA-B587-65F0AF106B74}"/>
              </a:ext>
            </a:extLst>
          </p:cNvPr>
          <p:cNvSpPr txBox="1"/>
          <p:nvPr/>
        </p:nvSpPr>
        <p:spPr>
          <a:xfrm>
            <a:off x="5341539" y="3547677"/>
            <a:ext cx="3104494"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Shanghai</a:t>
            </a:r>
            <a:r>
              <a:rPr lang="sl-SI" dirty="0">
                <a:solidFill>
                  <a:srgbClr val="87C6CB"/>
                </a:solidFill>
                <a:latin typeface="Century Gothic" panose="020B0502020202020204" pitchFamily="34" charset="0"/>
              </a:rPr>
              <a:t> </a:t>
            </a:r>
            <a:r>
              <a:rPr lang="sl-SI" dirty="0" err="1">
                <a:solidFill>
                  <a:srgbClr val="87C6CB"/>
                </a:solidFill>
                <a:latin typeface="Century Gothic" panose="020B0502020202020204" pitchFamily="34" charset="0"/>
              </a:rPr>
              <a:t>tower</a:t>
            </a:r>
            <a:endParaRPr lang="sl-SI" dirty="0">
              <a:solidFill>
                <a:srgbClr val="87C6CB"/>
              </a:solidFill>
              <a:latin typeface="Century Gothic" panose="020B0502020202020204" pitchFamily="34" charset="0"/>
            </a:endParaRPr>
          </a:p>
        </p:txBody>
      </p:sp>
      <p:pic>
        <p:nvPicPr>
          <p:cNvPr id="9222" name="Picture 6" descr="Shanghai Attractions">
            <a:extLst>
              <a:ext uri="{FF2B5EF4-FFF2-40B4-BE49-F238E27FC236}">
                <a16:creationId xmlns:a16="http://schemas.microsoft.com/office/drawing/2014/main" id="{D9219A2F-5777-4242-B8A7-35CAE74E00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54" y="3612350"/>
            <a:ext cx="4079638" cy="3245650"/>
          </a:xfrm>
          <a:prstGeom prst="rect">
            <a:avLst/>
          </a:prstGeom>
          <a:noFill/>
          <a:extLst>
            <a:ext uri="{909E8E84-426E-40DD-AFC4-6F175D3DCCD1}">
              <a14:hiddenFill xmlns:a14="http://schemas.microsoft.com/office/drawing/2010/main">
                <a:solidFill>
                  <a:srgbClr val="FFFFFF"/>
                </a:solidFill>
              </a14:hiddenFill>
            </a:ext>
          </a:extLst>
        </p:spPr>
      </p:pic>
      <p:sp>
        <p:nvSpPr>
          <p:cNvPr id="13" name="PoljeZBesedilom 12">
            <a:extLst>
              <a:ext uri="{FF2B5EF4-FFF2-40B4-BE49-F238E27FC236}">
                <a16:creationId xmlns:a16="http://schemas.microsoft.com/office/drawing/2014/main" id="{42C29677-528E-4C98-A2DC-E45777DC8024}"/>
              </a:ext>
            </a:extLst>
          </p:cNvPr>
          <p:cNvSpPr txBox="1"/>
          <p:nvPr/>
        </p:nvSpPr>
        <p:spPr>
          <a:xfrm>
            <a:off x="87003" y="3630276"/>
            <a:ext cx="3547820"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Shanghai</a:t>
            </a:r>
            <a:r>
              <a:rPr lang="sl-SI" dirty="0">
                <a:latin typeface="Century Gothic" panose="020B0502020202020204" pitchFamily="34" charset="0"/>
              </a:rPr>
              <a:t> ocean </a:t>
            </a:r>
            <a:r>
              <a:rPr lang="sl-SI" dirty="0" err="1">
                <a:latin typeface="Century Gothic" panose="020B0502020202020204" pitchFamily="34" charset="0"/>
              </a:rPr>
              <a:t>aquarium</a:t>
            </a:r>
            <a:endParaRPr lang="sl-SI" dirty="0">
              <a:latin typeface="Century Gothic" panose="020B0502020202020204" pitchFamily="34" charset="0"/>
            </a:endParaRPr>
          </a:p>
        </p:txBody>
      </p:sp>
      <p:pic>
        <p:nvPicPr>
          <p:cNvPr id="9224" name="Picture 8" descr="Fengjing Water Town in Shanghai">
            <a:extLst>
              <a:ext uri="{FF2B5EF4-FFF2-40B4-BE49-F238E27FC236}">
                <a16:creationId xmlns:a16="http://schemas.microsoft.com/office/drawing/2014/main" id="{3F42FD8E-A114-4DC2-AED4-25CC7A47388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613" t="10151"/>
          <a:stretch/>
        </p:blipFill>
        <p:spPr bwMode="auto">
          <a:xfrm>
            <a:off x="8396001" y="3612350"/>
            <a:ext cx="3831665" cy="3245650"/>
          </a:xfrm>
          <a:prstGeom prst="rect">
            <a:avLst/>
          </a:prstGeom>
          <a:noFill/>
          <a:extLst>
            <a:ext uri="{909E8E84-426E-40DD-AFC4-6F175D3DCCD1}">
              <a14:hiddenFill xmlns:a14="http://schemas.microsoft.com/office/drawing/2010/main">
                <a:solidFill>
                  <a:srgbClr val="FFFFFF"/>
                </a:solidFill>
              </a14:hiddenFill>
            </a:ext>
          </a:extLst>
        </p:spPr>
      </p:pic>
      <p:sp>
        <p:nvSpPr>
          <p:cNvPr id="14" name="PoljeZBesedilom 13">
            <a:extLst>
              <a:ext uri="{FF2B5EF4-FFF2-40B4-BE49-F238E27FC236}">
                <a16:creationId xmlns:a16="http://schemas.microsoft.com/office/drawing/2014/main" id="{B476007F-B802-4BA4-A036-05462E9016EF}"/>
              </a:ext>
            </a:extLst>
          </p:cNvPr>
          <p:cNvSpPr txBox="1"/>
          <p:nvPr/>
        </p:nvSpPr>
        <p:spPr>
          <a:xfrm>
            <a:off x="10578984" y="3612350"/>
            <a:ext cx="3104494"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Water</a:t>
            </a:r>
            <a:r>
              <a:rPr lang="sl-SI" dirty="0">
                <a:solidFill>
                  <a:srgbClr val="87C6CB"/>
                </a:solidFill>
                <a:latin typeface="Century Gothic" panose="020B0502020202020204" pitchFamily="34" charset="0"/>
              </a:rPr>
              <a:t> </a:t>
            </a:r>
            <a:r>
              <a:rPr lang="sl-SI" dirty="0" err="1">
                <a:solidFill>
                  <a:srgbClr val="87C6CB"/>
                </a:solidFill>
                <a:latin typeface="Century Gothic" panose="020B0502020202020204" pitchFamily="34" charset="0"/>
              </a:rPr>
              <a:t>town</a:t>
            </a:r>
            <a:endParaRPr lang="sl-SI" dirty="0">
              <a:solidFill>
                <a:srgbClr val="87C6CB"/>
              </a:solidFill>
              <a:latin typeface="Century Gothic" panose="020B0502020202020204" pitchFamily="34" charset="0"/>
            </a:endParaRPr>
          </a:p>
        </p:txBody>
      </p:sp>
      <p:pic>
        <p:nvPicPr>
          <p:cNvPr id="9226" name="Picture 10" descr="Shanghai Attractions">
            <a:extLst>
              <a:ext uri="{FF2B5EF4-FFF2-40B4-BE49-F238E27FC236}">
                <a16:creationId xmlns:a16="http://schemas.microsoft.com/office/drawing/2014/main" id="{021A688E-48AE-45E3-97EA-1A6B25DD4B2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6232"/>
          <a:stretch/>
        </p:blipFill>
        <p:spPr bwMode="auto">
          <a:xfrm>
            <a:off x="8360335" y="-30330"/>
            <a:ext cx="3831665" cy="2858393"/>
          </a:xfrm>
          <a:prstGeom prst="rect">
            <a:avLst/>
          </a:prstGeom>
          <a:noFill/>
          <a:extLst>
            <a:ext uri="{909E8E84-426E-40DD-AFC4-6F175D3DCCD1}">
              <a14:hiddenFill xmlns:a14="http://schemas.microsoft.com/office/drawing/2010/main">
                <a:solidFill>
                  <a:srgbClr val="FFFFFF"/>
                </a:solidFill>
              </a14:hiddenFill>
            </a:ext>
          </a:extLst>
        </p:spPr>
      </p:pic>
      <p:sp>
        <p:nvSpPr>
          <p:cNvPr id="16" name="PoljeZBesedilom 15">
            <a:extLst>
              <a:ext uri="{FF2B5EF4-FFF2-40B4-BE49-F238E27FC236}">
                <a16:creationId xmlns:a16="http://schemas.microsoft.com/office/drawing/2014/main" id="{A6B4D06A-FFD4-47AE-8E16-1D0225D74D06}"/>
              </a:ext>
            </a:extLst>
          </p:cNvPr>
          <p:cNvSpPr txBox="1"/>
          <p:nvPr/>
        </p:nvSpPr>
        <p:spPr>
          <a:xfrm>
            <a:off x="10462797" y="-15178"/>
            <a:ext cx="3104494" cy="369332"/>
          </a:xfrm>
          <a:prstGeom prst="rect">
            <a:avLst/>
          </a:prstGeom>
          <a:noFill/>
        </p:spPr>
        <p:txBody>
          <a:bodyPr wrap="square" rtlCol="0">
            <a:spAutoFit/>
          </a:bodyPr>
          <a:lstStyle/>
          <a:p>
            <a:r>
              <a:rPr lang="sl-SI" dirty="0" err="1">
                <a:latin typeface="Century Gothic" panose="020B0502020202020204" pitchFamily="34" charset="0"/>
              </a:rPr>
              <a:t>Arts</a:t>
            </a:r>
            <a:r>
              <a:rPr lang="sl-SI" dirty="0">
                <a:latin typeface="Century Gothic" panose="020B0502020202020204" pitchFamily="34" charset="0"/>
              </a:rPr>
              <a:t> </a:t>
            </a:r>
            <a:r>
              <a:rPr lang="sl-SI" dirty="0" err="1">
                <a:latin typeface="Century Gothic" panose="020B0502020202020204" pitchFamily="34" charset="0"/>
              </a:rPr>
              <a:t>museum</a:t>
            </a:r>
            <a:endParaRPr lang="sl-SI" dirty="0">
              <a:latin typeface="Century Gothic" panose="020B0502020202020204" pitchFamily="34" charset="0"/>
            </a:endParaRPr>
          </a:p>
        </p:txBody>
      </p:sp>
      <p:pic>
        <p:nvPicPr>
          <p:cNvPr id="9228" name="Picture 12" descr="Jinmao Tower">
            <a:extLst>
              <a:ext uri="{FF2B5EF4-FFF2-40B4-BE49-F238E27FC236}">
                <a16:creationId xmlns:a16="http://schemas.microsoft.com/office/drawing/2014/main" id="{3443DD33-006B-4548-81AF-4099C77E08B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11932"/>
          <a:stretch/>
        </p:blipFill>
        <p:spPr bwMode="auto">
          <a:xfrm>
            <a:off x="4207573" y="-1"/>
            <a:ext cx="4079637" cy="2858393"/>
          </a:xfrm>
          <a:prstGeom prst="rect">
            <a:avLst/>
          </a:prstGeom>
          <a:noFill/>
          <a:extLst>
            <a:ext uri="{909E8E84-426E-40DD-AFC4-6F175D3DCCD1}">
              <a14:hiddenFill xmlns:a14="http://schemas.microsoft.com/office/drawing/2010/main">
                <a:solidFill>
                  <a:srgbClr val="FFFFFF"/>
                </a:solidFill>
              </a14:hiddenFill>
            </a:ext>
          </a:extLst>
        </p:spPr>
      </p:pic>
      <p:sp>
        <p:nvSpPr>
          <p:cNvPr id="18" name="PoljeZBesedilom 17">
            <a:extLst>
              <a:ext uri="{FF2B5EF4-FFF2-40B4-BE49-F238E27FC236}">
                <a16:creationId xmlns:a16="http://schemas.microsoft.com/office/drawing/2014/main" id="{4B2CAB2F-9424-4E16-9B8B-7A4642D1DA53}"/>
              </a:ext>
            </a:extLst>
          </p:cNvPr>
          <p:cNvSpPr txBox="1"/>
          <p:nvPr/>
        </p:nvSpPr>
        <p:spPr>
          <a:xfrm>
            <a:off x="5582864" y="11254"/>
            <a:ext cx="3104494" cy="369332"/>
          </a:xfrm>
          <a:prstGeom prst="rect">
            <a:avLst/>
          </a:prstGeom>
          <a:noFill/>
        </p:spPr>
        <p:txBody>
          <a:bodyPr wrap="square" rtlCol="0">
            <a:spAutoFit/>
          </a:bodyPr>
          <a:lstStyle/>
          <a:p>
            <a:r>
              <a:rPr lang="sl-SI" dirty="0" err="1">
                <a:latin typeface="Century Gothic" panose="020B0502020202020204" pitchFamily="34" charset="0"/>
              </a:rPr>
              <a:t>Jinmao</a:t>
            </a:r>
            <a:r>
              <a:rPr lang="sl-SI" dirty="0">
                <a:latin typeface="Century Gothic" panose="020B0502020202020204" pitchFamily="34" charset="0"/>
              </a:rPr>
              <a:t> </a:t>
            </a:r>
            <a:r>
              <a:rPr lang="sl-SI" dirty="0" err="1">
                <a:latin typeface="Century Gothic" panose="020B0502020202020204" pitchFamily="34" charset="0"/>
              </a:rPr>
              <a:t>tower</a:t>
            </a:r>
            <a:endParaRPr lang="sl-SI" dirty="0">
              <a:latin typeface="Century Gothic" panose="020B0502020202020204" pitchFamily="34" charset="0"/>
            </a:endParaRPr>
          </a:p>
        </p:txBody>
      </p:sp>
      <p:sp>
        <p:nvSpPr>
          <p:cNvPr id="19" name="PoljeZBesedilom 18">
            <a:extLst>
              <a:ext uri="{FF2B5EF4-FFF2-40B4-BE49-F238E27FC236}">
                <a16:creationId xmlns:a16="http://schemas.microsoft.com/office/drawing/2014/main" id="{4EA1435F-5C7F-48AC-A9DA-820FA83439BE}"/>
              </a:ext>
            </a:extLst>
          </p:cNvPr>
          <p:cNvSpPr txBox="1"/>
          <p:nvPr/>
        </p:nvSpPr>
        <p:spPr>
          <a:xfrm>
            <a:off x="6104551" y="3963673"/>
            <a:ext cx="3104494" cy="369332"/>
          </a:xfrm>
          <a:prstGeom prst="rect">
            <a:avLst/>
          </a:prstGeom>
          <a:noFill/>
        </p:spPr>
        <p:txBody>
          <a:bodyPr wrap="square" rtlCol="0">
            <a:spAutoFit/>
          </a:bodyPr>
          <a:lstStyle/>
          <a:p>
            <a:r>
              <a:rPr lang="sl-SI" dirty="0">
                <a:latin typeface="Century Gothic" panose="020B0502020202020204" pitchFamily="34" charset="0"/>
              </a:rPr>
              <a:t>632 m</a:t>
            </a:r>
          </a:p>
        </p:txBody>
      </p:sp>
    </p:spTree>
    <p:extLst>
      <p:ext uri="{BB962C8B-B14F-4D97-AF65-F5344CB8AC3E}">
        <p14:creationId xmlns:p14="http://schemas.microsoft.com/office/powerpoint/2010/main" val="1080786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5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228"/>
                                        </p:tgtEl>
                                        <p:attrNameLst>
                                          <p:attrName>style.visibility</p:attrName>
                                        </p:attrNameLst>
                                      </p:cBhvr>
                                      <p:to>
                                        <p:strVal val="visible"/>
                                      </p:to>
                                    </p:set>
                                    <p:animEffect transition="in" filter="fade">
                                      <p:cBhvr>
                                        <p:cTn id="15" dur="500"/>
                                        <p:tgtEl>
                                          <p:spTgt spid="922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226"/>
                                        </p:tgtEl>
                                        <p:attrNameLst>
                                          <p:attrName>style.visibility</p:attrName>
                                        </p:attrNameLst>
                                      </p:cBhvr>
                                      <p:to>
                                        <p:strVal val="visible"/>
                                      </p:to>
                                    </p:set>
                                    <p:animEffect transition="in" filter="fade">
                                      <p:cBhvr>
                                        <p:cTn id="23" dur="500"/>
                                        <p:tgtEl>
                                          <p:spTgt spid="922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222"/>
                                        </p:tgtEl>
                                        <p:attrNameLst>
                                          <p:attrName>style.visibility</p:attrName>
                                        </p:attrNameLst>
                                      </p:cBhvr>
                                      <p:to>
                                        <p:strVal val="visible"/>
                                      </p:to>
                                    </p:set>
                                    <p:animEffect transition="in" filter="fade">
                                      <p:cBhvr>
                                        <p:cTn id="31" dur="500"/>
                                        <p:tgtEl>
                                          <p:spTgt spid="922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9220"/>
                                        </p:tgtEl>
                                        <p:attrNameLst>
                                          <p:attrName>style.visibility</p:attrName>
                                        </p:attrNameLst>
                                      </p:cBhvr>
                                      <p:to>
                                        <p:strVal val="visible"/>
                                      </p:to>
                                    </p:set>
                                    <p:animEffect transition="in" filter="fade">
                                      <p:cBhvr>
                                        <p:cTn id="39" dur="500"/>
                                        <p:tgtEl>
                                          <p:spTgt spid="922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9224"/>
                                        </p:tgtEl>
                                        <p:attrNameLst>
                                          <p:attrName>style.visibility</p:attrName>
                                        </p:attrNameLst>
                                      </p:cBhvr>
                                      <p:to>
                                        <p:strVal val="visible"/>
                                      </p:to>
                                    </p:set>
                                    <p:animEffect transition="in" filter="fade">
                                      <p:cBhvr>
                                        <p:cTn id="50" dur="500"/>
                                        <p:tgtEl>
                                          <p:spTgt spid="922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4" grpId="0"/>
      <p:bldP spid="16" grpId="0"/>
      <p:bldP spid="18" grpId="0"/>
      <p:bldP spid="1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328810" y="323724"/>
            <a:ext cx="9534378" cy="6503745"/>
          </a:xfrm>
          <a:prstGeom prst="rect">
            <a:avLst/>
          </a:prstGeom>
          <a:noFill/>
          <a:extLst>
            <a:ext uri="{909E8E84-426E-40DD-AFC4-6F175D3DCCD1}">
              <a14:hiddenFill xmlns:a14="http://schemas.microsoft.com/office/drawing/2010/main">
                <a:solidFill>
                  <a:srgbClr val="FFFFFF"/>
                </a:solidFill>
              </a14:hiddenFill>
            </a:ext>
          </a:extLst>
        </p:spPr>
      </p:pic>
      <p:sp>
        <p:nvSpPr>
          <p:cNvPr id="67" name="Prostoročno: oblika 66">
            <a:extLst>
              <a:ext uri="{FF2B5EF4-FFF2-40B4-BE49-F238E27FC236}">
                <a16:creationId xmlns:a16="http://schemas.microsoft.com/office/drawing/2014/main" id="{AEB7EC70-3881-4337-A467-689BB304E3C1}"/>
              </a:ext>
            </a:extLst>
          </p:cNvPr>
          <p:cNvSpPr/>
          <p:nvPr/>
        </p:nvSpPr>
        <p:spPr>
          <a:xfrm>
            <a:off x="7942128" y="2424349"/>
            <a:ext cx="954157" cy="821723"/>
          </a:xfrm>
          <a:custGeom>
            <a:avLst/>
            <a:gdLst>
              <a:gd name="connsiteX0" fmla="*/ 954157 w 954157"/>
              <a:gd name="connsiteY0" fmla="*/ 106105 h 821723"/>
              <a:gd name="connsiteX1" fmla="*/ 781879 w 954157"/>
              <a:gd name="connsiteY1" fmla="*/ 79601 h 821723"/>
              <a:gd name="connsiteX2" fmla="*/ 636105 w 954157"/>
              <a:gd name="connsiteY2" fmla="*/ 66349 h 821723"/>
              <a:gd name="connsiteX3" fmla="*/ 490331 w 954157"/>
              <a:gd name="connsiteY3" fmla="*/ 88 h 821723"/>
              <a:gd name="connsiteX4" fmla="*/ 344557 w 954157"/>
              <a:gd name="connsiteY4" fmla="*/ 53097 h 821723"/>
              <a:gd name="connsiteX5" fmla="*/ 212035 w 954157"/>
              <a:gd name="connsiteY5" fmla="*/ 92853 h 821723"/>
              <a:gd name="connsiteX6" fmla="*/ 79513 w 954157"/>
              <a:gd name="connsiteY6" fmla="*/ 318140 h 821723"/>
              <a:gd name="connsiteX7" fmla="*/ 0 w 954157"/>
              <a:gd name="connsiteY7" fmla="*/ 543427 h 821723"/>
              <a:gd name="connsiteX8" fmla="*/ 79513 w 954157"/>
              <a:gd name="connsiteY8" fmla="*/ 689201 h 821723"/>
              <a:gd name="connsiteX9" fmla="*/ 13253 w 954157"/>
              <a:gd name="connsiteY9" fmla="*/ 821723 h 82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4157" h="821723">
                <a:moveTo>
                  <a:pt x="954157" y="106105"/>
                </a:moveTo>
                <a:cubicBezTo>
                  <a:pt x="894522" y="96166"/>
                  <a:pt x="834888" y="86227"/>
                  <a:pt x="781879" y="79601"/>
                </a:cubicBezTo>
                <a:cubicBezTo>
                  <a:pt x="728870" y="72975"/>
                  <a:pt x="684696" y="79601"/>
                  <a:pt x="636105" y="66349"/>
                </a:cubicBezTo>
                <a:cubicBezTo>
                  <a:pt x="587514" y="53097"/>
                  <a:pt x="538922" y="2297"/>
                  <a:pt x="490331" y="88"/>
                </a:cubicBezTo>
                <a:cubicBezTo>
                  <a:pt x="441740" y="-2121"/>
                  <a:pt x="390940" y="37636"/>
                  <a:pt x="344557" y="53097"/>
                </a:cubicBezTo>
                <a:cubicBezTo>
                  <a:pt x="298174" y="68558"/>
                  <a:pt x="256209" y="48679"/>
                  <a:pt x="212035" y="92853"/>
                </a:cubicBezTo>
                <a:cubicBezTo>
                  <a:pt x="167861" y="137027"/>
                  <a:pt x="114852" y="243044"/>
                  <a:pt x="79513" y="318140"/>
                </a:cubicBezTo>
                <a:cubicBezTo>
                  <a:pt x="44174" y="393236"/>
                  <a:pt x="0" y="481584"/>
                  <a:pt x="0" y="543427"/>
                </a:cubicBezTo>
                <a:cubicBezTo>
                  <a:pt x="0" y="605270"/>
                  <a:pt x="77304" y="642818"/>
                  <a:pt x="79513" y="689201"/>
                </a:cubicBezTo>
                <a:cubicBezTo>
                  <a:pt x="81722" y="735584"/>
                  <a:pt x="47487" y="778653"/>
                  <a:pt x="13253" y="821723"/>
                </a:cubicBezTo>
              </a:path>
            </a:pathLst>
          </a:custGeom>
          <a:noFill/>
          <a:ln w="38100">
            <a:solidFill>
              <a:schemeClr val="bg1"/>
            </a:solidFill>
          </a:ln>
          <a:effectLst>
            <a:glow rad="101600">
              <a:srgbClr val="FF000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8" name="Prostoročno: oblika 67">
            <a:extLst>
              <a:ext uri="{FF2B5EF4-FFF2-40B4-BE49-F238E27FC236}">
                <a16:creationId xmlns:a16="http://schemas.microsoft.com/office/drawing/2014/main" id="{5415ED47-B9CE-4607-99F2-173B5629C1EA}"/>
              </a:ext>
            </a:extLst>
          </p:cNvPr>
          <p:cNvSpPr/>
          <p:nvPr/>
        </p:nvSpPr>
        <p:spPr>
          <a:xfrm rot="21372727">
            <a:off x="5358115" y="2539204"/>
            <a:ext cx="3048000" cy="774941"/>
          </a:xfrm>
          <a:custGeom>
            <a:avLst/>
            <a:gdLst>
              <a:gd name="connsiteX0" fmla="*/ 0 w 3048000"/>
              <a:gd name="connsiteY0" fmla="*/ 68811 h 774941"/>
              <a:gd name="connsiteX1" fmla="*/ 119269 w 3048000"/>
              <a:gd name="connsiteY1" fmla="*/ 188081 h 774941"/>
              <a:gd name="connsiteX2" fmla="*/ 251791 w 3048000"/>
              <a:gd name="connsiteY2" fmla="*/ 148324 h 774941"/>
              <a:gd name="connsiteX3" fmla="*/ 331304 w 3048000"/>
              <a:gd name="connsiteY3" fmla="*/ 174828 h 774941"/>
              <a:gd name="connsiteX4" fmla="*/ 331304 w 3048000"/>
              <a:gd name="connsiteY4" fmla="*/ 267594 h 774941"/>
              <a:gd name="connsiteX5" fmla="*/ 384313 w 3048000"/>
              <a:gd name="connsiteY5" fmla="*/ 400115 h 774941"/>
              <a:gd name="connsiteX6" fmla="*/ 503583 w 3048000"/>
              <a:gd name="connsiteY6" fmla="*/ 492881 h 774941"/>
              <a:gd name="connsiteX7" fmla="*/ 649356 w 3048000"/>
              <a:gd name="connsiteY7" fmla="*/ 506133 h 774941"/>
              <a:gd name="connsiteX8" fmla="*/ 887896 w 3048000"/>
              <a:gd name="connsiteY8" fmla="*/ 426620 h 774941"/>
              <a:gd name="connsiteX9" fmla="*/ 1007165 w 3048000"/>
              <a:gd name="connsiteY9" fmla="*/ 426620 h 774941"/>
              <a:gd name="connsiteX10" fmla="*/ 967409 w 3048000"/>
              <a:gd name="connsiteY10" fmla="*/ 612150 h 774941"/>
              <a:gd name="connsiteX11" fmla="*/ 1020417 w 3048000"/>
              <a:gd name="connsiteY11" fmla="*/ 704915 h 774941"/>
              <a:gd name="connsiteX12" fmla="*/ 1219200 w 3048000"/>
              <a:gd name="connsiteY12" fmla="*/ 704915 h 774941"/>
              <a:gd name="connsiteX13" fmla="*/ 1325217 w 3048000"/>
              <a:gd name="connsiteY13" fmla="*/ 598898 h 774941"/>
              <a:gd name="connsiteX14" fmla="*/ 1444487 w 3048000"/>
              <a:gd name="connsiteY14" fmla="*/ 479628 h 774941"/>
              <a:gd name="connsiteX15" fmla="*/ 1510748 w 3048000"/>
              <a:gd name="connsiteY15" fmla="*/ 545889 h 774941"/>
              <a:gd name="connsiteX16" fmla="*/ 1537252 w 3048000"/>
              <a:gd name="connsiteY16" fmla="*/ 731420 h 774941"/>
              <a:gd name="connsiteX17" fmla="*/ 1669774 w 3048000"/>
              <a:gd name="connsiteY17" fmla="*/ 771176 h 774941"/>
              <a:gd name="connsiteX18" fmla="*/ 1762539 w 3048000"/>
              <a:gd name="connsiteY18" fmla="*/ 665159 h 774941"/>
              <a:gd name="connsiteX19" fmla="*/ 1775791 w 3048000"/>
              <a:gd name="connsiteY19" fmla="*/ 638655 h 774941"/>
              <a:gd name="connsiteX20" fmla="*/ 1934817 w 3048000"/>
              <a:gd name="connsiteY20" fmla="*/ 492881 h 774941"/>
              <a:gd name="connsiteX21" fmla="*/ 2146852 w 3048000"/>
              <a:gd name="connsiteY21" fmla="*/ 373611 h 774941"/>
              <a:gd name="connsiteX22" fmla="*/ 2319130 w 3048000"/>
              <a:gd name="connsiteY22" fmla="*/ 267594 h 774941"/>
              <a:gd name="connsiteX23" fmla="*/ 2531165 w 3048000"/>
              <a:gd name="connsiteY23" fmla="*/ 135072 h 774941"/>
              <a:gd name="connsiteX24" fmla="*/ 2716696 w 3048000"/>
              <a:gd name="connsiteY24" fmla="*/ 29055 h 774941"/>
              <a:gd name="connsiteX25" fmla="*/ 2915478 w 3048000"/>
              <a:gd name="connsiteY25" fmla="*/ 2550 h 774941"/>
              <a:gd name="connsiteX26" fmla="*/ 3048000 w 3048000"/>
              <a:gd name="connsiteY26" fmla="*/ 2550 h 77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048000" h="774941">
                <a:moveTo>
                  <a:pt x="0" y="68811"/>
                </a:moveTo>
                <a:cubicBezTo>
                  <a:pt x="38652" y="121820"/>
                  <a:pt x="77304" y="174829"/>
                  <a:pt x="119269" y="188081"/>
                </a:cubicBezTo>
                <a:cubicBezTo>
                  <a:pt x="161234" y="201333"/>
                  <a:pt x="216452" y="150533"/>
                  <a:pt x="251791" y="148324"/>
                </a:cubicBezTo>
                <a:cubicBezTo>
                  <a:pt x="287130" y="146115"/>
                  <a:pt x="318052" y="154950"/>
                  <a:pt x="331304" y="174828"/>
                </a:cubicBezTo>
                <a:cubicBezTo>
                  <a:pt x="344556" y="194706"/>
                  <a:pt x="322469" y="230046"/>
                  <a:pt x="331304" y="267594"/>
                </a:cubicBezTo>
                <a:cubicBezTo>
                  <a:pt x="340139" y="305142"/>
                  <a:pt x="355600" y="362567"/>
                  <a:pt x="384313" y="400115"/>
                </a:cubicBezTo>
                <a:cubicBezTo>
                  <a:pt x="413026" y="437663"/>
                  <a:pt x="459409" y="475211"/>
                  <a:pt x="503583" y="492881"/>
                </a:cubicBezTo>
                <a:cubicBezTo>
                  <a:pt x="547757" y="510551"/>
                  <a:pt x="585304" y="517177"/>
                  <a:pt x="649356" y="506133"/>
                </a:cubicBezTo>
                <a:cubicBezTo>
                  <a:pt x="713408" y="495090"/>
                  <a:pt x="828261" y="439872"/>
                  <a:pt x="887896" y="426620"/>
                </a:cubicBezTo>
                <a:cubicBezTo>
                  <a:pt x="947531" y="413368"/>
                  <a:pt x="993913" y="395698"/>
                  <a:pt x="1007165" y="426620"/>
                </a:cubicBezTo>
                <a:cubicBezTo>
                  <a:pt x="1020417" y="457542"/>
                  <a:pt x="965200" y="565768"/>
                  <a:pt x="967409" y="612150"/>
                </a:cubicBezTo>
                <a:cubicBezTo>
                  <a:pt x="969618" y="658532"/>
                  <a:pt x="978452" y="689454"/>
                  <a:pt x="1020417" y="704915"/>
                </a:cubicBezTo>
                <a:cubicBezTo>
                  <a:pt x="1062382" y="720376"/>
                  <a:pt x="1168400" y="722584"/>
                  <a:pt x="1219200" y="704915"/>
                </a:cubicBezTo>
                <a:cubicBezTo>
                  <a:pt x="1270000" y="687246"/>
                  <a:pt x="1325217" y="598898"/>
                  <a:pt x="1325217" y="598898"/>
                </a:cubicBezTo>
                <a:cubicBezTo>
                  <a:pt x="1362765" y="561350"/>
                  <a:pt x="1413565" y="488463"/>
                  <a:pt x="1444487" y="479628"/>
                </a:cubicBezTo>
                <a:cubicBezTo>
                  <a:pt x="1475409" y="470793"/>
                  <a:pt x="1495287" y="503924"/>
                  <a:pt x="1510748" y="545889"/>
                </a:cubicBezTo>
                <a:cubicBezTo>
                  <a:pt x="1526209" y="587854"/>
                  <a:pt x="1510748" y="693872"/>
                  <a:pt x="1537252" y="731420"/>
                </a:cubicBezTo>
                <a:cubicBezTo>
                  <a:pt x="1563756" y="768968"/>
                  <a:pt x="1632226" y="782220"/>
                  <a:pt x="1669774" y="771176"/>
                </a:cubicBezTo>
                <a:cubicBezTo>
                  <a:pt x="1707322" y="760133"/>
                  <a:pt x="1762539" y="665159"/>
                  <a:pt x="1762539" y="665159"/>
                </a:cubicBezTo>
                <a:cubicBezTo>
                  <a:pt x="1780208" y="643072"/>
                  <a:pt x="1747078" y="667368"/>
                  <a:pt x="1775791" y="638655"/>
                </a:cubicBezTo>
                <a:cubicBezTo>
                  <a:pt x="1804504" y="609942"/>
                  <a:pt x="1872974" y="537055"/>
                  <a:pt x="1934817" y="492881"/>
                </a:cubicBezTo>
                <a:cubicBezTo>
                  <a:pt x="1996660" y="448707"/>
                  <a:pt x="2082800" y="411159"/>
                  <a:pt x="2146852" y="373611"/>
                </a:cubicBezTo>
                <a:cubicBezTo>
                  <a:pt x="2210904" y="336063"/>
                  <a:pt x="2319130" y="267594"/>
                  <a:pt x="2319130" y="267594"/>
                </a:cubicBezTo>
                <a:cubicBezTo>
                  <a:pt x="2383182" y="227838"/>
                  <a:pt x="2464904" y="174828"/>
                  <a:pt x="2531165" y="135072"/>
                </a:cubicBezTo>
                <a:cubicBezTo>
                  <a:pt x="2597426" y="95316"/>
                  <a:pt x="2652644" y="51142"/>
                  <a:pt x="2716696" y="29055"/>
                </a:cubicBezTo>
                <a:cubicBezTo>
                  <a:pt x="2780748" y="6968"/>
                  <a:pt x="2860261" y="6967"/>
                  <a:pt x="2915478" y="2550"/>
                </a:cubicBezTo>
                <a:cubicBezTo>
                  <a:pt x="2970695" y="-1868"/>
                  <a:pt x="3009347" y="341"/>
                  <a:pt x="3048000" y="2550"/>
                </a:cubicBezTo>
              </a:path>
            </a:pathLst>
          </a:custGeom>
          <a:noFill/>
          <a:ln w="38100">
            <a:solidFill>
              <a:schemeClr val="bg1"/>
            </a:solidFill>
          </a:ln>
          <a:effectLst>
            <a:glow rad="63500">
              <a:srgbClr val="FF0000">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27" name="PoljeZBesedilom 26">
            <a:extLst>
              <a:ext uri="{FF2B5EF4-FFF2-40B4-BE49-F238E27FC236}">
                <a16:creationId xmlns:a16="http://schemas.microsoft.com/office/drawing/2014/main" id="{6C9BEF1F-4E5E-4978-B9B0-2DDFC2A6A13A}"/>
              </a:ext>
            </a:extLst>
          </p:cNvPr>
          <p:cNvSpPr txBox="1"/>
          <p:nvPr/>
        </p:nvSpPr>
        <p:spPr>
          <a:xfrm>
            <a:off x="7479513" y="2509575"/>
            <a:ext cx="1043876" cy="369332"/>
          </a:xfrm>
          <a:prstGeom prst="rect">
            <a:avLst/>
          </a:prstGeom>
          <a:noFill/>
        </p:spPr>
        <p:txBody>
          <a:bodyPr wrap="none" rtlCol="0">
            <a:spAutoFit/>
          </a:bodyPr>
          <a:lstStyle/>
          <a:p>
            <a:r>
              <a:rPr lang="sl-SI" b="1" dirty="0">
                <a:highlight>
                  <a:srgbClr val="FABDA0"/>
                </a:highlight>
                <a:latin typeface="Century Gothic" panose="020B0502020202020204" pitchFamily="34" charset="0"/>
              </a:rPr>
              <a:t>BEIJING</a:t>
            </a:r>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41" name="Slika 40" descr="Slika, ki vsebuje besede zunanje, noč, mesto, svetlo&#10;&#10;Opis je samodejno ustvarjen">
            <a:extLst>
              <a:ext uri="{FF2B5EF4-FFF2-40B4-BE49-F238E27FC236}">
                <a16:creationId xmlns:a16="http://schemas.microsoft.com/office/drawing/2014/main" id="{5576B843-1DE3-44BE-B987-41BBC6ACD654}"/>
              </a:ext>
            </a:extLst>
          </p:cNvPr>
          <p:cNvPicPr>
            <a:picLocks noChangeAspect="1"/>
          </p:cNvPicPr>
          <p:nvPr/>
        </p:nvPicPr>
        <p:blipFill rotWithShape="1">
          <a:blip r:embed="rId4">
            <a:extLst>
              <a:ext uri="{28A0092B-C50C-407E-A947-70E740481C1C}">
                <a14:useLocalDpi xmlns:a14="http://schemas.microsoft.com/office/drawing/2010/main" val="0"/>
              </a:ext>
            </a:extLst>
          </a:blip>
          <a:srcRect t="15746"/>
          <a:stretch/>
        </p:blipFill>
        <p:spPr>
          <a:xfrm>
            <a:off x="8043827" y="3846006"/>
            <a:ext cx="825011" cy="463981"/>
          </a:xfrm>
          <a:prstGeom prst="rect">
            <a:avLst/>
          </a:prstGeom>
        </p:spPr>
      </p:pic>
      <p:pic>
        <p:nvPicPr>
          <p:cNvPr id="3090" name="Picture 18" descr="Vector Library Library Pins Clipart Map Pin - Google Map Pin Yellow - Free  Transparent PNG Download - PNGkey">
            <a:extLst>
              <a:ext uri="{FF2B5EF4-FFF2-40B4-BE49-F238E27FC236}">
                <a16:creationId xmlns:a16="http://schemas.microsoft.com/office/drawing/2014/main" id="{EBFF92C5-0ACA-491E-9B5D-39FAA752DC34}"/>
              </a:ext>
            </a:extLst>
          </p:cNvPr>
          <p:cNvPicPr>
            <a:picLocks noChangeAspect="1" noChangeArrowheads="1"/>
          </p:cNvPicPr>
          <p:nvPr/>
        </p:nvPicPr>
        <p:blipFill>
          <a:blip r:embed="rId5">
            <a:clrChange>
              <a:clrFrom>
                <a:srgbClr val="F6F6F6"/>
              </a:clrFrom>
              <a:clrTo>
                <a:srgbClr val="F6F6F6">
                  <a:alpha val="0"/>
                </a:srgbClr>
              </a:clrTo>
            </a:clrChange>
            <a:duotone>
              <a:prstClr val="black"/>
              <a:srgbClr val="FABDA0">
                <a:tint val="45000"/>
                <a:satMod val="400000"/>
              </a:srgbClr>
            </a:duotone>
            <a:extLst>
              <a:ext uri="{28A0092B-C50C-407E-A947-70E740481C1C}">
                <a14:useLocalDpi xmlns:a14="http://schemas.microsoft.com/office/drawing/2010/main" val="0"/>
              </a:ext>
            </a:extLst>
          </a:blip>
          <a:srcRect/>
          <a:stretch>
            <a:fillRect/>
          </a:stretch>
        </p:blipFill>
        <p:spPr bwMode="auto">
          <a:xfrm rot="1812089">
            <a:off x="8108935" y="1916619"/>
            <a:ext cx="773993" cy="636185"/>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18" descr="Vector Library Library Pins Clipart Map Pin - Google Map Pin Yellow - Free  Transparent PNG Download - PNGkey">
            <a:extLst>
              <a:ext uri="{FF2B5EF4-FFF2-40B4-BE49-F238E27FC236}">
                <a16:creationId xmlns:a16="http://schemas.microsoft.com/office/drawing/2014/main" id="{C491FA3E-C1DA-41E0-AE3A-40991CAD1F10}"/>
              </a:ext>
            </a:extLst>
          </p:cNvPr>
          <p:cNvPicPr>
            <a:picLocks noChangeAspect="1" noChangeArrowheads="1"/>
          </p:cNvPicPr>
          <p:nvPr/>
        </p:nvPicPr>
        <p:blipFill>
          <a:blip r:embed="rId5">
            <a:clrChange>
              <a:clrFrom>
                <a:srgbClr val="F6F6F6"/>
              </a:clrFrom>
              <a:clrTo>
                <a:srgbClr val="F6F6F6">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rot="1552340">
            <a:off x="8763483" y="3706554"/>
            <a:ext cx="773993" cy="636185"/>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Brezplačni Cliparti za Boy Stick, Prenesite brezplačne grafike, brezplačne  grafike - Drugo">
            <a:extLst>
              <a:ext uri="{FF2B5EF4-FFF2-40B4-BE49-F238E27FC236}">
                <a16:creationId xmlns:a16="http://schemas.microsoft.com/office/drawing/2014/main" id="{2185A820-089C-464F-A226-0F0958EDE630}"/>
              </a:ext>
            </a:extLst>
          </p:cNvPr>
          <p:cNvPicPr>
            <a:picLocks noChangeAspect="1" noChangeArrowheads="1"/>
          </p:cNvPicPr>
          <p:nvPr/>
        </p:nvPicPr>
        <p:blipFill>
          <a:blip r:embed="rId6">
            <a:clrChange>
              <a:clrFrom>
                <a:srgbClr val="FEFFFF"/>
              </a:clrFrom>
              <a:clrTo>
                <a:srgbClr val="FEFFFF">
                  <a:alpha val="0"/>
                </a:srgbClr>
              </a:clrTo>
            </a:clrChange>
            <a:extLst>
              <a:ext uri="{28A0092B-C50C-407E-A947-70E740481C1C}">
                <a14:useLocalDpi xmlns:a14="http://schemas.microsoft.com/office/drawing/2010/main" val="0"/>
              </a:ext>
            </a:extLst>
          </a:blip>
          <a:srcRect/>
          <a:stretch>
            <a:fillRect/>
          </a:stretch>
        </p:blipFill>
        <p:spPr bwMode="auto">
          <a:xfrm rot="21368623">
            <a:off x="5494394" y="4284561"/>
            <a:ext cx="1203209" cy="1590145"/>
          </a:xfrm>
          <a:prstGeom prst="rect">
            <a:avLst/>
          </a:prstGeom>
          <a:noFill/>
          <a:extLst>
            <a:ext uri="{909E8E84-426E-40DD-AFC4-6F175D3DCCD1}">
              <a14:hiddenFill xmlns:a14="http://schemas.microsoft.com/office/drawing/2010/main">
                <a:solidFill>
                  <a:srgbClr val="FFFFFF"/>
                </a:solidFill>
              </a14:hiddenFill>
            </a:ext>
          </a:extLst>
        </p:spPr>
      </p:pic>
      <p:sp>
        <p:nvSpPr>
          <p:cNvPr id="11" name="Oblaček govora: pravokotnik z zaobljenimi vogali 10">
            <a:extLst>
              <a:ext uri="{FF2B5EF4-FFF2-40B4-BE49-F238E27FC236}">
                <a16:creationId xmlns:a16="http://schemas.microsoft.com/office/drawing/2014/main" id="{B21EFFF7-527B-456B-AAE5-12C826A66B3C}"/>
              </a:ext>
            </a:extLst>
          </p:cNvPr>
          <p:cNvSpPr/>
          <p:nvPr/>
        </p:nvSpPr>
        <p:spPr>
          <a:xfrm>
            <a:off x="6244530" y="3595602"/>
            <a:ext cx="1519665" cy="593900"/>
          </a:xfrm>
          <a:custGeom>
            <a:avLst/>
            <a:gdLst>
              <a:gd name="connsiteX0" fmla="*/ 0 w 1519665"/>
              <a:gd name="connsiteY0" fmla="*/ 98985 h 593900"/>
              <a:gd name="connsiteX1" fmla="*/ 98985 w 1519665"/>
              <a:gd name="connsiteY1" fmla="*/ 0 h 593900"/>
              <a:gd name="connsiteX2" fmla="*/ 253278 w 1519665"/>
              <a:gd name="connsiteY2" fmla="*/ 0 h 593900"/>
              <a:gd name="connsiteX3" fmla="*/ 253278 w 1519665"/>
              <a:gd name="connsiteY3" fmla="*/ 0 h 593900"/>
              <a:gd name="connsiteX4" fmla="*/ 633194 w 1519665"/>
              <a:gd name="connsiteY4" fmla="*/ 0 h 593900"/>
              <a:gd name="connsiteX5" fmla="*/ 1011187 w 1519665"/>
              <a:gd name="connsiteY5" fmla="*/ 0 h 593900"/>
              <a:gd name="connsiteX6" fmla="*/ 1420680 w 1519665"/>
              <a:gd name="connsiteY6" fmla="*/ 0 h 593900"/>
              <a:gd name="connsiteX7" fmla="*/ 1519665 w 1519665"/>
              <a:gd name="connsiteY7" fmla="*/ 98985 h 593900"/>
              <a:gd name="connsiteX8" fmla="*/ 1519665 w 1519665"/>
              <a:gd name="connsiteY8" fmla="*/ 346442 h 593900"/>
              <a:gd name="connsiteX9" fmla="*/ 1519665 w 1519665"/>
              <a:gd name="connsiteY9" fmla="*/ 346442 h 593900"/>
              <a:gd name="connsiteX10" fmla="*/ 1519665 w 1519665"/>
              <a:gd name="connsiteY10" fmla="*/ 494917 h 593900"/>
              <a:gd name="connsiteX11" fmla="*/ 1519665 w 1519665"/>
              <a:gd name="connsiteY11" fmla="*/ 494915 h 593900"/>
              <a:gd name="connsiteX12" fmla="*/ 1420680 w 1519665"/>
              <a:gd name="connsiteY12" fmla="*/ 593900 h 593900"/>
              <a:gd name="connsiteX13" fmla="*/ 1011187 w 1519665"/>
              <a:gd name="connsiteY13" fmla="*/ 593900 h 593900"/>
              <a:gd name="connsiteX14" fmla="*/ 633194 w 1519665"/>
              <a:gd name="connsiteY14" fmla="*/ 593900 h 593900"/>
              <a:gd name="connsiteX15" fmla="*/ 163197 w 1519665"/>
              <a:gd name="connsiteY15" fmla="*/ 941860 h 593900"/>
              <a:gd name="connsiteX16" fmla="*/ 253278 w 1519665"/>
              <a:gd name="connsiteY16" fmla="*/ 593900 h 593900"/>
              <a:gd name="connsiteX17" fmla="*/ 98985 w 1519665"/>
              <a:gd name="connsiteY17" fmla="*/ 593900 h 593900"/>
              <a:gd name="connsiteX18" fmla="*/ 0 w 1519665"/>
              <a:gd name="connsiteY18" fmla="*/ 494915 h 593900"/>
              <a:gd name="connsiteX19" fmla="*/ 0 w 1519665"/>
              <a:gd name="connsiteY19" fmla="*/ 494917 h 593900"/>
              <a:gd name="connsiteX20" fmla="*/ 0 w 1519665"/>
              <a:gd name="connsiteY20" fmla="*/ 346442 h 593900"/>
              <a:gd name="connsiteX21" fmla="*/ 0 w 1519665"/>
              <a:gd name="connsiteY21" fmla="*/ 346442 h 593900"/>
              <a:gd name="connsiteX22" fmla="*/ 0 w 1519665"/>
              <a:gd name="connsiteY22" fmla="*/ 98985 h 59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19665" h="593900" fill="none" extrusionOk="0">
                <a:moveTo>
                  <a:pt x="0" y="98985"/>
                </a:moveTo>
                <a:cubicBezTo>
                  <a:pt x="835" y="36650"/>
                  <a:pt x="31548" y="-7974"/>
                  <a:pt x="98985" y="0"/>
                </a:cubicBezTo>
                <a:cubicBezTo>
                  <a:pt x="151090" y="-5743"/>
                  <a:pt x="213542" y="10334"/>
                  <a:pt x="253278" y="0"/>
                </a:cubicBezTo>
                <a:lnTo>
                  <a:pt x="253278" y="0"/>
                </a:lnTo>
                <a:cubicBezTo>
                  <a:pt x="373148" y="-6162"/>
                  <a:pt x="523991" y="43158"/>
                  <a:pt x="633194" y="0"/>
                </a:cubicBezTo>
                <a:cubicBezTo>
                  <a:pt x="738626" y="-33690"/>
                  <a:pt x="827001" y="29278"/>
                  <a:pt x="1011187" y="0"/>
                </a:cubicBezTo>
                <a:cubicBezTo>
                  <a:pt x="1195373" y="-29278"/>
                  <a:pt x="1255600" y="11804"/>
                  <a:pt x="1420680" y="0"/>
                </a:cubicBezTo>
                <a:cubicBezTo>
                  <a:pt x="1478894" y="15566"/>
                  <a:pt x="1512376" y="44415"/>
                  <a:pt x="1519665" y="98985"/>
                </a:cubicBezTo>
                <a:cubicBezTo>
                  <a:pt x="1534444" y="157456"/>
                  <a:pt x="1493569" y="236846"/>
                  <a:pt x="1519665" y="346442"/>
                </a:cubicBezTo>
                <a:lnTo>
                  <a:pt x="1519665" y="346442"/>
                </a:lnTo>
                <a:cubicBezTo>
                  <a:pt x="1529755" y="381372"/>
                  <a:pt x="1504106" y="431592"/>
                  <a:pt x="1519665" y="494917"/>
                </a:cubicBezTo>
                <a:lnTo>
                  <a:pt x="1519665" y="494915"/>
                </a:lnTo>
                <a:cubicBezTo>
                  <a:pt x="1515776" y="550060"/>
                  <a:pt x="1478323" y="604575"/>
                  <a:pt x="1420680" y="593900"/>
                </a:cubicBezTo>
                <a:cubicBezTo>
                  <a:pt x="1276437" y="594055"/>
                  <a:pt x="1166587" y="579849"/>
                  <a:pt x="1011187" y="593900"/>
                </a:cubicBezTo>
                <a:cubicBezTo>
                  <a:pt x="855787" y="607951"/>
                  <a:pt x="794825" y="559614"/>
                  <a:pt x="633194" y="593900"/>
                </a:cubicBezTo>
                <a:cubicBezTo>
                  <a:pt x="408700" y="777816"/>
                  <a:pt x="263038" y="842949"/>
                  <a:pt x="163197" y="941860"/>
                </a:cubicBezTo>
                <a:cubicBezTo>
                  <a:pt x="160677" y="798981"/>
                  <a:pt x="252081" y="766873"/>
                  <a:pt x="253278" y="593900"/>
                </a:cubicBezTo>
                <a:cubicBezTo>
                  <a:pt x="191472" y="594917"/>
                  <a:pt x="144727" y="585131"/>
                  <a:pt x="98985" y="593900"/>
                </a:cubicBezTo>
                <a:cubicBezTo>
                  <a:pt x="38252" y="605288"/>
                  <a:pt x="-3813" y="550349"/>
                  <a:pt x="0" y="494915"/>
                </a:cubicBezTo>
                <a:lnTo>
                  <a:pt x="0" y="494917"/>
                </a:lnTo>
                <a:cubicBezTo>
                  <a:pt x="-12590" y="422551"/>
                  <a:pt x="11248" y="381374"/>
                  <a:pt x="0" y="346442"/>
                </a:cubicBezTo>
                <a:lnTo>
                  <a:pt x="0" y="346442"/>
                </a:lnTo>
                <a:cubicBezTo>
                  <a:pt x="-25705" y="259056"/>
                  <a:pt x="1461" y="189984"/>
                  <a:pt x="0" y="98985"/>
                </a:cubicBezTo>
                <a:close/>
              </a:path>
              <a:path w="1519665" h="593900" stroke="0" extrusionOk="0">
                <a:moveTo>
                  <a:pt x="0" y="98985"/>
                </a:moveTo>
                <a:cubicBezTo>
                  <a:pt x="-2173" y="45482"/>
                  <a:pt x="31685" y="4530"/>
                  <a:pt x="98985" y="0"/>
                </a:cubicBezTo>
                <a:cubicBezTo>
                  <a:pt x="161536" y="-8910"/>
                  <a:pt x="180673" y="6813"/>
                  <a:pt x="253278" y="0"/>
                </a:cubicBezTo>
                <a:lnTo>
                  <a:pt x="253278" y="0"/>
                </a:lnTo>
                <a:cubicBezTo>
                  <a:pt x="374870" y="-42016"/>
                  <a:pt x="446842" y="42800"/>
                  <a:pt x="633194" y="0"/>
                </a:cubicBezTo>
                <a:cubicBezTo>
                  <a:pt x="828432" y="-47220"/>
                  <a:pt x="931654" y="26902"/>
                  <a:pt x="1034812" y="0"/>
                </a:cubicBezTo>
                <a:cubicBezTo>
                  <a:pt x="1137970" y="-26902"/>
                  <a:pt x="1242361" y="8927"/>
                  <a:pt x="1420680" y="0"/>
                </a:cubicBezTo>
                <a:cubicBezTo>
                  <a:pt x="1490478" y="-5346"/>
                  <a:pt x="1527594" y="44889"/>
                  <a:pt x="1519665" y="98985"/>
                </a:cubicBezTo>
                <a:cubicBezTo>
                  <a:pt x="1544972" y="174906"/>
                  <a:pt x="1502630" y="279881"/>
                  <a:pt x="1519665" y="346442"/>
                </a:cubicBezTo>
                <a:lnTo>
                  <a:pt x="1519665" y="346442"/>
                </a:lnTo>
                <a:cubicBezTo>
                  <a:pt x="1536836" y="402669"/>
                  <a:pt x="1509516" y="457352"/>
                  <a:pt x="1519665" y="494917"/>
                </a:cubicBezTo>
                <a:lnTo>
                  <a:pt x="1519665" y="494915"/>
                </a:lnTo>
                <a:cubicBezTo>
                  <a:pt x="1521427" y="549519"/>
                  <a:pt x="1481076" y="600921"/>
                  <a:pt x="1420680" y="593900"/>
                </a:cubicBezTo>
                <a:cubicBezTo>
                  <a:pt x="1256123" y="636670"/>
                  <a:pt x="1129754" y="585580"/>
                  <a:pt x="1042687" y="593900"/>
                </a:cubicBezTo>
                <a:cubicBezTo>
                  <a:pt x="955620" y="602220"/>
                  <a:pt x="806117" y="547681"/>
                  <a:pt x="633194" y="593900"/>
                </a:cubicBezTo>
                <a:cubicBezTo>
                  <a:pt x="524729" y="691710"/>
                  <a:pt x="369114" y="785146"/>
                  <a:pt x="163197" y="941860"/>
                </a:cubicBezTo>
                <a:cubicBezTo>
                  <a:pt x="184844" y="781120"/>
                  <a:pt x="225466" y="770037"/>
                  <a:pt x="253278" y="593900"/>
                </a:cubicBezTo>
                <a:cubicBezTo>
                  <a:pt x="187610" y="608072"/>
                  <a:pt x="132510" y="583033"/>
                  <a:pt x="98985" y="593900"/>
                </a:cubicBezTo>
                <a:cubicBezTo>
                  <a:pt x="45109" y="596297"/>
                  <a:pt x="-14050" y="542175"/>
                  <a:pt x="0" y="494915"/>
                </a:cubicBezTo>
                <a:lnTo>
                  <a:pt x="0" y="494917"/>
                </a:lnTo>
                <a:cubicBezTo>
                  <a:pt x="-1046" y="441197"/>
                  <a:pt x="14250" y="404121"/>
                  <a:pt x="0" y="346442"/>
                </a:cubicBezTo>
                <a:lnTo>
                  <a:pt x="0" y="346442"/>
                </a:lnTo>
                <a:cubicBezTo>
                  <a:pt x="-8646" y="293311"/>
                  <a:pt x="10673" y="186019"/>
                  <a:pt x="0" y="98985"/>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39261"/>
                      <a:gd name="adj2" fmla="val 108589"/>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42" name="PoljeZBesedilom 41">
            <a:extLst>
              <a:ext uri="{FF2B5EF4-FFF2-40B4-BE49-F238E27FC236}">
                <a16:creationId xmlns:a16="http://schemas.microsoft.com/office/drawing/2014/main" id="{2FD67FD5-B9E3-433E-8387-7636CB24E5F8}"/>
              </a:ext>
            </a:extLst>
          </p:cNvPr>
          <p:cNvSpPr txBox="1"/>
          <p:nvPr/>
        </p:nvSpPr>
        <p:spPr>
          <a:xfrm>
            <a:off x="5389044" y="6161205"/>
            <a:ext cx="1706948" cy="338554"/>
          </a:xfrm>
          <a:prstGeom prst="rect">
            <a:avLst/>
          </a:prstGeom>
          <a:noFill/>
        </p:spPr>
        <p:txBody>
          <a:bodyPr wrap="square" rtlCol="0">
            <a:spAutoFit/>
          </a:bodyPr>
          <a:lstStyle/>
          <a:p>
            <a:r>
              <a:rPr lang="sl-SI" sz="1600" b="1" dirty="0">
                <a:latin typeface="Century Gothic" panose="020B0502020202020204" pitchFamily="34" charset="0"/>
              </a:rPr>
              <a:t>1.4 </a:t>
            </a:r>
            <a:r>
              <a:rPr lang="sl-SI" sz="1600" b="1" dirty="0" err="1">
                <a:latin typeface="Century Gothic" panose="020B0502020202020204" pitchFamily="34" charset="0"/>
              </a:rPr>
              <a:t>billion</a:t>
            </a:r>
            <a:endParaRPr lang="sl-SI" sz="1600" b="1" dirty="0">
              <a:latin typeface="Century Gothic" panose="020B0502020202020204" pitchFamily="34" charset="0"/>
            </a:endParaRPr>
          </a:p>
        </p:txBody>
      </p:sp>
      <p:sp>
        <p:nvSpPr>
          <p:cNvPr id="36" name="PoljeZBesedilom 35">
            <a:extLst>
              <a:ext uri="{FF2B5EF4-FFF2-40B4-BE49-F238E27FC236}">
                <a16:creationId xmlns:a16="http://schemas.microsoft.com/office/drawing/2014/main" id="{3CA9E915-7C46-40AA-B9BF-FFFC791875EC}"/>
              </a:ext>
            </a:extLst>
          </p:cNvPr>
          <p:cNvSpPr txBox="1"/>
          <p:nvPr/>
        </p:nvSpPr>
        <p:spPr>
          <a:xfrm>
            <a:off x="7924397" y="4289486"/>
            <a:ext cx="1391728" cy="369332"/>
          </a:xfrm>
          <a:prstGeom prst="rect">
            <a:avLst/>
          </a:prstGeom>
          <a:noFill/>
        </p:spPr>
        <p:txBody>
          <a:bodyPr wrap="none" rtlCol="0">
            <a:spAutoFit/>
          </a:bodyPr>
          <a:lstStyle/>
          <a:p>
            <a:r>
              <a:rPr lang="sl-SI" b="1" dirty="0">
                <a:highlight>
                  <a:srgbClr val="87C6CB"/>
                </a:highlight>
                <a:latin typeface="Century Gothic" panose="020B0502020202020204" pitchFamily="34" charset="0"/>
              </a:rPr>
              <a:t>SHANGHAI</a:t>
            </a:r>
          </a:p>
        </p:txBody>
      </p:sp>
      <p:pic>
        <p:nvPicPr>
          <p:cNvPr id="40" name="Slika 39">
            <a:extLst>
              <a:ext uri="{FF2B5EF4-FFF2-40B4-BE49-F238E27FC236}">
                <a16:creationId xmlns:a16="http://schemas.microsoft.com/office/drawing/2014/main" id="{42DA74F9-3199-4FDD-88BB-2654E72053F8}"/>
              </a:ext>
            </a:extLst>
          </p:cNvPr>
          <p:cNvPicPr>
            <a:picLocks noChangeAspect="1"/>
          </p:cNvPicPr>
          <p:nvPr/>
        </p:nvPicPr>
        <p:blipFill rotWithShape="1">
          <a:blip r:embed="rId7">
            <a:extLst>
              <a:ext uri="{28A0092B-C50C-407E-A947-70E740481C1C}">
                <a14:useLocalDpi xmlns:a14="http://schemas.microsoft.com/office/drawing/2010/main" val="0"/>
              </a:ext>
            </a:extLst>
          </a:blip>
          <a:srcRect b="15597"/>
          <a:stretch/>
        </p:blipFill>
        <p:spPr>
          <a:xfrm>
            <a:off x="7593497" y="2089284"/>
            <a:ext cx="739583" cy="416119"/>
          </a:xfrm>
          <a:prstGeom prst="rect">
            <a:avLst/>
          </a:prstGeom>
        </p:spPr>
      </p:pic>
      <p:sp>
        <p:nvSpPr>
          <p:cNvPr id="43" name="Prostoročno: oblika 42">
            <a:extLst>
              <a:ext uri="{FF2B5EF4-FFF2-40B4-BE49-F238E27FC236}">
                <a16:creationId xmlns:a16="http://schemas.microsoft.com/office/drawing/2014/main" id="{8136E032-C2BE-4A07-A83A-56DFBBDEB908}"/>
              </a:ext>
            </a:extLst>
          </p:cNvPr>
          <p:cNvSpPr/>
          <p:nvPr/>
        </p:nvSpPr>
        <p:spPr>
          <a:xfrm rot="19905712">
            <a:off x="4054691" y="4970103"/>
            <a:ext cx="1809975" cy="592748"/>
          </a:xfrm>
          <a:custGeom>
            <a:avLst/>
            <a:gdLst>
              <a:gd name="connsiteX0" fmla="*/ 0 w 1809975"/>
              <a:gd name="connsiteY0" fmla="*/ 388462 h 592748"/>
              <a:gd name="connsiteX1" fmla="*/ 579757 w 1809975"/>
              <a:gd name="connsiteY1" fmla="*/ 20749 h 592748"/>
              <a:gd name="connsiteX2" fmla="*/ 1357480 w 1809975"/>
              <a:gd name="connsiteY2" fmla="*/ 102462 h 592748"/>
              <a:gd name="connsiteX3" fmla="*/ 1809975 w 1809975"/>
              <a:gd name="connsiteY3" fmla="*/ 572318 h 592748"/>
              <a:gd name="connsiteX4" fmla="*/ 1809975 w 1809975"/>
              <a:gd name="connsiteY4" fmla="*/ 572318 h 592748"/>
              <a:gd name="connsiteX5" fmla="*/ 1809975 w 1809975"/>
              <a:gd name="connsiteY5" fmla="*/ 592748 h 59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9975" h="592748" extrusionOk="0">
                <a:moveTo>
                  <a:pt x="0" y="388462"/>
                </a:moveTo>
                <a:cubicBezTo>
                  <a:pt x="150520" y="243567"/>
                  <a:pt x="343994" y="64991"/>
                  <a:pt x="579757" y="20749"/>
                </a:cubicBezTo>
                <a:cubicBezTo>
                  <a:pt x="797312" y="5155"/>
                  <a:pt x="1167883" y="47723"/>
                  <a:pt x="1357480" y="102462"/>
                </a:cubicBezTo>
                <a:cubicBezTo>
                  <a:pt x="1562516" y="194390"/>
                  <a:pt x="1809975" y="572318"/>
                  <a:pt x="1809975" y="572318"/>
                </a:cubicBezTo>
                <a:lnTo>
                  <a:pt x="1809975" y="572318"/>
                </a:lnTo>
                <a:cubicBezTo>
                  <a:pt x="1810503" y="580992"/>
                  <a:pt x="1809309" y="582709"/>
                  <a:pt x="1809975" y="592748"/>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4" name="PoljeZBesedilom 43">
            <a:extLst>
              <a:ext uri="{FF2B5EF4-FFF2-40B4-BE49-F238E27FC236}">
                <a16:creationId xmlns:a16="http://schemas.microsoft.com/office/drawing/2014/main" id="{31B160AB-8582-4CE1-9843-C26B3D8A9CEF}"/>
              </a:ext>
            </a:extLst>
          </p:cNvPr>
          <p:cNvSpPr txBox="1"/>
          <p:nvPr/>
        </p:nvSpPr>
        <p:spPr>
          <a:xfrm>
            <a:off x="3524935" y="5800716"/>
            <a:ext cx="1976736" cy="923330"/>
          </a:xfrm>
          <a:prstGeom prst="rect">
            <a:avLst/>
          </a:prstGeom>
          <a:noFill/>
        </p:spPr>
        <p:txBody>
          <a:bodyPr wrap="square" rtlCol="0">
            <a:spAutoFit/>
          </a:bodyPr>
          <a:lstStyle/>
          <a:p>
            <a:r>
              <a:rPr lang="sl-SI" b="1" dirty="0" err="1">
                <a:latin typeface="Century Gothic" panose="020B0502020202020204" pitchFamily="34" charset="0"/>
              </a:rPr>
              <a:t>world‘s</a:t>
            </a:r>
            <a:r>
              <a:rPr lang="sl-SI" b="1" dirty="0">
                <a:latin typeface="Century Gothic" panose="020B0502020202020204" pitchFamily="34" charset="0"/>
              </a:rPr>
              <a:t> most </a:t>
            </a:r>
            <a:r>
              <a:rPr lang="sl-SI" b="1" dirty="0" err="1">
                <a:latin typeface="Century Gothic" panose="020B0502020202020204" pitchFamily="34" charset="0"/>
              </a:rPr>
              <a:t>populous</a:t>
            </a:r>
            <a:r>
              <a:rPr lang="sl-SI" b="1" dirty="0">
                <a:latin typeface="Century Gothic" panose="020B0502020202020204" pitchFamily="34" charset="0"/>
              </a:rPr>
              <a:t> </a:t>
            </a:r>
            <a:r>
              <a:rPr lang="sl-SI" b="1" dirty="0" err="1">
                <a:latin typeface="Century Gothic" panose="020B0502020202020204" pitchFamily="34" charset="0"/>
              </a:rPr>
              <a:t>country</a:t>
            </a:r>
            <a:endParaRPr lang="sl-SI" b="1" dirty="0">
              <a:latin typeface="Century Gothic" panose="020B0502020202020204" pitchFamily="34" charset="0"/>
            </a:endParaRPr>
          </a:p>
        </p:txBody>
      </p:sp>
      <p:sp>
        <p:nvSpPr>
          <p:cNvPr id="45" name="Prostoročno: oblika 44">
            <a:extLst>
              <a:ext uri="{FF2B5EF4-FFF2-40B4-BE49-F238E27FC236}">
                <a16:creationId xmlns:a16="http://schemas.microsoft.com/office/drawing/2014/main" id="{34698936-38CF-48DF-B41F-CEE0068D8107}"/>
              </a:ext>
            </a:extLst>
          </p:cNvPr>
          <p:cNvSpPr/>
          <p:nvPr/>
        </p:nvSpPr>
        <p:spPr>
          <a:xfrm rot="1144401">
            <a:off x="8401321" y="2467525"/>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6" name="PoljeZBesedilom 45">
            <a:extLst>
              <a:ext uri="{FF2B5EF4-FFF2-40B4-BE49-F238E27FC236}">
                <a16:creationId xmlns:a16="http://schemas.microsoft.com/office/drawing/2014/main" id="{491F335E-DF63-4A20-9886-ECC238DDDAD3}"/>
              </a:ext>
            </a:extLst>
          </p:cNvPr>
          <p:cNvSpPr txBox="1"/>
          <p:nvPr/>
        </p:nvSpPr>
        <p:spPr>
          <a:xfrm>
            <a:off x="9358050" y="3101599"/>
            <a:ext cx="1441420" cy="369332"/>
          </a:xfrm>
          <a:prstGeom prst="rect">
            <a:avLst/>
          </a:prstGeom>
          <a:noFill/>
        </p:spPr>
        <p:txBody>
          <a:bodyPr wrap="none" rtlCol="0">
            <a:spAutoFit/>
          </a:bodyPr>
          <a:lstStyle/>
          <a:p>
            <a:r>
              <a:rPr lang="sl-SI" b="1" dirty="0" err="1">
                <a:latin typeface="Century Gothic" panose="020B0502020202020204" pitchFamily="34" charset="0"/>
              </a:rPr>
              <a:t>capital</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sp>
        <p:nvSpPr>
          <p:cNvPr id="47" name="Prostoročno: oblika 46">
            <a:extLst>
              <a:ext uri="{FF2B5EF4-FFF2-40B4-BE49-F238E27FC236}">
                <a16:creationId xmlns:a16="http://schemas.microsoft.com/office/drawing/2014/main" id="{6457EDC8-CA0B-4AFD-840A-CD48C7622C3C}"/>
              </a:ext>
            </a:extLst>
          </p:cNvPr>
          <p:cNvSpPr/>
          <p:nvPr/>
        </p:nvSpPr>
        <p:spPr>
          <a:xfrm rot="890470">
            <a:off x="9094284" y="4196740"/>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8" name="PoljeZBesedilom 47">
            <a:extLst>
              <a:ext uri="{FF2B5EF4-FFF2-40B4-BE49-F238E27FC236}">
                <a16:creationId xmlns:a16="http://schemas.microsoft.com/office/drawing/2014/main" id="{9E6A8637-A002-4172-B929-82DC5DF5A70E}"/>
              </a:ext>
            </a:extLst>
          </p:cNvPr>
          <p:cNvSpPr txBox="1"/>
          <p:nvPr/>
        </p:nvSpPr>
        <p:spPr>
          <a:xfrm>
            <a:off x="9966187" y="4779868"/>
            <a:ext cx="1407758" cy="369332"/>
          </a:xfrm>
          <a:prstGeom prst="rect">
            <a:avLst/>
          </a:prstGeom>
          <a:noFill/>
        </p:spPr>
        <p:txBody>
          <a:bodyPr wrap="none" rtlCol="0">
            <a:spAutoFit/>
          </a:bodyPr>
          <a:lstStyle/>
          <a:p>
            <a:r>
              <a:rPr lang="sl-SI" b="1" dirty="0" err="1">
                <a:latin typeface="Century Gothic" panose="020B0502020202020204" pitchFamily="34" charset="0"/>
              </a:rPr>
              <a:t>largest</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sp>
        <p:nvSpPr>
          <p:cNvPr id="49" name="Prostoročno: oblika 48">
            <a:extLst>
              <a:ext uri="{FF2B5EF4-FFF2-40B4-BE49-F238E27FC236}">
                <a16:creationId xmlns:a16="http://schemas.microsoft.com/office/drawing/2014/main" id="{BBA0AC67-27AE-4059-B78C-7CAC04388FE9}"/>
              </a:ext>
            </a:extLst>
          </p:cNvPr>
          <p:cNvSpPr/>
          <p:nvPr/>
        </p:nvSpPr>
        <p:spPr>
          <a:xfrm rot="20826794">
            <a:off x="1805037" y="4838910"/>
            <a:ext cx="4012491" cy="592748"/>
          </a:xfrm>
          <a:custGeom>
            <a:avLst/>
            <a:gdLst>
              <a:gd name="connsiteX0" fmla="*/ 0 w 4012491"/>
              <a:gd name="connsiteY0" fmla="*/ 388462 h 592748"/>
              <a:gd name="connsiteX1" fmla="*/ 1285250 w 4012491"/>
              <a:gd name="connsiteY1" fmla="*/ 20749 h 592748"/>
              <a:gd name="connsiteX2" fmla="*/ 3009367 w 4012491"/>
              <a:gd name="connsiteY2" fmla="*/ 102462 h 592748"/>
              <a:gd name="connsiteX3" fmla="*/ 4012491 w 4012491"/>
              <a:gd name="connsiteY3" fmla="*/ 572318 h 592748"/>
              <a:gd name="connsiteX4" fmla="*/ 4012491 w 4012491"/>
              <a:gd name="connsiteY4" fmla="*/ 572318 h 592748"/>
              <a:gd name="connsiteX5" fmla="*/ 4012491 w 4012491"/>
              <a:gd name="connsiteY5" fmla="*/ 592748 h 59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2491" h="592748" extrusionOk="0">
                <a:moveTo>
                  <a:pt x="0" y="388462"/>
                </a:moveTo>
                <a:cubicBezTo>
                  <a:pt x="364237" y="244359"/>
                  <a:pt x="754279" y="57829"/>
                  <a:pt x="1285250" y="20749"/>
                </a:cubicBezTo>
                <a:cubicBezTo>
                  <a:pt x="1780885" y="-5050"/>
                  <a:pt x="2583224" y="78941"/>
                  <a:pt x="3009367" y="102462"/>
                </a:cubicBezTo>
                <a:cubicBezTo>
                  <a:pt x="3463906" y="194390"/>
                  <a:pt x="4012491" y="572318"/>
                  <a:pt x="4012491" y="572318"/>
                </a:cubicBezTo>
                <a:lnTo>
                  <a:pt x="4012491" y="572318"/>
                </a:lnTo>
                <a:cubicBezTo>
                  <a:pt x="4013019" y="580992"/>
                  <a:pt x="4011825" y="582709"/>
                  <a:pt x="4012491" y="592748"/>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0" name="PoljeZBesedilom 49">
            <a:extLst>
              <a:ext uri="{FF2B5EF4-FFF2-40B4-BE49-F238E27FC236}">
                <a16:creationId xmlns:a16="http://schemas.microsoft.com/office/drawing/2014/main" id="{19651256-A251-4FA3-8CF7-D71CF39A1A73}"/>
              </a:ext>
            </a:extLst>
          </p:cNvPr>
          <p:cNvSpPr txBox="1"/>
          <p:nvPr/>
        </p:nvSpPr>
        <p:spPr>
          <a:xfrm>
            <a:off x="6321537" y="3558404"/>
            <a:ext cx="1307429" cy="584775"/>
          </a:xfrm>
          <a:prstGeom prst="rect">
            <a:avLst/>
          </a:prstGeom>
          <a:noFill/>
        </p:spPr>
        <p:txBody>
          <a:bodyPr wrap="square" rtlCol="0">
            <a:spAutoFit/>
          </a:bodyPr>
          <a:lstStyle/>
          <a:p>
            <a:pPr algn="ctr"/>
            <a:r>
              <a:rPr lang="sl-SI" sz="1600" b="1" dirty="0" err="1">
                <a:latin typeface="Century Gothic" panose="020B0502020202020204" pitchFamily="34" charset="0"/>
              </a:rPr>
              <a:t>over</a:t>
            </a:r>
            <a:r>
              <a:rPr lang="sl-SI" sz="1600" b="1" dirty="0">
                <a:latin typeface="Century Gothic" panose="020B0502020202020204" pitchFamily="34" charset="0"/>
              </a:rPr>
              <a:t> 300 </a:t>
            </a:r>
            <a:r>
              <a:rPr lang="sl-SI" sz="1600" b="1" dirty="0" err="1">
                <a:latin typeface="Century Gothic" panose="020B0502020202020204" pitchFamily="34" charset="0"/>
              </a:rPr>
              <a:t>languages</a:t>
            </a:r>
            <a:endParaRPr lang="sl-SI" sz="1600" b="1" dirty="0">
              <a:latin typeface="Century Gothic" panose="020B0502020202020204" pitchFamily="34" charset="0"/>
            </a:endParaRPr>
          </a:p>
        </p:txBody>
      </p:sp>
      <p:sp>
        <p:nvSpPr>
          <p:cNvPr id="51" name="PoljeZBesedilom 50">
            <a:extLst>
              <a:ext uri="{FF2B5EF4-FFF2-40B4-BE49-F238E27FC236}">
                <a16:creationId xmlns:a16="http://schemas.microsoft.com/office/drawing/2014/main" id="{739D1CD4-BAD3-4086-953E-AF8D32A11CDD}"/>
              </a:ext>
            </a:extLst>
          </p:cNvPr>
          <p:cNvSpPr txBox="1"/>
          <p:nvPr/>
        </p:nvSpPr>
        <p:spPr>
          <a:xfrm>
            <a:off x="1182535" y="5651509"/>
            <a:ext cx="1976736" cy="646331"/>
          </a:xfrm>
          <a:prstGeom prst="rect">
            <a:avLst/>
          </a:prstGeom>
          <a:noFill/>
        </p:spPr>
        <p:txBody>
          <a:bodyPr wrap="square" rtlCol="0">
            <a:spAutoFit/>
          </a:bodyPr>
          <a:lstStyle/>
          <a:p>
            <a:r>
              <a:rPr lang="sl-SI" b="1" dirty="0" err="1">
                <a:latin typeface="Century Gothic" panose="020B0502020202020204" pitchFamily="34" charset="0"/>
              </a:rPr>
              <a:t>different</a:t>
            </a:r>
            <a:r>
              <a:rPr lang="sl-SI" b="1" dirty="0">
                <a:latin typeface="Century Gothic" panose="020B0502020202020204" pitchFamily="34" charset="0"/>
              </a:rPr>
              <a:t> </a:t>
            </a:r>
            <a:r>
              <a:rPr lang="sl-SI" b="1" dirty="0" err="1">
                <a:latin typeface="Century Gothic" panose="020B0502020202020204" pitchFamily="34" charset="0"/>
              </a:rPr>
              <a:t>religions</a:t>
            </a:r>
            <a:endParaRPr lang="sl-SI" b="1" dirty="0">
              <a:latin typeface="Century Gothic" panose="020B0502020202020204" pitchFamily="34" charset="0"/>
            </a:endParaRPr>
          </a:p>
        </p:txBody>
      </p:sp>
      <p:cxnSp>
        <p:nvCxnSpPr>
          <p:cNvPr id="12" name="Raven puščični povezovalnik 11">
            <a:extLst>
              <a:ext uri="{FF2B5EF4-FFF2-40B4-BE49-F238E27FC236}">
                <a16:creationId xmlns:a16="http://schemas.microsoft.com/office/drawing/2014/main" id="{EE76402C-A79A-4AB2-97C7-2BF874F40E1B}"/>
              </a:ext>
            </a:extLst>
          </p:cNvPr>
          <p:cNvCxnSpPr/>
          <p:nvPr/>
        </p:nvCxnSpPr>
        <p:spPr>
          <a:xfrm>
            <a:off x="4809559" y="6341806"/>
            <a:ext cx="632725"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Raven puščični povezovalnik 52">
            <a:extLst>
              <a:ext uri="{FF2B5EF4-FFF2-40B4-BE49-F238E27FC236}">
                <a16:creationId xmlns:a16="http://schemas.microsoft.com/office/drawing/2014/main" id="{67422C61-414E-4D64-8E2E-35020E69C697}"/>
              </a:ext>
            </a:extLst>
          </p:cNvPr>
          <p:cNvCxnSpPr>
            <a:cxnSpLocks/>
          </p:cNvCxnSpPr>
          <p:nvPr/>
        </p:nvCxnSpPr>
        <p:spPr>
          <a:xfrm flipV="1">
            <a:off x="6266338" y="1834528"/>
            <a:ext cx="0" cy="79981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PoljeZBesedilom 53">
            <a:extLst>
              <a:ext uri="{FF2B5EF4-FFF2-40B4-BE49-F238E27FC236}">
                <a16:creationId xmlns:a16="http://schemas.microsoft.com/office/drawing/2014/main" id="{A0B3195D-7707-4775-9E8D-447756A2BC7B}"/>
              </a:ext>
            </a:extLst>
          </p:cNvPr>
          <p:cNvSpPr txBox="1"/>
          <p:nvPr/>
        </p:nvSpPr>
        <p:spPr>
          <a:xfrm>
            <a:off x="4959678" y="1421612"/>
            <a:ext cx="2558714" cy="369332"/>
          </a:xfrm>
          <a:prstGeom prst="rect">
            <a:avLst/>
          </a:prstGeom>
          <a:noFill/>
        </p:spPr>
        <p:txBody>
          <a:bodyPr wrap="none" rtlCol="0">
            <a:spAutoFit/>
          </a:bodyPr>
          <a:lstStyle/>
          <a:p>
            <a:r>
              <a:rPr lang="sl-SI" b="1" dirty="0">
                <a:latin typeface="Century Gothic" panose="020B0502020202020204" pitchFamily="34" charset="0"/>
              </a:rPr>
              <a:t>a </a:t>
            </a:r>
            <a:r>
              <a:rPr lang="sl-SI" b="1" dirty="0" err="1">
                <a:latin typeface="Century Gothic" panose="020B0502020202020204" pitchFamily="34" charset="0"/>
              </a:rPr>
              <a:t>country</a:t>
            </a:r>
            <a:r>
              <a:rPr lang="sl-SI" b="1" dirty="0">
                <a:latin typeface="Century Gothic" panose="020B0502020202020204" pitchFamily="34" charset="0"/>
              </a:rPr>
              <a:t> in </a:t>
            </a:r>
            <a:r>
              <a:rPr lang="sl-SI" b="1" dirty="0" err="1">
                <a:latin typeface="Century Gothic" panose="020B0502020202020204" pitchFamily="34" charset="0"/>
              </a:rPr>
              <a:t>East</a:t>
            </a:r>
            <a:r>
              <a:rPr lang="sl-SI" b="1" dirty="0">
                <a:latin typeface="Century Gothic" panose="020B0502020202020204" pitchFamily="34" charset="0"/>
              </a:rPr>
              <a:t> </a:t>
            </a:r>
            <a:r>
              <a:rPr lang="sl-SI" b="1" dirty="0" err="1">
                <a:latin typeface="Century Gothic" panose="020B0502020202020204" pitchFamily="34" charset="0"/>
              </a:rPr>
              <a:t>Asia</a:t>
            </a:r>
            <a:endParaRPr lang="sl-SI" b="1" dirty="0">
              <a:latin typeface="Century Gothic" panose="020B0502020202020204" pitchFamily="34" charset="0"/>
            </a:endParaRPr>
          </a:p>
        </p:txBody>
      </p:sp>
      <p:pic>
        <p:nvPicPr>
          <p:cNvPr id="7176" name="Picture 8" descr="How Are You Or Ni Hao In Chinese by Blackred">
            <a:extLst>
              <a:ext uri="{FF2B5EF4-FFF2-40B4-BE49-F238E27FC236}">
                <a16:creationId xmlns:a16="http://schemas.microsoft.com/office/drawing/2014/main" id="{2E08424C-21FD-4630-9230-86600AD847CE}"/>
              </a:ext>
            </a:extLst>
          </p:cNvPr>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35548" y="3538874"/>
            <a:ext cx="1194525" cy="692824"/>
          </a:xfrm>
          <a:prstGeom prst="rect">
            <a:avLst/>
          </a:prstGeom>
          <a:noFill/>
          <a:extLst>
            <a:ext uri="{909E8E84-426E-40DD-AFC4-6F175D3DCCD1}">
              <a14:hiddenFill xmlns:a14="http://schemas.microsoft.com/office/drawing/2010/main">
                <a:solidFill>
                  <a:srgbClr val="FFFFFF"/>
                </a:solidFill>
              </a14:hiddenFill>
            </a:ext>
          </a:extLst>
        </p:spPr>
      </p:pic>
      <p:sp>
        <p:nvSpPr>
          <p:cNvPr id="59" name="Pravokotnik: zaokroženi diagonalni vogali 58">
            <a:extLst>
              <a:ext uri="{FF2B5EF4-FFF2-40B4-BE49-F238E27FC236}">
                <a16:creationId xmlns:a16="http://schemas.microsoft.com/office/drawing/2014/main" id="{4F3B93CF-159D-45BF-87DD-0C0E44DA5EF0}"/>
              </a:ext>
            </a:extLst>
          </p:cNvPr>
          <p:cNvSpPr/>
          <p:nvPr/>
        </p:nvSpPr>
        <p:spPr>
          <a:xfrm>
            <a:off x="2123018" y="2509575"/>
            <a:ext cx="2589470" cy="1490860"/>
          </a:xfrm>
          <a:custGeom>
            <a:avLst/>
            <a:gdLst>
              <a:gd name="connsiteX0" fmla="*/ 248482 w 2589470"/>
              <a:gd name="connsiteY0" fmla="*/ 0 h 1490860"/>
              <a:gd name="connsiteX1" fmla="*/ 759465 w 2589470"/>
              <a:gd name="connsiteY1" fmla="*/ 0 h 1490860"/>
              <a:gd name="connsiteX2" fmla="*/ 1290102 w 2589470"/>
              <a:gd name="connsiteY2" fmla="*/ 0 h 1490860"/>
              <a:gd name="connsiteX3" fmla="*/ 1742126 w 2589470"/>
              <a:gd name="connsiteY3" fmla="*/ 0 h 1490860"/>
              <a:gd name="connsiteX4" fmla="*/ 2213803 w 2589470"/>
              <a:gd name="connsiteY4" fmla="*/ 0 h 1490860"/>
              <a:gd name="connsiteX5" fmla="*/ 2589470 w 2589470"/>
              <a:gd name="connsiteY5" fmla="*/ 375667 h 1490860"/>
              <a:gd name="connsiteX6" fmla="*/ 2589470 w 2589470"/>
              <a:gd name="connsiteY6" fmla="*/ 809023 h 1490860"/>
              <a:gd name="connsiteX7" fmla="*/ 2589470 w 2589470"/>
              <a:gd name="connsiteY7" fmla="*/ 1242378 h 1490860"/>
              <a:gd name="connsiteX8" fmla="*/ 2340988 w 2589470"/>
              <a:gd name="connsiteY8" fmla="*/ 1490860 h 1490860"/>
              <a:gd name="connsiteX9" fmla="*/ 1810351 w 2589470"/>
              <a:gd name="connsiteY9" fmla="*/ 1490860 h 1490860"/>
              <a:gd name="connsiteX10" fmla="*/ 1358328 w 2589470"/>
              <a:gd name="connsiteY10" fmla="*/ 1490860 h 1490860"/>
              <a:gd name="connsiteX11" fmla="*/ 866997 w 2589470"/>
              <a:gd name="connsiteY11" fmla="*/ 1490860 h 1490860"/>
              <a:gd name="connsiteX12" fmla="*/ 375667 w 2589470"/>
              <a:gd name="connsiteY12" fmla="*/ 1490860 h 1490860"/>
              <a:gd name="connsiteX13" fmla="*/ 0 w 2589470"/>
              <a:gd name="connsiteY13" fmla="*/ 1115193 h 1490860"/>
              <a:gd name="connsiteX14" fmla="*/ 0 w 2589470"/>
              <a:gd name="connsiteY14" fmla="*/ 699172 h 1490860"/>
              <a:gd name="connsiteX15" fmla="*/ 0 w 2589470"/>
              <a:gd name="connsiteY15" fmla="*/ 248482 h 1490860"/>
              <a:gd name="connsiteX16" fmla="*/ 248482 w 2589470"/>
              <a:gd name="connsiteY16" fmla="*/ 0 h 14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9470" h="1490860" fill="none" extrusionOk="0">
                <a:moveTo>
                  <a:pt x="248482" y="0"/>
                </a:moveTo>
                <a:cubicBezTo>
                  <a:pt x="432557" y="-40131"/>
                  <a:pt x="522039" y="35714"/>
                  <a:pt x="759465" y="0"/>
                </a:cubicBezTo>
                <a:cubicBezTo>
                  <a:pt x="996891" y="-35714"/>
                  <a:pt x="1153018" y="36395"/>
                  <a:pt x="1290102" y="0"/>
                </a:cubicBezTo>
                <a:cubicBezTo>
                  <a:pt x="1427186" y="-36395"/>
                  <a:pt x="1625769" y="16946"/>
                  <a:pt x="1742126" y="0"/>
                </a:cubicBezTo>
                <a:cubicBezTo>
                  <a:pt x="1858483" y="-16946"/>
                  <a:pt x="2052760" y="29375"/>
                  <a:pt x="2213803" y="0"/>
                </a:cubicBezTo>
                <a:cubicBezTo>
                  <a:pt x="2416176" y="10989"/>
                  <a:pt x="2583381" y="165786"/>
                  <a:pt x="2589470" y="375667"/>
                </a:cubicBezTo>
                <a:cubicBezTo>
                  <a:pt x="2601474" y="524572"/>
                  <a:pt x="2541235" y="619594"/>
                  <a:pt x="2589470" y="809023"/>
                </a:cubicBezTo>
                <a:cubicBezTo>
                  <a:pt x="2637705" y="998452"/>
                  <a:pt x="2568110" y="1064348"/>
                  <a:pt x="2589470" y="1242378"/>
                </a:cubicBezTo>
                <a:cubicBezTo>
                  <a:pt x="2591076" y="1391769"/>
                  <a:pt x="2489096" y="1478108"/>
                  <a:pt x="2340988" y="1490860"/>
                </a:cubicBezTo>
                <a:cubicBezTo>
                  <a:pt x="2114794" y="1526919"/>
                  <a:pt x="2032330" y="1487898"/>
                  <a:pt x="1810351" y="1490860"/>
                </a:cubicBezTo>
                <a:cubicBezTo>
                  <a:pt x="1588372" y="1493822"/>
                  <a:pt x="1560602" y="1460117"/>
                  <a:pt x="1358328" y="1490860"/>
                </a:cubicBezTo>
                <a:cubicBezTo>
                  <a:pt x="1156054" y="1521603"/>
                  <a:pt x="1000682" y="1435778"/>
                  <a:pt x="866997" y="1490860"/>
                </a:cubicBezTo>
                <a:cubicBezTo>
                  <a:pt x="733312" y="1545942"/>
                  <a:pt x="600217" y="1456389"/>
                  <a:pt x="375667" y="1490860"/>
                </a:cubicBezTo>
                <a:cubicBezTo>
                  <a:pt x="197705" y="1470270"/>
                  <a:pt x="30672" y="1326895"/>
                  <a:pt x="0" y="1115193"/>
                </a:cubicBezTo>
                <a:cubicBezTo>
                  <a:pt x="-42464" y="924124"/>
                  <a:pt x="40564" y="843110"/>
                  <a:pt x="0" y="699172"/>
                </a:cubicBezTo>
                <a:cubicBezTo>
                  <a:pt x="-40564" y="555234"/>
                  <a:pt x="25129" y="473472"/>
                  <a:pt x="0" y="248482"/>
                </a:cubicBezTo>
                <a:cubicBezTo>
                  <a:pt x="-32313" y="127784"/>
                  <a:pt x="81312" y="1143"/>
                  <a:pt x="248482" y="0"/>
                </a:cubicBezTo>
                <a:close/>
              </a:path>
              <a:path w="2589470" h="1490860" stroke="0" extrusionOk="0">
                <a:moveTo>
                  <a:pt x="248482" y="0"/>
                </a:moveTo>
                <a:cubicBezTo>
                  <a:pt x="478355" y="-12817"/>
                  <a:pt x="543672" y="42604"/>
                  <a:pt x="739812" y="0"/>
                </a:cubicBezTo>
                <a:cubicBezTo>
                  <a:pt x="935952" y="-42604"/>
                  <a:pt x="1010468" y="62333"/>
                  <a:pt x="1270449" y="0"/>
                </a:cubicBezTo>
                <a:cubicBezTo>
                  <a:pt x="1530430" y="-62333"/>
                  <a:pt x="1531139" y="7611"/>
                  <a:pt x="1702820" y="0"/>
                </a:cubicBezTo>
                <a:cubicBezTo>
                  <a:pt x="1874501" y="-7611"/>
                  <a:pt x="2081867" y="33775"/>
                  <a:pt x="2213803" y="0"/>
                </a:cubicBezTo>
                <a:cubicBezTo>
                  <a:pt x="2469620" y="-35969"/>
                  <a:pt x="2595885" y="144804"/>
                  <a:pt x="2589470" y="375667"/>
                </a:cubicBezTo>
                <a:cubicBezTo>
                  <a:pt x="2592908" y="484379"/>
                  <a:pt x="2548514" y="595912"/>
                  <a:pt x="2589470" y="791688"/>
                </a:cubicBezTo>
                <a:cubicBezTo>
                  <a:pt x="2630426" y="987464"/>
                  <a:pt x="2564540" y="1073419"/>
                  <a:pt x="2589470" y="1242378"/>
                </a:cubicBezTo>
                <a:cubicBezTo>
                  <a:pt x="2557821" y="1369868"/>
                  <a:pt x="2514607" y="1493906"/>
                  <a:pt x="2340988" y="1490860"/>
                </a:cubicBezTo>
                <a:cubicBezTo>
                  <a:pt x="2202671" y="1532871"/>
                  <a:pt x="2066878" y="1462226"/>
                  <a:pt x="1810351" y="1490860"/>
                </a:cubicBezTo>
                <a:cubicBezTo>
                  <a:pt x="1553824" y="1519494"/>
                  <a:pt x="1544505" y="1444183"/>
                  <a:pt x="1299368" y="1490860"/>
                </a:cubicBezTo>
                <a:cubicBezTo>
                  <a:pt x="1054231" y="1537537"/>
                  <a:pt x="1002695" y="1442524"/>
                  <a:pt x="808038" y="1490860"/>
                </a:cubicBezTo>
                <a:cubicBezTo>
                  <a:pt x="613381" y="1539196"/>
                  <a:pt x="547163" y="1473218"/>
                  <a:pt x="375667" y="1490860"/>
                </a:cubicBezTo>
                <a:cubicBezTo>
                  <a:pt x="135242" y="1514280"/>
                  <a:pt x="47074" y="1353071"/>
                  <a:pt x="0" y="1115193"/>
                </a:cubicBezTo>
                <a:cubicBezTo>
                  <a:pt x="-6401" y="1014831"/>
                  <a:pt x="47516" y="868749"/>
                  <a:pt x="0" y="664503"/>
                </a:cubicBezTo>
                <a:cubicBezTo>
                  <a:pt x="-47516" y="460257"/>
                  <a:pt x="13421" y="447328"/>
                  <a:pt x="0" y="248482"/>
                </a:cubicBezTo>
                <a:cubicBezTo>
                  <a:pt x="-732" y="129238"/>
                  <a:pt x="110304" y="4203"/>
                  <a:pt x="248482"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0" name="PoljeZBesedilom 59">
            <a:extLst>
              <a:ext uri="{FF2B5EF4-FFF2-40B4-BE49-F238E27FC236}">
                <a16:creationId xmlns:a16="http://schemas.microsoft.com/office/drawing/2014/main" id="{155DBF97-4FE0-48B2-A368-E5DA751C58F9}"/>
              </a:ext>
            </a:extLst>
          </p:cNvPr>
          <p:cNvSpPr txBox="1"/>
          <p:nvPr/>
        </p:nvSpPr>
        <p:spPr>
          <a:xfrm>
            <a:off x="2333479" y="2676435"/>
            <a:ext cx="2795435" cy="1200329"/>
          </a:xfrm>
          <a:prstGeom prst="rect">
            <a:avLst/>
          </a:prstGeom>
          <a:noFill/>
        </p:spPr>
        <p:txBody>
          <a:bodyPr wrap="square" rtlCol="0">
            <a:spAutoFit/>
          </a:bodyPr>
          <a:lstStyle/>
          <a:p>
            <a:r>
              <a:rPr lang="en-US" sz="2400" b="1" dirty="0">
                <a:latin typeface="Century Gothic" panose="020B0502020202020204" pitchFamily="34" charset="0"/>
              </a:rPr>
              <a:t>the People's Republic of China (PRC)</a:t>
            </a:r>
            <a:endParaRPr lang="sl-SI" sz="2400" b="1" dirty="0">
              <a:latin typeface="Century Gothic" panose="020B0502020202020204" pitchFamily="34" charset="0"/>
            </a:endParaRPr>
          </a:p>
        </p:txBody>
      </p:sp>
      <p:pic>
        <p:nvPicPr>
          <p:cNvPr id="61" name="Slika 60">
            <a:extLst>
              <a:ext uri="{FF2B5EF4-FFF2-40B4-BE49-F238E27FC236}">
                <a16:creationId xmlns:a16="http://schemas.microsoft.com/office/drawing/2014/main" id="{04499B58-8052-483B-9199-5D3FBC05AE04}"/>
              </a:ext>
            </a:extLst>
          </p:cNvPr>
          <p:cNvPicPr>
            <a:picLocks noChangeAspect="1"/>
          </p:cNvPicPr>
          <p:nvPr/>
        </p:nvPicPr>
        <p:blipFill>
          <a:blip r:embed="rId9"/>
          <a:stretch>
            <a:fillRect/>
          </a:stretch>
        </p:blipFill>
        <p:spPr>
          <a:xfrm rot="19428279">
            <a:off x="692461" y="1137065"/>
            <a:ext cx="2638682" cy="2110946"/>
          </a:xfrm>
          <a:prstGeom prst="rect">
            <a:avLst/>
          </a:prstGeom>
        </p:spPr>
      </p:pic>
      <p:sp>
        <p:nvSpPr>
          <p:cNvPr id="62" name="Naslov 1">
            <a:extLst>
              <a:ext uri="{FF2B5EF4-FFF2-40B4-BE49-F238E27FC236}">
                <a16:creationId xmlns:a16="http://schemas.microsoft.com/office/drawing/2014/main" id="{38BCBB17-7B0B-4032-9442-44C19515D3EF}"/>
              </a:ext>
            </a:extLst>
          </p:cNvPr>
          <p:cNvSpPr txBox="1">
            <a:spLocks/>
          </p:cNvSpPr>
          <p:nvPr/>
        </p:nvSpPr>
        <p:spPr>
          <a:xfrm>
            <a:off x="934760" y="-627424"/>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5400" b="1" dirty="0">
                <a:latin typeface="Ink Free" panose="03080402000500000000" pitchFamily="66" charset="0"/>
                <a:cs typeface="Amatic SC" panose="00000800000000000000" pitchFamily="2" charset="-79"/>
              </a:rPr>
              <a:t>General </a:t>
            </a:r>
            <a:r>
              <a:rPr lang="sl-SI" sz="5400" b="1" dirty="0" err="1">
                <a:latin typeface="Ink Free" panose="03080402000500000000" pitchFamily="66" charset="0"/>
                <a:cs typeface="Amatic SC" panose="00000800000000000000" pitchFamily="2" charset="-79"/>
              </a:rPr>
              <a:t>information</a:t>
            </a:r>
            <a:endParaRPr lang="sl-SI" sz="5400" b="1" dirty="0">
              <a:latin typeface="Ink Free" panose="03080402000500000000" pitchFamily="66" charset="0"/>
              <a:cs typeface="Amatic SC" panose="00000800000000000000" pitchFamily="2" charset="-79"/>
            </a:endParaRPr>
          </a:p>
        </p:txBody>
      </p:sp>
      <p:sp>
        <p:nvSpPr>
          <p:cNvPr id="63" name="PoljeZBesedilom 62">
            <a:extLst>
              <a:ext uri="{FF2B5EF4-FFF2-40B4-BE49-F238E27FC236}">
                <a16:creationId xmlns:a16="http://schemas.microsoft.com/office/drawing/2014/main" id="{4B8DA289-C779-4EF1-97D8-71EE886EED3C}"/>
              </a:ext>
            </a:extLst>
          </p:cNvPr>
          <p:cNvSpPr txBox="1"/>
          <p:nvPr/>
        </p:nvSpPr>
        <p:spPr>
          <a:xfrm>
            <a:off x="76010" y="99973"/>
            <a:ext cx="610977" cy="923330"/>
          </a:xfrm>
          <a:prstGeom prst="rect">
            <a:avLst/>
          </a:prstGeom>
          <a:noFill/>
        </p:spPr>
        <p:txBody>
          <a:bodyPr wrap="square" rtlCol="0">
            <a:spAutoFit/>
          </a:bodyPr>
          <a:lstStyle/>
          <a:p>
            <a:r>
              <a:rPr lang="ja-JP" altLang="en-US" sz="5400" b="1" dirty="0">
                <a:latin typeface="Century Gothic" panose="020B0502020202020204" pitchFamily="34" charset="0"/>
              </a:rPr>
              <a:t>诶</a:t>
            </a:r>
            <a:endParaRPr lang="sl-SI" sz="5400" b="1" dirty="0">
              <a:latin typeface="Century Gothic" panose="020B0502020202020204" pitchFamily="34" charset="0"/>
            </a:endParaRPr>
          </a:p>
        </p:txBody>
      </p:sp>
      <p:pic>
        <p:nvPicPr>
          <p:cNvPr id="52" name="Picture 4" descr="Tourist wrestles with panda in Chinese zoo – DW – 10/30/2016">
            <a:extLst>
              <a:ext uri="{FF2B5EF4-FFF2-40B4-BE49-F238E27FC236}">
                <a16:creationId xmlns:a16="http://schemas.microsoft.com/office/drawing/2014/main" id="{7E0CA97D-5BC9-44B7-8442-9728738EDB47}"/>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flipH="1">
            <a:off x="-929860" y="9438686"/>
            <a:ext cx="7684812" cy="6211806"/>
          </a:xfrm>
          <a:prstGeom prst="rect">
            <a:avLst/>
          </a:prstGeom>
          <a:noFill/>
          <a:extLst>
            <a:ext uri="{909E8E84-426E-40DD-AFC4-6F175D3DCCD1}">
              <a14:hiddenFill xmlns:a14="http://schemas.microsoft.com/office/drawing/2010/main">
                <a:solidFill>
                  <a:srgbClr val="FFFFFF"/>
                </a:solidFill>
              </a14:hiddenFill>
            </a:ext>
          </a:extLst>
        </p:spPr>
      </p:pic>
      <p:sp>
        <p:nvSpPr>
          <p:cNvPr id="35" name="PoljeZBesedilom 34">
            <a:extLst>
              <a:ext uri="{FF2B5EF4-FFF2-40B4-BE49-F238E27FC236}">
                <a16:creationId xmlns:a16="http://schemas.microsoft.com/office/drawing/2014/main" id="{1385CF80-74B0-489C-BA9C-3AF71FB45F82}"/>
              </a:ext>
            </a:extLst>
          </p:cNvPr>
          <p:cNvSpPr txBox="1"/>
          <p:nvPr/>
        </p:nvSpPr>
        <p:spPr>
          <a:xfrm>
            <a:off x="6754952" y="4164180"/>
            <a:ext cx="1209961" cy="523220"/>
          </a:xfrm>
          <a:prstGeom prst="rect">
            <a:avLst/>
          </a:prstGeom>
          <a:noFill/>
        </p:spPr>
        <p:txBody>
          <a:bodyPr wrap="square" rtlCol="0">
            <a:spAutoFit/>
          </a:bodyPr>
          <a:lstStyle/>
          <a:p>
            <a:r>
              <a:rPr lang="sl-SI" sz="1400" b="1" dirty="0">
                <a:latin typeface="Century Gothic" panose="020B0502020202020204" pitchFamily="34" charset="0"/>
              </a:rPr>
              <a:t>OFFICIAL: Mandarin</a:t>
            </a:r>
          </a:p>
        </p:txBody>
      </p:sp>
      <p:sp>
        <p:nvSpPr>
          <p:cNvPr id="37" name="PoljeZBesedilom 36">
            <a:extLst>
              <a:ext uri="{FF2B5EF4-FFF2-40B4-BE49-F238E27FC236}">
                <a16:creationId xmlns:a16="http://schemas.microsoft.com/office/drawing/2014/main" id="{815FDECC-7CF3-4B1A-B877-662A72002B2F}"/>
              </a:ext>
            </a:extLst>
          </p:cNvPr>
          <p:cNvSpPr txBox="1"/>
          <p:nvPr/>
        </p:nvSpPr>
        <p:spPr>
          <a:xfrm>
            <a:off x="5019942" y="3297201"/>
            <a:ext cx="1209961" cy="307777"/>
          </a:xfrm>
          <a:prstGeom prst="rect">
            <a:avLst/>
          </a:prstGeom>
          <a:noFill/>
        </p:spPr>
        <p:txBody>
          <a:bodyPr wrap="square" rtlCol="0">
            <a:spAutoFit/>
          </a:bodyPr>
          <a:lstStyle/>
          <a:p>
            <a:r>
              <a:rPr lang="sl-SI" sz="1400" dirty="0" err="1">
                <a:latin typeface="Century Gothic" panose="020B0502020202020204" pitchFamily="34" charset="0"/>
              </a:rPr>
              <a:t>Nee</a:t>
            </a:r>
            <a:r>
              <a:rPr lang="sl-SI" sz="1400" dirty="0">
                <a:latin typeface="Century Gothic" panose="020B0502020202020204" pitchFamily="34" charset="0"/>
              </a:rPr>
              <a:t>-how</a:t>
            </a:r>
          </a:p>
        </p:txBody>
      </p:sp>
      <p:sp>
        <p:nvSpPr>
          <p:cNvPr id="39" name="PoljeZBesedilom 38">
            <a:extLst>
              <a:ext uri="{FF2B5EF4-FFF2-40B4-BE49-F238E27FC236}">
                <a16:creationId xmlns:a16="http://schemas.microsoft.com/office/drawing/2014/main" id="{5A5CF9C8-0F93-4B31-A255-6ECECEA50CD1}"/>
              </a:ext>
            </a:extLst>
          </p:cNvPr>
          <p:cNvSpPr txBox="1"/>
          <p:nvPr/>
        </p:nvSpPr>
        <p:spPr>
          <a:xfrm>
            <a:off x="482517" y="3210055"/>
            <a:ext cx="1209961" cy="307777"/>
          </a:xfrm>
          <a:prstGeom prst="rect">
            <a:avLst/>
          </a:prstGeom>
          <a:noFill/>
        </p:spPr>
        <p:txBody>
          <a:bodyPr wrap="square" rtlCol="0">
            <a:spAutoFit/>
          </a:bodyPr>
          <a:lstStyle/>
          <a:p>
            <a:r>
              <a:rPr lang="sl-SI" sz="1400" b="1" dirty="0">
                <a:latin typeface="Century Gothic" panose="020B0502020202020204" pitchFamily="34" charset="0"/>
              </a:rPr>
              <a:t>MAJOR</a:t>
            </a:r>
          </a:p>
        </p:txBody>
      </p:sp>
      <p:sp>
        <p:nvSpPr>
          <p:cNvPr id="2" name="AutoShape 2" descr="429,258 Buddhism Symbols Images, Stock Photos &amp; Vectors | Shutterstock">
            <a:extLst>
              <a:ext uri="{FF2B5EF4-FFF2-40B4-BE49-F238E27FC236}">
                <a16:creationId xmlns:a16="http://schemas.microsoft.com/office/drawing/2014/main" id="{0EBCDBD4-9B0B-495C-A4CA-DAF0FAF5EB53}"/>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5" name="AutoShape 4" descr="1,101,495 Religious Symbols Images, Stock Photos &amp; Vectors | Shutterstock">
            <a:extLst>
              <a:ext uri="{FF2B5EF4-FFF2-40B4-BE49-F238E27FC236}">
                <a16:creationId xmlns:a16="http://schemas.microsoft.com/office/drawing/2014/main" id="{3869BF95-802D-41C2-920B-79D7F7C9D0C6}"/>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13" name="Prostoročno: oblika 12">
            <a:extLst>
              <a:ext uri="{FF2B5EF4-FFF2-40B4-BE49-F238E27FC236}">
                <a16:creationId xmlns:a16="http://schemas.microsoft.com/office/drawing/2014/main" id="{ACC9AFE9-9CE1-4D8A-8686-BE6D6690BF3A}"/>
              </a:ext>
            </a:extLst>
          </p:cNvPr>
          <p:cNvSpPr/>
          <p:nvPr/>
        </p:nvSpPr>
        <p:spPr>
          <a:xfrm>
            <a:off x="996755" y="3507892"/>
            <a:ext cx="181047" cy="439036"/>
          </a:xfrm>
          <a:custGeom>
            <a:avLst/>
            <a:gdLst>
              <a:gd name="connsiteX0" fmla="*/ 0 w 225287"/>
              <a:gd name="connsiteY0" fmla="*/ 0 h 543339"/>
              <a:gd name="connsiteX1" fmla="*/ 159026 w 225287"/>
              <a:gd name="connsiteY1" fmla="*/ 159026 h 543339"/>
              <a:gd name="connsiteX2" fmla="*/ 212035 w 225287"/>
              <a:gd name="connsiteY2" fmla="*/ 291548 h 543339"/>
              <a:gd name="connsiteX3" fmla="*/ 225287 w 225287"/>
              <a:gd name="connsiteY3" fmla="*/ 543339 h 543339"/>
            </a:gdLst>
            <a:ahLst/>
            <a:cxnLst>
              <a:cxn ang="0">
                <a:pos x="connsiteX0" y="connsiteY0"/>
              </a:cxn>
              <a:cxn ang="0">
                <a:pos x="connsiteX1" y="connsiteY1"/>
              </a:cxn>
              <a:cxn ang="0">
                <a:pos x="connsiteX2" y="connsiteY2"/>
              </a:cxn>
              <a:cxn ang="0">
                <a:pos x="connsiteX3" y="connsiteY3"/>
              </a:cxn>
            </a:cxnLst>
            <a:rect l="l" t="t" r="r" b="b"/>
            <a:pathLst>
              <a:path w="225287" h="543339">
                <a:moveTo>
                  <a:pt x="0" y="0"/>
                </a:moveTo>
                <a:cubicBezTo>
                  <a:pt x="61843" y="55217"/>
                  <a:pt x="123687" y="110435"/>
                  <a:pt x="159026" y="159026"/>
                </a:cubicBezTo>
                <a:cubicBezTo>
                  <a:pt x="194365" y="207617"/>
                  <a:pt x="200992" y="227496"/>
                  <a:pt x="212035" y="291548"/>
                </a:cubicBezTo>
                <a:cubicBezTo>
                  <a:pt x="223079" y="355600"/>
                  <a:pt x="224183" y="449469"/>
                  <a:pt x="225287" y="543339"/>
                </a:cubicBezTo>
              </a:path>
            </a:pathLst>
          </a:custGeom>
          <a:noFill/>
          <a:ln w="381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AutoShape 6" descr="1,101,360 Religious Symbol Images, Stock Photos &amp; Vectors | Shutterstock">
            <a:extLst>
              <a:ext uri="{FF2B5EF4-FFF2-40B4-BE49-F238E27FC236}">
                <a16:creationId xmlns:a16="http://schemas.microsoft.com/office/drawing/2014/main" id="{D193C119-DCE0-4A8D-996E-76DF9E36384D}"/>
              </a:ext>
            </a:extLst>
          </p:cNvPr>
          <p:cNvSpPr>
            <a:spLocks noChangeAspect="1" noChangeArrowheads="1"/>
          </p:cNvSpPr>
          <p:nvPr/>
        </p:nvSpPr>
        <p:spPr bwMode="auto">
          <a:xfrm>
            <a:off x="6553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55" name="Slika 54">
            <a:extLst>
              <a:ext uri="{FF2B5EF4-FFF2-40B4-BE49-F238E27FC236}">
                <a16:creationId xmlns:a16="http://schemas.microsoft.com/office/drawing/2014/main" id="{F371D688-8D10-4736-9B8F-9266D2945298}"/>
              </a:ext>
            </a:extLst>
          </p:cNvPr>
          <p:cNvPicPr>
            <a:picLocks noChangeAspect="1"/>
          </p:cNvPicPr>
          <p:nvPr/>
        </p:nvPicPr>
        <p:blipFill rotWithShape="1">
          <a:blip r:embed="rId12">
            <a:extLst>
              <a:ext uri="{BEBA8EAE-BF5A-486C-A8C5-ECC9F3942E4B}">
                <a14:imgProps xmlns:a14="http://schemas.microsoft.com/office/drawing/2010/main">
                  <a14:imgLayer r:embed="rId13">
                    <a14:imgEffect>
                      <a14:backgroundRemoval t="4354" b="39187" l="8542" r="18773">
                        <a14:backgroundMark x1="9892" y1="20000" x2="9892" y2="20000"/>
                        <a14:backgroundMark x1="13138" y1="34643" x2="13138" y2="34643"/>
                        <a14:backgroundMark x1="9892" y1="19643" x2="9892" y2="19643"/>
                      </a14:backgroundRemoval>
                    </a14:imgEffect>
                    <a14:imgEffect>
                      <a14:sharpenSoften amount="50000"/>
                    </a14:imgEffect>
                  </a14:imgLayer>
                </a14:imgProps>
              </a:ext>
            </a:extLst>
          </a:blip>
          <a:srcRect l="7263" r="79948" b="56459"/>
          <a:stretch/>
        </p:blipFill>
        <p:spPr>
          <a:xfrm>
            <a:off x="113744" y="4129533"/>
            <a:ext cx="1037422" cy="1528608"/>
          </a:xfrm>
          <a:prstGeom prst="rect">
            <a:avLst/>
          </a:prstGeom>
        </p:spPr>
      </p:pic>
      <p:pic>
        <p:nvPicPr>
          <p:cNvPr id="56" name="Slika 55">
            <a:extLst>
              <a:ext uri="{FF2B5EF4-FFF2-40B4-BE49-F238E27FC236}">
                <a16:creationId xmlns:a16="http://schemas.microsoft.com/office/drawing/2014/main" id="{AD258D53-5233-4EBB-AFD2-1D874FDC7AA6}"/>
              </a:ext>
            </a:extLst>
          </p:cNvPr>
          <p:cNvPicPr>
            <a:picLocks noChangeAspect="1"/>
          </p:cNvPicPr>
          <p:nvPr/>
        </p:nvPicPr>
        <p:blipFill rotWithShape="1">
          <a:blip r:embed="rId14">
            <a:extLst>
              <a:ext uri="{BEBA8EAE-BF5A-486C-A8C5-ECC9F3942E4B}">
                <a14:imgProps xmlns:a14="http://schemas.microsoft.com/office/drawing/2010/main">
                  <a14:imgLayer r:embed="rId13">
                    <a14:imgEffect>
                      <a14:backgroundRemoval t="4549" b="40941" l="26162" r="39569">
                        <a14:foregroundMark x1="34621" y1="23571" x2="34621" y2="23571"/>
                        <a14:foregroundMark x1="32457" y1="14643" x2="32457" y2="14643"/>
                        <a14:backgroundMark x1="28748" y1="18571" x2="28748" y2="18571"/>
                        <a14:backgroundMark x1="26584" y1="23571" x2="26584" y2="23571"/>
                        <a14:backgroundMark x1="31066" y1="14643" x2="31066" y2="14643"/>
                        <a14:backgroundMark x1="31994" y1="13571" x2="31994" y2="13571"/>
                      </a14:backgroundRemoval>
                    </a14:imgEffect>
                    <a14:imgEffect>
                      <a14:sharpenSoften amount="50000"/>
                    </a14:imgEffect>
                  </a14:imgLayer>
                </a14:imgProps>
              </a:ext>
            </a:extLst>
          </a:blip>
          <a:srcRect l="24486" r="58755" b="54510"/>
          <a:stretch/>
        </p:blipFill>
        <p:spPr>
          <a:xfrm>
            <a:off x="1237176" y="4195096"/>
            <a:ext cx="1032783" cy="1213226"/>
          </a:xfrm>
          <a:prstGeom prst="rect">
            <a:avLst/>
          </a:prstGeom>
        </p:spPr>
      </p:pic>
      <p:pic>
        <p:nvPicPr>
          <p:cNvPr id="57" name="Slika 56">
            <a:extLst>
              <a:ext uri="{FF2B5EF4-FFF2-40B4-BE49-F238E27FC236}">
                <a16:creationId xmlns:a16="http://schemas.microsoft.com/office/drawing/2014/main" id="{2411774E-1083-48E1-BA0B-862745799608}"/>
              </a:ext>
            </a:extLst>
          </p:cNvPr>
          <p:cNvPicPr>
            <a:picLocks noChangeAspect="1"/>
          </p:cNvPicPr>
          <p:nvPr/>
        </p:nvPicPr>
        <p:blipFill rotWithShape="1">
          <a:blip r:embed="rId15">
            <a:extLst>
              <a:ext uri="{BEBA8EAE-BF5A-486C-A8C5-ECC9F3942E4B}">
                <a14:imgProps xmlns:a14="http://schemas.microsoft.com/office/drawing/2010/main">
                  <a14:imgLayer r:embed="rId13">
                    <a14:imgEffect>
                      <a14:backgroundRemoval t="4052" b="36464" l="41835" r="55591">
                        <a14:foregroundMark x1="47450" y1="20000" x2="48068" y2="20357"/>
                        <a14:foregroundMark x1="46677" y1="27857" x2="46677" y2="27857"/>
                      </a14:backgroundRemoval>
                    </a14:imgEffect>
                    <a14:imgEffect>
                      <a14:sharpenSoften amount="50000"/>
                    </a14:imgEffect>
                  </a14:imgLayer>
                </a14:imgProps>
              </a:ext>
            </a:extLst>
          </a:blip>
          <a:srcRect l="40116" r="42689" b="59485"/>
          <a:stretch/>
        </p:blipFill>
        <p:spPr>
          <a:xfrm>
            <a:off x="497586" y="4656085"/>
            <a:ext cx="1153206" cy="1175938"/>
          </a:xfrm>
          <a:prstGeom prst="rect">
            <a:avLst/>
          </a:prstGeom>
        </p:spPr>
      </p:pic>
      <p:pic>
        <p:nvPicPr>
          <p:cNvPr id="58" name="Slika 57">
            <a:extLst>
              <a:ext uri="{FF2B5EF4-FFF2-40B4-BE49-F238E27FC236}">
                <a16:creationId xmlns:a16="http://schemas.microsoft.com/office/drawing/2014/main" id="{ACCC026D-541D-4BD0-BD82-AC1C03E28B6A}"/>
              </a:ext>
            </a:extLst>
          </p:cNvPr>
          <p:cNvPicPr>
            <a:picLocks noChangeAspect="1"/>
          </p:cNvPicPr>
          <p:nvPr/>
        </p:nvPicPr>
        <p:blipFill rotWithShape="1">
          <a:blip r:embed="rId16">
            <a:extLst>
              <a:ext uri="{BEBA8EAE-BF5A-486C-A8C5-ECC9F3942E4B}">
                <a14:imgProps xmlns:a14="http://schemas.microsoft.com/office/drawing/2010/main">
                  <a14:imgLayer r:embed="rId13">
                    <a14:imgEffect>
                      <a14:backgroundRemoval t="56948" b="84687" l="42130" r="56132"/>
                    </a14:imgEffect>
                    <a14:imgEffect>
                      <a14:sharpenSoften amount="50000"/>
                    </a14:imgEffect>
                  </a14:imgLayer>
                </a14:imgProps>
              </a:ext>
            </a:extLst>
          </a:blip>
          <a:srcRect l="40380" t="53481" r="42118" b="11845"/>
          <a:stretch/>
        </p:blipFill>
        <p:spPr>
          <a:xfrm>
            <a:off x="462345" y="3834720"/>
            <a:ext cx="1241354" cy="1064235"/>
          </a:xfrm>
          <a:prstGeom prst="rect">
            <a:avLst/>
          </a:prstGeom>
        </p:spPr>
      </p:pic>
      <p:sp>
        <p:nvSpPr>
          <p:cNvPr id="64" name="PoljeZBesedilom 63">
            <a:extLst>
              <a:ext uri="{FF2B5EF4-FFF2-40B4-BE49-F238E27FC236}">
                <a16:creationId xmlns:a16="http://schemas.microsoft.com/office/drawing/2014/main" id="{60A4116E-4F9C-4757-9228-E7C9335D0A7D}"/>
              </a:ext>
            </a:extLst>
          </p:cNvPr>
          <p:cNvSpPr txBox="1"/>
          <p:nvPr/>
        </p:nvSpPr>
        <p:spPr>
          <a:xfrm>
            <a:off x="154350" y="3390614"/>
            <a:ext cx="1209961" cy="276999"/>
          </a:xfrm>
          <a:prstGeom prst="rect">
            <a:avLst/>
          </a:prstGeom>
          <a:noFill/>
        </p:spPr>
        <p:txBody>
          <a:bodyPr wrap="square" rtlCol="0">
            <a:spAutoFit/>
          </a:bodyPr>
          <a:lstStyle/>
          <a:p>
            <a:r>
              <a:rPr lang="sl-SI" sz="1200" dirty="0" err="1">
                <a:latin typeface="Century Gothic" panose="020B0502020202020204" pitchFamily="34" charset="0"/>
              </a:rPr>
              <a:t>buddhism</a:t>
            </a:r>
            <a:endParaRPr lang="sl-SI" sz="1200" dirty="0">
              <a:latin typeface="Century Gothic" panose="020B0502020202020204" pitchFamily="34" charset="0"/>
            </a:endParaRPr>
          </a:p>
        </p:txBody>
      </p:sp>
      <p:pic>
        <p:nvPicPr>
          <p:cNvPr id="71" name="Slika 70">
            <a:extLst>
              <a:ext uri="{FF2B5EF4-FFF2-40B4-BE49-F238E27FC236}">
                <a16:creationId xmlns:a16="http://schemas.microsoft.com/office/drawing/2014/main" id="{632A5F98-707B-4D31-B66E-A5EE2DDFAE3A}"/>
              </a:ext>
            </a:extLst>
          </p:cNvPr>
          <p:cNvPicPr>
            <a:picLocks noChangeAspect="1"/>
          </p:cNvPicPr>
          <p:nvPr/>
        </p:nvPicPr>
        <p:blipFill>
          <a:blip r:embed="rId17"/>
          <a:stretch>
            <a:fillRect/>
          </a:stretch>
        </p:blipFill>
        <p:spPr>
          <a:xfrm>
            <a:off x="-3" y="-8453182"/>
            <a:ext cx="12192001" cy="6899501"/>
          </a:xfrm>
          <a:prstGeom prst="rect">
            <a:avLst/>
          </a:prstGeom>
        </p:spPr>
      </p:pic>
      <p:pic>
        <p:nvPicPr>
          <p:cNvPr id="73" name="Picture 2" descr="Shanghai Attractions">
            <a:extLst>
              <a:ext uri="{FF2B5EF4-FFF2-40B4-BE49-F238E27FC236}">
                <a16:creationId xmlns:a16="http://schemas.microsoft.com/office/drawing/2014/main" id="{85CC2CEA-816E-4A32-916B-4B04254D0F39}"/>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t="1" b="12684"/>
          <a:stretch/>
        </p:blipFill>
        <p:spPr bwMode="auto">
          <a:xfrm>
            <a:off x="-5449500" y="-2395474"/>
            <a:ext cx="4114800" cy="2858392"/>
          </a:xfrm>
          <a:prstGeom prst="rect">
            <a:avLst/>
          </a:prstGeom>
          <a:noFill/>
          <a:extLst>
            <a:ext uri="{909E8E84-426E-40DD-AFC4-6F175D3DCCD1}">
              <a14:hiddenFill xmlns:a14="http://schemas.microsoft.com/office/drawing/2010/main">
                <a:solidFill>
                  <a:srgbClr val="FFFFFF"/>
                </a:solidFill>
              </a14:hiddenFill>
            </a:ext>
          </a:extLst>
        </p:spPr>
      </p:pic>
      <p:sp>
        <p:nvSpPr>
          <p:cNvPr id="74" name="PoljeZBesedilom 73">
            <a:extLst>
              <a:ext uri="{FF2B5EF4-FFF2-40B4-BE49-F238E27FC236}">
                <a16:creationId xmlns:a16="http://schemas.microsoft.com/office/drawing/2014/main" id="{1287687A-FE8A-4BD8-A4E1-E14C71290C8F}"/>
              </a:ext>
            </a:extLst>
          </p:cNvPr>
          <p:cNvSpPr txBox="1"/>
          <p:nvPr/>
        </p:nvSpPr>
        <p:spPr>
          <a:xfrm>
            <a:off x="-5449500" y="-2389756"/>
            <a:ext cx="3104494" cy="369332"/>
          </a:xfrm>
          <a:prstGeom prst="rect">
            <a:avLst/>
          </a:prstGeom>
          <a:noFill/>
        </p:spPr>
        <p:txBody>
          <a:bodyPr wrap="square" rtlCol="0">
            <a:spAutoFit/>
          </a:bodyPr>
          <a:lstStyle/>
          <a:p>
            <a:r>
              <a:rPr lang="sl-SI" dirty="0" err="1">
                <a:latin typeface="Century Gothic" panose="020B0502020202020204" pitchFamily="34" charset="0"/>
              </a:rPr>
              <a:t>Shanghai</a:t>
            </a:r>
            <a:r>
              <a:rPr lang="sl-SI" dirty="0">
                <a:latin typeface="Century Gothic" panose="020B0502020202020204" pitchFamily="34" charset="0"/>
              </a:rPr>
              <a:t> Disney </a:t>
            </a:r>
            <a:r>
              <a:rPr lang="sl-SI" dirty="0" err="1">
                <a:latin typeface="Century Gothic" panose="020B0502020202020204" pitchFamily="34" charset="0"/>
              </a:rPr>
              <a:t>resort</a:t>
            </a:r>
            <a:endParaRPr lang="sl-SI" dirty="0">
              <a:latin typeface="Century Gothic" panose="020B0502020202020204" pitchFamily="34" charset="0"/>
            </a:endParaRPr>
          </a:p>
        </p:txBody>
      </p:sp>
      <p:pic>
        <p:nvPicPr>
          <p:cNvPr id="75" name="Picture 4" descr="Shanghai Tower">
            <a:extLst>
              <a:ext uri="{FF2B5EF4-FFF2-40B4-BE49-F238E27FC236}">
                <a16:creationId xmlns:a16="http://schemas.microsoft.com/office/drawing/2014/main" id="{D5E581D8-0D89-499D-A182-43B81C57485F}"/>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056181" y="7284946"/>
            <a:ext cx="4079638" cy="3245649"/>
          </a:xfrm>
          <a:prstGeom prst="rect">
            <a:avLst/>
          </a:prstGeom>
          <a:noFill/>
          <a:extLst>
            <a:ext uri="{909E8E84-426E-40DD-AFC4-6F175D3DCCD1}">
              <a14:hiddenFill xmlns:a14="http://schemas.microsoft.com/office/drawing/2010/main">
                <a:solidFill>
                  <a:srgbClr val="FFFFFF"/>
                </a:solidFill>
              </a14:hiddenFill>
            </a:ext>
          </a:extLst>
        </p:spPr>
      </p:pic>
      <p:sp>
        <p:nvSpPr>
          <p:cNvPr id="76" name="PoljeZBesedilom 75">
            <a:extLst>
              <a:ext uri="{FF2B5EF4-FFF2-40B4-BE49-F238E27FC236}">
                <a16:creationId xmlns:a16="http://schemas.microsoft.com/office/drawing/2014/main" id="{F0FA8373-C3DC-43FA-91DA-467E0C611709}"/>
              </a:ext>
            </a:extLst>
          </p:cNvPr>
          <p:cNvSpPr txBox="1"/>
          <p:nvPr/>
        </p:nvSpPr>
        <p:spPr>
          <a:xfrm>
            <a:off x="5031325" y="7374609"/>
            <a:ext cx="3104494"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Shanghai</a:t>
            </a:r>
            <a:r>
              <a:rPr lang="sl-SI" dirty="0">
                <a:solidFill>
                  <a:srgbClr val="87C6CB"/>
                </a:solidFill>
                <a:latin typeface="Century Gothic" panose="020B0502020202020204" pitchFamily="34" charset="0"/>
              </a:rPr>
              <a:t> </a:t>
            </a:r>
            <a:r>
              <a:rPr lang="sl-SI" dirty="0" err="1">
                <a:solidFill>
                  <a:srgbClr val="87C6CB"/>
                </a:solidFill>
                <a:latin typeface="Century Gothic" panose="020B0502020202020204" pitchFamily="34" charset="0"/>
              </a:rPr>
              <a:t>tower</a:t>
            </a:r>
            <a:endParaRPr lang="sl-SI" dirty="0">
              <a:solidFill>
                <a:srgbClr val="87C6CB"/>
              </a:solidFill>
              <a:latin typeface="Century Gothic" panose="020B0502020202020204" pitchFamily="34" charset="0"/>
            </a:endParaRPr>
          </a:p>
        </p:txBody>
      </p:sp>
      <p:pic>
        <p:nvPicPr>
          <p:cNvPr id="77" name="Picture 6" descr="Shanghai Attractions">
            <a:extLst>
              <a:ext uri="{FF2B5EF4-FFF2-40B4-BE49-F238E27FC236}">
                <a16:creationId xmlns:a16="http://schemas.microsoft.com/office/drawing/2014/main" id="{83ADEF62-5870-4671-84EB-6B91CB44B12D}"/>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5496665" y="5936450"/>
            <a:ext cx="4079638" cy="3245650"/>
          </a:xfrm>
          <a:prstGeom prst="rect">
            <a:avLst/>
          </a:prstGeom>
          <a:noFill/>
          <a:extLst>
            <a:ext uri="{909E8E84-426E-40DD-AFC4-6F175D3DCCD1}">
              <a14:hiddenFill xmlns:a14="http://schemas.microsoft.com/office/drawing/2010/main">
                <a:solidFill>
                  <a:srgbClr val="FFFFFF"/>
                </a:solidFill>
              </a14:hiddenFill>
            </a:ext>
          </a:extLst>
        </p:spPr>
      </p:pic>
      <p:sp>
        <p:nvSpPr>
          <p:cNvPr id="78" name="PoljeZBesedilom 77">
            <a:extLst>
              <a:ext uri="{FF2B5EF4-FFF2-40B4-BE49-F238E27FC236}">
                <a16:creationId xmlns:a16="http://schemas.microsoft.com/office/drawing/2014/main" id="{CD9C237C-C76D-48BB-8B73-65A8D87229E2}"/>
              </a:ext>
            </a:extLst>
          </p:cNvPr>
          <p:cNvSpPr txBox="1"/>
          <p:nvPr/>
        </p:nvSpPr>
        <p:spPr>
          <a:xfrm>
            <a:off x="-5322492" y="5955732"/>
            <a:ext cx="3547820"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Shanghai</a:t>
            </a:r>
            <a:r>
              <a:rPr lang="sl-SI" dirty="0">
                <a:latin typeface="Century Gothic" panose="020B0502020202020204" pitchFamily="34" charset="0"/>
              </a:rPr>
              <a:t> ocean </a:t>
            </a:r>
            <a:r>
              <a:rPr lang="sl-SI" dirty="0" err="1">
                <a:latin typeface="Century Gothic" panose="020B0502020202020204" pitchFamily="34" charset="0"/>
              </a:rPr>
              <a:t>aquarium</a:t>
            </a:r>
            <a:endParaRPr lang="sl-SI" dirty="0">
              <a:latin typeface="Century Gothic" panose="020B0502020202020204" pitchFamily="34" charset="0"/>
            </a:endParaRPr>
          </a:p>
        </p:txBody>
      </p:sp>
      <p:pic>
        <p:nvPicPr>
          <p:cNvPr id="79" name="Picture 8" descr="Fengjing Water Town in Shanghai">
            <a:extLst>
              <a:ext uri="{FF2B5EF4-FFF2-40B4-BE49-F238E27FC236}">
                <a16:creationId xmlns:a16="http://schemas.microsoft.com/office/drawing/2014/main" id="{ACC79637-0E9A-453B-A9FF-00B168AFF0A9}"/>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l="15613" t="10151"/>
          <a:stretch/>
        </p:blipFill>
        <p:spPr bwMode="auto">
          <a:xfrm>
            <a:off x="13185666" y="4907750"/>
            <a:ext cx="3831665" cy="3245650"/>
          </a:xfrm>
          <a:prstGeom prst="rect">
            <a:avLst/>
          </a:prstGeom>
          <a:noFill/>
          <a:extLst>
            <a:ext uri="{909E8E84-426E-40DD-AFC4-6F175D3DCCD1}">
              <a14:hiddenFill xmlns:a14="http://schemas.microsoft.com/office/drawing/2010/main">
                <a:solidFill>
                  <a:srgbClr val="FFFFFF"/>
                </a:solidFill>
              </a14:hiddenFill>
            </a:ext>
          </a:extLst>
        </p:spPr>
      </p:pic>
      <p:sp>
        <p:nvSpPr>
          <p:cNvPr id="80" name="PoljeZBesedilom 79">
            <a:extLst>
              <a:ext uri="{FF2B5EF4-FFF2-40B4-BE49-F238E27FC236}">
                <a16:creationId xmlns:a16="http://schemas.microsoft.com/office/drawing/2014/main" id="{124D1DAA-1D50-4EBA-A874-1D70100172A7}"/>
              </a:ext>
            </a:extLst>
          </p:cNvPr>
          <p:cNvSpPr txBox="1"/>
          <p:nvPr/>
        </p:nvSpPr>
        <p:spPr>
          <a:xfrm>
            <a:off x="15042712" y="5050509"/>
            <a:ext cx="3104494" cy="369332"/>
          </a:xfrm>
          <a:prstGeom prst="rect">
            <a:avLst/>
          </a:prstGeom>
          <a:noFill/>
        </p:spPr>
        <p:txBody>
          <a:bodyPr wrap="square" rtlCol="0">
            <a:spAutoFit/>
          </a:bodyPr>
          <a:lstStyle/>
          <a:p>
            <a:r>
              <a:rPr lang="sl-SI" dirty="0" err="1">
                <a:solidFill>
                  <a:srgbClr val="87C6CB"/>
                </a:solidFill>
                <a:latin typeface="Century Gothic" panose="020B0502020202020204" pitchFamily="34" charset="0"/>
              </a:rPr>
              <a:t>Water</a:t>
            </a:r>
            <a:r>
              <a:rPr lang="sl-SI" dirty="0">
                <a:solidFill>
                  <a:srgbClr val="87C6CB"/>
                </a:solidFill>
                <a:latin typeface="Century Gothic" panose="020B0502020202020204" pitchFamily="34" charset="0"/>
              </a:rPr>
              <a:t> </a:t>
            </a:r>
            <a:r>
              <a:rPr lang="sl-SI" dirty="0" err="1">
                <a:solidFill>
                  <a:srgbClr val="87C6CB"/>
                </a:solidFill>
                <a:latin typeface="Century Gothic" panose="020B0502020202020204" pitchFamily="34" charset="0"/>
              </a:rPr>
              <a:t>town</a:t>
            </a:r>
            <a:endParaRPr lang="sl-SI" dirty="0">
              <a:solidFill>
                <a:srgbClr val="87C6CB"/>
              </a:solidFill>
              <a:latin typeface="Century Gothic" panose="020B0502020202020204" pitchFamily="34" charset="0"/>
            </a:endParaRPr>
          </a:p>
        </p:txBody>
      </p:sp>
      <p:pic>
        <p:nvPicPr>
          <p:cNvPr id="81" name="Picture 10" descr="Shanghai Attractions">
            <a:extLst>
              <a:ext uri="{FF2B5EF4-FFF2-40B4-BE49-F238E27FC236}">
                <a16:creationId xmlns:a16="http://schemas.microsoft.com/office/drawing/2014/main" id="{ED2BA7B6-0D0F-4E18-AFAC-8D708370572E}"/>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b="6232"/>
          <a:stretch/>
        </p:blipFill>
        <p:spPr bwMode="auto">
          <a:xfrm>
            <a:off x="11828414" y="-3656154"/>
            <a:ext cx="3831665" cy="2858393"/>
          </a:xfrm>
          <a:prstGeom prst="rect">
            <a:avLst/>
          </a:prstGeom>
          <a:noFill/>
          <a:extLst>
            <a:ext uri="{909E8E84-426E-40DD-AFC4-6F175D3DCCD1}">
              <a14:hiddenFill xmlns:a14="http://schemas.microsoft.com/office/drawing/2010/main">
                <a:solidFill>
                  <a:srgbClr val="FFFFFF"/>
                </a:solidFill>
              </a14:hiddenFill>
            </a:ext>
          </a:extLst>
        </p:spPr>
      </p:pic>
      <p:sp>
        <p:nvSpPr>
          <p:cNvPr id="82" name="PoljeZBesedilom 81">
            <a:extLst>
              <a:ext uri="{FF2B5EF4-FFF2-40B4-BE49-F238E27FC236}">
                <a16:creationId xmlns:a16="http://schemas.microsoft.com/office/drawing/2014/main" id="{B4A7BBDA-133B-45BB-8893-E057B5A156CE}"/>
              </a:ext>
            </a:extLst>
          </p:cNvPr>
          <p:cNvSpPr txBox="1"/>
          <p:nvPr/>
        </p:nvSpPr>
        <p:spPr>
          <a:xfrm>
            <a:off x="13549252" y="-3610976"/>
            <a:ext cx="3104494" cy="369332"/>
          </a:xfrm>
          <a:prstGeom prst="rect">
            <a:avLst/>
          </a:prstGeom>
          <a:noFill/>
        </p:spPr>
        <p:txBody>
          <a:bodyPr wrap="square" rtlCol="0">
            <a:spAutoFit/>
          </a:bodyPr>
          <a:lstStyle/>
          <a:p>
            <a:r>
              <a:rPr lang="sl-SI" dirty="0" err="1">
                <a:latin typeface="Century Gothic" panose="020B0502020202020204" pitchFamily="34" charset="0"/>
              </a:rPr>
              <a:t>Arts</a:t>
            </a:r>
            <a:r>
              <a:rPr lang="sl-SI" dirty="0">
                <a:latin typeface="Century Gothic" panose="020B0502020202020204" pitchFamily="34" charset="0"/>
              </a:rPr>
              <a:t> </a:t>
            </a:r>
            <a:r>
              <a:rPr lang="sl-SI" dirty="0" err="1">
                <a:latin typeface="Century Gothic" panose="020B0502020202020204" pitchFamily="34" charset="0"/>
              </a:rPr>
              <a:t>museum</a:t>
            </a:r>
            <a:endParaRPr lang="sl-SI" dirty="0">
              <a:latin typeface="Century Gothic" panose="020B0502020202020204" pitchFamily="34" charset="0"/>
            </a:endParaRPr>
          </a:p>
        </p:txBody>
      </p:sp>
      <p:pic>
        <p:nvPicPr>
          <p:cNvPr id="83" name="Picture 12" descr="Jinmao Tower">
            <a:extLst>
              <a:ext uri="{FF2B5EF4-FFF2-40B4-BE49-F238E27FC236}">
                <a16:creationId xmlns:a16="http://schemas.microsoft.com/office/drawing/2014/main" id="{4CEAB9F8-16F3-46F8-83C9-F96FC7B7FF17}"/>
              </a:ext>
            </a:extLst>
          </p:cNvPr>
          <p:cNvPicPr>
            <a:picLocks noChangeAspect="1" noChangeArrowheads="1"/>
          </p:cNvPicPr>
          <p:nvPr/>
        </p:nvPicPr>
        <p:blipFill rotWithShape="1">
          <a:blip r:embed="rId23">
            <a:extLst>
              <a:ext uri="{28A0092B-C50C-407E-A947-70E740481C1C}">
                <a14:useLocalDpi xmlns:a14="http://schemas.microsoft.com/office/drawing/2010/main" val="0"/>
              </a:ext>
            </a:extLst>
          </a:blip>
          <a:srcRect b="11932"/>
          <a:stretch/>
        </p:blipFill>
        <p:spPr bwMode="auto">
          <a:xfrm>
            <a:off x="3543045" y="-3824671"/>
            <a:ext cx="4079637" cy="2858393"/>
          </a:xfrm>
          <a:prstGeom prst="rect">
            <a:avLst/>
          </a:prstGeom>
          <a:noFill/>
          <a:extLst>
            <a:ext uri="{909E8E84-426E-40DD-AFC4-6F175D3DCCD1}">
              <a14:hiddenFill xmlns:a14="http://schemas.microsoft.com/office/drawing/2010/main">
                <a:solidFill>
                  <a:srgbClr val="FFFFFF"/>
                </a:solidFill>
              </a14:hiddenFill>
            </a:ext>
          </a:extLst>
        </p:spPr>
      </p:pic>
      <p:sp>
        <p:nvSpPr>
          <p:cNvPr id="84" name="PoljeZBesedilom 83">
            <a:extLst>
              <a:ext uri="{FF2B5EF4-FFF2-40B4-BE49-F238E27FC236}">
                <a16:creationId xmlns:a16="http://schemas.microsoft.com/office/drawing/2014/main" id="{043A2C05-6B99-47DD-8C1E-B623406EFC19}"/>
              </a:ext>
            </a:extLst>
          </p:cNvPr>
          <p:cNvSpPr txBox="1"/>
          <p:nvPr/>
        </p:nvSpPr>
        <p:spPr>
          <a:xfrm>
            <a:off x="4691300" y="-3824671"/>
            <a:ext cx="3104494" cy="369332"/>
          </a:xfrm>
          <a:prstGeom prst="rect">
            <a:avLst/>
          </a:prstGeom>
          <a:noFill/>
        </p:spPr>
        <p:txBody>
          <a:bodyPr wrap="square" rtlCol="0">
            <a:spAutoFit/>
          </a:bodyPr>
          <a:lstStyle/>
          <a:p>
            <a:r>
              <a:rPr lang="sl-SI" dirty="0" err="1">
                <a:latin typeface="Century Gothic" panose="020B0502020202020204" pitchFamily="34" charset="0"/>
              </a:rPr>
              <a:t>Jinmao</a:t>
            </a:r>
            <a:r>
              <a:rPr lang="sl-SI" dirty="0">
                <a:latin typeface="Century Gothic" panose="020B0502020202020204" pitchFamily="34" charset="0"/>
              </a:rPr>
              <a:t> </a:t>
            </a:r>
            <a:r>
              <a:rPr lang="sl-SI" dirty="0" err="1">
                <a:latin typeface="Century Gothic" panose="020B0502020202020204" pitchFamily="34" charset="0"/>
              </a:rPr>
              <a:t>tower</a:t>
            </a:r>
            <a:endParaRPr lang="sl-SI" dirty="0">
              <a:latin typeface="Century Gothic" panose="020B0502020202020204" pitchFamily="34" charset="0"/>
            </a:endParaRPr>
          </a:p>
        </p:txBody>
      </p:sp>
      <p:pic>
        <p:nvPicPr>
          <p:cNvPr id="65" name="Picture 6" descr="building, Great Wall of China Wallpapers HD / Desktop and Mobile Backgrounds">
            <a:extLst>
              <a:ext uri="{FF2B5EF4-FFF2-40B4-BE49-F238E27FC236}">
                <a16:creationId xmlns:a16="http://schemas.microsoft.com/office/drawing/2014/main" id="{A76ED372-775E-4462-BC06-AEEDA13F0BA3}"/>
              </a:ext>
            </a:extLst>
          </p:cNvPr>
          <p:cNvPicPr>
            <a:picLocks noChangeAspect="1" noChangeArrowheads="1"/>
          </p:cNvPicPr>
          <p:nvPr/>
        </p:nvPicPr>
        <p:blipFill rotWithShape="1">
          <a:blip r:embed="rId24">
            <a:extLst>
              <a:ext uri="{BEBA8EAE-BF5A-486C-A8C5-ECC9F3942E4B}">
                <a14:imgProps xmlns:a14="http://schemas.microsoft.com/office/drawing/2010/main">
                  <a14:imgLayer r:embed="rId25">
                    <a14:imgEffect>
                      <a14:backgroundRemoval t="10000" b="98000" l="2135" r="99063">
                        <a14:foregroundMark x1="521" y1="39167" x2="5313" y2="40083"/>
                        <a14:foregroundMark x1="5313" y1="40083" x2="8906" y2="44167"/>
                        <a14:foregroundMark x1="8906" y1="44167" x2="23333" y2="48750"/>
                        <a14:foregroundMark x1="23333" y1="48750" x2="23698" y2="49083"/>
                        <a14:foregroundMark x1="4635" y1="46333" x2="4844" y2="94000"/>
                        <a14:foregroundMark x1="4844" y1="94000" x2="6354" y2="94000"/>
                        <a14:foregroundMark x1="16146" y1="93333" x2="54531" y2="88083"/>
                        <a14:foregroundMark x1="54531" y1="88083" x2="72969" y2="88917"/>
                        <a14:foregroundMark x1="72969" y1="88917" x2="76719" y2="88083"/>
                        <a14:foregroundMark x1="83333" y1="90583" x2="91094" y2="85750"/>
                        <a14:foregroundMark x1="91094" y1="85750" x2="91823" y2="84417"/>
                        <a14:foregroundMark x1="96563" y1="40833" x2="99063" y2="85250"/>
                        <a14:foregroundMark x1="97865" y1="92500" x2="74844" y2="92667"/>
                        <a14:foregroundMark x1="59010" y1="95417" x2="74740" y2="98000"/>
                        <a14:foregroundMark x1="2656" y1="59500" x2="2135" y2="82333"/>
                      </a14:backgroundRemoval>
                    </a14:imgEffect>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34921"/>
          <a:stretch/>
        </p:blipFill>
        <p:spPr bwMode="auto">
          <a:xfrm>
            <a:off x="-863600" y="7884036"/>
            <a:ext cx="13614400" cy="5537603"/>
          </a:xfrm>
          <a:prstGeom prst="rect">
            <a:avLst/>
          </a:prstGeom>
          <a:noFill/>
          <a:extLst>
            <a:ext uri="{909E8E84-426E-40DD-AFC4-6F175D3DCCD1}">
              <a14:hiddenFill xmlns:a14="http://schemas.microsoft.com/office/drawing/2010/main">
                <a:solidFill>
                  <a:srgbClr val="FFFFFF"/>
                </a:solidFill>
              </a14:hiddenFill>
            </a:ext>
          </a:extLst>
        </p:spPr>
      </p:pic>
      <p:sp>
        <p:nvSpPr>
          <p:cNvPr id="66" name="PoljeZBesedilom 65">
            <a:extLst>
              <a:ext uri="{FF2B5EF4-FFF2-40B4-BE49-F238E27FC236}">
                <a16:creationId xmlns:a16="http://schemas.microsoft.com/office/drawing/2014/main" id="{A12328D9-6D84-4CB3-A630-3096641A7734}"/>
              </a:ext>
            </a:extLst>
          </p:cNvPr>
          <p:cNvSpPr txBox="1"/>
          <p:nvPr/>
        </p:nvSpPr>
        <p:spPr>
          <a:xfrm rot="1924877">
            <a:off x="8720465" y="870221"/>
            <a:ext cx="1603324" cy="338554"/>
          </a:xfrm>
          <a:prstGeom prst="rect">
            <a:avLst/>
          </a:prstGeom>
          <a:noFill/>
        </p:spPr>
        <p:txBody>
          <a:bodyPr wrap="none" rtlCol="0">
            <a:spAutoFit/>
          </a:bodyPr>
          <a:lstStyle/>
          <a:p>
            <a:r>
              <a:rPr lang="sl-SI" sz="1600" b="1" dirty="0">
                <a:latin typeface="Century Gothic" panose="020B0502020202020204" pitchFamily="34" charset="0"/>
              </a:rPr>
              <a:t>9.597.000 km² </a:t>
            </a:r>
          </a:p>
        </p:txBody>
      </p:sp>
      <p:cxnSp>
        <p:nvCxnSpPr>
          <p:cNvPr id="69" name="Raven puščični povezovalnik 68">
            <a:extLst>
              <a:ext uri="{FF2B5EF4-FFF2-40B4-BE49-F238E27FC236}">
                <a16:creationId xmlns:a16="http://schemas.microsoft.com/office/drawing/2014/main" id="{7F55C5D5-857E-40EF-8B08-0320ACB6C551}"/>
              </a:ext>
            </a:extLst>
          </p:cNvPr>
          <p:cNvCxnSpPr>
            <a:cxnSpLocks/>
          </p:cNvCxnSpPr>
          <p:nvPr/>
        </p:nvCxnSpPr>
        <p:spPr>
          <a:xfrm>
            <a:off x="10005357" y="1414230"/>
            <a:ext cx="233780" cy="16350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0" name="Raven puščični povezovalnik 69">
            <a:extLst>
              <a:ext uri="{FF2B5EF4-FFF2-40B4-BE49-F238E27FC236}">
                <a16:creationId xmlns:a16="http://schemas.microsoft.com/office/drawing/2014/main" id="{765D77E9-46F6-4773-B797-D2FFFD19A256}"/>
              </a:ext>
            </a:extLst>
          </p:cNvPr>
          <p:cNvCxnSpPr>
            <a:cxnSpLocks/>
            <a:stCxn id="66" idx="1"/>
          </p:cNvCxnSpPr>
          <p:nvPr/>
        </p:nvCxnSpPr>
        <p:spPr>
          <a:xfrm flipH="1" flipV="1">
            <a:off x="8657406" y="465346"/>
            <a:ext cx="185476" cy="1483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87" name="Picture 6" descr="Map slovenia isolated black Royalty Free Vector Image">
            <a:extLst>
              <a:ext uri="{FF2B5EF4-FFF2-40B4-BE49-F238E27FC236}">
                <a16:creationId xmlns:a16="http://schemas.microsoft.com/office/drawing/2014/main" id="{28E70CF9-9B4E-4059-9377-D8B0F8CCA09A}"/>
              </a:ext>
            </a:extLst>
          </p:cNvPr>
          <p:cNvPicPr>
            <a:picLocks noChangeAspect="1" noChangeArrowheads="1"/>
          </p:cNvPicPr>
          <p:nvPr/>
        </p:nvPicPr>
        <p:blipFill>
          <a:blip r:embed="rId26">
            <a:extLst>
              <a:ext uri="{BEBA8EAE-BF5A-486C-A8C5-ECC9F3942E4B}">
                <a14:imgProps xmlns:a14="http://schemas.microsoft.com/office/drawing/2010/main">
                  <a14:imgLayer r:embed="rId2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236932" y="165511"/>
            <a:ext cx="445274" cy="480896"/>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2" descr="Detailed Map Of New York State Stock Illustration - Download Image Now - New  York State, Map, Outline - iStock">
            <a:extLst>
              <a:ext uri="{FF2B5EF4-FFF2-40B4-BE49-F238E27FC236}">
                <a16:creationId xmlns:a16="http://schemas.microsoft.com/office/drawing/2014/main" id="{8A3EAFF1-E26D-4FB5-BA6D-A67F1D6D5F6A}"/>
              </a:ext>
            </a:extLst>
          </p:cNvPr>
          <p:cNvPicPr>
            <a:picLocks noChangeAspect="1" noChangeArrowheads="1"/>
          </p:cNvPicPr>
          <p:nvPr/>
        </p:nvPicPr>
        <p:blipFill>
          <a:blip r:embed="rId28">
            <a:biLevel thresh="75000"/>
            <a:extLst>
              <a:ext uri="{BEBA8EAE-BF5A-486C-A8C5-ECC9F3942E4B}">
                <a14:imgProps xmlns:a14="http://schemas.microsoft.com/office/drawing/2010/main">
                  <a14:imgLayer r:embed="rId29">
                    <a14:imgEffect>
                      <a14:backgroundRemoval t="8511" b="90000" l="7680" r="92484">
                        <a14:foregroundMark x1="61765" y1="8723" x2="61765" y2="8723"/>
                        <a14:foregroundMark x1="7843" y1="78511" x2="7843" y2="78511"/>
                        <a14:foregroundMark x1="81046" y1="88723" x2="81046" y2="88723"/>
                        <a14:foregroundMark x1="92484" y1="80213" x2="92484" y2="80213"/>
                        <a14:backgroundMark x1="74837" y1="93830" x2="74837" y2="93830"/>
                        <a14:backgroundMark x1="75817" y1="94681" x2="75817" y2="94681"/>
                        <a14:backgroundMark x1="75490" y1="93830" x2="75490" y2="93830"/>
                        <a14:backgroundMark x1="75817" y1="94255" x2="74837" y2="94255"/>
                        <a14:backgroundMark x1="76144" y1="95106" x2="75817" y2="93830"/>
                        <a14:backgroundMark x1="76144" y1="94681" x2="75163" y2="94681"/>
                        <a14:backgroundMark x1="76144" y1="94681" x2="75163" y2="94255"/>
                      </a14:backgroundRemoval>
                    </a14:imgEffect>
                  </a14:imgLayer>
                </a14:imgProps>
              </a:ext>
              <a:ext uri="{28A0092B-C50C-407E-A947-70E740481C1C}">
                <a14:useLocalDpi xmlns:a14="http://schemas.microsoft.com/office/drawing/2010/main" val="0"/>
              </a:ext>
            </a:extLst>
          </a:blip>
          <a:srcRect/>
          <a:stretch>
            <a:fillRect/>
          </a:stretch>
        </p:blipFill>
        <p:spPr bwMode="auto">
          <a:xfrm rot="602343">
            <a:off x="9433525" y="66575"/>
            <a:ext cx="1181750" cy="90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81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96"/>
                                        </p:tgtEl>
                                        <p:attrNameLst>
                                          <p:attrName>style.visibility</p:attrName>
                                        </p:attrNameLst>
                                      </p:cBhvr>
                                      <p:to>
                                        <p:strVal val="visible"/>
                                      </p:to>
                                    </p:set>
                                    <p:animEffect transition="in" filter="fade">
                                      <p:cBhvr>
                                        <p:cTn id="7" dur="500"/>
                                        <p:tgtEl>
                                          <p:spTgt spid="309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
                                        </p:tgtEl>
                                        <p:attrNameLst>
                                          <p:attrName>style.visibility</p:attrName>
                                        </p:attrNameLst>
                                      </p:cBhvr>
                                      <p:to>
                                        <p:strVal val="visible"/>
                                      </p:to>
                                    </p:set>
                                    <p:animEffect transition="in" filter="fade">
                                      <p:cBhvr>
                                        <p:cTn id="10" dur="500"/>
                                        <p:tgtEl>
                                          <p:spTgt spid="4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animEffect transition="in" filter="fade">
                                      <p:cBhvr>
                                        <p:cTn id="19" dur="500"/>
                                        <p:tgtEl>
                                          <p:spTgt spid="4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0"/>
                                        </p:tgtEl>
                                        <p:attrNameLst>
                                          <p:attrName>style.visibility</p:attrName>
                                        </p:attrNameLst>
                                      </p:cBhvr>
                                      <p:to>
                                        <p:strVal val="visible"/>
                                      </p:to>
                                    </p:set>
                                    <p:animEffect transition="in" filter="fade">
                                      <p:cBhvr>
                                        <p:cTn id="24" dur="500"/>
                                        <p:tgtEl>
                                          <p:spTgt spid="5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5"/>
                                        </p:tgtEl>
                                        <p:attrNameLst>
                                          <p:attrName>style.visibility</p:attrName>
                                        </p:attrNameLst>
                                      </p:cBhvr>
                                      <p:to>
                                        <p:strVal val="visible"/>
                                      </p:to>
                                    </p:set>
                                    <p:animEffect transition="in" filter="fade">
                                      <p:cBhvr>
                                        <p:cTn id="30" dur="500"/>
                                        <p:tgtEl>
                                          <p:spTgt spid="35"/>
                                        </p:tgtEl>
                                      </p:cBhvr>
                                    </p:animEffect>
                                  </p:childTnLst>
                                </p:cTn>
                              </p:par>
                              <p:par>
                                <p:cTn id="31" presetID="10" presetClass="entr" presetSubtype="0" fill="hold" nodeType="withEffect">
                                  <p:stCondLst>
                                    <p:cond delay="0"/>
                                  </p:stCondLst>
                                  <p:childTnLst>
                                    <p:set>
                                      <p:cBhvr>
                                        <p:cTn id="32" dur="1" fill="hold">
                                          <p:stCondLst>
                                            <p:cond delay="0"/>
                                          </p:stCondLst>
                                        </p:cTn>
                                        <p:tgtEl>
                                          <p:spTgt spid="7176"/>
                                        </p:tgtEl>
                                        <p:attrNameLst>
                                          <p:attrName>style.visibility</p:attrName>
                                        </p:attrNameLst>
                                      </p:cBhvr>
                                      <p:to>
                                        <p:strVal val="visible"/>
                                      </p:to>
                                    </p:set>
                                    <p:animEffect transition="in" filter="fade">
                                      <p:cBhvr>
                                        <p:cTn id="33" dur="500"/>
                                        <p:tgtEl>
                                          <p:spTgt spid="717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7"/>
                                        </p:tgtEl>
                                        <p:attrNameLst>
                                          <p:attrName>style.visibility</p:attrName>
                                        </p:attrNameLst>
                                      </p:cBhvr>
                                      <p:to>
                                        <p:strVal val="visible"/>
                                      </p:to>
                                    </p:set>
                                    <p:animEffect transition="in" filter="fade">
                                      <p:cBhvr>
                                        <p:cTn id="36" dur="500"/>
                                        <p:tgtEl>
                                          <p:spTgt spid="37"/>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49"/>
                                        </p:tgtEl>
                                        <p:attrNameLst>
                                          <p:attrName>style.visibility</p:attrName>
                                        </p:attrNameLst>
                                      </p:cBhvr>
                                      <p:to>
                                        <p:strVal val="visible"/>
                                      </p:to>
                                    </p:set>
                                    <p:animEffect transition="in" filter="fade">
                                      <p:cBhvr>
                                        <p:cTn id="41" dur="500"/>
                                        <p:tgtEl>
                                          <p:spTgt spid="49"/>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1"/>
                                        </p:tgtEl>
                                        <p:attrNameLst>
                                          <p:attrName>style.visibility</p:attrName>
                                        </p:attrNameLst>
                                      </p:cBhvr>
                                      <p:to>
                                        <p:strVal val="visible"/>
                                      </p:to>
                                    </p:set>
                                    <p:animEffect transition="in" filter="fade">
                                      <p:cBhvr>
                                        <p:cTn id="44" dur="500"/>
                                        <p:tgtEl>
                                          <p:spTgt spid="51"/>
                                        </p:tgtEl>
                                      </p:cBhvr>
                                    </p:animEffect>
                                  </p:childTnLst>
                                </p:cTn>
                              </p:par>
                              <p:par>
                                <p:cTn id="45" presetID="10" presetClass="entr" presetSubtype="0" fill="hold" nodeType="withEffect">
                                  <p:stCondLst>
                                    <p:cond delay="0"/>
                                  </p:stCondLst>
                                  <p:childTnLst>
                                    <p:set>
                                      <p:cBhvr>
                                        <p:cTn id="46" dur="1" fill="hold">
                                          <p:stCondLst>
                                            <p:cond delay="0"/>
                                          </p:stCondLst>
                                        </p:cTn>
                                        <p:tgtEl>
                                          <p:spTgt spid="57"/>
                                        </p:tgtEl>
                                        <p:attrNameLst>
                                          <p:attrName>style.visibility</p:attrName>
                                        </p:attrNameLst>
                                      </p:cBhvr>
                                      <p:to>
                                        <p:strVal val="visible"/>
                                      </p:to>
                                    </p:set>
                                    <p:animEffect transition="in" filter="fade">
                                      <p:cBhvr>
                                        <p:cTn id="47" dur="500"/>
                                        <p:tgtEl>
                                          <p:spTgt spid="57"/>
                                        </p:tgtEl>
                                      </p:cBhvr>
                                    </p:animEffect>
                                  </p:childTnLst>
                                </p:cTn>
                              </p:par>
                              <p:par>
                                <p:cTn id="48" presetID="10" presetClass="entr" presetSubtype="0" fill="hold" nodeType="withEffect">
                                  <p:stCondLst>
                                    <p:cond delay="0"/>
                                  </p:stCondLst>
                                  <p:childTnLst>
                                    <p:set>
                                      <p:cBhvr>
                                        <p:cTn id="49" dur="1" fill="hold">
                                          <p:stCondLst>
                                            <p:cond delay="0"/>
                                          </p:stCondLst>
                                        </p:cTn>
                                        <p:tgtEl>
                                          <p:spTgt spid="55"/>
                                        </p:tgtEl>
                                        <p:attrNameLst>
                                          <p:attrName>style.visibility</p:attrName>
                                        </p:attrNameLst>
                                      </p:cBhvr>
                                      <p:to>
                                        <p:strVal val="visible"/>
                                      </p:to>
                                    </p:set>
                                    <p:animEffect transition="in" filter="fade">
                                      <p:cBhvr>
                                        <p:cTn id="50" dur="500"/>
                                        <p:tgtEl>
                                          <p:spTgt spid="55"/>
                                        </p:tgtEl>
                                      </p:cBhvr>
                                    </p:animEffect>
                                  </p:childTnLst>
                                </p:cTn>
                              </p:par>
                              <p:par>
                                <p:cTn id="51" presetID="10" presetClass="entr" presetSubtype="0" fill="hold" nodeType="withEffect">
                                  <p:stCondLst>
                                    <p:cond delay="0"/>
                                  </p:stCondLst>
                                  <p:childTnLst>
                                    <p:set>
                                      <p:cBhvr>
                                        <p:cTn id="52" dur="1" fill="hold">
                                          <p:stCondLst>
                                            <p:cond delay="0"/>
                                          </p:stCondLst>
                                        </p:cTn>
                                        <p:tgtEl>
                                          <p:spTgt spid="58"/>
                                        </p:tgtEl>
                                        <p:attrNameLst>
                                          <p:attrName>style.visibility</p:attrName>
                                        </p:attrNameLst>
                                      </p:cBhvr>
                                      <p:to>
                                        <p:strVal val="visible"/>
                                      </p:to>
                                    </p:set>
                                    <p:animEffect transition="in" filter="fade">
                                      <p:cBhvr>
                                        <p:cTn id="53" dur="500"/>
                                        <p:tgtEl>
                                          <p:spTgt spid="58"/>
                                        </p:tgtEl>
                                      </p:cBhvr>
                                    </p:animEffect>
                                  </p:childTnLst>
                                </p:cTn>
                              </p:par>
                              <p:par>
                                <p:cTn id="54" presetID="10" presetClass="entr" presetSubtype="0" fill="hold" nodeType="withEffect">
                                  <p:stCondLst>
                                    <p:cond delay="0"/>
                                  </p:stCondLst>
                                  <p:childTnLst>
                                    <p:set>
                                      <p:cBhvr>
                                        <p:cTn id="55" dur="1" fill="hold">
                                          <p:stCondLst>
                                            <p:cond delay="0"/>
                                          </p:stCondLst>
                                        </p:cTn>
                                        <p:tgtEl>
                                          <p:spTgt spid="56"/>
                                        </p:tgtEl>
                                        <p:attrNameLst>
                                          <p:attrName>style.visibility</p:attrName>
                                        </p:attrNameLst>
                                      </p:cBhvr>
                                      <p:to>
                                        <p:strVal val="visible"/>
                                      </p:to>
                                    </p:set>
                                    <p:animEffect transition="in" filter="fade">
                                      <p:cBhvr>
                                        <p:cTn id="56" dur="500"/>
                                        <p:tgtEl>
                                          <p:spTgt spid="56"/>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64"/>
                                        </p:tgtEl>
                                        <p:attrNameLst>
                                          <p:attrName>style.visibility</p:attrName>
                                        </p:attrNameLst>
                                      </p:cBhvr>
                                      <p:to>
                                        <p:strVal val="visible"/>
                                      </p:to>
                                    </p:set>
                                    <p:animEffect transition="in" filter="fade">
                                      <p:cBhvr>
                                        <p:cTn id="64" dur="500"/>
                                        <p:tgtEl>
                                          <p:spTgt spid="64"/>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39"/>
                                        </p:tgtEl>
                                        <p:attrNameLst>
                                          <p:attrName>style.visibility</p:attrName>
                                        </p:attrNameLst>
                                      </p:cBhvr>
                                      <p:to>
                                        <p:strVal val="visible"/>
                                      </p:to>
                                    </p:set>
                                    <p:animEffect transition="in" filter="fade">
                                      <p:cBhvr>
                                        <p:cTn id="67" dur="500"/>
                                        <p:tgtEl>
                                          <p:spTgt spid="3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67"/>
                                        </p:tgtEl>
                                        <p:attrNameLst>
                                          <p:attrName>style.visibility</p:attrName>
                                        </p:attrNameLst>
                                      </p:cBhvr>
                                      <p:to>
                                        <p:strVal val="visible"/>
                                      </p:to>
                                    </p:set>
                                    <p:animEffect transition="in" filter="fade">
                                      <p:cBhvr>
                                        <p:cTn id="72" dur="500"/>
                                        <p:tgtEl>
                                          <p:spTgt spid="67"/>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fade">
                                      <p:cBhvr>
                                        <p:cTn id="75"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8" grpId="0" animBg="1"/>
      <p:bldP spid="11" grpId="0" animBg="1"/>
      <p:bldP spid="42" grpId="0"/>
      <p:bldP spid="43" grpId="0" animBg="1"/>
      <p:bldP spid="44" grpId="0"/>
      <p:bldP spid="49" grpId="0" animBg="1"/>
      <p:bldP spid="50" grpId="0"/>
      <p:bldP spid="51" grpId="0"/>
      <p:bldP spid="35" grpId="0"/>
      <p:bldP spid="37" grpId="0"/>
      <p:bldP spid="39" grpId="0"/>
      <p:bldP spid="13" grpId="0" animBg="1"/>
      <p:bldP spid="6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4112" name="Picture 16" descr="Stylized simple outline map of China icon. Blue sketch map of China vector  illustration 8717307 Vector Art at Vecteezy">
            <a:extLst>
              <a:ext uri="{FF2B5EF4-FFF2-40B4-BE49-F238E27FC236}">
                <a16:creationId xmlns:a16="http://schemas.microsoft.com/office/drawing/2014/main" id="{9887D3E6-4B19-427A-964C-155786CBBCAA}"/>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1328810" y="323724"/>
            <a:ext cx="9534378" cy="6503745"/>
          </a:xfrm>
          <a:prstGeom prst="rect">
            <a:avLst/>
          </a:prstGeom>
          <a:noFill/>
          <a:extLst>
            <a:ext uri="{909E8E84-426E-40DD-AFC4-6F175D3DCCD1}">
              <a14:hiddenFill xmlns:a14="http://schemas.microsoft.com/office/drawing/2010/main">
                <a:solidFill>
                  <a:srgbClr val="FFFFFF"/>
                </a:solidFill>
              </a14:hiddenFill>
            </a:ext>
          </a:extLst>
        </p:spPr>
      </p:pic>
      <p:sp>
        <p:nvSpPr>
          <p:cNvPr id="67" name="Prostoročno: oblika 66">
            <a:extLst>
              <a:ext uri="{FF2B5EF4-FFF2-40B4-BE49-F238E27FC236}">
                <a16:creationId xmlns:a16="http://schemas.microsoft.com/office/drawing/2014/main" id="{AEB7EC70-3881-4337-A467-689BB304E3C1}"/>
              </a:ext>
            </a:extLst>
          </p:cNvPr>
          <p:cNvSpPr/>
          <p:nvPr/>
        </p:nvSpPr>
        <p:spPr>
          <a:xfrm>
            <a:off x="7942128" y="2424349"/>
            <a:ext cx="954157" cy="821723"/>
          </a:xfrm>
          <a:custGeom>
            <a:avLst/>
            <a:gdLst>
              <a:gd name="connsiteX0" fmla="*/ 954157 w 954157"/>
              <a:gd name="connsiteY0" fmla="*/ 106105 h 821723"/>
              <a:gd name="connsiteX1" fmla="*/ 781879 w 954157"/>
              <a:gd name="connsiteY1" fmla="*/ 79601 h 821723"/>
              <a:gd name="connsiteX2" fmla="*/ 636105 w 954157"/>
              <a:gd name="connsiteY2" fmla="*/ 66349 h 821723"/>
              <a:gd name="connsiteX3" fmla="*/ 490331 w 954157"/>
              <a:gd name="connsiteY3" fmla="*/ 88 h 821723"/>
              <a:gd name="connsiteX4" fmla="*/ 344557 w 954157"/>
              <a:gd name="connsiteY4" fmla="*/ 53097 h 821723"/>
              <a:gd name="connsiteX5" fmla="*/ 212035 w 954157"/>
              <a:gd name="connsiteY5" fmla="*/ 92853 h 821723"/>
              <a:gd name="connsiteX6" fmla="*/ 79513 w 954157"/>
              <a:gd name="connsiteY6" fmla="*/ 318140 h 821723"/>
              <a:gd name="connsiteX7" fmla="*/ 0 w 954157"/>
              <a:gd name="connsiteY7" fmla="*/ 543427 h 821723"/>
              <a:gd name="connsiteX8" fmla="*/ 79513 w 954157"/>
              <a:gd name="connsiteY8" fmla="*/ 689201 h 821723"/>
              <a:gd name="connsiteX9" fmla="*/ 13253 w 954157"/>
              <a:gd name="connsiteY9" fmla="*/ 821723 h 82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4157" h="821723">
                <a:moveTo>
                  <a:pt x="954157" y="106105"/>
                </a:moveTo>
                <a:cubicBezTo>
                  <a:pt x="894522" y="96166"/>
                  <a:pt x="834888" y="86227"/>
                  <a:pt x="781879" y="79601"/>
                </a:cubicBezTo>
                <a:cubicBezTo>
                  <a:pt x="728870" y="72975"/>
                  <a:pt x="684696" y="79601"/>
                  <a:pt x="636105" y="66349"/>
                </a:cubicBezTo>
                <a:cubicBezTo>
                  <a:pt x="587514" y="53097"/>
                  <a:pt x="538922" y="2297"/>
                  <a:pt x="490331" y="88"/>
                </a:cubicBezTo>
                <a:cubicBezTo>
                  <a:pt x="441740" y="-2121"/>
                  <a:pt x="390940" y="37636"/>
                  <a:pt x="344557" y="53097"/>
                </a:cubicBezTo>
                <a:cubicBezTo>
                  <a:pt x="298174" y="68558"/>
                  <a:pt x="256209" y="48679"/>
                  <a:pt x="212035" y="92853"/>
                </a:cubicBezTo>
                <a:cubicBezTo>
                  <a:pt x="167861" y="137027"/>
                  <a:pt x="114852" y="243044"/>
                  <a:pt x="79513" y="318140"/>
                </a:cubicBezTo>
                <a:cubicBezTo>
                  <a:pt x="44174" y="393236"/>
                  <a:pt x="0" y="481584"/>
                  <a:pt x="0" y="543427"/>
                </a:cubicBezTo>
                <a:cubicBezTo>
                  <a:pt x="0" y="605270"/>
                  <a:pt x="77304" y="642818"/>
                  <a:pt x="79513" y="689201"/>
                </a:cubicBezTo>
                <a:cubicBezTo>
                  <a:pt x="81722" y="735584"/>
                  <a:pt x="47487" y="778653"/>
                  <a:pt x="13253" y="821723"/>
                </a:cubicBezTo>
              </a:path>
            </a:pathLst>
          </a:custGeom>
          <a:noFill/>
          <a:ln w="38100">
            <a:solidFill>
              <a:schemeClr val="bg1"/>
            </a:solidFill>
          </a:ln>
          <a:effectLst>
            <a:glow rad="101600">
              <a:srgbClr val="FF000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8" name="Prostoročno: oblika 67">
            <a:extLst>
              <a:ext uri="{FF2B5EF4-FFF2-40B4-BE49-F238E27FC236}">
                <a16:creationId xmlns:a16="http://schemas.microsoft.com/office/drawing/2014/main" id="{5415ED47-B9CE-4607-99F2-173B5629C1EA}"/>
              </a:ext>
            </a:extLst>
          </p:cNvPr>
          <p:cNvSpPr/>
          <p:nvPr/>
        </p:nvSpPr>
        <p:spPr>
          <a:xfrm rot="21372727">
            <a:off x="5358115" y="2539204"/>
            <a:ext cx="3048000" cy="774941"/>
          </a:xfrm>
          <a:custGeom>
            <a:avLst/>
            <a:gdLst>
              <a:gd name="connsiteX0" fmla="*/ 0 w 3048000"/>
              <a:gd name="connsiteY0" fmla="*/ 68811 h 774941"/>
              <a:gd name="connsiteX1" fmla="*/ 119269 w 3048000"/>
              <a:gd name="connsiteY1" fmla="*/ 188081 h 774941"/>
              <a:gd name="connsiteX2" fmla="*/ 251791 w 3048000"/>
              <a:gd name="connsiteY2" fmla="*/ 148324 h 774941"/>
              <a:gd name="connsiteX3" fmla="*/ 331304 w 3048000"/>
              <a:gd name="connsiteY3" fmla="*/ 174828 h 774941"/>
              <a:gd name="connsiteX4" fmla="*/ 331304 w 3048000"/>
              <a:gd name="connsiteY4" fmla="*/ 267594 h 774941"/>
              <a:gd name="connsiteX5" fmla="*/ 384313 w 3048000"/>
              <a:gd name="connsiteY5" fmla="*/ 400115 h 774941"/>
              <a:gd name="connsiteX6" fmla="*/ 503583 w 3048000"/>
              <a:gd name="connsiteY6" fmla="*/ 492881 h 774941"/>
              <a:gd name="connsiteX7" fmla="*/ 649356 w 3048000"/>
              <a:gd name="connsiteY7" fmla="*/ 506133 h 774941"/>
              <a:gd name="connsiteX8" fmla="*/ 887896 w 3048000"/>
              <a:gd name="connsiteY8" fmla="*/ 426620 h 774941"/>
              <a:gd name="connsiteX9" fmla="*/ 1007165 w 3048000"/>
              <a:gd name="connsiteY9" fmla="*/ 426620 h 774941"/>
              <a:gd name="connsiteX10" fmla="*/ 967409 w 3048000"/>
              <a:gd name="connsiteY10" fmla="*/ 612150 h 774941"/>
              <a:gd name="connsiteX11" fmla="*/ 1020417 w 3048000"/>
              <a:gd name="connsiteY11" fmla="*/ 704915 h 774941"/>
              <a:gd name="connsiteX12" fmla="*/ 1219200 w 3048000"/>
              <a:gd name="connsiteY12" fmla="*/ 704915 h 774941"/>
              <a:gd name="connsiteX13" fmla="*/ 1325217 w 3048000"/>
              <a:gd name="connsiteY13" fmla="*/ 598898 h 774941"/>
              <a:gd name="connsiteX14" fmla="*/ 1444487 w 3048000"/>
              <a:gd name="connsiteY14" fmla="*/ 479628 h 774941"/>
              <a:gd name="connsiteX15" fmla="*/ 1510748 w 3048000"/>
              <a:gd name="connsiteY15" fmla="*/ 545889 h 774941"/>
              <a:gd name="connsiteX16" fmla="*/ 1537252 w 3048000"/>
              <a:gd name="connsiteY16" fmla="*/ 731420 h 774941"/>
              <a:gd name="connsiteX17" fmla="*/ 1669774 w 3048000"/>
              <a:gd name="connsiteY17" fmla="*/ 771176 h 774941"/>
              <a:gd name="connsiteX18" fmla="*/ 1762539 w 3048000"/>
              <a:gd name="connsiteY18" fmla="*/ 665159 h 774941"/>
              <a:gd name="connsiteX19" fmla="*/ 1775791 w 3048000"/>
              <a:gd name="connsiteY19" fmla="*/ 638655 h 774941"/>
              <a:gd name="connsiteX20" fmla="*/ 1934817 w 3048000"/>
              <a:gd name="connsiteY20" fmla="*/ 492881 h 774941"/>
              <a:gd name="connsiteX21" fmla="*/ 2146852 w 3048000"/>
              <a:gd name="connsiteY21" fmla="*/ 373611 h 774941"/>
              <a:gd name="connsiteX22" fmla="*/ 2319130 w 3048000"/>
              <a:gd name="connsiteY22" fmla="*/ 267594 h 774941"/>
              <a:gd name="connsiteX23" fmla="*/ 2531165 w 3048000"/>
              <a:gd name="connsiteY23" fmla="*/ 135072 h 774941"/>
              <a:gd name="connsiteX24" fmla="*/ 2716696 w 3048000"/>
              <a:gd name="connsiteY24" fmla="*/ 29055 h 774941"/>
              <a:gd name="connsiteX25" fmla="*/ 2915478 w 3048000"/>
              <a:gd name="connsiteY25" fmla="*/ 2550 h 774941"/>
              <a:gd name="connsiteX26" fmla="*/ 3048000 w 3048000"/>
              <a:gd name="connsiteY26" fmla="*/ 2550 h 77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048000" h="774941">
                <a:moveTo>
                  <a:pt x="0" y="68811"/>
                </a:moveTo>
                <a:cubicBezTo>
                  <a:pt x="38652" y="121820"/>
                  <a:pt x="77304" y="174829"/>
                  <a:pt x="119269" y="188081"/>
                </a:cubicBezTo>
                <a:cubicBezTo>
                  <a:pt x="161234" y="201333"/>
                  <a:pt x="216452" y="150533"/>
                  <a:pt x="251791" y="148324"/>
                </a:cubicBezTo>
                <a:cubicBezTo>
                  <a:pt x="287130" y="146115"/>
                  <a:pt x="318052" y="154950"/>
                  <a:pt x="331304" y="174828"/>
                </a:cubicBezTo>
                <a:cubicBezTo>
                  <a:pt x="344556" y="194706"/>
                  <a:pt x="322469" y="230046"/>
                  <a:pt x="331304" y="267594"/>
                </a:cubicBezTo>
                <a:cubicBezTo>
                  <a:pt x="340139" y="305142"/>
                  <a:pt x="355600" y="362567"/>
                  <a:pt x="384313" y="400115"/>
                </a:cubicBezTo>
                <a:cubicBezTo>
                  <a:pt x="413026" y="437663"/>
                  <a:pt x="459409" y="475211"/>
                  <a:pt x="503583" y="492881"/>
                </a:cubicBezTo>
                <a:cubicBezTo>
                  <a:pt x="547757" y="510551"/>
                  <a:pt x="585304" y="517177"/>
                  <a:pt x="649356" y="506133"/>
                </a:cubicBezTo>
                <a:cubicBezTo>
                  <a:pt x="713408" y="495090"/>
                  <a:pt x="828261" y="439872"/>
                  <a:pt x="887896" y="426620"/>
                </a:cubicBezTo>
                <a:cubicBezTo>
                  <a:pt x="947531" y="413368"/>
                  <a:pt x="993913" y="395698"/>
                  <a:pt x="1007165" y="426620"/>
                </a:cubicBezTo>
                <a:cubicBezTo>
                  <a:pt x="1020417" y="457542"/>
                  <a:pt x="965200" y="565768"/>
                  <a:pt x="967409" y="612150"/>
                </a:cubicBezTo>
                <a:cubicBezTo>
                  <a:pt x="969618" y="658532"/>
                  <a:pt x="978452" y="689454"/>
                  <a:pt x="1020417" y="704915"/>
                </a:cubicBezTo>
                <a:cubicBezTo>
                  <a:pt x="1062382" y="720376"/>
                  <a:pt x="1168400" y="722584"/>
                  <a:pt x="1219200" y="704915"/>
                </a:cubicBezTo>
                <a:cubicBezTo>
                  <a:pt x="1270000" y="687246"/>
                  <a:pt x="1325217" y="598898"/>
                  <a:pt x="1325217" y="598898"/>
                </a:cubicBezTo>
                <a:cubicBezTo>
                  <a:pt x="1362765" y="561350"/>
                  <a:pt x="1413565" y="488463"/>
                  <a:pt x="1444487" y="479628"/>
                </a:cubicBezTo>
                <a:cubicBezTo>
                  <a:pt x="1475409" y="470793"/>
                  <a:pt x="1495287" y="503924"/>
                  <a:pt x="1510748" y="545889"/>
                </a:cubicBezTo>
                <a:cubicBezTo>
                  <a:pt x="1526209" y="587854"/>
                  <a:pt x="1510748" y="693872"/>
                  <a:pt x="1537252" y="731420"/>
                </a:cubicBezTo>
                <a:cubicBezTo>
                  <a:pt x="1563756" y="768968"/>
                  <a:pt x="1632226" y="782220"/>
                  <a:pt x="1669774" y="771176"/>
                </a:cubicBezTo>
                <a:cubicBezTo>
                  <a:pt x="1707322" y="760133"/>
                  <a:pt x="1762539" y="665159"/>
                  <a:pt x="1762539" y="665159"/>
                </a:cubicBezTo>
                <a:cubicBezTo>
                  <a:pt x="1780208" y="643072"/>
                  <a:pt x="1747078" y="667368"/>
                  <a:pt x="1775791" y="638655"/>
                </a:cubicBezTo>
                <a:cubicBezTo>
                  <a:pt x="1804504" y="609942"/>
                  <a:pt x="1872974" y="537055"/>
                  <a:pt x="1934817" y="492881"/>
                </a:cubicBezTo>
                <a:cubicBezTo>
                  <a:pt x="1996660" y="448707"/>
                  <a:pt x="2082800" y="411159"/>
                  <a:pt x="2146852" y="373611"/>
                </a:cubicBezTo>
                <a:cubicBezTo>
                  <a:pt x="2210904" y="336063"/>
                  <a:pt x="2319130" y="267594"/>
                  <a:pt x="2319130" y="267594"/>
                </a:cubicBezTo>
                <a:cubicBezTo>
                  <a:pt x="2383182" y="227838"/>
                  <a:pt x="2464904" y="174828"/>
                  <a:pt x="2531165" y="135072"/>
                </a:cubicBezTo>
                <a:cubicBezTo>
                  <a:pt x="2597426" y="95316"/>
                  <a:pt x="2652644" y="51142"/>
                  <a:pt x="2716696" y="29055"/>
                </a:cubicBezTo>
                <a:cubicBezTo>
                  <a:pt x="2780748" y="6968"/>
                  <a:pt x="2860261" y="6967"/>
                  <a:pt x="2915478" y="2550"/>
                </a:cubicBezTo>
                <a:cubicBezTo>
                  <a:pt x="2970695" y="-1868"/>
                  <a:pt x="3009347" y="341"/>
                  <a:pt x="3048000" y="2550"/>
                </a:cubicBezTo>
              </a:path>
            </a:pathLst>
          </a:custGeom>
          <a:noFill/>
          <a:ln w="38100">
            <a:solidFill>
              <a:schemeClr val="bg1"/>
            </a:solidFill>
          </a:ln>
          <a:effectLst>
            <a:glow rad="63500">
              <a:srgbClr val="FF0000">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27" name="PoljeZBesedilom 26">
            <a:extLst>
              <a:ext uri="{FF2B5EF4-FFF2-40B4-BE49-F238E27FC236}">
                <a16:creationId xmlns:a16="http://schemas.microsoft.com/office/drawing/2014/main" id="{6C9BEF1F-4E5E-4978-B9B0-2DDFC2A6A13A}"/>
              </a:ext>
            </a:extLst>
          </p:cNvPr>
          <p:cNvSpPr txBox="1"/>
          <p:nvPr/>
        </p:nvSpPr>
        <p:spPr>
          <a:xfrm>
            <a:off x="7479513" y="2509575"/>
            <a:ext cx="1043876" cy="369332"/>
          </a:xfrm>
          <a:prstGeom prst="rect">
            <a:avLst/>
          </a:prstGeom>
          <a:noFill/>
        </p:spPr>
        <p:txBody>
          <a:bodyPr wrap="none" rtlCol="0">
            <a:spAutoFit/>
          </a:bodyPr>
          <a:lstStyle/>
          <a:p>
            <a:r>
              <a:rPr lang="sl-SI" b="1" dirty="0">
                <a:highlight>
                  <a:srgbClr val="FFFF00"/>
                </a:highlight>
                <a:latin typeface="Century Gothic" panose="020B0502020202020204" pitchFamily="34" charset="0"/>
              </a:rPr>
              <a:t>BEIJING</a:t>
            </a:r>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41" name="Slika 40" descr="Slika, ki vsebuje besede zunanje, noč, mesto, svetlo&#10;&#10;Opis je samodejno ustvarjen">
            <a:extLst>
              <a:ext uri="{FF2B5EF4-FFF2-40B4-BE49-F238E27FC236}">
                <a16:creationId xmlns:a16="http://schemas.microsoft.com/office/drawing/2014/main" id="{5576B843-1DE3-44BE-B987-41BBC6ACD654}"/>
              </a:ext>
            </a:extLst>
          </p:cNvPr>
          <p:cNvPicPr>
            <a:picLocks noChangeAspect="1"/>
          </p:cNvPicPr>
          <p:nvPr/>
        </p:nvPicPr>
        <p:blipFill rotWithShape="1">
          <a:blip r:embed="rId4">
            <a:extLst>
              <a:ext uri="{28A0092B-C50C-407E-A947-70E740481C1C}">
                <a14:useLocalDpi xmlns:a14="http://schemas.microsoft.com/office/drawing/2010/main" val="0"/>
              </a:ext>
            </a:extLst>
          </a:blip>
          <a:srcRect t="15746"/>
          <a:stretch/>
        </p:blipFill>
        <p:spPr>
          <a:xfrm>
            <a:off x="8043827" y="3846006"/>
            <a:ext cx="825011" cy="463981"/>
          </a:xfrm>
          <a:prstGeom prst="rect">
            <a:avLst/>
          </a:prstGeom>
        </p:spPr>
      </p:pic>
      <p:pic>
        <p:nvPicPr>
          <p:cNvPr id="3090" name="Picture 18" descr="Vector Library Library Pins Clipart Map Pin - Google Map Pin Yellow - Free  Transparent PNG Download - PNGkey">
            <a:extLst>
              <a:ext uri="{FF2B5EF4-FFF2-40B4-BE49-F238E27FC236}">
                <a16:creationId xmlns:a16="http://schemas.microsoft.com/office/drawing/2014/main" id="{EBFF92C5-0ACA-491E-9B5D-39FAA752DC34}"/>
              </a:ext>
            </a:extLst>
          </p:cNvPr>
          <p:cNvPicPr>
            <a:picLocks noChangeAspect="1" noChangeArrowheads="1"/>
          </p:cNvPicPr>
          <p:nvPr/>
        </p:nvPicPr>
        <p:blipFill>
          <a:blip r:embed="rId5">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rot="1812089">
            <a:off x="8108935" y="1916619"/>
            <a:ext cx="773993" cy="636185"/>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18" descr="Vector Library Library Pins Clipart Map Pin - Google Map Pin Yellow - Free  Transparent PNG Download - PNGkey">
            <a:extLst>
              <a:ext uri="{FF2B5EF4-FFF2-40B4-BE49-F238E27FC236}">
                <a16:creationId xmlns:a16="http://schemas.microsoft.com/office/drawing/2014/main" id="{C491FA3E-C1DA-41E0-AE3A-40991CAD1F10}"/>
              </a:ext>
            </a:extLst>
          </p:cNvPr>
          <p:cNvPicPr>
            <a:picLocks noChangeAspect="1" noChangeArrowheads="1"/>
          </p:cNvPicPr>
          <p:nvPr/>
        </p:nvPicPr>
        <p:blipFill>
          <a:blip r:embed="rId5">
            <a:clrChange>
              <a:clrFrom>
                <a:srgbClr val="F6F6F6"/>
              </a:clrFrom>
              <a:clrTo>
                <a:srgbClr val="F6F6F6">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rot="1552340">
            <a:off x="8763483" y="3706554"/>
            <a:ext cx="773993" cy="636185"/>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Brezplačni Cliparti za Boy Stick, Prenesite brezplačne grafike, brezplačne  grafike - Drugo">
            <a:extLst>
              <a:ext uri="{FF2B5EF4-FFF2-40B4-BE49-F238E27FC236}">
                <a16:creationId xmlns:a16="http://schemas.microsoft.com/office/drawing/2014/main" id="{2185A820-089C-464F-A226-0F0958EDE630}"/>
              </a:ext>
            </a:extLst>
          </p:cNvPr>
          <p:cNvPicPr>
            <a:picLocks noChangeAspect="1" noChangeArrowheads="1"/>
          </p:cNvPicPr>
          <p:nvPr/>
        </p:nvPicPr>
        <p:blipFill>
          <a:blip r:embed="rId6">
            <a:clrChange>
              <a:clrFrom>
                <a:srgbClr val="FEFFFF"/>
              </a:clrFrom>
              <a:clrTo>
                <a:srgbClr val="FEFFFF">
                  <a:alpha val="0"/>
                </a:srgbClr>
              </a:clrTo>
            </a:clrChange>
            <a:extLst>
              <a:ext uri="{28A0092B-C50C-407E-A947-70E740481C1C}">
                <a14:useLocalDpi xmlns:a14="http://schemas.microsoft.com/office/drawing/2010/main" val="0"/>
              </a:ext>
            </a:extLst>
          </a:blip>
          <a:srcRect/>
          <a:stretch>
            <a:fillRect/>
          </a:stretch>
        </p:blipFill>
        <p:spPr bwMode="auto">
          <a:xfrm rot="21368623">
            <a:off x="5494394" y="4284561"/>
            <a:ext cx="1203209" cy="1590145"/>
          </a:xfrm>
          <a:prstGeom prst="rect">
            <a:avLst/>
          </a:prstGeom>
          <a:noFill/>
          <a:extLst>
            <a:ext uri="{909E8E84-426E-40DD-AFC4-6F175D3DCCD1}">
              <a14:hiddenFill xmlns:a14="http://schemas.microsoft.com/office/drawing/2010/main">
                <a:solidFill>
                  <a:srgbClr val="FFFFFF"/>
                </a:solidFill>
              </a14:hiddenFill>
            </a:ext>
          </a:extLst>
        </p:spPr>
      </p:pic>
      <p:sp>
        <p:nvSpPr>
          <p:cNvPr id="11" name="Oblaček govora: pravokotnik z zaobljenimi vogali 10">
            <a:extLst>
              <a:ext uri="{FF2B5EF4-FFF2-40B4-BE49-F238E27FC236}">
                <a16:creationId xmlns:a16="http://schemas.microsoft.com/office/drawing/2014/main" id="{B21EFFF7-527B-456B-AAE5-12C826A66B3C}"/>
              </a:ext>
            </a:extLst>
          </p:cNvPr>
          <p:cNvSpPr/>
          <p:nvPr/>
        </p:nvSpPr>
        <p:spPr>
          <a:xfrm>
            <a:off x="6244530" y="3595602"/>
            <a:ext cx="1519665" cy="593900"/>
          </a:xfrm>
          <a:custGeom>
            <a:avLst/>
            <a:gdLst>
              <a:gd name="connsiteX0" fmla="*/ 0 w 1519665"/>
              <a:gd name="connsiteY0" fmla="*/ 98985 h 593900"/>
              <a:gd name="connsiteX1" fmla="*/ 98985 w 1519665"/>
              <a:gd name="connsiteY1" fmla="*/ 0 h 593900"/>
              <a:gd name="connsiteX2" fmla="*/ 253278 w 1519665"/>
              <a:gd name="connsiteY2" fmla="*/ 0 h 593900"/>
              <a:gd name="connsiteX3" fmla="*/ 253278 w 1519665"/>
              <a:gd name="connsiteY3" fmla="*/ 0 h 593900"/>
              <a:gd name="connsiteX4" fmla="*/ 633194 w 1519665"/>
              <a:gd name="connsiteY4" fmla="*/ 0 h 593900"/>
              <a:gd name="connsiteX5" fmla="*/ 1011187 w 1519665"/>
              <a:gd name="connsiteY5" fmla="*/ 0 h 593900"/>
              <a:gd name="connsiteX6" fmla="*/ 1420680 w 1519665"/>
              <a:gd name="connsiteY6" fmla="*/ 0 h 593900"/>
              <a:gd name="connsiteX7" fmla="*/ 1519665 w 1519665"/>
              <a:gd name="connsiteY7" fmla="*/ 98985 h 593900"/>
              <a:gd name="connsiteX8" fmla="*/ 1519665 w 1519665"/>
              <a:gd name="connsiteY8" fmla="*/ 346442 h 593900"/>
              <a:gd name="connsiteX9" fmla="*/ 1519665 w 1519665"/>
              <a:gd name="connsiteY9" fmla="*/ 346442 h 593900"/>
              <a:gd name="connsiteX10" fmla="*/ 1519665 w 1519665"/>
              <a:gd name="connsiteY10" fmla="*/ 494917 h 593900"/>
              <a:gd name="connsiteX11" fmla="*/ 1519665 w 1519665"/>
              <a:gd name="connsiteY11" fmla="*/ 494915 h 593900"/>
              <a:gd name="connsiteX12" fmla="*/ 1420680 w 1519665"/>
              <a:gd name="connsiteY12" fmla="*/ 593900 h 593900"/>
              <a:gd name="connsiteX13" fmla="*/ 1011187 w 1519665"/>
              <a:gd name="connsiteY13" fmla="*/ 593900 h 593900"/>
              <a:gd name="connsiteX14" fmla="*/ 633194 w 1519665"/>
              <a:gd name="connsiteY14" fmla="*/ 593900 h 593900"/>
              <a:gd name="connsiteX15" fmla="*/ 163197 w 1519665"/>
              <a:gd name="connsiteY15" fmla="*/ 941860 h 593900"/>
              <a:gd name="connsiteX16" fmla="*/ 253278 w 1519665"/>
              <a:gd name="connsiteY16" fmla="*/ 593900 h 593900"/>
              <a:gd name="connsiteX17" fmla="*/ 98985 w 1519665"/>
              <a:gd name="connsiteY17" fmla="*/ 593900 h 593900"/>
              <a:gd name="connsiteX18" fmla="*/ 0 w 1519665"/>
              <a:gd name="connsiteY18" fmla="*/ 494915 h 593900"/>
              <a:gd name="connsiteX19" fmla="*/ 0 w 1519665"/>
              <a:gd name="connsiteY19" fmla="*/ 494917 h 593900"/>
              <a:gd name="connsiteX20" fmla="*/ 0 w 1519665"/>
              <a:gd name="connsiteY20" fmla="*/ 346442 h 593900"/>
              <a:gd name="connsiteX21" fmla="*/ 0 w 1519665"/>
              <a:gd name="connsiteY21" fmla="*/ 346442 h 593900"/>
              <a:gd name="connsiteX22" fmla="*/ 0 w 1519665"/>
              <a:gd name="connsiteY22" fmla="*/ 98985 h 59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19665" h="593900" fill="none" extrusionOk="0">
                <a:moveTo>
                  <a:pt x="0" y="98985"/>
                </a:moveTo>
                <a:cubicBezTo>
                  <a:pt x="835" y="36650"/>
                  <a:pt x="31548" y="-7974"/>
                  <a:pt x="98985" y="0"/>
                </a:cubicBezTo>
                <a:cubicBezTo>
                  <a:pt x="151090" y="-5743"/>
                  <a:pt x="213542" y="10334"/>
                  <a:pt x="253278" y="0"/>
                </a:cubicBezTo>
                <a:lnTo>
                  <a:pt x="253278" y="0"/>
                </a:lnTo>
                <a:cubicBezTo>
                  <a:pt x="373148" y="-6162"/>
                  <a:pt x="523991" y="43158"/>
                  <a:pt x="633194" y="0"/>
                </a:cubicBezTo>
                <a:cubicBezTo>
                  <a:pt x="738626" y="-33690"/>
                  <a:pt x="827001" y="29278"/>
                  <a:pt x="1011187" y="0"/>
                </a:cubicBezTo>
                <a:cubicBezTo>
                  <a:pt x="1195373" y="-29278"/>
                  <a:pt x="1255600" y="11804"/>
                  <a:pt x="1420680" y="0"/>
                </a:cubicBezTo>
                <a:cubicBezTo>
                  <a:pt x="1478894" y="15566"/>
                  <a:pt x="1512376" y="44415"/>
                  <a:pt x="1519665" y="98985"/>
                </a:cubicBezTo>
                <a:cubicBezTo>
                  <a:pt x="1534444" y="157456"/>
                  <a:pt x="1493569" y="236846"/>
                  <a:pt x="1519665" y="346442"/>
                </a:cubicBezTo>
                <a:lnTo>
                  <a:pt x="1519665" y="346442"/>
                </a:lnTo>
                <a:cubicBezTo>
                  <a:pt x="1529755" y="381372"/>
                  <a:pt x="1504106" y="431592"/>
                  <a:pt x="1519665" y="494917"/>
                </a:cubicBezTo>
                <a:lnTo>
                  <a:pt x="1519665" y="494915"/>
                </a:lnTo>
                <a:cubicBezTo>
                  <a:pt x="1515776" y="550060"/>
                  <a:pt x="1478323" y="604575"/>
                  <a:pt x="1420680" y="593900"/>
                </a:cubicBezTo>
                <a:cubicBezTo>
                  <a:pt x="1276437" y="594055"/>
                  <a:pt x="1166587" y="579849"/>
                  <a:pt x="1011187" y="593900"/>
                </a:cubicBezTo>
                <a:cubicBezTo>
                  <a:pt x="855787" y="607951"/>
                  <a:pt x="794825" y="559614"/>
                  <a:pt x="633194" y="593900"/>
                </a:cubicBezTo>
                <a:cubicBezTo>
                  <a:pt x="408700" y="777816"/>
                  <a:pt x="263038" y="842949"/>
                  <a:pt x="163197" y="941860"/>
                </a:cubicBezTo>
                <a:cubicBezTo>
                  <a:pt x="160677" y="798981"/>
                  <a:pt x="252081" y="766873"/>
                  <a:pt x="253278" y="593900"/>
                </a:cubicBezTo>
                <a:cubicBezTo>
                  <a:pt x="191472" y="594917"/>
                  <a:pt x="144727" y="585131"/>
                  <a:pt x="98985" y="593900"/>
                </a:cubicBezTo>
                <a:cubicBezTo>
                  <a:pt x="38252" y="605288"/>
                  <a:pt x="-3813" y="550349"/>
                  <a:pt x="0" y="494915"/>
                </a:cubicBezTo>
                <a:lnTo>
                  <a:pt x="0" y="494917"/>
                </a:lnTo>
                <a:cubicBezTo>
                  <a:pt x="-12590" y="422551"/>
                  <a:pt x="11248" y="381374"/>
                  <a:pt x="0" y="346442"/>
                </a:cubicBezTo>
                <a:lnTo>
                  <a:pt x="0" y="346442"/>
                </a:lnTo>
                <a:cubicBezTo>
                  <a:pt x="-25705" y="259056"/>
                  <a:pt x="1461" y="189984"/>
                  <a:pt x="0" y="98985"/>
                </a:cubicBezTo>
                <a:close/>
              </a:path>
              <a:path w="1519665" h="593900" stroke="0" extrusionOk="0">
                <a:moveTo>
                  <a:pt x="0" y="98985"/>
                </a:moveTo>
                <a:cubicBezTo>
                  <a:pt x="-2173" y="45482"/>
                  <a:pt x="31685" y="4530"/>
                  <a:pt x="98985" y="0"/>
                </a:cubicBezTo>
                <a:cubicBezTo>
                  <a:pt x="161536" y="-8910"/>
                  <a:pt x="180673" y="6813"/>
                  <a:pt x="253278" y="0"/>
                </a:cubicBezTo>
                <a:lnTo>
                  <a:pt x="253278" y="0"/>
                </a:lnTo>
                <a:cubicBezTo>
                  <a:pt x="374870" y="-42016"/>
                  <a:pt x="446842" y="42800"/>
                  <a:pt x="633194" y="0"/>
                </a:cubicBezTo>
                <a:cubicBezTo>
                  <a:pt x="828432" y="-47220"/>
                  <a:pt x="931654" y="26902"/>
                  <a:pt x="1034812" y="0"/>
                </a:cubicBezTo>
                <a:cubicBezTo>
                  <a:pt x="1137970" y="-26902"/>
                  <a:pt x="1242361" y="8927"/>
                  <a:pt x="1420680" y="0"/>
                </a:cubicBezTo>
                <a:cubicBezTo>
                  <a:pt x="1490478" y="-5346"/>
                  <a:pt x="1527594" y="44889"/>
                  <a:pt x="1519665" y="98985"/>
                </a:cubicBezTo>
                <a:cubicBezTo>
                  <a:pt x="1544972" y="174906"/>
                  <a:pt x="1502630" y="279881"/>
                  <a:pt x="1519665" y="346442"/>
                </a:cubicBezTo>
                <a:lnTo>
                  <a:pt x="1519665" y="346442"/>
                </a:lnTo>
                <a:cubicBezTo>
                  <a:pt x="1536836" y="402669"/>
                  <a:pt x="1509516" y="457352"/>
                  <a:pt x="1519665" y="494917"/>
                </a:cubicBezTo>
                <a:lnTo>
                  <a:pt x="1519665" y="494915"/>
                </a:lnTo>
                <a:cubicBezTo>
                  <a:pt x="1521427" y="549519"/>
                  <a:pt x="1481076" y="600921"/>
                  <a:pt x="1420680" y="593900"/>
                </a:cubicBezTo>
                <a:cubicBezTo>
                  <a:pt x="1256123" y="636670"/>
                  <a:pt x="1129754" y="585580"/>
                  <a:pt x="1042687" y="593900"/>
                </a:cubicBezTo>
                <a:cubicBezTo>
                  <a:pt x="955620" y="602220"/>
                  <a:pt x="806117" y="547681"/>
                  <a:pt x="633194" y="593900"/>
                </a:cubicBezTo>
                <a:cubicBezTo>
                  <a:pt x="524729" y="691710"/>
                  <a:pt x="369114" y="785146"/>
                  <a:pt x="163197" y="941860"/>
                </a:cubicBezTo>
                <a:cubicBezTo>
                  <a:pt x="184844" y="781120"/>
                  <a:pt x="225466" y="770037"/>
                  <a:pt x="253278" y="593900"/>
                </a:cubicBezTo>
                <a:cubicBezTo>
                  <a:pt x="187610" y="608072"/>
                  <a:pt x="132510" y="583033"/>
                  <a:pt x="98985" y="593900"/>
                </a:cubicBezTo>
                <a:cubicBezTo>
                  <a:pt x="45109" y="596297"/>
                  <a:pt x="-14050" y="542175"/>
                  <a:pt x="0" y="494915"/>
                </a:cubicBezTo>
                <a:lnTo>
                  <a:pt x="0" y="494917"/>
                </a:lnTo>
                <a:cubicBezTo>
                  <a:pt x="-1046" y="441197"/>
                  <a:pt x="14250" y="404121"/>
                  <a:pt x="0" y="346442"/>
                </a:cubicBezTo>
                <a:lnTo>
                  <a:pt x="0" y="346442"/>
                </a:lnTo>
                <a:cubicBezTo>
                  <a:pt x="-8646" y="293311"/>
                  <a:pt x="10673" y="186019"/>
                  <a:pt x="0" y="98985"/>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39261"/>
                      <a:gd name="adj2" fmla="val 108589"/>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42" name="PoljeZBesedilom 41">
            <a:extLst>
              <a:ext uri="{FF2B5EF4-FFF2-40B4-BE49-F238E27FC236}">
                <a16:creationId xmlns:a16="http://schemas.microsoft.com/office/drawing/2014/main" id="{2FD67FD5-B9E3-433E-8387-7636CB24E5F8}"/>
              </a:ext>
            </a:extLst>
          </p:cNvPr>
          <p:cNvSpPr txBox="1"/>
          <p:nvPr/>
        </p:nvSpPr>
        <p:spPr>
          <a:xfrm>
            <a:off x="5389044" y="6161205"/>
            <a:ext cx="1706948" cy="338554"/>
          </a:xfrm>
          <a:prstGeom prst="rect">
            <a:avLst/>
          </a:prstGeom>
          <a:noFill/>
        </p:spPr>
        <p:txBody>
          <a:bodyPr wrap="square" rtlCol="0">
            <a:spAutoFit/>
          </a:bodyPr>
          <a:lstStyle/>
          <a:p>
            <a:r>
              <a:rPr lang="sl-SI" sz="1600" b="1" dirty="0">
                <a:latin typeface="Century Gothic" panose="020B0502020202020204" pitchFamily="34" charset="0"/>
              </a:rPr>
              <a:t>1.4 </a:t>
            </a:r>
            <a:r>
              <a:rPr lang="sl-SI" sz="1600" b="1" dirty="0" err="1">
                <a:latin typeface="Century Gothic" panose="020B0502020202020204" pitchFamily="34" charset="0"/>
              </a:rPr>
              <a:t>billion</a:t>
            </a:r>
            <a:endParaRPr lang="sl-SI" sz="1600" b="1" dirty="0">
              <a:latin typeface="Century Gothic" panose="020B0502020202020204" pitchFamily="34" charset="0"/>
            </a:endParaRPr>
          </a:p>
        </p:txBody>
      </p:sp>
      <p:sp>
        <p:nvSpPr>
          <p:cNvPr id="36" name="PoljeZBesedilom 35">
            <a:extLst>
              <a:ext uri="{FF2B5EF4-FFF2-40B4-BE49-F238E27FC236}">
                <a16:creationId xmlns:a16="http://schemas.microsoft.com/office/drawing/2014/main" id="{3CA9E915-7C46-40AA-B9BF-FFFC791875EC}"/>
              </a:ext>
            </a:extLst>
          </p:cNvPr>
          <p:cNvSpPr txBox="1"/>
          <p:nvPr/>
        </p:nvSpPr>
        <p:spPr>
          <a:xfrm>
            <a:off x="7924397" y="4289486"/>
            <a:ext cx="1391728" cy="369332"/>
          </a:xfrm>
          <a:prstGeom prst="rect">
            <a:avLst/>
          </a:prstGeom>
          <a:noFill/>
        </p:spPr>
        <p:txBody>
          <a:bodyPr wrap="none" rtlCol="0">
            <a:spAutoFit/>
          </a:bodyPr>
          <a:lstStyle/>
          <a:p>
            <a:r>
              <a:rPr lang="sl-SI" b="1" dirty="0">
                <a:highlight>
                  <a:srgbClr val="87C6CB"/>
                </a:highlight>
                <a:latin typeface="Century Gothic" panose="020B0502020202020204" pitchFamily="34" charset="0"/>
              </a:rPr>
              <a:t>SHANGHAI</a:t>
            </a:r>
          </a:p>
        </p:txBody>
      </p:sp>
      <p:pic>
        <p:nvPicPr>
          <p:cNvPr id="40" name="Slika 39">
            <a:extLst>
              <a:ext uri="{FF2B5EF4-FFF2-40B4-BE49-F238E27FC236}">
                <a16:creationId xmlns:a16="http://schemas.microsoft.com/office/drawing/2014/main" id="{42DA74F9-3199-4FDD-88BB-2654E72053F8}"/>
              </a:ext>
            </a:extLst>
          </p:cNvPr>
          <p:cNvPicPr>
            <a:picLocks noChangeAspect="1"/>
          </p:cNvPicPr>
          <p:nvPr/>
        </p:nvPicPr>
        <p:blipFill rotWithShape="1">
          <a:blip r:embed="rId7">
            <a:extLst>
              <a:ext uri="{28A0092B-C50C-407E-A947-70E740481C1C}">
                <a14:useLocalDpi xmlns:a14="http://schemas.microsoft.com/office/drawing/2010/main" val="0"/>
              </a:ext>
            </a:extLst>
          </a:blip>
          <a:srcRect b="15597"/>
          <a:stretch/>
        </p:blipFill>
        <p:spPr>
          <a:xfrm>
            <a:off x="7593497" y="2089284"/>
            <a:ext cx="739583" cy="416119"/>
          </a:xfrm>
          <a:prstGeom prst="rect">
            <a:avLst/>
          </a:prstGeom>
        </p:spPr>
      </p:pic>
      <p:sp>
        <p:nvSpPr>
          <p:cNvPr id="43" name="Prostoročno: oblika 42">
            <a:extLst>
              <a:ext uri="{FF2B5EF4-FFF2-40B4-BE49-F238E27FC236}">
                <a16:creationId xmlns:a16="http://schemas.microsoft.com/office/drawing/2014/main" id="{8136E032-C2BE-4A07-A83A-56DFBBDEB908}"/>
              </a:ext>
            </a:extLst>
          </p:cNvPr>
          <p:cNvSpPr/>
          <p:nvPr/>
        </p:nvSpPr>
        <p:spPr>
          <a:xfrm rot="19905712">
            <a:off x="4054691" y="4970103"/>
            <a:ext cx="1809975" cy="592748"/>
          </a:xfrm>
          <a:custGeom>
            <a:avLst/>
            <a:gdLst>
              <a:gd name="connsiteX0" fmla="*/ 0 w 1809975"/>
              <a:gd name="connsiteY0" fmla="*/ 388462 h 592748"/>
              <a:gd name="connsiteX1" fmla="*/ 579757 w 1809975"/>
              <a:gd name="connsiteY1" fmla="*/ 20749 h 592748"/>
              <a:gd name="connsiteX2" fmla="*/ 1357480 w 1809975"/>
              <a:gd name="connsiteY2" fmla="*/ 102462 h 592748"/>
              <a:gd name="connsiteX3" fmla="*/ 1809975 w 1809975"/>
              <a:gd name="connsiteY3" fmla="*/ 572318 h 592748"/>
              <a:gd name="connsiteX4" fmla="*/ 1809975 w 1809975"/>
              <a:gd name="connsiteY4" fmla="*/ 572318 h 592748"/>
              <a:gd name="connsiteX5" fmla="*/ 1809975 w 1809975"/>
              <a:gd name="connsiteY5" fmla="*/ 592748 h 59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9975" h="592748" extrusionOk="0">
                <a:moveTo>
                  <a:pt x="0" y="388462"/>
                </a:moveTo>
                <a:cubicBezTo>
                  <a:pt x="150520" y="243567"/>
                  <a:pt x="343994" y="64991"/>
                  <a:pt x="579757" y="20749"/>
                </a:cubicBezTo>
                <a:cubicBezTo>
                  <a:pt x="797312" y="5155"/>
                  <a:pt x="1167883" y="47723"/>
                  <a:pt x="1357480" y="102462"/>
                </a:cubicBezTo>
                <a:cubicBezTo>
                  <a:pt x="1562516" y="194390"/>
                  <a:pt x="1809975" y="572318"/>
                  <a:pt x="1809975" y="572318"/>
                </a:cubicBezTo>
                <a:lnTo>
                  <a:pt x="1809975" y="572318"/>
                </a:lnTo>
                <a:cubicBezTo>
                  <a:pt x="1810503" y="580992"/>
                  <a:pt x="1809309" y="582709"/>
                  <a:pt x="1809975" y="592748"/>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4" name="PoljeZBesedilom 43">
            <a:extLst>
              <a:ext uri="{FF2B5EF4-FFF2-40B4-BE49-F238E27FC236}">
                <a16:creationId xmlns:a16="http://schemas.microsoft.com/office/drawing/2014/main" id="{31B160AB-8582-4CE1-9843-C26B3D8A9CEF}"/>
              </a:ext>
            </a:extLst>
          </p:cNvPr>
          <p:cNvSpPr txBox="1"/>
          <p:nvPr/>
        </p:nvSpPr>
        <p:spPr>
          <a:xfrm>
            <a:off x="3524935" y="5800716"/>
            <a:ext cx="1976736" cy="923330"/>
          </a:xfrm>
          <a:prstGeom prst="rect">
            <a:avLst/>
          </a:prstGeom>
          <a:noFill/>
        </p:spPr>
        <p:txBody>
          <a:bodyPr wrap="square" rtlCol="0">
            <a:spAutoFit/>
          </a:bodyPr>
          <a:lstStyle/>
          <a:p>
            <a:r>
              <a:rPr lang="sl-SI" b="1" dirty="0" err="1">
                <a:latin typeface="Century Gothic" panose="020B0502020202020204" pitchFamily="34" charset="0"/>
              </a:rPr>
              <a:t>world‘s</a:t>
            </a:r>
            <a:r>
              <a:rPr lang="sl-SI" b="1" dirty="0">
                <a:latin typeface="Century Gothic" panose="020B0502020202020204" pitchFamily="34" charset="0"/>
              </a:rPr>
              <a:t> most </a:t>
            </a:r>
            <a:r>
              <a:rPr lang="sl-SI" b="1" dirty="0" err="1">
                <a:latin typeface="Century Gothic" panose="020B0502020202020204" pitchFamily="34" charset="0"/>
              </a:rPr>
              <a:t>populous</a:t>
            </a:r>
            <a:r>
              <a:rPr lang="sl-SI" b="1" dirty="0">
                <a:latin typeface="Century Gothic" panose="020B0502020202020204" pitchFamily="34" charset="0"/>
              </a:rPr>
              <a:t> </a:t>
            </a:r>
            <a:r>
              <a:rPr lang="sl-SI" b="1" dirty="0" err="1">
                <a:latin typeface="Century Gothic" panose="020B0502020202020204" pitchFamily="34" charset="0"/>
              </a:rPr>
              <a:t>country</a:t>
            </a:r>
            <a:endParaRPr lang="sl-SI" b="1" dirty="0">
              <a:latin typeface="Century Gothic" panose="020B0502020202020204" pitchFamily="34" charset="0"/>
            </a:endParaRPr>
          </a:p>
        </p:txBody>
      </p:sp>
      <p:sp>
        <p:nvSpPr>
          <p:cNvPr id="45" name="Prostoročno: oblika 44">
            <a:extLst>
              <a:ext uri="{FF2B5EF4-FFF2-40B4-BE49-F238E27FC236}">
                <a16:creationId xmlns:a16="http://schemas.microsoft.com/office/drawing/2014/main" id="{34698936-38CF-48DF-B41F-CEE0068D8107}"/>
              </a:ext>
            </a:extLst>
          </p:cNvPr>
          <p:cNvSpPr/>
          <p:nvPr/>
        </p:nvSpPr>
        <p:spPr>
          <a:xfrm rot="1144401">
            <a:off x="8401321" y="2467525"/>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6" name="PoljeZBesedilom 45">
            <a:extLst>
              <a:ext uri="{FF2B5EF4-FFF2-40B4-BE49-F238E27FC236}">
                <a16:creationId xmlns:a16="http://schemas.microsoft.com/office/drawing/2014/main" id="{491F335E-DF63-4A20-9886-ECC238DDDAD3}"/>
              </a:ext>
            </a:extLst>
          </p:cNvPr>
          <p:cNvSpPr txBox="1"/>
          <p:nvPr/>
        </p:nvSpPr>
        <p:spPr>
          <a:xfrm>
            <a:off x="9358050" y="3101599"/>
            <a:ext cx="1441420" cy="369332"/>
          </a:xfrm>
          <a:prstGeom prst="rect">
            <a:avLst/>
          </a:prstGeom>
          <a:noFill/>
        </p:spPr>
        <p:txBody>
          <a:bodyPr wrap="none" rtlCol="0">
            <a:spAutoFit/>
          </a:bodyPr>
          <a:lstStyle/>
          <a:p>
            <a:r>
              <a:rPr lang="sl-SI" b="1" dirty="0" err="1">
                <a:latin typeface="Century Gothic" panose="020B0502020202020204" pitchFamily="34" charset="0"/>
              </a:rPr>
              <a:t>capital</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sp>
        <p:nvSpPr>
          <p:cNvPr id="47" name="Prostoročno: oblika 46">
            <a:extLst>
              <a:ext uri="{FF2B5EF4-FFF2-40B4-BE49-F238E27FC236}">
                <a16:creationId xmlns:a16="http://schemas.microsoft.com/office/drawing/2014/main" id="{6457EDC8-CA0B-4AFD-840A-CD48C7622C3C}"/>
              </a:ext>
            </a:extLst>
          </p:cNvPr>
          <p:cNvSpPr/>
          <p:nvPr/>
        </p:nvSpPr>
        <p:spPr>
          <a:xfrm rot="890470">
            <a:off x="9094284" y="4196740"/>
            <a:ext cx="1572949" cy="427935"/>
          </a:xfrm>
          <a:custGeom>
            <a:avLst/>
            <a:gdLst>
              <a:gd name="connsiteX0" fmla="*/ 0 w 1572949"/>
              <a:gd name="connsiteY0" fmla="*/ 280451 h 427935"/>
              <a:gd name="connsiteX1" fmla="*/ 503835 w 1572949"/>
              <a:gd name="connsiteY1" fmla="*/ 14980 h 427935"/>
              <a:gd name="connsiteX2" fmla="*/ 1179711 w 1572949"/>
              <a:gd name="connsiteY2" fmla="*/ 73973 h 427935"/>
              <a:gd name="connsiteX3" fmla="*/ 1572949 w 1572949"/>
              <a:gd name="connsiteY3" fmla="*/ 413186 h 427935"/>
              <a:gd name="connsiteX4" fmla="*/ 1572949 w 1572949"/>
              <a:gd name="connsiteY4" fmla="*/ 413186 h 427935"/>
              <a:gd name="connsiteX5" fmla="*/ 1572949 w 1572949"/>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2949" h="427935" extrusionOk="0">
                <a:moveTo>
                  <a:pt x="0" y="280451"/>
                </a:moveTo>
                <a:cubicBezTo>
                  <a:pt x="130642" y="178165"/>
                  <a:pt x="296380" y="45492"/>
                  <a:pt x="503835" y="14980"/>
                </a:cubicBezTo>
                <a:cubicBezTo>
                  <a:pt x="695738" y="-2033"/>
                  <a:pt x="1016619" y="43966"/>
                  <a:pt x="1179711" y="73973"/>
                </a:cubicBezTo>
                <a:cubicBezTo>
                  <a:pt x="1357896" y="140340"/>
                  <a:pt x="1572949" y="413186"/>
                  <a:pt x="1572949" y="413186"/>
                </a:cubicBezTo>
                <a:lnTo>
                  <a:pt x="1572949" y="413186"/>
                </a:lnTo>
                <a:cubicBezTo>
                  <a:pt x="1574572" y="416583"/>
                  <a:pt x="1571805" y="421675"/>
                  <a:pt x="1572949" y="427935"/>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8" name="PoljeZBesedilom 47">
            <a:extLst>
              <a:ext uri="{FF2B5EF4-FFF2-40B4-BE49-F238E27FC236}">
                <a16:creationId xmlns:a16="http://schemas.microsoft.com/office/drawing/2014/main" id="{9E6A8637-A002-4172-B929-82DC5DF5A70E}"/>
              </a:ext>
            </a:extLst>
          </p:cNvPr>
          <p:cNvSpPr txBox="1"/>
          <p:nvPr/>
        </p:nvSpPr>
        <p:spPr>
          <a:xfrm>
            <a:off x="9966187" y="4779868"/>
            <a:ext cx="1407758" cy="369332"/>
          </a:xfrm>
          <a:prstGeom prst="rect">
            <a:avLst/>
          </a:prstGeom>
          <a:noFill/>
        </p:spPr>
        <p:txBody>
          <a:bodyPr wrap="none" rtlCol="0">
            <a:spAutoFit/>
          </a:bodyPr>
          <a:lstStyle/>
          <a:p>
            <a:r>
              <a:rPr lang="sl-SI" b="1" dirty="0" err="1">
                <a:latin typeface="Century Gothic" panose="020B0502020202020204" pitchFamily="34" charset="0"/>
              </a:rPr>
              <a:t>largest</a:t>
            </a:r>
            <a:r>
              <a:rPr lang="sl-SI" b="1" dirty="0">
                <a:latin typeface="Century Gothic" panose="020B0502020202020204" pitchFamily="34" charset="0"/>
              </a:rPr>
              <a:t> </a:t>
            </a:r>
            <a:r>
              <a:rPr lang="sl-SI" b="1" dirty="0" err="1">
                <a:latin typeface="Century Gothic" panose="020B0502020202020204" pitchFamily="34" charset="0"/>
              </a:rPr>
              <a:t>city</a:t>
            </a:r>
            <a:endParaRPr lang="sl-SI" b="1" dirty="0">
              <a:latin typeface="Century Gothic" panose="020B0502020202020204" pitchFamily="34" charset="0"/>
            </a:endParaRPr>
          </a:p>
        </p:txBody>
      </p:sp>
      <p:sp>
        <p:nvSpPr>
          <p:cNvPr id="49" name="Prostoročno: oblika 48">
            <a:extLst>
              <a:ext uri="{FF2B5EF4-FFF2-40B4-BE49-F238E27FC236}">
                <a16:creationId xmlns:a16="http://schemas.microsoft.com/office/drawing/2014/main" id="{BBA0AC67-27AE-4059-B78C-7CAC04388FE9}"/>
              </a:ext>
            </a:extLst>
          </p:cNvPr>
          <p:cNvSpPr/>
          <p:nvPr/>
        </p:nvSpPr>
        <p:spPr>
          <a:xfrm rot="20826794">
            <a:off x="1805037" y="4838910"/>
            <a:ext cx="4012491" cy="592748"/>
          </a:xfrm>
          <a:custGeom>
            <a:avLst/>
            <a:gdLst>
              <a:gd name="connsiteX0" fmla="*/ 0 w 4012491"/>
              <a:gd name="connsiteY0" fmla="*/ 388462 h 592748"/>
              <a:gd name="connsiteX1" fmla="*/ 1285250 w 4012491"/>
              <a:gd name="connsiteY1" fmla="*/ 20749 h 592748"/>
              <a:gd name="connsiteX2" fmla="*/ 3009367 w 4012491"/>
              <a:gd name="connsiteY2" fmla="*/ 102462 h 592748"/>
              <a:gd name="connsiteX3" fmla="*/ 4012491 w 4012491"/>
              <a:gd name="connsiteY3" fmla="*/ 572318 h 592748"/>
              <a:gd name="connsiteX4" fmla="*/ 4012491 w 4012491"/>
              <a:gd name="connsiteY4" fmla="*/ 572318 h 592748"/>
              <a:gd name="connsiteX5" fmla="*/ 4012491 w 4012491"/>
              <a:gd name="connsiteY5" fmla="*/ 592748 h 59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2491" h="592748" extrusionOk="0">
                <a:moveTo>
                  <a:pt x="0" y="388462"/>
                </a:moveTo>
                <a:cubicBezTo>
                  <a:pt x="364237" y="244359"/>
                  <a:pt x="754279" y="57829"/>
                  <a:pt x="1285250" y="20749"/>
                </a:cubicBezTo>
                <a:cubicBezTo>
                  <a:pt x="1780885" y="-5050"/>
                  <a:pt x="2583224" y="78941"/>
                  <a:pt x="3009367" y="102462"/>
                </a:cubicBezTo>
                <a:cubicBezTo>
                  <a:pt x="3463906" y="194390"/>
                  <a:pt x="4012491" y="572318"/>
                  <a:pt x="4012491" y="572318"/>
                </a:cubicBezTo>
                <a:lnTo>
                  <a:pt x="4012491" y="572318"/>
                </a:lnTo>
                <a:cubicBezTo>
                  <a:pt x="4013019" y="580992"/>
                  <a:pt x="4011825" y="582709"/>
                  <a:pt x="4012491" y="592748"/>
                </a:cubicBezTo>
              </a:path>
            </a:pathLst>
          </a:custGeom>
          <a:noFill/>
          <a:ln w="38100">
            <a:solidFill>
              <a:schemeClr val="tx1"/>
            </a:solidFill>
            <a:prstDash val="sysDash"/>
            <a:extLst>
              <a:ext uri="{C807C97D-BFC1-408E-A445-0C87EB9F89A2}">
                <ask:lineSketchStyleProps xmlns:ask="http://schemas.microsoft.com/office/drawing/2018/sketchyshapes" sd="1211940038">
                  <a:custGeom>
                    <a:avLst/>
                    <a:gdLst>
                      <a:gd name="connsiteX0" fmla="*/ 0 w 1887794"/>
                      <a:gd name="connsiteY0" fmla="*/ 280451 h 427935"/>
                      <a:gd name="connsiteX1" fmla="*/ 604684 w 1887794"/>
                      <a:gd name="connsiteY1" fmla="*/ 14980 h 427935"/>
                      <a:gd name="connsiteX2" fmla="*/ 1415845 w 1887794"/>
                      <a:gd name="connsiteY2" fmla="*/ 73973 h 427935"/>
                      <a:gd name="connsiteX3" fmla="*/ 1887794 w 1887794"/>
                      <a:gd name="connsiteY3" fmla="*/ 413186 h 427935"/>
                      <a:gd name="connsiteX4" fmla="*/ 1887794 w 1887794"/>
                      <a:gd name="connsiteY4" fmla="*/ 413186 h 427935"/>
                      <a:gd name="connsiteX5" fmla="*/ 1887794 w 1887794"/>
                      <a:gd name="connsiteY5" fmla="*/ 427935 h 427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4" h="427935">
                        <a:moveTo>
                          <a:pt x="0" y="280451"/>
                        </a:moveTo>
                        <a:cubicBezTo>
                          <a:pt x="184355" y="164922"/>
                          <a:pt x="368710" y="49393"/>
                          <a:pt x="604684" y="14980"/>
                        </a:cubicBezTo>
                        <a:cubicBezTo>
                          <a:pt x="840658" y="-19433"/>
                          <a:pt x="1201993" y="7605"/>
                          <a:pt x="1415845" y="73973"/>
                        </a:cubicBezTo>
                        <a:cubicBezTo>
                          <a:pt x="1629697" y="140341"/>
                          <a:pt x="1887794" y="413186"/>
                          <a:pt x="1887794" y="413186"/>
                        </a:cubicBezTo>
                        <a:lnTo>
                          <a:pt x="1887794" y="413186"/>
                        </a:lnTo>
                        <a:lnTo>
                          <a:pt x="1887794" y="42793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0" name="PoljeZBesedilom 49">
            <a:extLst>
              <a:ext uri="{FF2B5EF4-FFF2-40B4-BE49-F238E27FC236}">
                <a16:creationId xmlns:a16="http://schemas.microsoft.com/office/drawing/2014/main" id="{19651256-A251-4FA3-8CF7-D71CF39A1A73}"/>
              </a:ext>
            </a:extLst>
          </p:cNvPr>
          <p:cNvSpPr txBox="1"/>
          <p:nvPr/>
        </p:nvSpPr>
        <p:spPr>
          <a:xfrm>
            <a:off x="6321537" y="3558404"/>
            <a:ext cx="1307429" cy="584775"/>
          </a:xfrm>
          <a:prstGeom prst="rect">
            <a:avLst/>
          </a:prstGeom>
          <a:noFill/>
        </p:spPr>
        <p:txBody>
          <a:bodyPr wrap="square" rtlCol="0">
            <a:spAutoFit/>
          </a:bodyPr>
          <a:lstStyle/>
          <a:p>
            <a:pPr algn="ctr"/>
            <a:r>
              <a:rPr lang="sl-SI" sz="1600" b="1" dirty="0" err="1">
                <a:latin typeface="Century Gothic" panose="020B0502020202020204" pitchFamily="34" charset="0"/>
              </a:rPr>
              <a:t>over</a:t>
            </a:r>
            <a:r>
              <a:rPr lang="sl-SI" sz="1600" b="1" dirty="0">
                <a:latin typeface="Century Gothic" panose="020B0502020202020204" pitchFamily="34" charset="0"/>
              </a:rPr>
              <a:t> 300 </a:t>
            </a:r>
            <a:r>
              <a:rPr lang="sl-SI" sz="1600" b="1" dirty="0" err="1">
                <a:latin typeface="Century Gothic" panose="020B0502020202020204" pitchFamily="34" charset="0"/>
              </a:rPr>
              <a:t>languages</a:t>
            </a:r>
            <a:endParaRPr lang="sl-SI" sz="1600" b="1" dirty="0">
              <a:latin typeface="Century Gothic" panose="020B0502020202020204" pitchFamily="34" charset="0"/>
            </a:endParaRPr>
          </a:p>
        </p:txBody>
      </p:sp>
      <p:sp>
        <p:nvSpPr>
          <p:cNvPr id="51" name="PoljeZBesedilom 50">
            <a:extLst>
              <a:ext uri="{FF2B5EF4-FFF2-40B4-BE49-F238E27FC236}">
                <a16:creationId xmlns:a16="http://schemas.microsoft.com/office/drawing/2014/main" id="{739D1CD4-BAD3-4086-953E-AF8D32A11CDD}"/>
              </a:ext>
            </a:extLst>
          </p:cNvPr>
          <p:cNvSpPr txBox="1"/>
          <p:nvPr/>
        </p:nvSpPr>
        <p:spPr>
          <a:xfrm>
            <a:off x="1182535" y="5651509"/>
            <a:ext cx="1976736" cy="646331"/>
          </a:xfrm>
          <a:prstGeom prst="rect">
            <a:avLst/>
          </a:prstGeom>
          <a:noFill/>
        </p:spPr>
        <p:txBody>
          <a:bodyPr wrap="square" rtlCol="0">
            <a:spAutoFit/>
          </a:bodyPr>
          <a:lstStyle/>
          <a:p>
            <a:r>
              <a:rPr lang="sl-SI" b="1" dirty="0" err="1">
                <a:latin typeface="Century Gothic" panose="020B0502020202020204" pitchFamily="34" charset="0"/>
              </a:rPr>
              <a:t>different</a:t>
            </a:r>
            <a:r>
              <a:rPr lang="sl-SI" b="1" dirty="0">
                <a:latin typeface="Century Gothic" panose="020B0502020202020204" pitchFamily="34" charset="0"/>
              </a:rPr>
              <a:t> </a:t>
            </a:r>
            <a:r>
              <a:rPr lang="sl-SI" b="1" dirty="0" err="1">
                <a:latin typeface="Century Gothic" panose="020B0502020202020204" pitchFamily="34" charset="0"/>
              </a:rPr>
              <a:t>religions</a:t>
            </a:r>
            <a:endParaRPr lang="sl-SI" b="1" dirty="0">
              <a:latin typeface="Century Gothic" panose="020B0502020202020204" pitchFamily="34" charset="0"/>
            </a:endParaRPr>
          </a:p>
        </p:txBody>
      </p:sp>
      <p:cxnSp>
        <p:nvCxnSpPr>
          <p:cNvPr id="12" name="Raven puščični povezovalnik 11">
            <a:extLst>
              <a:ext uri="{FF2B5EF4-FFF2-40B4-BE49-F238E27FC236}">
                <a16:creationId xmlns:a16="http://schemas.microsoft.com/office/drawing/2014/main" id="{EE76402C-A79A-4AB2-97C7-2BF874F40E1B}"/>
              </a:ext>
            </a:extLst>
          </p:cNvPr>
          <p:cNvCxnSpPr/>
          <p:nvPr/>
        </p:nvCxnSpPr>
        <p:spPr>
          <a:xfrm>
            <a:off x="4809559" y="6341806"/>
            <a:ext cx="632725"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Raven puščični povezovalnik 52">
            <a:extLst>
              <a:ext uri="{FF2B5EF4-FFF2-40B4-BE49-F238E27FC236}">
                <a16:creationId xmlns:a16="http://schemas.microsoft.com/office/drawing/2014/main" id="{67422C61-414E-4D64-8E2E-35020E69C697}"/>
              </a:ext>
            </a:extLst>
          </p:cNvPr>
          <p:cNvCxnSpPr>
            <a:cxnSpLocks/>
          </p:cNvCxnSpPr>
          <p:nvPr/>
        </p:nvCxnSpPr>
        <p:spPr>
          <a:xfrm flipV="1">
            <a:off x="6266338" y="1834528"/>
            <a:ext cx="0" cy="79981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PoljeZBesedilom 53">
            <a:extLst>
              <a:ext uri="{FF2B5EF4-FFF2-40B4-BE49-F238E27FC236}">
                <a16:creationId xmlns:a16="http://schemas.microsoft.com/office/drawing/2014/main" id="{A0B3195D-7707-4775-9E8D-447756A2BC7B}"/>
              </a:ext>
            </a:extLst>
          </p:cNvPr>
          <p:cNvSpPr txBox="1"/>
          <p:nvPr/>
        </p:nvSpPr>
        <p:spPr>
          <a:xfrm>
            <a:off x="4959678" y="1421612"/>
            <a:ext cx="2558714" cy="369332"/>
          </a:xfrm>
          <a:prstGeom prst="rect">
            <a:avLst/>
          </a:prstGeom>
          <a:noFill/>
        </p:spPr>
        <p:txBody>
          <a:bodyPr wrap="none" rtlCol="0">
            <a:spAutoFit/>
          </a:bodyPr>
          <a:lstStyle/>
          <a:p>
            <a:r>
              <a:rPr lang="sl-SI" b="1" dirty="0">
                <a:latin typeface="Century Gothic" panose="020B0502020202020204" pitchFamily="34" charset="0"/>
              </a:rPr>
              <a:t>a </a:t>
            </a:r>
            <a:r>
              <a:rPr lang="sl-SI" b="1" dirty="0" err="1">
                <a:latin typeface="Century Gothic" panose="020B0502020202020204" pitchFamily="34" charset="0"/>
              </a:rPr>
              <a:t>country</a:t>
            </a:r>
            <a:r>
              <a:rPr lang="sl-SI" b="1" dirty="0">
                <a:latin typeface="Century Gothic" panose="020B0502020202020204" pitchFamily="34" charset="0"/>
              </a:rPr>
              <a:t> in </a:t>
            </a:r>
            <a:r>
              <a:rPr lang="sl-SI" b="1" dirty="0" err="1">
                <a:latin typeface="Century Gothic" panose="020B0502020202020204" pitchFamily="34" charset="0"/>
              </a:rPr>
              <a:t>East</a:t>
            </a:r>
            <a:r>
              <a:rPr lang="sl-SI" b="1" dirty="0">
                <a:latin typeface="Century Gothic" panose="020B0502020202020204" pitchFamily="34" charset="0"/>
              </a:rPr>
              <a:t> </a:t>
            </a:r>
            <a:r>
              <a:rPr lang="sl-SI" b="1" dirty="0" err="1">
                <a:latin typeface="Century Gothic" panose="020B0502020202020204" pitchFamily="34" charset="0"/>
              </a:rPr>
              <a:t>Asia</a:t>
            </a:r>
            <a:endParaRPr lang="sl-SI" b="1" dirty="0">
              <a:latin typeface="Century Gothic" panose="020B0502020202020204" pitchFamily="34" charset="0"/>
            </a:endParaRPr>
          </a:p>
        </p:txBody>
      </p:sp>
      <p:pic>
        <p:nvPicPr>
          <p:cNvPr id="7176" name="Picture 8" descr="How Are You Or Ni Hao In Chinese by Blackred">
            <a:extLst>
              <a:ext uri="{FF2B5EF4-FFF2-40B4-BE49-F238E27FC236}">
                <a16:creationId xmlns:a16="http://schemas.microsoft.com/office/drawing/2014/main" id="{2E08424C-21FD-4630-9230-86600AD847CE}"/>
              </a:ext>
            </a:extLst>
          </p:cNvPr>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35548" y="3538874"/>
            <a:ext cx="1194525" cy="692824"/>
          </a:xfrm>
          <a:prstGeom prst="rect">
            <a:avLst/>
          </a:prstGeom>
          <a:noFill/>
          <a:extLst>
            <a:ext uri="{909E8E84-426E-40DD-AFC4-6F175D3DCCD1}">
              <a14:hiddenFill xmlns:a14="http://schemas.microsoft.com/office/drawing/2010/main">
                <a:solidFill>
                  <a:srgbClr val="FFFFFF"/>
                </a:solidFill>
              </a14:hiddenFill>
            </a:ext>
          </a:extLst>
        </p:spPr>
      </p:pic>
      <p:sp>
        <p:nvSpPr>
          <p:cNvPr id="59" name="Pravokotnik: zaokroženi diagonalni vogali 58">
            <a:extLst>
              <a:ext uri="{FF2B5EF4-FFF2-40B4-BE49-F238E27FC236}">
                <a16:creationId xmlns:a16="http://schemas.microsoft.com/office/drawing/2014/main" id="{4F3B93CF-159D-45BF-87DD-0C0E44DA5EF0}"/>
              </a:ext>
            </a:extLst>
          </p:cNvPr>
          <p:cNvSpPr/>
          <p:nvPr/>
        </p:nvSpPr>
        <p:spPr>
          <a:xfrm>
            <a:off x="2123018" y="2509575"/>
            <a:ext cx="2589470" cy="1490860"/>
          </a:xfrm>
          <a:custGeom>
            <a:avLst/>
            <a:gdLst>
              <a:gd name="connsiteX0" fmla="*/ 248482 w 2589470"/>
              <a:gd name="connsiteY0" fmla="*/ 0 h 1490860"/>
              <a:gd name="connsiteX1" fmla="*/ 759465 w 2589470"/>
              <a:gd name="connsiteY1" fmla="*/ 0 h 1490860"/>
              <a:gd name="connsiteX2" fmla="*/ 1290102 w 2589470"/>
              <a:gd name="connsiteY2" fmla="*/ 0 h 1490860"/>
              <a:gd name="connsiteX3" fmla="*/ 1742126 w 2589470"/>
              <a:gd name="connsiteY3" fmla="*/ 0 h 1490860"/>
              <a:gd name="connsiteX4" fmla="*/ 2213803 w 2589470"/>
              <a:gd name="connsiteY4" fmla="*/ 0 h 1490860"/>
              <a:gd name="connsiteX5" fmla="*/ 2589470 w 2589470"/>
              <a:gd name="connsiteY5" fmla="*/ 375667 h 1490860"/>
              <a:gd name="connsiteX6" fmla="*/ 2589470 w 2589470"/>
              <a:gd name="connsiteY6" fmla="*/ 809023 h 1490860"/>
              <a:gd name="connsiteX7" fmla="*/ 2589470 w 2589470"/>
              <a:gd name="connsiteY7" fmla="*/ 1242378 h 1490860"/>
              <a:gd name="connsiteX8" fmla="*/ 2340988 w 2589470"/>
              <a:gd name="connsiteY8" fmla="*/ 1490860 h 1490860"/>
              <a:gd name="connsiteX9" fmla="*/ 1810351 w 2589470"/>
              <a:gd name="connsiteY9" fmla="*/ 1490860 h 1490860"/>
              <a:gd name="connsiteX10" fmla="*/ 1358328 w 2589470"/>
              <a:gd name="connsiteY10" fmla="*/ 1490860 h 1490860"/>
              <a:gd name="connsiteX11" fmla="*/ 866997 w 2589470"/>
              <a:gd name="connsiteY11" fmla="*/ 1490860 h 1490860"/>
              <a:gd name="connsiteX12" fmla="*/ 375667 w 2589470"/>
              <a:gd name="connsiteY12" fmla="*/ 1490860 h 1490860"/>
              <a:gd name="connsiteX13" fmla="*/ 0 w 2589470"/>
              <a:gd name="connsiteY13" fmla="*/ 1115193 h 1490860"/>
              <a:gd name="connsiteX14" fmla="*/ 0 w 2589470"/>
              <a:gd name="connsiteY14" fmla="*/ 699172 h 1490860"/>
              <a:gd name="connsiteX15" fmla="*/ 0 w 2589470"/>
              <a:gd name="connsiteY15" fmla="*/ 248482 h 1490860"/>
              <a:gd name="connsiteX16" fmla="*/ 248482 w 2589470"/>
              <a:gd name="connsiteY16" fmla="*/ 0 h 14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9470" h="1490860" fill="none" extrusionOk="0">
                <a:moveTo>
                  <a:pt x="248482" y="0"/>
                </a:moveTo>
                <a:cubicBezTo>
                  <a:pt x="432557" y="-40131"/>
                  <a:pt x="522039" y="35714"/>
                  <a:pt x="759465" y="0"/>
                </a:cubicBezTo>
                <a:cubicBezTo>
                  <a:pt x="996891" y="-35714"/>
                  <a:pt x="1153018" y="36395"/>
                  <a:pt x="1290102" y="0"/>
                </a:cubicBezTo>
                <a:cubicBezTo>
                  <a:pt x="1427186" y="-36395"/>
                  <a:pt x="1625769" y="16946"/>
                  <a:pt x="1742126" y="0"/>
                </a:cubicBezTo>
                <a:cubicBezTo>
                  <a:pt x="1858483" y="-16946"/>
                  <a:pt x="2052760" y="29375"/>
                  <a:pt x="2213803" y="0"/>
                </a:cubicBezTo>
                <a:cubicBezTo>
                  <a:pt x="2416176" y="10989"/>
                  <a:pt x="2583381" y="165786"/>
                  <a:pt x="2589470" y="375667"/>
                </a:cubicBezTo>
                <a:cubicBezTo>
                  <a:pt x="2601474" y="524572"/>
                  <a:pt x="2541235" y="619594"/>
                  <a:pt x="2589470" y="809023"/>
                </a:cubicBezTo>
                <a:cubicBezTo>
                  <a:pt x="2637705" y="998452"/>
                  <a:pt x="2568110" y="1064348"/>
                  <a:pt x="2589470" y="1242378"/>
                </a:cubicBezTo>
                <a:cubicBezTo>
                  <a:pt x="2591076" y="1391769"/>
                  <a:pt x="2489096" y="1478108"/>
                  <a:pt x="2340988" y="1490860"/>
                </a:cubicBezTo>
                <a:cubicBezTo>
                  <a:pt x="2114794" y="1526919"/>
                  <a:pt x="2032330" y="1487898"/>
                  <a:pt x="1810351" y="1490860"/>
                </a:cubicBezTo>
                <a:cubicBezTo>
                  <a:pt x="1588372" y="1493822"/>
                  <a:pt x="1560602" y="1460117"/>
                  <a:pt x="1358328" y="1490860"/>
                </a:cubicBezTo>
                <a:cubicBezTo>
                  <a:pt x="1156054" y="1521603"/>
                  <a:pt x="1000682" y="1435778"/>
                  <a:pt x="866997" y="1490860"/>
                </a:cubicBezTo>
                <a:cubicBezTo>
                  <a:pt x="733312" y="1545942"/>
                  <a:pt x="600217" y="1456389"/>
                  <a:pt x="375667" y="1490860"/>
                </a:cubicBezTo>
                <a:cubicBezTo>
                  <a:pt x="197705" y="1470270"/>
                  <a:pt x="30672" y="1326895"/>
                  <a:pt x="0" y="1115193"/>
                </a:cubicBezTo>
                <a:cubicBezTo>
                  <a:pt x="-42464" y="924124"/>
                  <a:pt x="40564" y="843110"/>
                  <a:pt x="0" y="699172"/>
                </a:cubicBezTo>
                <a:cubicBezTo>
                  <a:pt x="-40564" y="555234"/>
                  <a:pt x="25129" y="473472"/>
                  <a:pt x="0" y="248482"/>
                </a:cubicBezTo>
                <a:cubicBezTo>
                  <a:pt x="-32313" y="127784"/>
                  <a:pt x="81312" y="1143"/>
                  <a:pt x="248482" y="0"/>
                </a:cubicBezTo>
                <a:close/>
              </a:path>
              <a:path w="2589470" h="1490860" stroke="0" extrusionOk="0">
                <a:moveTo>
                  <a:pt x="248482" y="0"/>
                </a:moveTo>
                <a:cubicBezTo>
                  <a:pt x="478355" y="-12817"/>
                  <a:pt x="543672" y="42604"/>
                  <a:pt x="739812" y="0"/>
                </a:cubicBezTo>
                <a:cubicBezTo>
                  <a:pt x="935952" y="-42604"/>
                  <a:pt x="1010468" y="62333"/>
                  <a:pt x="1270449" y="0"/>
                </a:cubicBezTo>
                <a:cubicBezTo>
                  <a:pt x="1530430" y="-62333"/>
                  <a:pt x="1531139" y="7611"/>
                  <a:pt x="1702820" y="0"/>
                </a:cubicBezTo>
                <a:cubicBezTo>
                  <a:pt x="1874501" y="-7611"/>
                  <a:pt x="2081867" y="33775"/>
                  <a:pt x="2213803" y="0"/>
                </a:cubicBezTo>
                <a:cubicBezTo>
                  <a:pt x="2469620" y="-35969"/>
                  <a:pt x="2595885" y="144804"/>
                  <a:pt x="2589470" y="375667"/>
                </a:cubicBezTo>
                <a:cubicBezTo>
                  <a:pt x="2592908" y="484379"/>
                  <a:pt x="2548514" y="595912"/>
                  <a:pt x="2589470" y="791688"/>
                </a:cubicBezTo>
                <a:cubicBezTo>
                  <a:pt x="2630426" y="987464"/>
                  <a:pt x="2564540" y="1073419"/>
                  <a:pt x="2589470" y="1242378"/>
                </a:cubicBezTo>
                <a:cubicBezTo>
                  <a:pt x="2557821" y="1369868"/>
                  <a:pt x="2514607" y="1493906"/>
                  <a:pt x="2340988" y="1490860"/>
                </a:cubicBezTo>
                <a:cubicBezTo>
                  <a:pt x="2202671" y="1532871"/>
                  <a:pt x="2066878" y="1462226"/>
                  <a:pt x="1810351" y="1490860"/>
                </a:cubicBezTo>
                <a:cubicBezTo>
                  <a:pt x="1553824" y="1519494"/>
                  <a:pt x="1544505" y="1444183"/>
                  <a:pt x="1299368" y="1490860"/>
                </a:cubicBezTo>
                <a:cubicBezTo>
                  <a:pt x="1054231" y="1537537"/>
                  <a:pt x="1002695" y="1442524"/>
                  <a:pt x="808038" y="1490860"/>
                </a:cubicBezTo>
                <a:cubicBezTo>
                  <a:pt x="613381" y="1539196"/>
                  <a:pt x="547163" y="1473218"/>
                  <a:pt x="375667" y="1490860"/>
                </a:cubicBezTo>
                <a:cubicBezTo>
                  <a:pt x="135242" y="1514280"/>
                  <a:pt x="47074" y="1353071"/>
                  <a:pt x="0" y="1115193"/>
                </a:cubicBezTo>
                <a:cubicBezTo>
                  <a:pt x="-6401" y="1014831"/>
                  <a:pt x="47516" y="868749"/>
                  <a:pt x="0" y="664503"/>
                </a:cubicBezTo>
                <a:cubicBezTo>
                  <a:pt x="-47516" y="460257"/>
                  <a:pt x="13421" y="447328"/>
                  <a:pt x="0" y="248482"/>
                </a:cubicBezTo>
                <a:cubicBezTo>
                  <a:pt x="-732" y="129238"/>
                  <a:pt x="110304" y="4203"/>
                  <a:pt x="248482"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0" name="PoljeZBesedilom 59">
            <a:extLst>
              <a:ext uri="{FF2B5EF4-FFF2-40B4-BE49-F238E27FC236}">
                <a16:creationId xmlns:a16="http://schemas.microsoft.com/office/drawing/2014/main" id="{155DBF97-4FE0-48B2-A368-E5DA751C58F9}"/>
              </a:ext>
            </a:extLst>
          </p:cNvPr>
          <p:cNvSpPr txBox="1"/>
          <p:nvPr/>
        </p:nvSpPr>
        <p:spPr>
          <a:xfrm>
            <a:off x="2333479" y="2676435"/>
            <a:ext cx="2795435" cy="1200329"/>
          </a:xfrm>
          <a:prstGeom prst="rect">
            <a:avLst/>
          </a:prstGeom>
          <a:noFill/>
        </p:spPr>
        <p:txBody>
          <a:bodyPr wrap="square" rtlCol="0">
            <a:spAutoFit/>
          </a:bodyPr>
          <a:lstStyle/>
          <a:p>
            <a:r>
              <a:rPr lang="en-US" sz="2400" b="1" dirty="0">
                <a:latin typeface="Century Gothic" panose="020B0502020202020204" pitchFamily="34" charset="0"/>
              </a:rPr>
              <a:t>the People's Republic of China (PRC)</a:t>
            </a:r>
            <a:endParaRPr lang="sl-SI" sz="2400" b="1" dirty="0">
              <a:latin typeface="Century Gothic" panose="020B0502020202020204" pitchFamily="34" charset="0"/>
            </a:endParaRPr>
          </a:p>
        </p:txBody>
      </p:sp>
      <p:pic>
        <p:nvPicPr>
          <p:cNvPr id="61" name="Slika 60">
            <a:extLst>
              <a:ext uri="{FF2B5EF4-FFF2-40B4-BE49-F238E27FC236}">
                <a16:creationId xmlns:a16="http://schemas.microsoft.com/office/drawing/2014/main" id="{04499B58-8052-483B-9199-5D3FBC05AE04}"/>
              </a:ext>
            </a:extLst>
          </p:cNvPr>
          <p:cNvPicPr>
            <a:picLocks noChangeAspect="1"/>
          </p:cNvPicPr>
          <p:nvPr/>
        </p:nvPicPr>
        <p:blipFill>
          <a:blip r:embed="rId9"/>
          <a:stretch>
            <a:fillRect/>
          </a:stretch>
        </p:blipFill>
        <p:spPr>
          <a:xfrm rot="19428279">
            <a:off x="692461" y="1137065"/>
            <a:ext cx="2638682" cy="2110946"/>
          </a:xfrm>
          <a:prstGeom prst="rect">
            <a:avLst/>
          </a:prstGeom>
        </p:spPr>
      </p:pic>
      <p:sp>
        <p:nvSpPr>
          <p:cNvPr id="62" name="Naslov 1">
            <a:extLst>
              <a:ext uri="{FF2B5EF4-FFF2-40B4-BE49-F238E27FC236}">
                <a16:creationId xmlns:a16="http://schemas.microsoft.com/office/drawing/2014/main" id="{38BCBB17-7B0B-4032-9442-44C19515D3EF}"/>
              </a:ext>
            </a:extLst>
          </p:cNvPr>
          <p:cNvSpPr txBox="1">
            <a:spLocks/>
          </p:cNvSpPr>
          <p:nvPr/>
        </p:nvSpPr>
        <p:spPr>
          <a:xfrm>
            <a:off x="934760" y="-627424"/>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5400" b="1" dirty="0">
                <a:latin typeface="Ink Free" panose="03080402000500000000" pitchFamily="66" charset="0"/>
                <a:cs typeface="Amatic SC" panose="00000800000000000000" pitchFamily="2" charset="-79"/>
              </a:rPr>
              <a:t>General </a:t>
            </a:r>
            <a:r>
              <a:rPr lang="sl-SI" sz="5400" b="1" dirty="0" err="1">
                <a:latin typeface="Ink Free" panose="03080402000500000000" pitchFamily="66" charset="0"/>
                <a:cs typeface="Amatic SC" panose="00000800000000000000" pitchFamily="2" charset="-79"/>
              </a:rPr>
              <a:t>information</a:t>
            </a:r>
            <a:endParaRPr lang="sl-SI" sz="5400" b="1" dirty="0">
              <a:latin typeface="Ink Free" panose="03080402000500000000" pitchFamily="66" charset="0"/>
              <a:cs typeface="Amatic SC" panose="00000800000000000000" pitchFamily="2" charset="-79"/>
            </a:endParaRPr>
          </a:p>
        </p:txBody>
      </p:sp>
      <p:sp>
        <p:nvSpPr>
          <p:cNvPr id="63" name="PoljeZBesedilom 62">
            <a:extLst>
              <a:ext uri="{FF2B5EF4-FFF2-40B4-BE49-F238E27FC236}">
                <a16:creationId xmlns:a16="http://schemas.microsoft.com/office/drawing/2014/main" id="{4B8DA289-C779-4EF1-97D8-71EE886EED3C}"/>
              </a:ext>
            </a:extLst>
          </p:cNvPr>
          <p:cNvSpPr txBox="1"/>
          <p:nvPr/>
        </p:nvSpPr>
        <p:spPr>
          <a:xfrm>
            <a:off x="76010" y="99973"/>
            <a:ext cx="610977" cy="923330"/>
          </a:xfrm>
          <a:prstGeom prst="rect">
            <a:avLst/>
          </a:prstGeom>
          <a:noFill/>
        </p:spPr>
        <p:txBody>
          <a:bodyPr wrap="square" rtlCol="0">
            <a:spAutoFit/>
          </a:bodyPr>
          <a:lstStyle/>
          <a:p>
            <a:r>
              <a:rPr lang="ja-JP" altLang="en-US" sz="5400" b="1" dirty="0">
                <a:latin typeface="Century Gothic" panose="020B0502020202020204" pitchFamily="34" charset="0"/>
              </a:rPr>
              <a:t>诶</a:t>
            </a:r>
            <a:endParaRPr lang="sl-SI" sz="5400" b="1" dirty="0">
              <a:latin typeface="Century Gothic" panose="020B0502020202020204" pitchFamily="34" charset="0"/>
            </a:endParaRPr>
          </a:p>
        </p:txBody>
      </p:sp>
      <p:pic>
        <p:nvPicPr>
          <p:cNvPr id="52" name="Picture 4" descr="Tourist wrestles with panda in Chinese zoo – DW – 10/30/2016">
            <a:extLst>
              <a:ext uri="{FF2B5EF4-FFF2-40B4-BE49-F238E27FC236}">
                <a16:creationId xmlns:a16="http://schemas.microsoft.com/office/drawing/2014/main" id="{7E0CA97D-5BC9-44B7-8442-9728738EDB47}"/>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flipH="1">
            <a:off x="-929860" y="9438686"/>
            <a:ext cx="7684812" cy="6211806"/>
          </a:xfrm>
          <a:prstGeom prst="rect">
            <a:avLst/>
          </a:prstGeom>
          <a:noFill/>
          <a:extLst>
            <a:ext uri="{909E8E84-426E-40DD-AFC4-6F175D3DCCD1}">
              <a14:hiddenFill xmlns:a14="http://schemas.microsoft.com/office/drawing/2010/main">
                <a:solidFill>
                  <a:srgbClr val="FFFFFF"/>
                </a:solidFill>
              </a14:hiddenFill>
            </a:ext>
          </a:extLst>
        </p:spPr>
      </p:pic>
      <p:sp>
        <p:nvSpPr>
          <p:cNvPr id="35" name="PoljeZBesedilom 34">
            <a:extLst>
              <a:ext uri="{FF2B5EF4-FFF2-40B4-BE49-F238E27FC236}">
                <a16:creationId xmlns:a16="http://schemas.microsoft.com/office/drawing/2014/main" id="{1385CF80-74B0-489C-BA9C-3AF71FB45F82}"/>
              </a:ext>
            </a:extLst>
          </p:cNvPr>
          <p:cNvSpPr txBox="1"/>
          <p:nvPr/>
        </p:nvSpPr>
        <p:spPr>
          <a:xfrm>
            <a:off x="6754952" y="4164180"/>
            <a:ext cx="1209961" cy="523220"/>
          </a:xfrm>
          <a:prstGeom prst="rect">
            <a:avLst/>
          </a:prstGeom>
          <a:noFill/>
        </p:spPr>
        <p:txBody>
          <a:bodyPr wrap="square" rtlCol="0">
            <a:spAutoFit/>
          </a:bodyPr>
          <a:lstStyle/>
          <a:p>
            <a:r>
              <a:rPr lang="sl-SI" sz="1400" b="1" dirty="0">
                <a:latin typeface="Century Gothic" panose="020B0502020202020204" pitchFamily="34" charset="0"/>
              </a:rPr>
              <a:t>OFFICIAL: Mandarin</a:t>
            </a:r>
          </a:p>
        </p:txBody>
      </p:sp>
      <p:sp>
        <p:nvSpPr>
          <p:cNvPr id="37" name="PoljeZBesedilom 36">
            <a:extLst>
              <a:ext uri="{FF2B5EF4-FFF2-40B4-BE49-F238E27FC236}">
                <a16:creationId xmlns:a16="http://schemas.microsoft.com/office/drawing/2014/main" id="{815FDECC-7CF3-4B1A-B877-662A72002B2F}"/>
              </a:ext>
            </a:extLst>
          </p:cNvPr>
          <p:cNvSpPr txBox="1"/>
          <p:nvPr/>
        </p:nvSpPr>
        <p:spPr>
          <a:xfrm>
            <a:off x="5019942" y="3297201"/>
            <a:ext cx="1209961" cy="307777"/>
          </a:xfrm>
          <a:prstGeom prst="rect">
            <a:avLst/>
          </a:prstGeom>
          <a:noFill/>
        </p:spPr>
        <p:txBody>
          <a:bodyPr wrap="square" rtlCol="0">
            <a:spAutoFit/>
          </a:bodyPr>
          <a:lstStyle/>
          <a:p>
            <a:r>
              <a:rPr lang="sl-SI" sz="1400" dirty="0" err="1">
                <a:latin typeface="Century Gothic" panose="020B0502020202020204" pitchFamily="34" charset="0"/>
              </a:rPr>
              <a:t>Nee</a:t>
            </a:r>
            <a:r>
              <a:rPr lang="sl-SI" sz="1400" dirty="0">
                <a:latin typeface="Century Gothic" panose="020B0502020202020204" pitchFamily="34" charset="0"/>
              </a:rPr>
              <a:t>-how</a:t>
            </a:r>
          </a:p>
        </p:txBody>
      </p:sp>
      <p:sp>
        <p:nvSpPr>
          <p:cNvPr id="39" name="PoljeZBesedilom 38">
            <a:extLst>
              <a:ext uri="{FF2B5EF4-FFF2-40B4-BE49-F238E27FC236}">
                <a16:creationId xmlns:a16="http://schemas.microsoft.com/office/drawing/2014/main" id="{5A5CF9C8-0F93-4B31-A255-6ECECEA50CD1}"/>
              </a:ext>
            </a:extLst>
          </p:cNvPr>
          <p:cNvSpPr txBox="1"/>
          <p:nvPr/>
        </p:nvSpPr>
        <p:spPr>
          <a:xfrm>
            <a:off x="482517" y="3210055"/>
            <a:ext cx="1209961" cy="307777"/>
          </a:xfrm>
          <a:prstGeom prst="rect">
            <a:avLst/>
          </a:prstGeom>
          <a:noFill/>
        </p:spPr>
        <p:txBody>
          <a:bodyPr wrap="square" rtlCol="0">
            <a:spAutoFit/>
          </a:bodyPr>
          <a:lstStyle/>
          <a:p>
            <a:r>
              <a:rPr lang="sl-SI" sz="1400" b="1" dirty="0">
                <a:latin typeface="Century Gothic" panose="020B0502020202020204" pitchFamily="34" charset="0"/>
              </a:rPr>
              <a:t>MAJOR</a:t>
            </a:r>
          </a:p>
        </p:txBody>
      </p:sp>
      <p:sp>
        <p:nvSpPr>
          <p:cNvPr id="2" name="AutoShape 2" descr="429,258 Buddhism Symbols Images, Stock Photos &amp; Vectors | Shutterstock">
            <a:extLst>
              <a:ext uri="{FF2B5EF4-FFF2-40B4-BE49-F238E27FC236}">
                <a16:creationId xmlns:a16="http://schemas.microsoft.com/office/drawing/2014/main" id="{0EBCDBD4-9B0B-495C-A4CA-DAF0FAF5EB53}"/>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5" name="AutoShape 4" descr="1,101,495 Religious Symbols Images, Stock Photos &amp; Vectors | Shutterstock">
            <a:extLst>
              <a:ext uri="{FF2B5EF4-FFF2-40B4-BE49-F238E27FC236}">
                <a16:creationId xmlns:a16="http://schemas.microsoft.com/office/drawing/2014/main" id="{3869BF95-802D-41C2-920B-79D7F7C9D0C6}"/>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13" name="Prostoročno: oblika 12">
            <a:extLst>
              <a:ext uri="{FF2B5EF4-FFF2-40B4-BE49-F238E27FC236}">
                <a16:creationId xmlns:a16="http://schemas.microsoft.com/office/drawing/2014/main" id="{ACC9AFE9-9CE1-4D8A-8686-BE6D6690BF3A}"/>
              </a:ext>
            </a:extLst>
          </p:cNvPr>
          <p:cNvSpPr/>
          <p:nvPr/>
        </p:nvSpPr>
        <p:spPr>
          <a:xfrm>
            <a:off x="996755" y="3507892"/>
            <a:ext cx="181047" cy="439036"/>
          </a:xfrm>
          <a:custGeom>
            <a:avLst/>
            <a:gdLst>
              <a:gd name="connsiteX0" fmla="*/ 0 w 225287"/>
              <a:gd name="connsiteY0" fmla="*/ 0 h 543339"/>
              <a:gd name="connsiteX1" fmla="*/ 159026 w 225287"/>
              <a:gd name="connsiteY1" fmla="*/ 159026 h 543339"/>
              <a:gd name="connsiteX2" fmla="*/ 212035 w 225287"/>
              <a:gd name="connsiteY2" fmla="*/ 291548 h 543339"/>
              <a:gd name="connsiteX3" fmla="*/ 225287 w 225287"/>
              <a:gd name="connsiteY3" fmla="*/ 543339 h 543339"/>
            </a:gdLst>
            <a:ahLst/>
            <a:cxnLst>
              <a:cxn ang="0">
                <a:pos x="connsiteX0" y="connsiteY0"/>
              </a:cxn>
              <a:cxn ang="0">
                <a:pos x="connsiteX1" y="connsiteY1"/>
              </a:cxn>
              <a:cxn ang="0">
                <a:pos x="connsiteX2" y="connsiteY2"/>
              </a:cxn>
              <a:cxn ang="0">
                <a:pos x="connsiteX3" y="connsiteY3"/>
              </a:cxn>
            </a:cxnLst>
            <a:rect l="l" t="t" r="r" b="b"/>
            <a:pathLst>
              <a:path w="225287" h="543339">
                <a:moveTo>
                  <a:pt x="0" y="0"/>
                </a:moveTo>
                <a:cubicBezTo>
                  <a:pt x="61843" y="55217"/>
                  <a:pt x="123687" y="110435"/>
                  <a:pt x="159026" y="159026"/>
                </a:cubicBezTo>
                <a:cubicBezTo>
                  <a:pt x="194365" y="207617"/>
                  <a:pt x="200992" y="227496"/>
                  <a:pt x="212035" y="291548"/>
                </a:cubicBezTo>
                <a:cubicBezTo>
                  <a:pt x="223079" y="355600"/>
                  <a:pt x="224183" y="449469"/>
                  <a:pt x="225287" y="543339"/>
                </a:cubicBezTo>
              </a:path>
            </a:pathLst>
          </a:custGeom>
          <a:noFill/>
          <a:ln w="381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AutoShape 6" descr="1,101,360 Religious Symbol Images, Stock Photos &amp; Vectors | Shutterstock">
            <a:extLst>
              <a:ext uri="{FF2B5EF4-FFF2-40B4-BE49-F238E27FC236}">
                <a16:creationId xmlns:a16="http://schemas.microsoft.com/office/drawing/2014/main" id="{D193C119-DCE0-4A8D-996E-76DF9E36384D}"/>
              </a:ext>
            </a:extLst>
          </p:cNvPr>
          <p:cNvSpPr>
            <a:spLocks noChangeAspect="1" noChangeArrowheads="1"/>
          </p:cNvSpPr>
          <p:nvPr/>
        </p:nvSpPr>
        <p:spPr bwMode="auto">
          <a:xfrm>
            <a:off x="6553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55" name="Slika 54">
            <a:extLst>
              <a:ext uri="{FF2B5EF4-FFF2-40B4-BE49-F238E27FC236}">
                <a16:creationId xmlns:a16="http://schemas.microsoft.com/office/drawing/2014/main" id="{F371D688-8D10-4736-9B8F-9266D2945298}"/>
              </a:ext>
            </a:extLst>
          </p:cNvPr>
          <p:cNvPicPr>
            <a:picLocks noChangeAspect="1"/>
          </p:cNvPicPr>
          <p:nvPr/>
        </p:nvPicPr>
        <p:blipFill rotWithShape="1">
          <a:blip r:embed="rId12">
            <a:extLst>
              <a:ext uri="{BEBA8EAE-BF5A-486C-A8C5-ECC9F3942E4B}">
                <a14:imgProps xmlns:a14="http://schemas.microsoft.com/office/drawing/2010/main">
                  <a14:imgLayer r:embed="rId13">
                    <a14:imgEffect>
                      <a14:backgroundRemoval t="4354" b="39187" l="8542" r="18773">
                        <a14:backgroundMark x1="9892" y1="20000" x2="9892" y2="20000"/>
                        <a14:backgroundMark x1="13138" y1="34643" x2="13138" y2="34643"/>
                        <a14:backgroundMark x1="9892" y1="19643" x2="9892" y2="19643"/>
                      </a14:backgroundRemoval>
                    </a14:imgEffect>
                    <a14:imgEffect>
                      <a14:sharpenSoften amount="50000"/>
                    </a14:imgEffect>
                  </a14:imgLayer>
                </a14:imgProps>
              </a:ext>
            </a:extLst>
          </a:blip>
          <a:srcRect l="7263" r="79948" b="56459"/>
          <a:stretch/>
        </p:blipFill>
        <p:spPr>
          <a:xfrm>
            <a:off x="113744" y="4129533"/>
            <a:ext cx="1037422" cy="1528608"/>
          </a:xfrm>
          <a:prstGeom prst="rect">
            <a:avLst/>
          </a:prstGeom>
        </p:spPr>
      </p:pic>
      <p:pic>
        <p:nvPicPr>
          <p:cNvPr id="56" name="Slika 55">
            <a:extLst>
              <a:ext uri="{FF2B5EF4-FFF2-40B4-BE49-F238E27FC236}">
                <a16:creationId xmlns:a16="http://schemas.microsoft.com/office/drawing/2014/main" id="{AD258D53-5233-4EBB-AFD2-1D874FDC7AA6}"/>
              </a:ext>
            </a:extLst>
          </p:cNvPr>
          <p:cNvPicPr>
            <a:picLocks noChangeAspect="1"/>
          </p:cNvPicPr>
          <p:nvPr/>
        </p:nvPicPr>
        <p:blipFill rotWithShape="1">
          <a:blip r:embed="rId14">
            <a:extLst>
              <a:ext uri="{BEBA8EAE-BF5A-486C-A8C5-ECC9F3942E4B}">
                <a14:imgProps xmlns:a14="http://schemas.microsoft.com/office/drawing/2010/main">
                  <a14:imgLayer r:embed="rId13">
                    <a14:imgEffect>
                      <a14:backgroundRemoval t="4549" b="40941" l="26162" r="39569">
                        <a14:foregroundMark x1="34621" y1="23571" x2="34621" y2="23571"/>
                        <a14:foregroundMark x1="32457" y1="14643" x2="32457" y2="14643"/>
                        <a14:backgroundMark x1="28748" y1="18571" x2="28748" y2="18571"/>
                        <a14:backgroundMark x1="26584" y1="23571" x2="26584" y2="23571"/>
                        <a14:backgroundMark x1="31066" y1="14643" x2="31066" y2="14643"/>
                        <a14:backgroundMark x1="31994" y1="13571" x2="31994" y2="13571"/>
                      </a14:backgroundRemoval>
                    </a14:imgEffect>
                    <a14:imgEffect>
                      <a14:sharpenSoften amount="50000"/>
                    </a14:imgEffect>
                  </a14:imgLayer>
                </a14:imgProps>
              </a:ext>
            </a:extLst>
          </a:blip>
          <a:srcRect l="24486" r="58755" b="54510"/>
          <a:stretch/>
        </p:blipFill>
        <p:spPr>
          <a:xfrm>
            <a:off x="1237176" y="4195096"/>
            <a:ext cx="1032783" cy="1213226"/>
          </a:xfrm>
          <a:prstGeom prst="rect">
            <a:avLst/>
          </a:prstGeom>
        </p:spPr>
      </p:pic>
      <p:pic>
        <p:nvPicPr>
          <p:cNvPr id="57" name="Slika 56">
            <a:extLst>
              <a:ext uri="{FF2B5EF4-FFF2-40B4-BE49-F238E27FC236}">
                <a16:creationId xmlns:a16="http://schemas.microsoft.com/office/drawing/2014/main" id="{2411774E-1083-48E1-BA0B-862745799608}"/>
              </a:ext>
            </a:extLst>
          </p:cNvPr>
          <p:cNvPicPr>
            <a:picLocks noChangeAspect="1"/>
          </p:cNvPicPr>
          <p:nvPr/>
        </p:nvPicPr>
        <p:blipFill rotWithShape="1">
          <a:blip r:embed="rId15">
            <a:extLst>
              <a:ext uri="{BEBA8EAE-BF5A-486C-A8C5-ECC9F3942E4B}">
                <a14:imgProps xmlns:a14="http://schemas.microsoft.com/office/drawing/2010/main">
                  <a14:imgLayer r:embed="rId13">
                    <a14:imgEffect>
                      <a14:backgroundRemoval t="4052" b="36464" l="41835" r="55591">
                        <a14:foregroundMark x1="47450" y1="20000" x2="48068" y2="20357"/>
                        <a14:foregroundMark x1="46677" y1="27857" x2="46677" y2="27857"/>
                      </a14:backgroundRemoval>
                    </a14:imgEffect>
                    <a14:imgEffect>
                      <a14:sharpenSoften amount="50000"/>
                    </a14:imgEffect>
                  </a14:imgLayer>
                </a14:imgProps>
              </a:ext>
            </a:extLst>
          </a:blip>
          <a:srcRect l="40116" r="42689" b="59485"/>
          <a:stretch/>
        </p:blipFill>
        <p:spPr>
          <a:xfrm>
            <a:off x="497586" y="4656085"/>
            <a:ext cx="1153206" cy="1175938"/>
          </a:xfrm>
          <a:prstGeom prst="rect">
            <a:avLst/>
          </a:prstGeom>
        </p:spPr>
      </p:pic>
      <p:pic>
        <p:nvPicPr>
          <p:cNvPr id="58" name="Slika 57">
            <a:extLst>
              <a:ext uri="{FF2B5EF4-FFF2-40B4-BE49-F238E27FC236}">
                <a16:creationId xmlns:a16="http://schemas.microsoft.com/office/drawing/2014/main" id="{ACCC026D-541D-4BD0-BD82-AC1C03E28B6A}"/>
              </a:ext>
            </a:extLst>
          </p:cNvPr>
          <p:cNvPicPr>
            <a:picLocks noChangeAspect="1"/>
          </p:cNvPicPr>
          <p:nvPr/>
        </p:nvPicPr>
        <p:blipFill rotWithShape="1">
          <a:blip r:embed="rId16">
            <a:extLst>
              <a:ext uri="{BEBA8EAE-BF5A-486C-A8C5-ECC9F3942E4B}">
                <a14:imgProps xmlns:a14="http://schemas.microsoft.com/office/drawing/2010/main">
                  <a14:imgLayer r:embed="rId13">
                    <a14:imgEffect>
                      <a14:backgroundRemoval t="56948" b="84687" l="42130" r="56132"/>
                    </a14:imgEffect>
                    <a14:imgEffect>
                      <a14:sharpenSoften amount="50000"/>
                    </a14:imgEffect>
                  </a14:imgLayer>
                </a14:imgProps>
              </a:ext>
            </a:extLst>
          </a:blip>
          <a:srcRect l="40380" t="53481" r="42118" b="11845"/>
          <a:stretch/>
        </p:blipFill>
        <p:spPr>
          <a:xfrm>
            <a:off x="462345" y="3834720"/>
            <a:ext cx="1241354" cy="1064235"/>
          </a:xfrm>
          <a:prstGeom prst="rect">
            <a:avLst/>
          </a:prstGeom>
        </p:spPr>
      </p:pic>
      <p:sp>
        <p:nvSpPr>
          <p:cNvPr id="64" name="PoljeZBesedilom 63">
            <a:extLst>
              <a:ext uri="{FF2B5EF4-FFF2-40B4-BE49-F238E27FC236}">
                <a16:creationId xmlns:a16="http://schemas.microsoft.com/office/drawing/2014/main" id="{60A4116E-4F9C-4757-9228-E7C9335D0A7D}"/>
              </a:ext>
            </a:extLst>
          </p:cNvPr>
          <p:cNvSpPr txBox="1"/>
          <p:nvPr/>
        </p:nvSpPr>
        <p:spPr>
          <a:xfrm>
            <a:off x="154350" y="3390614"/>
            <a:ext cx="1209961" cy="276999"/>
          </a:xfrm>
          <a:prstGeom prst="rect">
            <a:avLst/>
          </a:prstGeom>
          <a:noFill/>
        </p:spPr>
        <p:txBody>
          <a:bodyPr wrap="square" rtlCol="0">
            <a:spAutoFit/>
          </a:bodyPr>
          <a:lstStyle/>
          <a:p>
            <a:r>
              <a:rPr lang="sl-SI" sz="1200" dirty="0" err="1">
                <a:latin typeface="Century Gothic" panose="020B0502020202020204" pitchFamily="34" charset="0"/>
              </a:rPr>
              <a:t>buddhism</a:t>
            </a:r>
            <a:endParaRPr lang="sl-SI" sz="1200" dirty="0">
              <a:latin typeface="Century Gothic" panose="020B0502020202020204" pitchFamily="34" charset="0"/>
            </a:endParaRPr>
          </a:p>
        </p:txBody>
      </p:sp>
      <p:pic>
        <p:nvPicPr>
          <p:cNvPr id="69" name="Slika 68">
            <a:extLst>
              <a:ext uri="{FF2B5EF4-FFF2-40B4-BE49-F238E27FC236}">
                <a16:creationId xmlns:a16="http://schemas.microsoft.com/office/drawing/2014/main" id="{499739F4-0451-4F97-93B1-0EDA71BF7E8A}"/>
              </a:ext>
            </a:extLst>
          </p:cNvPr>
          <p:cNvPicPr>
            <a:picLocks noChangeAspect="1"/>
          </p:cNvPicPr>
          <p:nvPr/>
        </p:nvPicPr>
        <p:blipFill>
          <a:blip r:embed="rId17"/>
          <a:stretch>
            <a:fillRect/>
          </a:stretch>
        </p:blipFill>
        <p:spPr>
          <a:xfrm>
            <a:off x="0" y="1338"/>
            <a:ext cx="12192001" cy="6899501"/>
          </a:xfrm>
          <a:prstGeom prst="rect">
            <a:avLst/>
          </a:prstGeom>
        </p:spPr>
      </p:pic>
      <p:pic>
        <p:nvPicPr>
          <p:cNvPr id="66" name="Picture 6" descr="building, Great Wall of China Wallpapers HD / Desktop and Mobile Backgrounds">
            <a:extLst>
              <a:ext uri="{FF2B5EF4-FFF2-40B4-BE49-F238E27FC236}">
                <a16:creationId xmlns:a16="http://schemas.microsoft.com/office/drawing/2014/main" id="{8CC00C46-3035-4A7B-AC51-C342A86BFF33}"/>
              </a:ext>
            </a:extLst>
          </p:cNvPr>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10000" b="98000" l="2135" r="99063">
                        <a14:foregroundMark x1="521" y1="39167" x2="5313" y2="40083"/>
                        <a14:foregroundMark x1="5313" y1="40083" x2="8906" y2="44167"/>
                        <a14:foregroundMark x1="8906" y1="44167" x2="23333" y2="48750"/>
                        <a14:foregroundMark x1="23333" y1="48750" x2="23698" y2="49083"/>
                        <a14:foregroundMark x1="4635" y1="46333" x2="4844" y2="94000"/>
                        <a14:foregroundMark x1="4844" y1="94000" x2="6354" y2="94000"/>
                        <a14:foregroundMark x1="16146" y1="93333" x2="54531" y2="88083"/>
                        <a14:foregroundMark x1="54531" y1="88083" x2="72969" y2="88917"/>
                        <a14:foregroundMark x1="72969" y1="88917" x2="76719" y2="88083"/>
                        <a14:foregroundMark x1="83333" y1="90583" x2="91094" y2="85750"/>
                        <a14:foregroundMark x1="91094" y1="85750" x2="91823" y2="84417"/>
                        <a14:foregroundMark x1="96563" y1="40833" x2="99063" y2="85250"/>
                        <a14:foregroundMark x1="97865" y1="92500" x2="74844" y2="92667"/>
                        <a14:foregroundMark x1="59010" y1="95417" x2="74740" y2="98000"/>
                        <a14:foregroundMark x1="2656" y1="59500" x2="2135" y2="82333"/>
                      </a14:backgroundRemoval>
                    </a14:imgEffect>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34921"/>
          <a:stretch/>
        </p:blipFill>
        <p:spPr bwMode="auto">
          <a:xfrm>
            <a:off x="-863600" y="1947821"/>
            <a:ext cx="13614400" cy="5537603"/>
          </a:xfrm>
          <a:prstGeom prst="rect">
            <a:avLst/>
          </a:prstGeom>
          <a:noFill/>
          <a:extLst>
            <a:ext uri="{909E8E84-426E-40DD-AFC4-6F175D3DCCD1}">
              <a14:hiddenFill xmlns:a14="http://schemas.microsoft.com/office/drawing/2010/main">
                <a:solidFill>
                  <a:srgbClr val="FFFFFF"/>
                </a:solidFill>
              </a14:hiddenFill>
            </a:ext>
          </a:extLst>
        </p:spPr>
      </p:pic>
      <p:sp>
        <p:nvSpPr>
          <p:cNvPr id="3" name="PoljeZBesedilom 2">
            <a:extLst>
              <a:ext uri="{FF2B5EF4-FFF2-40B4-BE49-F238E27FC236}">
                <a16:creationId xmlns:a16="http://schemas.microsoft.com/office/drawing/2014/main" id="{5A3945D6-30E1-4902-A8BF-C49E5463F4F3}"/>
              </a:ext>
            </a:extLst>
          </p:cNvPr>
          <p:cNvSpPr txBox="1"/>
          <p:nvPr/>
        </p:nvSpPr>
        <p:spPr>
          <a:xfrm rot="20551894">
            <a:off x="8665113" y="3677776"/>
            <a:ext cx="2122697" cy="461665"/>
          </a:xfrm>
          <a:prstGeom prst="rect">
            <a:avLst/>
          </a:prstGeom>
          <a:noFill/>
        </p:spPr>
        <p:txBody>
          <a:bodyPr wrap="none" rtlCol="0">
            <a:spAutoFit/>
          </a:bodyPr>
          <a:lstStyle/>
          <a:p>
            <a:r>
              <a:rPr lang="sl-SI" sz="2400" b="1" dirty="0">
                <a:latin typeface="Century Gothic" panose="020B0502020202020204" pitchFamily="34" charset="0"/>
              </a:rPr>
              <a:t>21 196,18 km</a:t>
            </a:r>
            <a:endParaRPr lang="sl-SI" sz="3200" b="1" dirty="0">
              <a:latin typeface="Century Gothic" panose="020B0502020202020204" pitchFamily="34" charset="0"/>
            </a:endParaRPr>
          </a:p>
        </p:txBody>
      </p:sp>
      <p:cxnSp>
        <p:nvCxnSpPr>
          <p:cNvPr id="70" name="Raven puščični povezovalnik 69">
            <a:extLst>
              <a:ext uri="{FF2B5EF4-FFF2-40B4-BE49-F238E27FC236}">
                <a16:creationId xmlns:a16="http://schemas.microsoft.com/office/drawing/2014/main" id="{8249C1A7-D416-4640-9BA3-F85221795388}"/>
              </a:ext>
            </a:extLst>
          </p:cNvPr>
          <p:cNvCxnSpPr>
            <a:cxnSpLocks/>
            <a:stCxn id="3" idx="3"/>
          </p:cNvCxnSpPr>
          <p:nvPr/>
        </p:nvCxnSpPr>
        <p:spPr>
          <a:xfrm flipV="1">
            <a:off x="10738863" y="3420549"/>
            <a:ext cx="505617" cy="16946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1" name="Raven puščični povezovalnik 70">
            <a:extLst>
              <a:ext uri="{FF2B5EF4-FFF2-40B4-BE49-F238E27FC236}">
                <a16:creationId xmlns:a16="http://schemas.microsoft.com/office/drawing/2014/main" id="{63387B88-FFEB-4768-AFAB-802E14A5B66C}"/>
              </a:ext>
            </a:extLst>
          </p:cNvPr>
          <p:cNvCxnSpPr>
            <a:cxnSpLocks/>
          </p:cNvCxnSpPr>
          <p:nvPr/>
        </p:nvCxnSpPr>
        <p:spPr>
          <a:xfrm flipH="1">
            <a:off x="8237251" y="4298335"/>
            <a:ext cx="458551" cy="12778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3" name="PoljeZBesedilom 72">
            <a:extLst>
              <a:ext uri="{FF2B5EF4-FFF2-40B4-BE49-F238E27FC236}">
                <a16:creationId xmlns:a16="http://schemas.microsoft.com/office/drawing/2014/main" id="{27D06BE9-8B6F-48A2-877B-81E3464B398D}"/>
              </a:ext>
            </a:extLst>
          </p:cNvPr>
          <p:cNvSpPr txBox="1"/>
          <p:nvPr/>
        </p:nvSpPr>
        <p:spPr>
          <a:xfrm rot="20551894">
            <a:off x="1903512" y="2685053"/>
            <a:ext cx="732893" cy="461665"/>
          </a:xfrm>
          <a:prstGeom prst="rect">
            <a:avLst/>
          </a:prstGeom>
          <a:noFill/>
        </p:spPr>
        <p:txBody>
          <a:bodyPr wrap="none" rtlCol="0">
            <a:spAutoFit/>
          </a:bodyPr>
          <a:lstStyle/>
          <a:p>
            <a:r>
              <a:rPr lang="sl-SI" sz="2400" b="1" dirty="0">
                <a:latin typeface="Century Gothic" panose="020B0502020202020204" pitchFamily="34" charset="0"/>
              </a:rPr>
              <a:t>5 m</a:t>
            </a:r>
            <a:endParaRPr lang="sl-SI" sz="3200" b="1" dirty="0">
              <a:latin typeface="Century Gothic" panose="020B0502020202020204" pitchFamily="34" charset="0"/>
            </a:endParaRPr>
          </a:p>
        </p:txBody>
      </p:sp>
      <p:cxnSp>
        <p:nvCxnSpPr>
          <p:cNvPr id="74" name="Raven puščični povezovalnik 73">
            <a:extLst>
              <a:ext uri="{FF2B5EF4-FFF2-40B4-BE49-F238E27FC236}">
                <a16:creationId xmlns:a16="http://schemas.microsoft.com/office/drawing/2014/main" id="{9E8C7EC5-C740-4145-8DC9-95FA4757C052}"/>
              </a:ext>
            </a:extLst>
          </p:cNvPr>
          <p:cNvCxnSpPr>
            <a:cxnSpLocks/>
          </p:cNvCxnSpPr>
          <p:nvPr/>
        </p:nvCxnSpPr>
        <p:spPr>
          <a:xfrm flipH="1">
            <a:off x="1696519" y="3033058"/>
            <a:ext cx="290935" cy="10091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Raven puščični povezovalnik 74">
            <a:extLst>
              <a:ext uri="{FF2B5EF4-FFF2-40B4-BE49-F238E27FC236}">
                <a16:creationId xmlns:a16="http://schemas.microsoft.com/office/drawing/2014/main" id="{C1BD1492-1EEA-4AE6-AFD8-95C8CE60AE0B}"/>
              </a:ext>
            </a:extLst>
          </p:cNvPr>
          <p:cNvCxnSpPr>
            <a:cxnSpLocks/>
          </p:cNvCxnSpPr>
          <p:nvPr/>
        </p:nvCxnSpPr>
        <p:spPr>
          <a:xfrm flipV="1">
            <a:off x="2524568" y="2747649"/>
            <a:ext cx="359338" cy="12107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04565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fade">
                                      <p:cBhvr>
                                        <p:cTn id="7" dur="500"/>
                                        <p:tgtEl>
                                          <p:spTgt spid="75"/>
                                        </p:tgtEl>
                                      </p:cBhvr>
                                    </p:animEffect>
                                  </p:childTnLst>
                                </p:cTn>
                              </p:par>
                              <p:par>
                                <p:cTn id="8" presetID="10" presetClass="entr" presetSubtype="0" fill="hold" nodeType="withEffect">
                                  <p:stCondLst>
                                    <p:cond delay="0"/>
                                  </p:stCondLst>
                                  <p:childTnLst>
                                    <p:set>
                                      <p:cBhvr>
                                        <p:cTn id="9" dur="1" fill="hold">
                                          <p:stCondLst>
                                            <p:cond delay="0"/>
                                          </p:stCondLst>
                                        </p:cTn>
                                        <p:tgtEl>
                                          <p:spTgt spid="74"/>
                                        </p:tgtEl>
                                        <p:attrNameLst>
                                          <p:attrName>style.visibility</p:attrName>
                                        </p:attrNameLst>
                                      </p:cBhvr>
                                      <p:to>
                                        <p:strVal val="visible"/>
                                      </p:to>
                                    </p:set>
                                    <p:animEffect transition="in" filter="fade">
                                      <p:cBhvr>
                                        <p:cTn id="10" dur="500"/>
                                        <p:tgtEl>
                                          <p:spTgt spid="7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3"/>
                                        </p:tgtEl>
                                        <p:attrNameLst>
                                          <p:attrName>style.visibility</p:attrName>
                                        </p:attrNameLst>
                                      </p:cBhvr>
                                      <p:to>
                                        <p:strVal val="visible"/>
                                      </p:to>
                                    </p:set>
                                    <p:animEffect transition="in" filter="fade">
                                      <p:cBhvr>
                                        <p:cTn id="13" dur="500"/>
                                        <p:tgtEl>
                                          <p:spTgt spid="73"/>
                                        </p:tgtEl>
                                      </p:cBhvr>
                                    </p:animEffect>
                                  </p:childTnLst>
                                </p:cTn>
                              </p:par>
                              <p:par>
                                <p:cTn id="14" presetID="10" presetClass="entr" presetSubtype="0" fill="hold" nodeType="withEffect">
                                  <p:stCondLst>
                                    <p:cond delay="0"/>
                                  </p:stCondLst>
                                  <p:childTnLst>
                                    <p:set>
                                      <p:cBhvr>
                                        <p:cTn id="15" dur="1" fill="hold">
                                          <p:stCondLst>
                                            <p:cond delay="0"/>
                                          </p:stCondLst>
                                        </p:cTn>
                                        <p:tgtEl>
                                          <p:spTgt spid="71"/>
                                        </p:tgtEl>
                                        <p:attrNameLst>
                                          <p:attrName>style.visibility</p:attrName>
                                        </p:attrNameLst>
                                      </p:cBhvr>
                                      <p:to>
                                        <p:strVal val="visible"/>
                                      </p:to>
                                    </p:set>
                                    <p:animEffect transition="in" filter="fade">
                                      <p:cBhvr>
                                        <p:cTn id="16" dur="500"/>
                                        <p:tgtEl>
                                          <p:spTgt spid="71"/>
                                        </p:tgtEl>
                                      </p:cBhvr>
                                    </p:animEffect>
                                  </p:childTnLst>
                                </p:cTn>
                              </p:par>
                              <p:par>
                                <p:cTn id="17" presetID="10" presetClass="entr" presetSubtype="0" fill="hold" nodeType="withEffect">
                                  <p:stCondLst>
                                    <p:cond delay="0"/>
                                  </p:stCondLst>
                                  <p:childTnLst>
                                    <p:set>
                                      <p:cBhvr>
                                        <p:cTn id="18" dur="1" fill="hold">
                                          <p:stCondLst>
                                            <p:cond delay="0"/>
                                          </p:stCondLst>
                                        </p:cTn>
                                        <p:tgtEl>
                                          <p:spTgt spid="70"/>
                                        </p:tgtEl>
                                        <p:attrNameLst>
                                          <p:attrName>style.visibility</p:attrName>
                                        </p:attrNameLst>
                                      </p:cBhvr>
                                      <p:to>
                                        <p:strVal val="visible"/>
                                      </p:to>
                                    </p:set>
                                    <p:animEffect transition="in" filter="fade">
                                      <p:cBhvr>
                                        <p:cTn id="19" dur="500"/>
                                        <p:tgtEl>
                                          <p:spTgt spid="7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187" y="-1607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6146" name="Picture 2" descr="Hanfu Parade Day 2020 - Enjoy Hanfu in Chengdu!">
            <a:extLst>
              <a:ext uri="{FF2B5EF4-FFF2-40B4-BE49-F238E27FC236}">
                <a16:creationId xmlns:a16="http://schemas.microsoft.com/office/drawing/2014/main" id="{2F195D66-DD29-4CA5-97EE-EBFAE3993A61}"/>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0" y="-1607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urist wrestles with panda in Chinese zoo – DW – 10/30/2016">
            <a:extLst>
              <a:ext uri="{FF2B5EF4-FFF2-40B4-BE49-F238E27FC236}">
                <a16:creationId xmlns:a16="http://schemas.microsoft.com/office/drawing/2014/main" id="{87EA134F-9B8D-4B3D-8885-5A24F6B4DB1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flipH="1">
            <a:off x="-923080" y="754095"/>
            <a:ext cx="7684812" cy="6211806"/>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47" name="Oblaček govora: pravokotnik z zaobljenimi vogali 46">
            <a:extLst>
              <a:ext uri="{FF2B5EF4-FFF2-40B4-BE49-F238E27FC236}">
                <a16:creationId xmlns:a16="http://schemas.microsoft.com/office/drawing/2014/main" id="{739DC184-4201-4E28-829E-AB4932BC480A}"/>
              </a:ext>
            </a:extLst>
          </p:cNvPr>
          <p:cNvSpPr/>
          <p:nvPr/>
        </p:nvSpPr>
        <p:spPr>
          <a:xfrm>
            <a:off x="6761733" y="1276535"/>
            <a:ext cx="4347546" cy="1294165"/>
          </a:xfrm>
          <a:custGeom>
            <a:avLst/>
            <a:gdLst>
              <a:gd name="connsiteX0" fmla="*/ 0 w 4347546"/>
              <a:gd name="connsiteY0" fmla="*/ 215698 h 1294165"/>
              <a:gd name="connsiteX1" fmla="*/ 215698 w 4347546"/>
              <a:gd name="connsiteY1" fmla="*/ 0 h 1294165"/>
              <a:gd name="connsiteX2" fmla="*/ 724591 w 4347546"/>
              <a:gd name="connsiteY2" fmla="*/ 0 h 1294165"/>
              <a:gd name="connsiteX3" fmla="*/ 724591 w 4347546"/>
              <a:gd name="connsiteY3" fmla="*/ 0 h 1294165"/>
              <a:gd name="connsiteX4" fmla="*/ 1268035 w 4347546"/>
              <a:gd name="connsiteY4" fmla="*/ 0 h 1294165"/>
              <a:gd name="connsiteX5" fmla="*/ 1811478 w 4347546"/>
              <a:gd name="connsiteY5" fmla="*/ 0 h 1294165"/>
              <a:gd name="connsiteX6" fmla="*/ 2391571 w 4347546"/>
              <a:gd name="connsiteY6" fmla="*/ 0 h 1294165"/>
              <a:gd name="connsiteX7" fmla="*/ 2994867 w 4347546"/>
              <a:gd name="connsiteY7" fmla="*/ 0 h 1294165"/>
              <a:gd name="connsiteX8" fmla="*/ 3621367 w 4347546"/>
              <a:gd name="connsiteY8" fmla="*/ 0 h 1294165"/>
              <a:gd name="connsiteX9" fmla="*/ 4131848 w 4347546"/>
              <a:gd name="connsiteY9" fmla="*/ 0 h 1294165"/>
              <a:gd name="connsiteX10" fmla="*/ 4347546 w 4347546"/>
              <a:gd name="connsiteY10" fmla="*/ 215698 h 1294165"/>
              <a:gd name="connsiteX11" fmla="*/ 4347546 w 4347546"/>
              <a:gd name="connsiteY11" fmla="*/ 754930 h 1294165"/>
              <a:gd name="connsiteX12" fmla="*/ 4347546 w 4347546"/>
              <a:gd name="connsiteY12" fmla="*/ 754930 h 1294165"/>
              <a:gd name="connsiteX13" fmla="*/ 4347546 w 4347546"/>
              <a:gd name="connsiteY13" fmla="*/ 1078471 h 1294165"/>
              <a:gd name="connsiteX14" fmla="*/ 4347546 w 4347546"/>
              <a:gd name="connsiteY14" fmla="*/ 1078467 h 1294165"/>
              <a:gd name="connsiteX15" fmla="*/ 4131848 w 4347546"/>
              <a:gd name="connsiteY15" fmla="*/ 1294165 h 1294165"/>
              <a:gd name="connsiteX16" fmla="*/ 3621367 w 4347546"/>
              <a:gd name="connsiteY16" fmla="*/ 1294165 h 1294165"/>
              <a:gd name="connsiteX17" fmla="*/ 3041274 w 4347546"/>
              <a:gd name="connsiteY17" fmla="*/ 1294165 h 1294165"/>
              <a:gd name="connsiteX18" fmla="*/ 2437978 w 4347546"/>
              <a:gd name="connsiteY18" fmla="*/ 1294165 h 1294165"/>
              <a:gd name="connsiteX19" fmla="*/ 1811478 w 4347546"/>
              <a:gd name="connsiteY19" fmla="*/ 1294165 h 1294165"/>
              <a:gd name="connsiteX20" fmla="*/ 1276187 w 4347546"/>
              <a:gd name="connsiteY20" fmla="*/ 1613295 h 1294165"/>
              <a:gd name="connsiteX21" fmla="*/ 740896 w 4347546"/>
              <a:gd name="connsiteY21" fmla="*/ 1932425 h 1294165"/>
              <a:gd name="connsiteX22" fmla="*/ 205605 w 4347546"/>
              <a:gd name="connsiteY22" fmla="*/ 2251555 h 1294165"/>
              <a:gd name="connsiteX23" fmla="*/ -255852 w 4347546"/>
              <a:gd name="connsiteY23" fmla="*/ 2526667 h 1294165"/>
              <a:gd name="connsiteX24" fmla="*/ -643477 w 4347546"/>
              <a:gd name="connsiteY24" fmla="*/ 2757761 h 1294165"/>
              <a:gd name="connsiteX25" fmla="*/ -1031101 w 4347546"/>
              <a:gd name="connsiteY25" fmla="*/ 2988855 h 1294165"/>
              <a:gd name="connsiteX26" fmla="*/ -1455642 w 4347546"/>
              <a:gd name="connsiteY26" fmla="*/ 3241958 h 1294165"/>
              <a:gd name="connsiteX27" fmla="*/ -1880183 w 4347546"/>
              <a:gd name="connsiteY27" fmla="*/ 3495061 h 1294165"/>
              <a:gd name="connsiteX28" fmla="*/ -1446054 w 4347546"/>
              <a:gd name="connsiteY28" fmla="*/ 3128245 h 1294165"/>
              <a:gd name="connsiteX29" fmla="*/ -985877 w 4347546"/>
              <a:gd name="connsiteY29" fmla="*/ 2739420 h 1294165"/>
              <a:gd name="connsiteX30" fmla="*/ -577796 w 4347546"/>
              <a:gd name="connsiteY30" fmla="*/ 2394613 h 1294165"/>
              <a:gd name="connsiteX31" fmla="*/ -195762 w 4347546"/>
              <a:gd name="connsiteY31" fmla="*/ 2071815 h 1294165"/>
              <a:gd name="connsiteX32" fmla="*/ 264414 w 4347546"/>
              <a:gd name="connsiteY32" fmla="*/ 1682990 h 1294165"/>
              <a:gd name="connsiteX33" fmla="*/ 724591 w 4347546"/>
              <a:gd name="connsiteY33" fmla="*/ 1294165 h 1294165"/>
              <a:gd name="connsiteX34" fmla="*/ 215698 w 4347546"/>
              <a:gd name="connsiteY34" fmla="*/ 1294165 h 1294165"/>
              <a:gd name="connsiteX35" fmla="*/ 0 w 4347546"/>
              <a:gd name="connsiteY35" fmla="*/ 1078467 h 1294165"/>
              <a:gd name="connsiteX36" fmla="*/ 0 w 4347546"/>
              <a:gd name="connsiteY36" fmla="*/ 1078471 h 1294165"/>
              <a:gd name="connsiteX37" fmla="*/ 0 w 4347546"/>
              <a:gd name="connsiteY37" fmla="*/ 754930 h 1294165"/>
              <a:gd name="connsiteX38" fmla="*/ 0 w 4347546"/>
              <a:gd name="connsiteY38" fmla="*/ 754930 h 1294165"/>
              <a:gd name="connsiteX39" fmla="*/ 0 w 4347546"/>
              <a:gd name="connsiteY39" fmla="*/ 215698 h 1294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347546" h="1294165" fill="none" extrusionOk="0">
                <a:moveTo>
                  <a:pt x="0" y="215698"/>
                </a:moveTo>
                <a:cubicBezTo>
                  <a:pt x="-17632" y="95711"/>
                  <a:pt x="79749" y="19131"/>
                  <a:pt x="215698" y="0"/>
                </a:cubicBezTo>
                <a:cubicBezTo>
                  <a:pt x="455124" y="-19586"/>
                  <a:pt x="498148" y="33090"/>
                  <a:pt x="724591" y="0"/>
                </a:cubicBezTo>
                <a:lnTo>
                  <a:pt x="724591" y="0"/>
                </a:lnTo>
                <a:cubicBezTo>
                  <a:pt x="996046" y="-25501"/>
                  <a:pt x="999070" y="48335"/>
                  <a:pt x="1268035" y="0"/>
                </a:cubicBezTo>
                <a:cubicBezTo>
                  <a:pt x="1537000" y="-48335"/>
                  <a:pt x="1699199" y="56967"/>
                  <a:pt x="1811478" y="0"/>
                </a:cubicBezTo>
                <a:cubicBezTo>
                  <a:pt x="2098249" y="-28382"/>
                  <a:pt x="2151486" y="56055"/>
                  <a:pt x="2391571" y="0"/>
                </a:cubicBezTo>
                <a:cubicBezTo>
                  <a:pt x="2631656" y="-56055"/>
                  <a:pt x="2837701" y="38080"/>
                  <a:pt x="2994867" y="0"/>
                </a:cubicBezTo>
                <a:cubicBezTo>
                  <a:pt x="3152033" y="-38080"/>
                  <a:pt x="3425312" y="53533"/>
                  <a:pt x="3621367" y="0"/>
                </a:cubicBezTo>
                <a:cubicBezTo>
                  <a:pt x="3817422" y="-53533"/>
                  <a:pt x="3992381" y="11123"/>
                  <a:pt x="4131848" y="0"/>
                </a:cubicBezTo>
                <a:cubicBezTo>
                  <a:pt x="4278501" y="-16454"/>
                  <a:pt x="4346682" y="92559"/>
                  <a:pt x="4347546" y="215698"/>
                </a:cubicBezTo>
                <a:cubicBezTo>
                  <a:pt x="4368394" y="481078"/>
                  <a:pt x="4315016" y="541832"/>
                  <a:pt x="4347546" y="754930"/>
                </a:cubicBezTo>
                <a:lnTo>
                  <a:pt x="4347546" y="754930"/>
                </a:lnTo>
                <a:cubicBezTo>
                  <a:pt x="4380569" y="904778"/>
                  <a:pt x="4335151" y="970061"/>
                  <a:pt x="4347546" y="1078471"/>
                </a:cubicBezTo>
                <a:lnTo>
                  <a:pt x="4347546" y="1078467"/>
                </a:lnTo>
                <a:cubicBezTo>
                  <a:pt x="4330236" y="1196886"/>
                  <a:pt x="4238892" y="1307109"/>
                  <a:pt x="4131848" y="1294165"/>
                </a:cubicBezTo>
                <a:cubicBezTo>
                  <a:pt x="3938634" y="1331054"/>
                  <a:pt x="3776747" y="1245605"/>
                  <a:pt x="3621367" y="1294165"/>
                </a:cubicBezTo>
                <a:cubicBezTo>
                  <a:pt x="3465987" y="1342725"/>
                  <a:pt x="3212992" y="1252690"/>
                  <a:pt x="3041274" y="1294165"/>
                </a:cubicBezTo>
                <a:cubicBezTo>
                  <a:pt x="2869556" y="1335640"/>
                  <a:pt x="2583320" y="1233577"/>
                  <a:pt x="2437978" y="1294165"/>
                </a:cubicBezTo>
                <a:cubicBezTo>
                  <a:pt x="2292636" y="1354753"/>
                  <a:pt x="2002260" y="1223285"/>
                  <a:pt x="1811478" y="1294165"/>
                </a:cubicBezTo>
                <a:cubicBezTo>
                  <a:pt x="1693041" y="1383093"/>
                  <a:pt x="1478823" y="1449240"/>
                  <a:pt x="1276187" y="1613295"/>
                </a:cubicBezTo>
                <a:cubicBezTo>
                  <a:pt x="1073551" y="1777350"/>
                  <a:pt x="930301" y="1789727"/>
                  <a:pt x="740896" y="1932425"/>
                </a:cubicBezTo>
                <a:cubicBezTo>
                  <a:pt x="551491" y="2075123"/>
                  <a:pt x="322376" y="2164095"/>
                  <a:pt x="205605" y="2251555"/>
                </a:cubicBezTo>
                <a:cubicBezTo>
                  <a:pt x="88834" y="2339015"/>
                  <a:pt x="-61849" y="2392732"/>
                  <a:pt x="-255852" y="2526667"/>
                </a:cubicBezTo>
                <a:cubicBezTo>
                  <a:pt x="-449855" y="2660601"/>
                  <a:pt x="-517908" y="2669540"/>
                  <a:pt x="-643477" y="2757761"/>
                </a:cubicBezTo>
                <a:cubicBezTo>
                  <a:pt x="-769046" y="2845982"/>
                  <a:pt x="-923158" y="2919684"/>
                  <a:pt x="-1031101" y="2988855"/>
                </a:cubicBezTo>
                <a:cubicBezTo>
                  <a:pt x="-1139044" y="3058026"/>
                  <a:pt x="-1309997" y="3144437"/>
                  <a:pt x="-1455642" y="3241958"/>
                </a:cubicBezTo>
                <a:cubicBezTo>
                  <a:pt x="-1601287" y="3339479"/>
                  <a:pt x="-1726347" y="3348402"/>
                  <a:pt x="-1880183" y="3495061"/>
                </a:cubicBezTo>
                <a:cubicBezTo>
                  <a:pt x="-1732888" y="3357712"/>
                  <a:pt x="-1568434" y="3318505"/>
                  <a:pt x="-1446054" y="3128245"/>
                </a:cubicBezTo>
                <a:cubicBezTo>
                  <a:pt x="-1323674" y="2937985"/>
                  <a:pt x="-1113867" y="2858895"/>
                  <a:pt x="-985877" y="2739420"/>
                </a:cubicBezTo>
                <a:cubicBezTo>
                  <a:pt x="-857887" y="2619945"/>
                  <a:pt x="-722110" y="2564446"/>
                  <a:pt x="-577796" y="2394613"/>
                </a:cubicBezTo>
                <a:cubicBezTo>
                  <a:pt x="-433482" y="2224780"/>
                  <a:pt x="-283384" y="2209541"/>
                  <a:pt x="-195762" y="2071815"/>
                </a:cubicBezTo>
                <a:cubicBezTo>
                  <a:pt x="-108140" y="1934089"/>
                  <a:pt x="157278" y="1796443"/>
                  <a:pt x="264414" y="1682990"/>
                </a:cubicBezTo>
                <a:cubicBezTo>
                  <a:pt x="371550" y="1569537"/>
                  <a:pt x="544887" y="1504959"/>
                  <a:pt x="724591" y="1294165"/>
                </a:cubicBezTo>
                <a:cubicBezTo>
                  <a:pt x="496192" y="1351561"/>
                  <a:pt x="425812" y="1268454"/>
                  <a:pt x="215698" y="1294165"/>
                </a:cubicBezTo>
                <a:cubicBezTo>
                  <a:pt x="66079" y="1311294"/>
                  <a:pt x="-6575" y="1176410"/>
                  <a:pt x="0" y="1078467"/>
                </a:cubicBezTo>
                <a:lnTo>
                  <a:pt x="0" y="1078471"/>
                </a:lnTo>
                <a:cubicBezTo>
                  <a:pt x="-26838" y="996535"/>
                  <a:pt x="29458" y="820947"/>
                  <a:pt x="0" y="754930"/>
                </a:cubicBezTo>
                <a:lnTo>
                  <a:pt x="0" y="754930"/>
                </a:lnTo>
                <a:cubicBezTo>
                  <a:pt x="-25080" y="584246"/>
                  <a:pt x="11699" y="475954"/>
                  <a:pt x="0" y="215698"/>
                </a:cubicBezTo>
                <a:close/>
              </a:path>
              <a:path w="4347546" h="1294165" stroke="0" extrusionOk="0">
                <a:moveTo>
                  <a:pt x="0" y="215698"/>
                </a:moveTo>
                <a:cubicBezTo>
                  <a:pt x="-2319" y="97815"/>
                  <a:pt x="88111" y="3034"/>
                  <a:pt x="215698" y="0"/>
                </a:cubicBezTo>
                <a:cubicBezTo>
                  <a:pt x="409202" y="-30372"/>
                  <a:pt x="511579" y="17723"/>
                  <a:pt x="724591" y="0"/>
                </a:cubicBezTo>
                <a:lnTo>
                  <a:pt x="724591" y="0"/>
                </a:lnTo>
                <a:cubicBezTo>
                  <a:pt x="843669" y="-38730"/>
                  <a:pt x="1002010" y="49969"/>
                  <a:pt x="1278903" y="0"/>
                </a:cubicBezTo>
                <a:cubicBezTo>
                  <a:pt x="1555796" y="-49969"/>
                  <a:pt x="1632457" y="50210"/>
                  <a:pt x="1811478" y="0"/>
                </a:cubicBezTo>
                <a:cubicBezTo>
                  <a:pt x="2000568" y="-62392"/>
                  <a:pt x="2303066" y="64992"/>
                  <a:pt x="2437978" y="0"/>
                </a:cubicBezTo>
                <a:cubicBezTo>
                  <a:pt x="2572890" y="-64992"/>
                  <a:pt x="2774134" y="17121"/>
                  <a:pt x="2971663" y="0"/>
                </a:cubicBezTo>
                <a:cubicBezTo>
                  <a:pt x="3169192" y="-17121"/>
                  <a:pt x="3307933" y="58009"/>
                  <a:pt x="3505348" y="0"/>
                </a:cubicBezTo>
                <a:cubicBezTo>
                  <a:pt x="3702763" y="-58009"/>
                  <a:pt x="3836165" y="62052"/>
                  <a:pt x="4131848" y="0"/>
                </a:cubicBezTo>
                <a:cubicBezTo>
                  <a:pt x="4269352" y="25264"/>
                  <a:pt x="4376971" y="100470"/>
                  <a:pt x="4347546" y="215698"/>
                </a:cubicBezTo>
                <a:cubicBezTo>
                  <a:pt x="4391543" y="351763"/>
                  <a:pt x="4288093" y="598664"/>
                  <a:pt x="4347546" y="754930"/>
                </a:cubicBezTo>
                <a:lnTo>
                  <a:pt x="4347546" y="754930"/>
                </a:lnTo>
                <a:cubicBezTo>
                  <a:pt x="4377348" y="888758"/>
                  <a:pt x="4333523" y="931797"/>
                  <a:pt x="4347546" y="1078471"/>
                </a:cubicBezTo>
                <a:lnTo>
                  <a:pt x="4347546" y="1078467"/>
                </a:lnTo>
                <a:cubicBezTo>
                  <a:pt x="4374266" y="1213761"/>
                  <a:pt x="4256397" y="1287713"/>
                  <a:pt x="4131848" y="1294165"/>
                </a:cubicBezTo>
                <a:cubicBezTo>
                  <a:pt x="3991672" y="1317514"/>
                  <a:pt x="3808590" y="1248486"/>
                  <a:pt x="3598163" y="1294165"/>
                </a:cubicBezTo>
                <a:cubicBezTo>
                  <a:pt x="3387736" y="1339844"/>
                  <a:pt x="3144344" y="1228025"/>
                  <a:pt x="3018070" y="1294165"/>
                </a:cubicBezTo>
                <a:cubicBezTo>
                  <a:pt x="2891796" y="1360305"/>
                  <a:pt x="2690058" y="1238670"/>
                  <a:pt x="2461182" y="1294165"/>
                </a:cubicBezTo>
                <a:cubicBezTo>
                  <a:pt x="2232306" y="1349660"/>
                  <a:pt x="1957517" y="1228332"/>
                  <a:pt x="1811478" y="1294165"/>
                </a:cubicBezTo>
                <a:cubicBezTo>
                  <a:pt x="1700222" y="1370791"/>
                  <a:pt x="1464164" y="1427117"/>
                  <a:pt x="1350020" y="1569277"/>
                </a:cubicBezTo>
                <a:cubicBezTo>
                  <a:pt x="1235876" y="1711437"/>
                  <a:pt x="1000061" y="1766407"/>
                  <a:pt x="851646" y="1866398"/>
                </a:cubicBezTo>
                <a:cubicBezTo>
                  <a:pt x="703231" y="1966388"/>
                  <a:pt x="618393" y="1985382"/>
                  <a:pt x="500938" y="2075483"/>
                </a:cubicBezTo>
                <a:cubicBezTo>
                  <a:pt x="383483" y="2165584"/>
                  <a:pt x="145810" y="2216685"/>
                  <a:pt x="39481" y="2350595"/>
                </a:cubicBezTo>
                <a:cubicBezTo>
                  <a:pt x="-66849" y="2484505"/>
                  <a:pt x="-179262" y="2451138"/>
                  <a:pt x="-311227" y="2559680"/>
                </a:cubicBezTo>
                <a:cubicBezTo>
                  <a:pt x="-443192" y="2668222"/>
                  <a:pt x="-652021" y="2712418"/>
                  <a:pt x="-846518" y="2878810"/>
                </a:cubicBezTo>
                <a:cubicBezTo>
                  <a:pt x="-1041015" y="3045202"/>
                  <a:pt x="-1050001" y="2998349"/>
                  <a:pt x="-1234142" y="3109904"/>
                </a:cubicBezTo>
                <a:cubicBezTo>
                  <a:pt x="-1418283" y="3221459"/>
                  <a:pt x="-1717123" y="3297901"/>
                  <a:pt x="-1880183" y="3495061"/>
                </a:cubicBezTo>
                <a:cubicBezTo>
                  <a:pt x="-1704630" y="3328222"/>
                  <a:pt x="-1584678" y="3259849"/>
                  <a:pt x="-1446054" y="3128245"/>
                </a:cubicBezTo>
                <a:cubicBezTo>
                  <a:pt x="-1307430" y="2996641"/>
                  <a:pt x="-1067511" y="2867255"/>
                  <a:pt x="-985877" y="2739420"/>
                </a:cubicBezTo>
                <a:cubicBezTo>
                  <a:pt x="-904243" y="2611585"/>
                  <a:pt x="-646141" y="2531862"/>
                  <a:pt x="-551748" y="2372604"/>
                </a:cubicBezTo>
                <a:cubicBezTo>
                  <a:pt x="-457355" y="2213346"/>
                  <a:pt x="-278382" y="2164987"/>
                  <a:pt x="-117619" y="2005788"/>
                </a:cubicBezTo>
                <a:cubicBezTo>
                  <a:pt x="43144" y="1846589"/>
                  <a:pt x="86787" y="1849462"/>
                  <a:pt x="264414" y="1682990"/>
                </a:cubicBezTo>
                <a:cubicBezTo>
                  <a:pt x="442041" y="1516518"/>
                  <a:pt x="643864" y="1394474"/>
                  <a:pt x="724591" y="1294165"/>
                </a:cubicBezTo>
                <a:cubicBezTo>
                  <a:pt x="600331" y="1320501"/>
                  <a:pt x="317825" y="1283273"/>
                  <a:pt x="215698" y="1294165"/>
                </a:cubicBezTo>
                <a:cubicBezTo>
                  <a:pt x="65881" y="1289595"/>
                  <a:pt x="6094" y="1176641"/>
                  <a:pt x="0" y="1078467"/>
                </a:cubicBezTo>
                <a:lnTo>
                  <a:pt x="0" y="1078471"/>
                </a:lnTo>
                <a:cubicBezTo>
                  <a:pt x="-5995" y="917767"/>
                  <a:pt x="6802" y="881567"/>
                  <a:pt x="0" y="754930"/>
                </a:cubicBezTo>
                <a:lnTo>
                  <a:pt x="0" y="754930"/>
                </a:lnTo>
                <a:cubicBezTo>
                  <a:pt x="-16112" y="505588"/>
                  <a:pt x="9001" y="405872"/>
                  <a:pt x="0" y="215698"/>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93247"/>
                      <a:gd name="adj2" fmla="val 220063"/>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0" name="PoljeZBesedilom 49">
            <a:extLst>
              <a:ext uri="{FF2B5EF4-FFF2-40B4-BE49-F238E27FC236}">
                <a16:creationId xmlns:a16="http://schemas.microsoft.com/office/drawing/2014/main" id="{569C4F8E-6C08-4BF8-AD72-1D19BB9F3CD8}"/>
              </a:ext>
            </a:extLst>
          </p:cNvPr>
          <p:cNvSpPr txBox="1"/>
          <p:nvPr/>
        </p:nvSpPr>
        <p:spPr>
          <a:xfrm>
            <a:off x="7024532" y="1613648"/>
            <a:ext cx="697627" cy="707886"/>
          </a:xfrm>
          <a:prstGeom prst="rect">
            <a:avLst/>
          </a:prstGeom>
          <a:noFill/>
        </p:spPr>
        <p:txBody>
          <a:bodyPr wrap="none" rtlCol="0">
            <a:spAutoFit/>
          </a:bodyPr>
          <a:lstStyle/>
          <a:p>
            <a:r>
              <a:rPr lang="ja-JP" altLang="en-US" sz="4000" b="1" dirty="0">
                <a:latin typeface="Century Gothic" panose="020B0502020202020204" pitchFamily="34" charset="0"/>
              </a:rPr>
              <a:t>比</a:t>
            </a:r>
            <a:endParaRPr lang="sl-SI" sz="5400" dirty="0">
              <a:latin typeface="Century Gothic" panose="020B0502020202020204" pitchFamily="34" charset="0"/>
            </a:endParaRPr>
          </a:p>
        </p:txBody>
      </p:sp>
      <p:sp>
        <p:nvSpPr>
          <p:cNvPr id="51" name="PoljeZBesedilom 50">
            <a:extLst>
              <a:ext uri="{FF2B5EF4-FFF2-40B4-BE49-F238E27FC236}">
                <a16:creationId xmlns:a16="http://schemas.microsoft.com/office/drawing/2014/main" id="{AEEAC51E-A211-4F23-BD4F-489EF9F16006}"/>
              </a:ext>
            </a:extLst>
          </p:cNvPr>
          <p:cNvSpPr txBox="1"/>
          <p:nvPr/>
        </p:nvSpPr>
        <p:spPr>
          <a:xfrm>
            <a:off x="7943726" y="1600451"/>
            <a:ext cx="2155520" cy="646331"/>
          </a:xfrm>
          <a:prstGeom prst="rect">
            <a:avLst/>
          </a:prstGeom>
          <a:noFill/>
        </p:spPr>
        <p:txBody>
          <a:bodyPr wrap="square" rtlCol="0">
            <a:spAutoFit/>
          </a:bodyPr>
          <a:lstStyle/>
          <a:p>
            <a:r>
              <a:rPr lang="sl-SI" sz="3600" b="1" dirty="0" err="1">
                <a:latin typeface="Century Gothic" panose="020B0502020202020204" pitchFamily="34" charset="0"/>
              </a:rPr>
              <a:t>Clothing</a:t>
            </a:r>
            <a:endParaRPr lang="sl-SI" sz="3600" b="1" dirty="0">
              <a:latin typeface="Century Gothic" panose="020B0502020202020204" pitchFamily="34" charset="0"/>
            </a:endParaRPr>
          </a:p>
        </p:txBody>
      </p:sp>
      <p:pic>
        <p:nvPicPr>
          <p:cNvPr id="3100" name="Picture 28" descr="7,825 Chinese Man Illustrations &amp; Clip Art - iStock | Chinese man portrait,  Young chinese man, Old chinese man">
            <a:extLst>
              <a:ext uri="{FF2B5EF4-FFF2-40B4-BE49-F238E27FC236}">
                <a16:creationId xmlns:a16="http://schemas.microsoft.com/office/drawing/2014/main" id="{24D17AF8-DC98-42BE-9185-8B7784B87DBB}"/>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685658" y="540425"/>
            <a:ext cx="1935888" cy="2736175"/>
          </a:xfrm>
          <a:prstGeom prst="rect">
            <a:avLst/>
          </a:prstGeom>
          <a:noFill/>
          <a:extLst>
            <a:ext uri="{909E8E84-426E-40DD-AFC4-6F175D3DCCD1}">
              <a14:hiddenFill xmlns:a14="http://schemas.microsoft.com/office/drawing/2010/main">
                <a:solidFill>
                  <a:srgbClr val="FFFFFF"/>
                </a:solidFill>
              </a14:hiddenFill>
            </a:ext>
          </a:extLst>
        </p:spPr>
      </p:pic>
      <p:pic>
        <p:nvPicPr>
          <p:cNvPr id="41" name="Slika 40">
            <a:extLst>
              <a:ext uri="{FF2B5EF4-FFF2-40B4-BE49-F238E27FC236}">
                <a16:creationId xmlns:a16="http://schemas.microsoft.com/office/drawing/2014/main" id="{8CFBCBF2-399C-49D2-97DF-3772AAB0750E}"/>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7341236" y="8040584"/>
            <a:ext cx="8028223" cy="8028223"/>
          </a:xfrm>
          <a:prstGeom prst="rect">
            <a:avLst/>
          </a:prstGeom>
        </p:spPr>
      </p:pic>
      <p:pic>
        <p:nvPicPr>
          <p:cNvPr id="12" name="Picture 16" descr="Stylized simple outline map of China icon. Blue sketch map of China vector  illustration 8717307 Vector Art at Vecteezy">
            <a:extLst>
              <a:ext uri="{FF2B5EF4-FFF2-40B4-BE49-F238E27FC236}">
                <a16:creationId xmlns:a16="http://schemas.microsoft.com/office/drawing/2014/main" id="{C38D5680-28B3-4504-A241-F0DCB0011F7F}"/>
              </a:ext>
            </a:extLst>
          </p:cNvPr>
          <p:cNvPicPr>
            <a:picLocks noChangeAspect="1" noChangeArrowheads="1"/>
          </p:cNvPicPr>
          <p:nvPr/>
        </p:nvPicPr>
        <p:blipFill>
          <a:blip r:embed="rId8">
            <a:clrChange>
              <a:clrFrom>
                <a:srgbClr val="FFFFFF"/>
              </a:clrFrom>
              <a:clrTo>
                <a:srgbClr val="FFFFFF">
                  <a:alpha val="0"/>
                </a:srgbClr>
              </a:clrTo>
            </a:clrChange>
            <a:extLst>
              <a:ext uri="{BEBA8EAE-BF5A-486C-A8C5-ECC9F3942E4B}">
                <a14:imgProps xmlns:a14="http://schemas.microsoft.com/office/drawing/2010/main">
                  <a14:imgLayer r:embed="rId9">
                    <a14:imgEffect>
                      <a14:backgroundRemoval t="3637" b="98644" l="365" r="96458">
                        <a14:foregroundMark x1="3073" y1="53329" x2="3073" y2="53329"/>
                        <a14:foregroundMark x1="365" y1="32799" x2="365" y2="32799"/>
                        <a14:foregroundMark x1="62656" y1="94636" x2="62656" y2="94636"/>
                        <a14:foregroundMark x1="60000" y1="98705" x2="60000" y2="98705"/>
                        <a14:foregroundMark x1="80156" y1="82059" x2="80156" y2="82059"/>
                        <a14:foregroundMark x1="83750" y1="4254" x2="83750" y2="4254"/>
                        <a14:foregroundMark x1="74531" y1="3699" x2="74531" y2="3699"/>
                        <a14:foregroundMark x1="96458" y1="9618" x2="96458" y2="9618"/>
                        <a14:backgroundMark x1="19271" y1="44328" x2="54427" y2="58878"/>
                        <a14:backgroundMark x1="19635" y1="36498" x2="45260" y2="56289"/>
                        <a14:backgroundMark x1="57500" y1="62577" x2="56719" y2="47842"/>
                        <a14:backgroundMark x1="56719" y1="47842" x2="62031" y2="44821"/>
                        <a14:backgroundMark x1="62031" y1="44821" x2="66250" y2="49445"/>
                        <a14:backgroundMark x1="56719" y1="71887" x2="63750" y2="73674"/>
                        <a14:backgroundMark x1="63750" y1="73674" x2="69010" y2="64057"/>
                        <a14:backgroundMark x1="69010" y1="64057" x2="68438" y2="50370"/>
                        <a14:backgroundMark x1="80781" y1="13748" x2="84844" y2="23859"/>
                        <a14:backgroundMark x1="84844" y1="23859" x2="60156" y2="45931"/>
                        <a14:backgroundMark x1="60156" y1="45931" x2="55469" y2="47041"/>
                        <a14:backgroundMark x1="71250" y1="19482" x2="72344" y2="19297"/>
                        <a14:backgroundMark x1="78281" y1="37978" x2="77656" y2="39827"/>
                        <a14:backgroundMark x1="75938" y1="56843" x2="74635" y2="64180"/>
                        <a14:backgroundMark x1="74635" y1="64180" x2="68438" y2="75031"/>
                        <a14:backgroundMark x1="57344" y1="86683" x2="57344" y2="86868"/>
                        <a14:backgroundMark x1="86719" y1="35573" x2="88906" y2="34094"/>
                        <a14:backgroundMark x1="84688" y1="73366" x2="84375" y2="74846"/>
                        <a14:backgroundMark x1="81719" y1="84094" x2="81719" y2="84094"/>
                        <a14:backgroundMark x1="81719" y1="82614" x2="81719" y2="84649"/>
                        <a14:backgroundMark x1="80625" y1="85018" x2="80625" y2="85018"/>
                        <a14:backgroundMark x1="80469" y1="85203" x2="80625" y2="85203"/>
                        <a14:backgroundMark x1="61875" y1="97226" x2="61875" y2="97226"/>
                      </a14:backgroundRemoval>
                    </a14:imgEffect>
                  </a14:imgLayer>
                </a14:imgProps>
              </a:ext>
              <a:ext uri="{28A0092B-C50C-407E-A947-70E740481C1C}">
                <a14:useLocalDpi xmlns:a14="http://schemas.microsoft.com/office/drawing/2010/main" val="0"/>
              </a:ext>
            </a:extLst>
          </a:blip>
          <a:srcRect/>
          <a:stretch>
            <a:fillRect/>
          </a:stretch>
        </p:blipFill>
        <p:spPr bwMode="auto">
          <a:xfrm>
            <a:off x="-21578829" y="-18324798"/>
            <a:ext cx="59780429" cy="40778398"/>
          </a:xfrm>
          <a:prstGeom prst="rect">
            <a:avLst/>
          </a:prstGeom>
          <a:noFill/>
          <a:extLst>
            <a:ext uri="{909E8E84-426E-40DD-AFC4-6F175D3DCCD1}">
              <a14:hiddenFill xmlns:a14="http://schemas.microsoft.com/office/drawing/2010/main">
                <a:solidFill>
                  <a:srgbClr val="FFFFFF"/>
                </a:solidFill>
              </a14:hiddenFill>
            </a:ext>
          </a:extLst>
        </p:spPr>
      </p:pic>
      <p:pic>
        <p:nvPicPr>
          <p:cNvPr id="13" name="Slika 12">
            <a:extLst>
              <a:ext uri="{FF2B5EF4-FFF2-40B4-BE49-F238E27FC236}">
                <a16:creationId xmlns:a16="http://schemas.microsoft.com/office/drawing/2014/main" id="{5352E901-6E69-4C30-9DD8-1A6D470A1575}"/>
              </a:ext>
            </a:extLst>
          </p:cNvPr>
          <p:cNvPicPr>
            <a:picLocks noChangeAspect="1"/>
          </p:cNvPicPr>
          <p:nvPr/>
        </p:nvPicPr>
        <p:blipFill>
          <a:blip r:embed="rId10"/>
          <a:stretch>
            <a:fillRect/>
          </a:stretch>
        </p:blipFill>
        <p:spPr>
          <a:xfrm>
            <a:off x="-3" y="-8453182"/>
            <a:ext cx="12192001" cy="6899501"/>
          </a:xfrm>
          <a:prstGeom prst="rect">
            <a:avLst/>
          </a:prstGeom>
        </p:spPr>
      </p:pic>
      <p:pic>
        <p:nvPicPr>
          <p:cNvPr id="15" name="Picture 6" descr="building, Great Wall of China Wallpapers HD / Desktop and Mobile Backgrounds">
            <a:extLst>
              <a:ext uri="{FF2B5EF4-FFF2-40B4-BE49-F238E27FC236}">
                <a16:creationId xmlns:a16="http://schemas.microsoft.com/office/drawing/2014/main" id="{6FBB9634-7249-447C-A9AB-691D9DABDF07}"/>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10000" b="98000" l="2135" r="99063">
                        <a14:foregroundMark x1="521" y1="39167" x2="5313" y2="40083"/>
                        <a14:foregroundMark x1="5313" y1="40083" x2="8906" y2="44167"/>
                        <a14:foregroundMark x1="8906" y1="44167" x2="23333" y2="48750"/>
                        <a14:foregroundMark x1="23333" y1="48750" x2="23698" y2="49083"/>
                        <a14:foregroundMark x1="4635" y1="46333" x2="4844" y2="94000"/>
                        <a14:foregroundMark x1="4844" y1="94000" x2="6354" y2="94000"/>
                        <a14:foregroundMark x1="16146" y1="93333" x2="54531" y2="88083"/>
                        <a14:foregroundMark x1="54531" y1="88083" x2="72969" y2="88917"/>
                        <a14:foregroundMark x1="72969" y1="88917" x2="76719" y2="88083"/>
                        <a14:foregroundMark x1="83333" y1="90583" x2="91094" y2="85750"/>
                        <a14:foregroundMark x1="91094" y1="85750" x2="91823" y2="84417"/>
                        <a14:foregroundMark x1="96563" y1="40833" x2="99063" y2="85250"/>
                        <a14:foregroundMark x1="97865" y1="92500" x2="74844" y2="92667"/>
                        <a14:foregroundMark x1="59010" y1="95417" x2="74740" y2="98000"/>
                        <a14:foregroundMark x1="2656" y1="59500" x2="2135" y2="82333"/>
                      </a14:backgroundRemoval>
                    </a14:imgEffect>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34921"/>
          <a:stretch/>
        </p:blipFill>
        <p:spPr bwMode="auto">
          <a:xfrm>
            <a:off x="-977307" y="7916613"/>
            <a:ext cx="13614400" cy="5537603"/>
          </a:xfrm>
          <a:prstGeom prst="rect">
            <a:avLst/>
          </a:prstGeom>
          <a:noFill/>
          <a:extLst>
            <a:ext uri="{909E8E84-426E-40DD-AFC4-6F175D3DCCD1}">
              <a14:hiddenFill xmlns:a14="http://schemas.microsoft.com/office/drawing/2010/main">
                <a:solidFill>
                  <a:srgbClr val="FFFFFF"/>
                </a:solidFill>
              </a14:hiddenFill>
            </a:ext>
          </a:extLst>
        </p:spPr>
      </p:pic>
      <p:pic>
        <p:nvPicPr>
          <p:cNvPr id="26" name="Slika 25">
            <a:extLst>
              <a:ext uri="{FF2B5EF4-FFF2-40B4-BE49-F238E27FC236}">
                <a16:creationId xmlns:a16="http://schemas.microsoft.com/office/drawing/2014/main" id="{39EF80F9-5794-44E1-983F-9ED631F1EAAB}"/>
              </a:ext>
            </a:extLst>
          </p:cNvPr>
          <p:cNvPicPr>
            <a:picLocks noChangeAspect="1"/>
          </p:cNvPicPr>
          <p:nvPr/>
        </p:nvPicPr>
        <p:blipFill rotWithShape="1">
          <a:blip r:embed="rId13">
            <a:extLst>
              <a:ext uri="{BEBA8EAE-BF5A-486C-A8C5-ECC9F3942E4B}">
                <a14:imgProps xmlns:a14="http://schemas.microsoft.com/office/drawing/2010/main">
                  <a14:imgLayer r:embed="rId14">
                    <a14:imgEffect>
                      <a14:backgroundRemoval t="4354" b="39187" l="8542" r="18773">
                        <a14:backgroundMark x1="9892" y1="20000" x2="9892" y2="20000"/>
                        <a14:backgroundMark x1="13138" y1="34643" x2="13138" y2="34643"/>
                        <a14:backgroundMark x1="9892" y1="19643" x2="9892" y2="19643"/>
                      </a14:backgroundRemoval>
                    </a14:imgEffect>
                    <a14:imgEffect>
                      <a14:sharpenSoften amount="50000"/>
                    </a14:imgEffect>
                  </a14:imgLayer>
                </a14:imgProps>
              </a:ext>
            </a:extLst>
          </a:blip>
          <a:srcRect l="7263" r="79948" b="56459"/>
          <a:stretch/>
        </p:blipFill>
        <p:spPr>
          <a:xfrm>
            <a:off x="-2577163" y="4028613"/>
            <a:ext cx="1037422" cy="1528608"/>
          </a:xfrm>
          <a:prstGeom prst="rect">
            <a:avLst/>
          </a:prstGeom>
        </p:spPr>
      </p:pic>
      <p:pic>
        <p:nvPicPr>
          <p:cNvPr id="27" name="Slika 26">
            <a:extLst>
              <a:ext uri="{FF2B5EF4-FFF2-40B4-BE49-F238E27FC236}">
                <a16:creationId xmlns:a16="http://schemas.microsoft.com/office/drawing/2014/main" id="{82A3A26A-EE7B-40E9-B4BB-90275BF23F56}"/>
              </a:ext>
            </a:extLst>
          </p:cNvPr>
          <p:cNvPicPr>
            <a:picLocks noChangeAspect="1"/>
          </p:cNvPicPr>
          <p:nvPr/>
        </p:nvPicPr>
        <p:blipFill rotWithShape="1">
          <a:blip r:embed="rId15">
            <a:extLst>
              <a:ext uri="{BEBA8EAE-BF5A-486C-A8C5-ECC9F3942E4B}">
                <a14:imgProps xmlns:a14="http://schemas.microsoft.com/office/drawing/2010/main">
                  <a14:imgLayer r:embed="rId14">
                    <a14:imgEffect>
                      <a14:backgroundRemoval t="4549" b="40941" l="26162" r="39569">
                        <a14:foregroundMark x1="34621" y1="23571" x2="34621" y2="23571"/>
                        <a14:foregroundMark x1="32457" y1="14643" x2="32457" y2="14643"/>
                        <a14:backgroundMark x1="28748" y1="18571" x2="28748" y2="18571"/>
                        <a14:backgroundMark x1="26584" y1="23571" x2="26584" y2="23571"/>
                        <a14:backgroundMark x1="31066" y1="14643" x2="31066" y2="14643"/>
                        <a14:backgroundMark x1="31994" y1="13571" x2="31994" y2="13571"/>
                      </a14:backgroundRemoval>
                    </a14:imgEffect>
                    <a14:imgEffect>
                      <a14:sharpenSoften amount="50000"/>
                    </a14:imgEffect>
                  </a14:imgLayer>
                </a14:imgProps>
              </a:ext>
            </a:extLst>
          </a:blip>
          <a:srcRect l="24486" r="58755" b="54510"/>
          <a:stretch/>
        </p:blipFill>
        <p:spPr>
          <a:xfrm>
            <a:off x="-1453731" y="4094176"/>
            <a:ext cx="1032783" cy="1213226"/>
          </a:xfrm>
          <a:prstGeom prst="rect">
            <a:avLst/>
          </a:prstGeom>
        </p:spPr>
      </p:pic>
      <p:pic>
        <p:nvPicPr>
          <p:cNvPr id="28" name="Slika 27">
            <a:extLst>
              <a:ext uri="{FF2B5EF4-FFF2-40B4-BE49-F238E27FC236}">
                <a16:creationId xmlns:a16="http://schemas.microsoft.com/office/drawing/2014/main" id="{918EF809-1AD7-4082-9EFD-49E4CEF14A4E}"/>
              </a:ext>
            </a:extLst>
          </p:cNvPr>
          <p:cNvPicPr>
            <a:picLocks noChangeAspect="1"/>
          </p:cNvPicPr>
          <p:nvPr/>
        </p:nvPicPr>
        <p:blipFill rotWithShape="1">
          <a:blip r:embed="rId16">
            <a:extLst>
              <a:ext uri="{BEBA8EAE-BF5A-486C-A8C5-ECC9F3942E4B}">
                <a14:imgProps xmlns:a14="http://schemas.microsoft.com/office/drawing/2010/main">
                  <a14:imgLayer r:embed="rId14">
                    <a14:imgEffect>
                      <a14:backgroundRemoval t="4052" b="36464" l="41835" r="55591">
                        <a14:foregroundMark x1="47450" y1="20000" x2="48068" y2="20357"/>
                        <a14:foregroundMark x1="46677" y1="27857" x2="46677" y2="27857"/>
                      </a14:backgroundRemoval>
                    </a14:imgEffect>
                    <a14:imgEffect>
                      <a14:sharpenSoften amount="50000"/>
                    </a14:imgEffect>
                  </a14:imgLayer>
                </a14:imgProps>
              </a:ext>
            </a:extLst>
          </a:blip>
          <a:srcRect l="40116" r="42689" b="59485"/>
          <a:stretch/>
        </p:blipFill>
        <p:spPr>
          <a:xfrm>
            <a:off x="-2193321" y="4555165"/>
            <a:ext cx="1153206" cy="1175938"/>
          </a:xfrm>
          <a:prstGeom prst="rect">
            <a:avLst/>
          </a:prstGeom>
        </p:spPr>
      </p:pic>
      <p:pic>
        <p:nvPicPr>
          <p:cNvPr id="29" name="Slika 28">
            <a:extLst>
              <a:ext uri="{FF2B5EF4-FFF2-40B4-BE49-F238E27FC236}">
                <a16:creationId xmlns:a16="http://schemas.microsoft.com/office/drawing/2014/main" id="{2E992E17-22AE-4CB8-8C66-8F6824F62DAC}"/>
              </a:ext>
            </a:extLst>
          </p:cNvPr>
          <p:cNvPicPr>
            <a:picLocks noChangeAspect="1"/>
          </p:cNvPicPr>
          <p:nvPr/>
        </p:nvPicPr>
        <p:blipFill rotWithShape="1">
          <a:blip r:embed="rId17">
            <a:extLst>
              <a:ext uri="{BEBA8EAE-BF5A-486C-A8C5-ECC9F3942E4B}">
                <a14:imgProps xmlns:a14="http://schemas.microsoft.com/office/drawing/2010/main">
                  <a14:imgLayer r:embed="rId14">
                    <a14:imgEffect>
                      <a14:backgroundRemoval t="56948" b="84687" l="42130" r="56132"/>
                    </a14:imgEffect>
                    <a14:imgEffect>
                      <a14:sharpenSoften amount="50000"/>
                    </a14:imgEffect>
                  </a14:imgLayer>
                </a14:imgProps>
              </a:ext>
            </a:extLst>
          </a:blip>
          <a:srcRect l="40380" t="53481" r="42118" b="11845"/>
          <a:stretch/>
        </p:blipFill>
        <p:spPr>
          <a:xfrm>
            <a:off x="-2228562" y="3733800"/>
            <a:ext cx="1241354" cy="1064235"/>
          </a:xfrm>
          <a:prstGeom prst="rect">
            <a:avLst/>
          </a:prstGeom>
        </p:spPr>
      </p:pic>
    </p:spTree>
    <p:extLst>
      <p:ext uri="{BB962C8B-B14F-4D97-AF65-F5344CB8AC3E}">
        <p14:creationId xmlns:p14="http://schemas.microsoft.com/office/powerpoint/2010/main" val="27527780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fade">
                                      <p:cBhvr>
                                        <p:cTn id="7" dur="500"/>
                                        <p:tgtEl>
                                          <p:spTgt spid="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fade">
                                      <p:cBhvr>
                                        <p:cTn id="10" dur="500"/>
                                        <p:tgtEl>
                                          <p:spTgt spid="51"/>
                                        </p:tgtEl>
                                      </p:cBhvr>
                                    </p:animEffect>
                                  </p:childTnLst>
                                </p:cTn>
                              </p:par>
                              <p:par>
                                <p:cTn id="11" presetID="10" presetClass="entr" presetSubtype="0" fill="hold" nodeType="withEffect">
                                  <p:stCondLst>
                                    <p:cond delay="0"/>
                                  </p:stCondLst>
                                  <p:childTnLst>
                                    <p:set>
                                      <p:cBhvr>
                                        <p:cTn id="12" dur="1" fill="hold">
                                          <p:stCondLst>
                                            <p:cond delay="0"/>
                                          </p:stCondLst>
                                        </p:cTn>
                                        <p:tgtEl>
                                          <p:spTgt spid="3100"/>
                                        </p:tgtEl>
                                        <p:attrNameLst>
                                          <p:attrName>style.visibility</p:attrName>
                                        </p:attrNameLst>
                                      </p:cBhvr>
                                      <p:to>
                                        <p:strVal val="visible"/>
                                      </p:to>
                                    </p:set>
                                    <p:animEffect transition="in" filter="fade">
                                      <p:cBhvr>
                                        <p:cTn id="13" dur="500"/>
                                        <p:tgtEl>
                                          <p:spTgt spid="310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7"/>
                                        </p:tgtEl>
                                        <p:attrNameLst>
                                          <p:attrName>style.visibility</p:attrName>
                                        </p:attrNameLst>
                                      </p:cBhvr>
                                      <p:to>
                                        <p:strVal val="visible"/>
                                      </p:to>
                                    </p:set>
                                    <p:animEffect transition="in" filter="fade">
                                      <p:cBhvr>
                                        <p:cTn id="16" dur="500"/>
                                        <p:tgtEl>
                                          <p:spTgt spid="47"/>
                                        </p:tgtEl>
                                      </p:cBhvr>
                                    </p:animEffect>
                                  </p:childTnLst>
                                </p:cTn>
                              </p:par>
                              <p:par>
                                <p:cTn id="17" presetID="10" presetClass="entr" presetSubtype="0" fill="hold"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500"/>
                                        <p:tgtEl>
                                          <p:spTgt spid="28"/>
                                        </p:tgtEl>
                                      </p:cBhvr>
                                    </p:animEffect>
                                  </p:childTnLst>
                                </p:cTn>
                              </p:par>
                              <p:par>
                                <p:cTn id="20" presetID="10" presetClass="entr" presetSubtype="0" fill="hold"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par>
                                <p:cTn id="23" presetID="10"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fade">
                                      <p:cBhvr>
                                        <p:cTn id="25" dur="500"/>
                                        <p:tgtEl>
                                          <p:spTgt spid="29"/>
                                        </p:tgtEl>
                                      </p:cBhvr>
                                    </p:animEffect>
                                  </p:childTnLst>
                                </p:cTn>
                              </p:par>
                              <p:par>
                                <p:cTn id="26" presetID="10" presetClass="entr" presetSubtype="0" fill="hold" nodeType="withEffect">
                                  <p:stCondLst>
                                    <p:cond delay="0"/>
                                  </p:stCondLst>
                                  <p:childTnLst>
                                    <p:set>
                                      <p:cBhvr>
                                        <p:cTn id="27" dur="1" fill="hold">
                                          <p:stCondLst>
                                            <p:cond delay="0"/>
                                          </p:stCondLst>
                                        </p:cTn>
                                        <p:tgtEl>
                                          <p:spTgt spid="27"/>
                                        </p:tgtEl>
                                        <p:attrNameLst>
                                          <p:attrName>style.visibility</p:attrName>
                                        </p:attrNameLst>
                                      </p:cBhvr>
                                      <p:to>
                                        <p:strVal val="visible"/>
                                      </p:to>
                                    </p:set>
                                    <p:animEffect transition="in" filter="fade">
                                      <p:cBhvr>
                                        <p:cTn id="28"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animBg="1"/>
      <p:bldP spid="50" grpId="0"/>
      <p:bldP spid="5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C2ECB79C-CAE3-4549-B18F-9FF2B291351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 name="AutoShape 2" descr="Traditional Chinese Hanfu Red Ancient Dress Women Chinese Opera Costumes  Qing Dynasty Folk Dance Performance Clothing DNV12756 - AliExpress">
            <a:extLst>
              <a:ext uri="{FF2B5EF4-FFF2-40B4-BE49-F238E27FC236}">
                <a16:creationId xmlns:a16="http://schemas.microsoft.com/office/drawing/2014/main" id="{0F26A4F7-9DC1-49CB-AE85-C96D3011985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5" name="Slika 4">
            <a:extLst>
              <a:ext uri="{FF2B5EF4-FFF2-40B4-BE49-F238E27FC236}">
                <a16:creationId xmlns:a16="http://schemas.microsoft.com/office/drawing/2014/main" id="{3C67AEFE-BF22-492D-8641-B467D4015F3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2352005" y="174324"/>
            <a:ext cx="9245078" cy="9245078"/>
          </a:xfrm>
          <a:prstGeom prst="rect">
            <a:avLst/>
          </a:prstGeom>
        </p:spPr>
      </p:pic>
      <p:sp>
        <p:nvSpPr>
          <p:cNvPr id="19" name="Oblaček govora: pravokotnik z zaobljenimi vogali 18">
            <a:extLst>
              <a:ext uri="{FF2B5EF4-FFF2-40B4-BE49-F238E27FC236}">
                <a16:creationId xmlns:a16="http://schemas.microsoft.com/office/drawing/2014/main" id="{8B6F9E6E-2040-4B4E-B4FA-94321B0DDBC4}"/>
              </a:ext>
            </a:extLst>
          </p:cNvPr>
          <p:cNvSpPr/>
          <p:nvPr/>
        </p:nvSpPr>
        <p:spPr>
          <a:xfrm>
            <a:off x="5675087" y="1505244"/>
            <a:ext cx="5945590" cy="1923756"/>
          </a:xfrm>
          <a:custGeom>
            <a:avLst/>
            <a:gdLst>
              <a:gd name="connsiteX0" fmla="*/ 0 w 5945590"/>
              <a:gd name="connsiteY0" fmla="*/ 320632 h 1923756"/>
              <a:gd name="connsiteX1" fmla="*/ 320632 w 5945590"/>
              <a:gd name="connsiteY1" fmla="*/ 0 h 1923756"/>
              <a:gd name="connsiteX2" fmla="*/ 669188 w 5945590"/>
              <a:gd name="connsiteY2" fmla="*/ 0 h 1923756"/>
              <a:gd name="connsiteX3" fmla="*/ 990932 w 5945590"/>
              <a:gd name="connsiteY3" fmla="*/ 0 h 1923756"/>
              <a:gd name="connsiteX4" fmla="*/ 990932 w 5945590"/>
              <a:gd name="connsiteY4" fmla="*/ 0 h 1923756"/>
              <a:gd name="connsiteX5" fmla="*/ 1441806 w 5945590"/>
              <a:gd name="connsiteY5" fmla="*/ 0 h 1923756"/>
              <a:gd name="connsiteX6" fmla="*/ 1952135 w 5945590"/>
              <a:gd name="connsiteY6" fmla="*/ 0 h 1923756"/>
              <a:gd name="connsiteX7" fmla="*/ 2477329 w 5945590"/>
              <a:gd name="connsiteY7" fmla="*/ 0 h 1923756"/>
              <a:gd name="connsiteX8" fmla="*/ 3064886 w 5945590"/>
              <a:gd name="connsiteY8" fmla="*/ 0 h 1923756"/>
              <a:gd name="connsiteX9" fmla="*/ 3495062 w 5945590"/>
              <a:gd name="connsiteY9" fmla="*/ 0 h 1923756"/>
              <a:gd name="connsiteX10" fmla="*/ 3956715 w 5945590"/>
              <a:gd name="connsiteY10" fmla="*/ 0 h 1923756"/>
              <a:gd name="connsiteX11" fmla="*/ 4386891 w 5945590"/>
              <a:gd name="connsiteY11" fmla="*/ 0 h 1923756"/>
              <a:gd name="connsiteX12" fmla="*/ 4911495 w 5945590"/>
              <a:gd name="connsiteY12" fmla="*/ 0 h 1923756"/>
              <a:gd name="connsiteX13" fmla="*/ 5624958 w 5945590"/>
              <a:gd name="connsiteY13" fmla="*/ 0 h 1923756"/>
              <a:gd name="connsiteX14" fmla="*/ 5945590 w 5945590"/>
              <a:gd name="connsiteY14" fmla="*/ 320632 h 1923756"/>
              <a:gd name="connsiteX15" fmla="*/ 5945590 w 5945590"/>
              <a:gd name="connsiteY15" fmla="*/ 320626 h 1923756"/>
              <a:gd name="connsiteX16" fmla="*/ 5945590 w 5945590"/>
              <a:gd name="connsiteY16" fmla="*/ 320626 h 1923756"/>
              <a:gd name="connsiteX17" fmla="*/ 5945590 w 5945590"/>
              <a:gd name="connsiteY17" fmla="*/ 801565 h 1923756"/>
              <a:gd name="connsiteX18" fmla="*/ 5945590 w 5945590"/>
              <a:gd name="connsiteY18" fmla="*/ 1218376 h 1923756"/>
              <a:gd name="connsiteX19" fmla="*/ 5945590 w 5945590"/>
              <a:gd name="connsiteY19" fmla="*/ 1603124 h 1923756"/>
              <a:gd name="connsiteX20" fmla="*/ 5624958 w 5945590"/>
              <a:gd name="connsiteY20" fmla="*/ 1923756 h 1923756"/>
              <a:gd name="connsiteX21" fmla="*/ 5163306 w 5945590"/>
              <a:gd name="connsiteY21" fmla="*/ 1923756 h 1923756"/>
              <a:gd name="connsiteX22" fmla="*/ 4638701 w 5945590"/>
              <a:gd name="connsiteY22" fmla="*/ 1923756 h 1923756"/>
              <a:gd name="connsiteX23" fmla="*/ 4208525 w 5945590"/>
              <a:gd name="connsiteY23" fmla="*/ 1923756 h 1923756"/>
              <a:gd name="connsiteX24" fmla="*/ 3683920 w 5945590"/>
              <a:gd name="connsiteY24" fmla="*/ 1923756 h 1923756"/>
              <a:gd name="connsiteX25" fmla="*/ 3253744 w 5945590"/>
              <a:gd name="connsiteY25" fmla="*/ 1923756 h 1923756"/>
              <a:gd name="connsiteX26" fmla="*/ 2477329 w 5945590"/>
              <a:gd name="connsiteY26" fmla="*/ 1923756 h 1923756"/>
              <a:gd name="connsiteX27" fmla="*/ 1996727 w 5945590"/>
              <a:gd name="connsiteY27" fmla="*/ 1923756 h 1923756"/>
              <a:gd name="connsiteX28" fmla="*/ 1471534 w 5945590"/>
              <a:gd name="connsiteY28" fmla="*/ 1923756 h 1923756"/>
              <a:gd name="connsiteX29" fmla="*/ 990932 w 5945590"/>
              <a:gd name="connsiteY29" fmla="*/ 1923756 h 1923756"/>
              <a:gd name="connsiteX30" fmla="*/ 990932 w 5945590"/>
              <a:gd name="connsiteY30" fmla="*/ 1923756 h 1923756"/>
              <a:gd name="connsiteX31" fmla="*/ 662485 w 5945590"/>
              <a:gd name="connsiteY31" fmla="*/ 1923756 h 1923756"/>
              <a:gd name="connsiteX32" fmla="*/ 320632 w 5945590"/>
              <a:gd name="connsiteY32" fmla="*/ 1923756 h 1923756"/>
              <a:gd name="connsiteX33" fmla="*/ 0 w 5945590"/>
              <a:gd name="connsiteY33" fmla="*/ 1603124 h 1923756"/>
              <a:gd name="connsiteX34" fmla="*/ 0 w 5945590"/>
              <a:gd name="connsiteY34" fmla="*/ 1210360 h 1923756"/>
              <a:gd name="connsiteX35" fmla="*/ 0 w 5945590"/>
              <a:gd name="connsiteY35" fmla="*/ 801565 h 1923756"/>
              <a:gd name="connsiteX36" fmla="*/ -461338 w 5945590"/>
              <a:gd name="connsiteY36" fmla="*/ 580668 h 1923756"/>
              <a:gd name="connsiteX37" fmla="*/ -867316 w 5945590"/>
              <a:gd name="connsiteY37" fmla="*/ 386278 h 1923756"/>
              <a:gd name="connsiteX38" fmla="*/ -1300974 w 5945590"/>
              <a:gd name="connsiteY38" fmla="*/ 178634 h 1923756"/>
              <a:gd name="connsiteX39" fmla="*/ -1706951 w 5945590"/>
              <a:gd name="connsiteY39" fmla="*/ -15756 h 1923756"/>
              <a:gd name="connsiteX40" fmla="*/ -2168289 w 5945590"/>
              <a:gd name="connsiteY40" fmla="*/ -236653 h 1923756"/>
              <a:gd name="connsiteX41" fmla="*/ -2768029 w 5945590"/>
              <a:gd name="connsiteY41" fmla="*/ -523820 h 1923756"/>
              <a:gd name="connsiteX42" fmla="*/ -2269784 w 5945590"/>
              <a:gd name="connsiteY42" fmla="*/ -371820 h 1923756"/>
              <a:gd name="connsiteX43" fmla="*/ -1688498 w 5945590"/>
              <a:gd name="connsiteY43" fmla="*/ -194486 h 1923756"/>
              <a:gd name="connsiteX44" fmla="*/ -1217933 w 5945590"/>
              <a:gd name="connsiteY44" fmla="*/ -50930 h 1923756"/>
              <a:gd name="connsiteX45" fmla="*/ -747368 w 5945590"/>
              <a:gd name="connsiteY45" fmla="*/ 92626 h 1923756"/>
              <a:gd name="connsiteX46" fmla="*/ 0 w 5945590"/>
              <a:gd name="connsiteY46" fmla="*/ 320626 h 1923756"/>
              <a:gd name="connsiteX47" fmla="*/ 0 w 5945590"/>
              <a:gd name="connsiteY47" fmla="*/ 320632 h 192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5945590" h="1923756" fill="none" extrusionOk="0">
                <a:moveTo>
                  <a:pt x="0" y="320632"/>
                </a:moveTo>
                <a:cubicBezTo>
                  <a:pt x="-40815" y="124882"/>
                  <a:pt x="144220" y="21413"/>
                  <a:pt x="320632" y="0"/>
                </a:cubicBezTo>
                <a:cubicBezTo>
                  <a:pt x="422532" y="-15199"/>
                  <a:pt x="522263" y="26520"/>
                  <a:pt x="669188" y="0"/>
                </a:cubicBezTo>
                <a:cubicBezTo>
                  <a:pt x="816113" y="-26520"/>
                  <a:pt x="860127" y="15620"/>
                  <a:pt x="990932" y="0"/>
                </a:cubicBezTo>
                <a:lnTo>
                  <a:pt x="990932" y="0"/>
                </a:lnTo>
                <a:cubicBezTo>
                  <a:pt x="1192553" y="-16826"/>
                  <a:pt x="1259220" y="39834"/>
                  <a:pt x="1441806" y="0"/>
                </a:cubicBezTo>
                <a:cubicBezTo>
                  <a:pt x="1624392" y="-39834"/>
                  <a:pt x="1788980" y="42642"/>
                  <a:pt x="1952135" y="0"/>
                </a:cubicBezTo>
                <a:cubicBezTo>
                  <a:pt x="2115290" y="-42642"/>
                  <a:pt x="2360167" y="62059"/>
                  <a:pt x="2477329" y="0"/>
                </a:cubicBezTo>
                <a:cubicBezTo>
                  <a:pt x="2743077" y="-30974"/>
                  <a:pt x="2848449" y="8793"/>
                  <a:pt x="3064886" y="0"/>
                </a:cubicBezTo>
                <a:cubicBezTo>
                  <a:pt x="3281323" y="-8793"/>
                  <a:pt x="3338847" y="25837"/>
                  <a:pt x="3495062" y="0"/>
                </a:cubicBezTo>
                <a:cubicBezTo>
                  <a:pt x="3651277" y="-25837"/>
                  <a:pt x="3763878" y="30507"/>
                  <a:pt x="3956715" y="0"/>
                </a:cubicBezTo>
                <a:cubicBezTo>
                  <a:pt x="4149552" y="-30507"/>
                  <a:pt x="4188214" y="38574"/>
                  <a:pt x="4386891" y="0"/>
                </a:cubicBezTo>
                <a:cubicBezTo>
                  <a:pt x="4585568" y="-38574"/>
                  <a:pt x="4805191" y="56159"/>
                  <a:pt x="4911495" y="0"/>
                </a:cubicBezTo>
                <a:cubicBezTo>
                  <a:pt x="5017799" y="-56159"/>
                  <a:pt x="5343241" y="39078"/>
                  <a:pt x="5624958" y="0"/>
                </a:cubicBezTo>
                <a:cubicBezTo>
                  <a:pt x="5793203" y="4507"/>
                  <a:pt x="5938556" y="156186"/>
                  <a:pt x="5945590" y="320632"/>
                </a:cubicBezTo>
                <a:lnTo>
                  <a:pt x="5945590" y="320626"/>
                </a:lnTo>
                <a:lnTo>
                  <a:pt x="5945590" y="320626"/>
                </a:lnTo>
                <a:cubicBezTo>
                  <a:pt x="5967025" y="423485"/>
                  <a:pt x="5909968" y="667450"/>
                  <a:pt x="5945590" y="801565"/>
                </a:cubicBezTo>
                <a:cubicBezTo>
                  <a:pt x="5967200" y="888615"/>
                  <a:pt x="5907445" y="1068941"/>
                  <a:pt x="5945590" y="1218376"/>
                </a:cubicBezTo>
                <a:cubicBezTo>
                  <a:pt x="5983735" y="1367811"/>
                  <a:pt x="5942456" y="1438089"/>
                  <a:pt x="5945590" y="1603124"/>
                </a:cubicBezTo>
                <a:cubicBezTo>
                  <a:pt x="5904198" y="1785797"/>
                  <a:pt x="5809285" y="1931487"/>
                  <a:pt x="5624958" y="1923756"/>
                </a:cubicBezTo>
                <a:cubicBezTo>
                  <a:pt x="5517000" y="1968528"/>
                  <a:pt x="5306723" y="1898520"/>
                  <a:pt x="5163306" y="1923756"/>
                </a:cubicBezTo>
                <a:cubicBezTo>
                  <a:pt x="5019889" y="1948992"/>
                  <a:pt x="4822258" y="1889972"/>
                  <a:pt x="4638701" y="1923756"/>
                </a:cubicBezTo>
                <a:cubicBezTo>
                  <a:pt x="4455144" y="1957540"/>
                  <a:pt x="4317404" y="1874790"/>
                  <a:pt x="4208525" y="1923756"/>
                </a:cubicBezTo>
                <a:cubicBezTo>
                  <a:pt x="4099646" y="1972722"/>
                  <a:pt x="3818000" y="1887112"/>
                  <a:pt x="3683920" y="1923756"/>
                </a:cubicBezTo>
                <a:cubicBezTo>
                  <a:pt x="3549841" y="1960400"/>
                  <a:pt x="3388374" y="1914051"/>
                  <a:pt x="3253744" y="1923756"/>
                </a:cubicBezTo>
                <a:cubicBezTo>
                  <a:pt x="3119114" y="1933461"/>
                  <a:pt x="2742046" y="1922101"/>
                  <a:pt x="2477329" y="1923756"/>
                </a:cubicBezTo>
                <a:cubicBezTo>
                  <a:pt x="2279539" y="1977324"/>
                  <a:pt x="2206639" y="1914890"/>
                  <a:pt x="1996727" y="1923756"/>
                </a:cubicBezTo>
                <a:cubicBezTo>
                  <a:pt x="1786815" y="1932622"/>
                  <a:pt x="1700002" y="1904380"/>
                  <a:pt x="1471534" y="1923756"/>
                </a:cubicBezTo>
                <a:cubicBezTo>
                  <a:pt x="1243066" y="1943132"/>
                  <a:pt x="1116990" y="1867000"/>
                  <a:pt x="990932" y="1923756"/>
                </a:cubicBezTo>
                <a:lnTo>
                  <a:pt x="990932" y="1923756"/>
                </a:lnTo>
                <a:cubicBezTo>
                  <a:pt x="856039" y="1954170"/>
                  <a:pt x="793859" y="1909749"/>
                  <a:pt x="662485" y="1923756"/>
                </a:cubicBezTo>
                <a:cubicBezTo>
                  <a:pt x="531111" y="1937763"/>
                  <a:pt x="472144" y="1894115"/>
                  <a:pt x="320632" y="1923756"/>
                </a:cubicBezTo>
                <a:cubicBezTo>
                  <a:pt x="169591" y="1935114"/>
                  <a:pt x="2705" y="1794292"/>
                  <a:pt x="0" y="1603124"/>
                </a:cubicBezTo>
                <a:cubicBezTo>
                  <a:pt x="-3831" y="1417429"/>
                  <a:pt x="19524" y="1373965"/>
                  <a:pt x="0" y="1210360"/>
                </a:cubicBezTo>
                <a:cubicBezTo>
                  <a:pt x="-19524" y="1046755"/>
                  <a:pt x="13647" y="980335"/>
                  <a:pt x="0" y="801565"/>
                </a:cubicBezTo>
                <a:cubicBezTo>
                  <a:pt x="-199388" y="728567"/>
                  <a:pt x="-299389" y="602142"/>
                  <a:pt x="-461338" y="580668"/>
                </a:cubicBezTo>
                <a:cubicBezTo>
                  <a:pt x="-623287" y="559194"/>
                  <a:pt x="-738391" y="445291"/>
                  <a:pt x="-867316" y="386278"/>
                </a:cubicBezTo>
                <a:cubicBezTo>
                  <a:pt x="-996241" y="327265"/>
                  <a:pt x="-1204838" y="204311"/>
                  <a:pt x="-1300974" y="178634"/>
                </a:cubicBezTo>
                <a:cubicBezTo>
                  <a:pt x="-1397110" y="152957"/>
                  <a:pt x="-1548385" y="20959"/>
                  <a:pt x="-1706951" y="-15756"/>
                </a:cubicBezTo>
                <a:cubicBezTo>
                  <a:pt x="-1865517" y="-52471"/>
                  <a:pt x="-1918068" y="-182096"/>
                  <a:pt x="-2168289" y="-236653"/>
                </a:cubicBezTo>
                <a:cubicBezTo>
                  <a:pt x="-2418510" y="-291210"/>
                  <a:pt x="-2531767" y="-453713"/>
                  <a:pt x="-2768029" y="-523820"/>
                </a:cubicBezTo>
                <a:cubicBezTo>
                  <a:pt x="-2628877" y="-528825"/>
                  <a:pt x="-2423172" y="-416941"/>
                  <a:pt x="-2269784" y="-371820"/>
                </a:cubicBezTo>
                <a:cubicBezTo>
                  <a:pt x="-2116396" y="-326699"/>
                  <a:pt x="-1891666" y="-190061"/>
                  <a:pt x="-1688498" y="-194486"/>
                </a:cubicBezTo>
                <a:cubicBezTo>
                  <a:pt x="-1485330" y="-198911"/>
                  <a:pt x="-1415030" y="-106719"/>
                  <a:pt x="-1217933" y="-50930"/>
                </a:cubicBezTo>
                <a:cubicBezTo>
                  <a:pt x="-1020836" y="4859"/>
                  <a:pt x="-873313" y="87051"/>
                  <a:pt x="-747368" y="92626"/>
                </a:cubicBezTo>
                <a:cubicBezTo>
                  <a:pt x="-621423" y="98201"/>
                  <a:pt x="-226003" y="278089"/>
                  <a:pt x="0" y="320626"/>
                </a:cubicBezTo>
                <a:lnTo>
                  <a:pt x="0" y="320632"/>
                </a:lnTo>
                <a:close/>
              </a:path>
              <a:path w="5945590" h="1923756" stroke="0" extrusionOk="0">
                <a:moveTo>
                  <a:pt x="0" y="320632"/>
                </a:moveTo>
                <a:cubicBezTo>
                  <a:pt x="-37601" y="163717"/>
                  <a:pt x="115380" y="10103"/>
                  <a:pt x="320632" y="0"/>
                </a:cubicBezTo>
                <a:cubicBezTo>
                  <a:pt x="424946" y="-12773"/>
                  <a:pt x="541601" y="9180"/>
                  <a:pt x="669188" y="0"/>
                </a:cubicBezTo>
                <a:cubicBezTo>
                  <a:pt x="796775" y="-9180"/>
                  <a:pt x="923774" y="1091"/>
                  <a:pt x="990932" y="0"/>
                </a:cubicBezTo>
                <a:lnTo>
                  <a:pt x="990932" y="0"/>
                </a:lnTo>
                <a:cubicBezTo>
                  <a:pt x="1168857" y="-1216"/>
                  <a:pt x="1303171" y="51115"/>
                  <a:pt x="1501262" y="0"/>
                </a:cubicBezTo>
                <a:cubicBezTo>
                  <a:pt x="1699353" y="-51115"/>
                  <a:pt x="1804836" y="4317"/>
                  <a:pt x="2026455" y="0"/>
                </a:cubicBezTo>
                <a:cubicBezTo>
                  <a:pt x="2248074" y="-4317"/>
                  <a:pt x="2297559" y="51308"/>
                  <a:pt x="2477329" y="0"/>
                </a:cubicBezTo>
                <a:cubicBezTo>
                  <a:pt x="2595917" y="-42964"/>
                  <a:pt x="2750063" y="34704"/>
                  <a:pt x="2907505" y="0"/>
                </a:cubicBezTo>
                <a:cubicBezTo>
                  <a:pt x="3064947" y="-34704"/>
                  <a:pt x="3202816" y="48045"/>
                  <a:pt x="3463586" y="0"/>
                </a:cubicBezTo>
                <a:cubicBezTo>
                  <a:pt x="3724356" y="-48045"/>
                  <a:pt x="3845052" y="52619"/>
                  <a:pt x="4051144" y="0"/>
                </a:cubicBezTo>
                <a:cubicBezTo>
                  <a:pt x="4257236" y="-52619"/>
                  <a:pt x="4425079" y="47464"/>
                  <a:pt x="4544272" y="0"/>
                </a:cubicBezTo>
                <a:cubicBezTo>
                  <a:pt x="4663465" y="-47464"/>
                  <a:pt x="4824727" y="52368"/>
                  <a:pt x="5068877" y="0"/>
                </a:cubicBezTo>
                <a:cubicBezTo>
                  <a:pt x="5313027" y="-52368"/>
                  <a:pt x="5463389" y="33674"/>
                  <a:pt x="5624958" y="0"/>
                </a:cubicBezTo>
                <a:cubicBezTo>
                  <a:pt x="5806353" y="2082"/>
                  <a:pt x="5964659" y="155090"/>
                  <a:pt x="5945590" y="320632"/>
                </a:cubicBezTo>
                <a:lnTo>
                  <a:pt x="5945590" y="320626"/>
                </a:lnTo>
                <a:lnTo>
                  <a:pt x="5945590" y="320626"/>
                </a:lnTo>
                <a:cubicBezTo>
                  <a:pt x="5989487" y="540071"/>
                  <a:pt x="5929964" y="585526"/>
                  <a:pt x="5945590" y="801565"/>
                </a:cubicBezTo>
                <a:cubicBezTo>
                  <a:pt x="5983087" y="885358"/>
                  <a:pt x="5899751" y="1105589"/>
                  <a:pt x="5945590" y="1186313"/>
                </a:cubicBezTo>
                <a:cubicBezTo>
                  <a:pt x="5991429" y="1267037"/>
                  <a:pt x="5934629" y="1514095"/>
                  <a:pt x="5945590" y="1603124"/>
                </a:cubicBezTo>
                <a:cubicBezTo>
                  <a:pt x="5944637" y="1774129"/>
                  <a:pt x="5796399" y="1926863"/>
                  <a:pt x="5624958" y="1923756"/>
                </a:cubicBezTo>
                <a:cubicBezTo>
                  <a:pt x="5482136" y="1978677"/>
                  <a:pt x="5334139" y="1916111"/>
                  <a:pt x="5131829" y="1923756"/>
                </a:cubicBezTo>
                <a:cubicBezTo>
                  <a:pt x="4929519" y="1931401"/>
                  <a:pt x="4750964" y="1915572"/>
                  <a:pt x="4575748" y="1923756"/>
                </a:cubicBezTo>
                <a:cubicBezTo>
                  <a:pt x="4400532" y="1931940"/>
                  <a:pt x="4204178" y="1873649"/>
                  <a:pt x="4082620" y="1923756"/>
                </a:cubicBezTo>
                <a:cubicBezTo>
                  <a:pt x="3961062" y="1973863"/>
                  <a:pt x="3786298" y="1871522"/>
                  <a:pt x="3558015" y="1923756"/>
                </a:cubicBezTo>
                <a:cubicBezTo>
                  <a:pt x="3329732" y="1975990"/>
                  <a:pt x="3125923" y="1911277"/>
                  <a:pt x="2970458" y="1923756"/>
                </a:cubicBezTo>
                <a:cubicBezTo>
                  <a:pt x="2814993" y="1936235"/>
                  <a:pt x="2711784" y="1885196"/>
                  <a:pt x="2477329" y="1923756"/>
                </a:cubicBezTo>
                <a:cubicBezTo>
                  <a:pt x="2352566" y="1982428"/>
                  <a:pt x="2094646" y="1899970"/>
                  <a:pt x="1952135" y="1923756"/>
                </a:cubicBezTo>
                <a:cubicBezTo>
                  <a:pt x="1809624" y="1947542"/>
                  <a:pt x="1633839" y="1885328"/>
                  <a:pt x="1456670" y="1923756"/>
                </a:cubicBezTo>
                <a:cubicBezTo>
                  <a:pt x="1279502" y="1962184"/>
                  <a:pt x="1158157" y="1879852"/>
                  <a:pt x="990932" y="1923756"/>
                </a:cubicBezTo>
                <a:lnTo>
                  <a:pt x="990932" y="1923756"/>
                </a:lnTo>
                <a:cubicBezTo>
                  <a:pt x="877422" y="1950826"/>
                  <a:pt x="785013" y="1923366"/>
                  <a:pt x="669188" y="1923756"/>
                </a:cubicBezTo>
                <a:cubicBezTo>
                  <a:pt x="553363" y="1924146"/>
                  <a:pt x="491073" y="1917252"/>
                  <a:pt x="320632" y="1923756"/>
                </a:cubicBezTo>
                <a:cubicBezTo>
                  <a:pt x="159757" y="1906196"/>
                  <a:pt x="20796" y="1781147"/>
                  <a:pt x="0" y="1603124"/>
                </a:cubicBezTo>
                <a:cubicBezTo>
                  <a:pt x="-43847" y="1450873"/>
                  <a:pt x="20138" y="1348792"/>
                  <a:pt x="0" y="1210360"/>
                </a:cubicBezTo>
                <a:cubicBezTo>
                  <a:pt x="-20138" y="1071928"/>
                  <a:pt x="17515" y="979056"/>
                  <a:pt x="0" y="801565"/>
                </a:cubicBezTo>
                <a:cubicBezTo>
                  <a:pt x="-145670" y="740410"/>
                  <a:pt x="-325022" y="578756"/>
                  <a:pt x="-516699" y="554160"/>
                </a:cubicBezTo>
                <a:cubicBezTo>
                  <a:pt x="-708376" y="529563"/>
                  <a:pt x="-890946" y="373834"/>
                  <a:pt x="-1005717" y="320008"/>
                </a:cubicBezTo>
                <a:cubicBezTo>
                  <a:pt x="-1120488" y="266182"/>
                  <a:pt x="-1273588" y="161056"/>
                  <a:pt x="-1439375" y="112365"/>
                </a:cubicBezTo>
                <a:cubicBezTo>
                  <a:pt x="-1605162" y="63674"/>
                  <a:pt x="-1724459" y="-95998"/>
                  <a:pt x="-1956074" y="-135040"/>
                </a:cubicBezTo>
                <a:cubicBezTo>
                  <a:pt x="-2187689" y="-174082"/>
                  <a:pt x="-2262154" y="-287221"/>
                  <a:pt x="-2362051" y="-329430"/>
                </a:cubicBezTo>
                <a:cubicBezTo>
                  <a:pt x="-2461948" y="-371639"/>
                  <a:pt x="-2581245" y="-468142"/>
                  <a:pt x="-2768029" y="-523820"/>
                </a:cubicBezTo>
                <a:cubicBezTo>
                  <a:pt x="-2552411" y="-533077"/>
                  <a:pt x="-2319123" y="-341997"/>
                  <a:pt x="-2186743" y="-346486"/>
                </a:cubicBezTo>
                <a:cubicBezTo>
                  <a:pt x="-2054363" y="-350975"/>
                  <a:pt x="-1892554" y="-188086"/>
                  <a:pt x="-1633137" y="-177597"/>
                </a:cubicBezTo>
                <a:cubicBezTo>
                  <a:pt x="-1373720" y="-167108"/>
                  <a:pt x="-1183386" y="-23318"/>
                  <a:pt x="-1051851" y="-263"/>
                </a:cubicBezTo>
                <a:cubicBezTo>
                  <a:pt x="-920316" y="22792"/>
                  <a:pt x="-374126" y="281978"/>
                  <a:pt x="0" y="320626"/>
                </a:cubicBezTo>
                <a:lnTo>
                  <a:pt x="0" y="320632"/>
                </a:ln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96556"/>
                      <a:gd name="adj2" fmla="val -77229"/>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8" name="PoljeZBesedilom 27">
            <a:extLst>
              <a:ext uri="{FF2B5EF4-FFF2-40B4-BE49-F238E27FC236}">
                <a16:creationId xmlns:a16="http://schemas.microsoft.com/office/drawing/2014/main" id="{A62BDE28-79A5-48F1-BF79-27400B967D1D}"/>
              </a:ext>
            </a:extLst>
          </p:cNvPr>
          <p:cNvSpPr txBox="1"/>
          <p:nvPr/>
        </p:nvSpPr>
        <p:spPr>
          <a:xfrm>
            <a:off x="5587778" y="1383575"/>
            <a:ext cx="6120207" cy="1949380"/>
          </a:xfrm>
          <a:prstGeom prst="rect">
            <a:avLst/>
          </a:prstGeom>
          <a:noFill/>
        </p:spPr>
        <p:txBody>
          <a:bodyPr wrap="square" rtlCol="0">
            <a:spAutoFit/>
          </a:bodyPr>
          <a:lstStyle/>
          <a:p>
            <a:pPr algn="ctr">
              <a:lnSpc>
                <a:spcPct val="150000"/>
              </a:lnSpc>
            </a:pPr>
            <a:r>
              <a:rPr lang="sl-SI" sz="2800" dirty="0" err="1">
                <a:latin typeface="Century Gothic" panose="020B0502020202020204" pitchFamily="34" charset="0"/>
              </a:rPr>
              <a:t>What</a:t>
            </a:r>
            <a:r>
              <a:rPr lang="sl-SI" sz="2800" dirty="0">
                <a:latin typeface="Century Gothic" panose="020B0502020202020204" pitchFamily="34" charset="0"/>
              </a:rPr>
              <a:t> is </a:t>
            </a:r>
            <a:r>
              <a:rPr lang="sl-SI" sz="2800" dirty="0" err="1">
                <a:latin typeface="Century Gothic" panose="020B0502020202020204" pitchFamily="34" charset="0"/>
              </a:rPr>
              <a:t>traditional</a:t>
            </a:r>
            <a:r>
              <a:rPr lang="sl-SI" sz="2800" dirty="0">
                <a:latin typeface="Century Gothic" panose="020B0502020202020204" pitchFamily="34" charset="0"/>
              </a:rPr>
              <a:t> </a:t>
            </a:r>
            <a:r>
              <a:rPr lang="sl-SI" sz="2800" dirty="0" err="1">
                <a:latin typeface="Century Gothic" panose="020B0502020202020204" pitchFamily="34" charset="0"/>
              </a:rPr>
              <a:t>Chinese</a:t>
            </a:r>
            <a:r>
              <a:rPr lang="sl-SI" sz="2800" dirty="0">
                <a:latin typeface="Century Gothic" panose="020B0502020202020204" pitchFamily="34" charset="0"/>
              </a:rPr>
              <a:t> </a:t>
            </a:r>
            <a:r>
              <a:rPr lang="sl-SI" sz="2800" dirty="0" err="1">
                <a:latin typeface="Century Gothic" panose="020B0502020202020204" pitchFamily="34" charset="0"/>
              </a:rPr>
              <a:t>clothing</a:t>
            </a:r>
            <a:r>
              <a:rPr lang="sl-SI" sz="2800" dirty="0">
                <a:latin typeface="Century Gothic" panose="020B0502020202020204" pitchFamily="34" charset="0"/>
              </a:rPr>
              <a:t> </a:t>
            </a:r>
            <a:r>
              <a:rPr lang="sl-SI" sz="2800" dirty="0" err="1">
                <a:latin typeface="Century Gothic" panose="020B0502020202020204" pitchFamily="34" charset="0"/>
              </a:rPr>
              <a:t>called</a:t>
            </a:r>
            <a:r>
              <a:rPr lang="sl-SI" sz="2800" dirty="0">
                <a:latin typeface="Century Gothic" panose="020B0502020202020204" pitchFamily="34" charset="0"/>
              </a:rPr>
              <a:t>? </a:t>
            </a:r>
            <a:r>
              <a:rPr lang="sl-SI" sz="2800" dirty="0" err="1">
                <a:latin typeface="Century Gothic" panose="020B0502020202020204" pitchFamily="34" charset="0"/>
              </a:rPr>
              <a:t>Try</a:t>
            </a:r>
            <a:r>
              <a:rPr lang="sl-SI" sz="2800" dirty="0">
                <a:latin typeface="Century Gothic" panose="020B0502020202020204" pitchFamily="34" charset="0"/>
              </a:rPr>
              <a:t> to </a:t>
            </a:r>
            <a:r>
              <a:rPr lang="sl-SI" sz="2800" b="1" dirty="0">
                <a:latin typeface="Century Gothic" panose="020B0502020202020204" pitchFamily="34" charset="0"/>
              </a:rPr>
              <a:t>make a </a:t>
            </a:r>
            <a:r>
              <a:rPr lang="sl-SI" sz="2800" b="1" dirty="0" err="1">
                <a:latin typeface="Century Gothic" panose="020B0502020202020204" pitchFamily="34" charset="0"/>
              </a:rPr>
              <a:t>word</a:t>
            </a:r>
            <a:r>
              <a:rPr lang="sl-SI" sz="2800" dirty="0">
                <a:latin typeface="Century Gothic" panose="020B0502020202020204" pitchFamily="34" charset="0"/>
              </a:rPr>
              <a:t> </a:t>
            </a:r>
            <a:r>
              <a:rPr lang="sl-SI" sz="2800" dirty="0" err="1">
                <a:latin typeface="Century Gothic" panose="020B0502020202020204" pitchFamily="34" charset="0"/>
              </a:rPr>
              <a:t>using</a:t>
            </a:r>
            <a:r>
              <a:rPr lang="sl-SI" sz="2800" dirty="0">
                <a:latin typeface="Century Gothic" panose="020B0502020202020204" pitchFamily="34" charset="0"/>
              </a:rPr>
              <a:t> </a:t>
            </a:r>
            <a:r>
              <a:rPr lang="sl-SI" sz="2800" dirty="0" err="1">
                <a:latin typeface="Century Gothic" panose="020B0502020202020204" pitchFamily="34" charset="0"/>
              </a:rPr>
              <a:t>these</a:t>
            </a:r>
            <a:r>
              <a:rPr lang="sl-SI" sz="2800" dirty="0">
                <a:latin typeface="Century Gothic" panose="020B0502020202020204" pitchFamily="34" charset="0"/>
              </a:rPr>
              <a:t> </a:t>
            </a:r>
            <a:r>
              <a:rPr lang="sl-SI" sz="2800" dirty="0" err="1">
                <a:latin typeface="Century Gothic" panose="020B0502020202020204" pitchFamily="34" charset="0"/>
              </a:rPr>
              <a:t>letters</a:t>
            </a:r>
            <a:r>
              <a:rPr lang="sl-SI" sz="2800" dirty="0">
                <a:latin typeface="Century Gothic" panose="020B0502020202020204" pitchFamily="34" charset="0"/>
              </a:rPr>
              <a:t>:</a:t>
            </a:r>
          </a:p>
        </p:txBody>
      </p:sp>
      <p:sp>
        <p:nvSpPr>
          <p:cNvPr id="20" name="PoljeZBesedilom 19">
            <a:extLst>
              <a:ext uri="{FF2B5EF4-FFF2-40B4-BE49-F238E27FC236}">
                <a16:creationId xmlns:a16="http://schemas.microsoft.com/office/drawing/2014/main" id="{E9BB0A4D-1657-492B-909D-ADD8305D128C}"/>
              </a:ext>
            </a:extLst>
          </p:cNvPr>
          <p:cNvSpPr txBox="1"/>
          <p:nvPr/>
        </p:nvSpPr>
        <p:spPr>
          <a:xfrm rot="20617861">
            <a:off x="7654559" y="3636043"/>
            <a:ext cx="655949" cy="923330"/>
          </a:xfrm>
          <a:prstGeom prst="rect">
            <a:avLst/>
          </a:prstGeom>
          <a:noFill/>
        </p:spPr>
        <p:txBody>
          <a:bodyPr wrap="none" rtlCol="0">
            <a:spAutoFit/>
          </a:bodyPr>
          <a:lstStyle/>
          <a:p>
            <a:r>
              <a:rPr lang="sl-SI" sz="5400" b="1" dirty="0">
                <a:latin typeface="Century Gothic" panose="020B0502020202020204" pitchFamily="34" charset="0"/>
              </a:rPr>
              <a:t>H</a:t>
            </a:r>
          </a:p>
        </p:txBody>
      </p:sp>
      <p:sp>
        <p:nvSpPr>
          <p:cNvPr id="21" name="PoljeZBesedilom 20">
            <a:extLst>
              <a:ext uri="{FF2B5EF4-FFF2-40B4-BE49-F238E27FC236}">
                <a16:creationId xmlns:a16="http://schemas.microsoft.com/office/drawing/2014/main" id="{38D41785-0E94-4DDF-9B34-32EEE0287176}"/>
              </a:ext>
            </a:extLst>
          </p:cNvPr>
          <p:cNvSpPr txBox="1"/>
          <p:nvPr/>
        </p:nvSpPr>
        <p:spPr>
          <a:xfrm rot="953496">
            <a:off x="5437692" y="4585790"/>
            <a:ext cx="697627" cy="923330"/>
          </a:xfrm>
          <a:prstGeom prst="rect">
            <a:avLst/>
          </a:prstGeom>
          <a:noFill/>
        </p:spPr>
        <p:txBody>
          <a:bodyPr wrap="none" rtlCol="0">
            <a:spAutoFit/>
          </a:bodyPr>
          <a:lstStyle/>
          <a:p>
            <a:r>
              <a:rPr lang="sl-SI" sz="5400" b="1" dirty="0">
                <a:latin typeface="Century Gothic" panose="020B0502020202020204" pitchFamily="34" charset="0"/>
              </a:rPr>
              <a:t>A</a:t>
            </a:r>
          </a:p>
        </p:txBody>
      </p:sp>
      <p:sp>
        <p:nvSpPr>
          <p:cNvPr id="25" name="PoljeZBesedilom 24">
            <a:extLst>
              <a:ext uri="{FF2B5EF4-FFF2-40B4-BE49-F238E27FC236}">
                <a16:creationId xmlns:a16="http://schemas.microsoft.com/office/drawing/2014/main" id="{6B2EE5D7-267B-4AA6-B01C-FA72AA6B1FB2}"/>
              </a:ext>
            </a:extLst>
          </p:cNvPr>
          <p:cNvSpPr txBox="1"/>
          <p:nvPr/>
        </p:nvSpPr>
        <p:spPr>
          <a:xfrm rot="953496">
            <a:off x="10897278" y="5365294"/>
            <a:ext cx="697627" cy="923330"/>
          </a:xfrm>
          <a:prstGeom prst="rect">
            <a:avLst/>
          </a:prstGeom>
          <a:noFill/>
        </p:spPr>
        <p:txBody>
          <a:bodyPr wrap="none" rtlCol="0">
            <a:spAutoFit/>
          </a:bodyPr>
          <a:lstStyle/>
          <a:p>
            <a:r>
              <a:rPr lang="sl-SI" sz="5400" b="1" dirty="0">
                <a:latin typeface="Century Gothic" panose="020B0502020202020204" pitchFamily="34" charset="0"/>
              </a:rPr>
              <a:t>N</a:t>
            </a:r>
          </a:p>
        </p:txBody>
      </p:sp>
      <p:sp>
        <p:nvSpPr>
          <p:cNvPr id="26" name="PoljeZBesedilom 25">
            <a:extLst>
              <a:ext uri="{FF2B5EF4-FFF2-40B4-BE49-F238E27FC236}">
                <a16:creationId xmlns:a16="http://schemas.microsoft.com/office/drawing/2014/main" id="{755CEF14-586F-4DD7-9118-A35505BB79A9}"/>
              </a:ext>
            </a:extLst>
          </p:cNvPr>
          <p:cNvSpPr txBox="1"/>
          <p:nvPr/>
        </p:nvSpPr>
        <p:spPr>
          <a:xfrm rot="953496">
            <a:off x="7957008" y="5591116"/>
            <a:ext cx="516488" cy="923330"/>
          </a:xfrm>
          <a:prstGeom prst="rect">
            <a:avLst/>
          </a:prstGeom>
          <a:noFill/>
        </p:spPr>
        <p:txBody>
          <a:bodyPr wrap="none" rtlCol="0">
            <a:spAutoFit/>
          </a:bodyPr>
          <a:lstStyle/>
          <a:p>
            <a:r>
              <a:rPr lang="sl-SI" sz="5400" b="1" dirty="0">
                <a:latin typeface="Century Gothic" panose="020B0502020202020204" pitchFamily="34" charset="0"/>
              </a:rPr>
              <a:t>F</a:t>
            </a:r>
          </a:p>
        </p:txBody>
      </p:sp>
      <p:sp>
        <p:nvSpPr>
          <p:cNvPr id="29" name="PoljeZBesedilom 28">
            <a:extLst>
              <a:ext uri="{FF2B5EF4-FFF2-40B4-BE49-F238E27FC236}">
                <a16:creationId xmlns:a16="http://schemas.microsoft.com/office/drawing/2014/main" id="{C408002A-D7EB-4631-963B-1638CF5BB2C9}"/>
              </a:ext>
            </a:extLst>
          </p:cNvPr>
          <p:cNvSpPr txBox="1"/>
          <p:nvPr/>
        </p:nvSpPr>
        <p:spPr>
          <a:xfrm rot="953496">
            <a:off x="10232130" y="3901376"/>
            <a:ext cx="628698" cy="923330"/>
          </a:xfrm>
          <a:prstGeom prst="rect">
            <a:avLst/>
          </a:prstGeom>
          <a:noFill/>
        </p:spPr>
        <p:txBody>
          <a:bodyPr wrap="none" rtlCol="0">
            <a:spAutoFit/>
          </a:bodyPr>
          <a:lstStyle/>
          <a:p>
            <a:r>
              <a:rPr lang="sl-SI" sz="5400" b="1" dirty="0">
                <a:latin typeface="Century Gothic" panose="020B0502020202020204" pitchFamily="34" charset="0"/>
              </a:rPr>
              <a:t>U</a:t>
            </a:r>
          </a:p>
        </p:txBody>
      </p:sp>
      <p:pic>
        <p:nvPicPr>
          <p:cNvPr id="30" name="Picture 4" descr="Tourist wrestles with panda in Chinese zoo – DW – 10/30/2016">
            <a:extLst>
              <a:ext uri="{FF2B5EF4-FFF2-40B4-BE49-F238E27FC236}">
                <a16:creationId xmlns:a16="http://schemas.microsoft.com/office/drawing/2014/main" id="{C76DBB7E-A5DF-4E8F-8186-A02E94851728}"/>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flipH="1">
            <a:off x="8590039" y="7271449"/>
            <a:ext cx="7684812" cy="6211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99789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left)">
                                      <p:cBhvr>
                                        <p:cTn id="10" dur="500"/>
                                        <p:tgtEl>
                                          <p:spTgt spid="19"/>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8" grpId="0"/>
      <p:bldP spid="20" grpId="0"/>
      <p:bldP spid="21" grpId="0"/>
      <p:bldP spid="25" grpId="0"/>
      <p:bldP spid="26" grpId="0"/>
      <p:bldP spid="2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C2ECB79C-CAE3-4549-B18F-9FF2B291351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 name="Naslov 1">
            <a:extLst>
              <a:ext uri="{FF2B5EF4-FFF2-40B4-BE49-F238E27FC236}">
                <a16:creationId xmlns:a16="http://schemas.microsoft.com/office/drawing/2014/main" id="{E5228211-C302-4244-B7A5-CE9C3A033878}"/>
              </a:ext>
            </a:extLst>
          </p:cNvPr>
          <p:cNvSpPr>
            <a:spLocks noGrp="1"/>
          </p:cNvSpPr>
          <p:nvPr>
            <p:ph type="title"/>
          </p:nvPr>
        </p:nvSpPr>
        <p:spPr>
          <a:xfrm>
            <a:off x="1010529" y="203640"/>
            <a:ext cx="10515600" cy="1325563"/>
          </a:xfrm>
        </p:spPr>
        <p:txBody>
          <a:bodyPr>
            <a:normAutofit fontScale="90000"/>
          </a:bodyPr>
          <a:lstStyle/>
          <a:p>
            <a:r>
              <a:rPr lang="sl-SI" altLang="ja-JP" b="1" dirty="0">
                <a:latin typeface="Century Gothic" panose="020B0502020202020204" pitchFamily="34" charset="0"/>
              </a:rPr>
              <a:t> </a:t>
            </a:r>
            <a:r>
              <a:rPr lang="sl-SI" altLang="ja-JP" sz="6700" b="1" dirty="0" err="1">
                <a:latin typeface="Ink Free" panose="03080402000500000000" pitchFamily="66" charset="0"/>
              </a:rPr>
              <a:t>Clothing</a:t>
            </a:r>
            <a:br>
              <a:rPr lang="sl-SI" sz="6000" b="1" dirty="0">
                <a:latin typeface="Century Gothic" panose="020B0502020202020204" pitchFamily="34" charset="0"/>
              </a:rPr>
            </a:br>
            <a:endParaRPr lang="sl-SI" b="1" dirty="0">
              <a:latin typeface="Century Gothic" panose="020B0502020202020204" pitchFamily="34" charset="0"/>
            </a:endParaRPr>
          </a:p>
        </p:txBody>
      </p:sp>
      <p:sp>
        <p:nvSpPr>
          <p:cNvPr id="21" name="Pravokotnik: zaokroženi diagonalni vogali 20">
            <a:extLst>
              <a:ext uri="{FF2B5EF4-FFF2-40B4-BE49-F238E27FC236}">
                <a16:creationId xmlns:a16="http://schemas.microsoft.com/office/drawing/2014/main" id="{A0084CF8-9337-402C-A5B2-DDE8ED3416D0}"/>
              </a:ext>
            </a:extLst>
          </p:cNvPr>
          <p:cNvSpPr/>
          <p:nvPr/>
        </p:nvSpPr>
        <p:spPr>
          <a:xfrm>
            <a:off x="199954" y="4646240"/>
            <a:ext cx="3762445" cy="1867324"/>
          </a:xfrm>
          <a:custGeom>
            <a:avLst/>
            <a:gdLst>
              <a:gd name="connsiteX0" fmla="*/ 311227 w 3762445"/>
              <a:gd name="connsiteY0" fmla="*/ 0 h 1867324"/>
              <a:gd name="connsiteX1" fmla="*/ 877558 w 3762445"/>
              <a:gd name="connsiteY1" fmla="*/ 0 h 1867324"/>
              <a:gd name="connsiteX2" fmla="*/ 1503503 w 3762445"/>
              <a:gd name="connsiteY2" fmla="*/ 0 h 1867324"/>
              <a:gd name="connsiteX3" fmla="*/ 2010220 w 3762445"/>
              <a:gd name="connsiteY3" fmla="*/ 0 h 1867324"/>
              <a:gd name="connsiteX4" fmla="*/ 2516938 w 3762445"/>
              <a:gd name="connsiteY4" fmla="*/ 0 h 1867324"/>
              <a:gd name="connsiteX5" fmla="*/ 3291917 w 3762445"/>
              <a:gd name="connsiteY5" fmla="*/ 0 h 1867324"/>
              <a:gd name="connsiteX6" fmla="*/ 3762445 w 3762445"/>
              <a:gd name="connsiteY6" fmla="*/ 470528 h 1867324"/>
              <a:gd name="connsiteX7" fmla="*/ 3762445 w 3762445"/>
              <a:gd name="connsiteY7" fmla="*/ 980745 h 1867324"/>
              <a:gd name="connsiteX8" fmla="*/ 3762445 w 3762445"/>
              <a:gd name="connsiteY8" fmla="*/ 1556097 h 1867324"/>
              <a:gd name="connsiteX9" fmla="*/ 3451218 w 3762445"/>
              <a:gd name="connsiteY9" fmla="*/ 1867324 h 1867324"/>
              <a:gd name="connsiteX10" fmla="*/ 2795466 w 3762445"/>
              <a:gd name="connsiteY10" fmla="*/ 1867324 h 1867324"/>
              <a:gd name="connsiteX11" fmla="*/ 2199328 w 3762445"/>
              <a:gd name="connsiteY11" fmla="*/ 1867324 h 1867324"/>
              <a:gd name="connsiteX12" fmla="*/ 1603190 w 3762445"/>
              <a:gd name="connsiteY12" fmla="*/ 1867324 h 1867324"/>
              <a:gd name="connsiteX13" fmla="*/ 1007052 w 3762445"/>
              <a:gd name="connsiteY13" fmla="*/ 1867324 h 1867324"/>
              <a:gd name="connsiteX14" fmla="*/ 470528 w 3762445"/>
              <a:gd name="connsiteY14" fmla="*/ 1867324 h 1867324"/>
              <a:gd name="connsiteX15" fmla="*/ 0 w 3762445"/>
              <a:gd name="connsiteY15" fmla="*/ 1396796 h 1867324"/>
              <a:gd name="connsiteX16" fmla="*/ 0 w 3762445"/>
              <a:gd name="connsiteY16" fmla="*/ 832300 h 1867324"/>
              <a:gd name="connsiteX17" fmla="*/ 0 w 3762445"/>
              <a:gd name="connsiteY17" fmla="*/ 311227 h 1867324"/>
              <a:gd name="connsiteX18" fmla="*/ 311227 w 3762445"/>
              <a:gd name="connsiteY18" fmla="*/ 0 h 1867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62445" h="1867324" fill="none" extrusionOk="0">
                <a:moveTo>
                  <a:pt x="311227" y="0"/>
                </a:moveTo>
                <a:cubicBezTo>
                  <a:pt x="544730" y="-2341"/>
                  <a:pt x="677276" y="47746"/>
                  <a:pt x="877558" y="0"/>
                </a:cubicBezTo>
                <a:cubicBezTo>
                  <a:pt x="1077840" y="-47746"/>
                  <a:pt x="1267369" y="51796"/>
                  <a:pt x="1503503" y="0"/>
                </a:cubicBezTo>
                <a:cubicBezTo>
                  <a:pt x="1739638" y="-51796"/>
                  <a:pt x="1770704" y="17841"/>
                  <a:pt x="2010220" y="0"/>
                </a:cubicBezTo>
                <a:cubicBezTo>
                  <a:pt x="2249736" y="-17841"/>
                  <a:pt x="2301439" y="1910"/>
                  <a:pt x="2516938" y="0"/>
                </a:cubicBezTo>
                <a:cubicBezTo>
                  <a:pt x="2732437" y="-1910"/>
                  <a:pt x="3042773" y="56859"/>
                  <a:pt x="3291917" y="0"/>
                </a:cubicBezTo>
                <a:cubicBezTo>
                  <a:pt x="3539658" y="11720"/>
                  <a:pt x="3755839" y="212330"/>
                  <a:pt x="3762445" y="470528"/>
                </a:cubicBezTo>
                <a:cubicBezTo>
                  <a:pt x="3794904" y="652824"/>
                  <a:pt x="3725233" y="836688"/>
                  <a:pt x="3762445" y="980745"/>
                </a:cubicBezTo>
                <a:cubicBezTo>
                  <a:pt x="3799657" y="1124802"/>
                  <a:pt x="3717408" y="1346546"/>
                  <a:pt x="3762445" y="1556097"/>
                </a:cubicBezTo>
                <a:cubicBezTo>
                  <a:pt x="3781902" y="1700639"/>
                  <a:pt x="3630839" y="1859378"/>
                  <a:pt x="3451218" y="1867324"/>
                </a:cubicBezTo>
                <a:cubicBezTo>
                  <a:pt x="3283037" y="1900911"/>
                  <a:pt x="3013814" y="1853838"/>
                  <a:pt x="2795466" y="1867324"/>
                </a:cubicBezTo>
                <a:cubicBezTo>
                  <a:pt x="2577118" y="1880810"/>
                  <a:pt x="2478245" y="1800272"/>
                  <a:pt x="2199328" y="1867324"/>
                </a:cubicBezTo>
                <a:cubicBezTo>
                  <a:pt x="1920411" y="1934376"/>
                  <a:pt x="1861664" y="1846093"/>
                  <a:pt x="1603190" y="1867324"/>
                </a:cubicBezTo>
                <a:cubicBezTo>
                  <a:pt x="1344716" y="1888555"/>
                  <a:pt x="1223618" y="1818096"/>
                  <a:pt x="1007052" y="1867324"/>
                </a:cubicBezTo>
                <a:cubicBezTo>
                  <a:pt x="790486" y="1916552"/>
                  <a:pt x="692376" y="1848327"/>
                  <a:pt x="470528" y="1867324"/>
                </a:cubicBezTo>
                <a:cubicBezTo>
                  <a:pt x="144320" y="1901274"/>
                  <a:pt x="-52951" y="1658683"/>
                  <a:pt x="0" y="1396796"/>
                </a:cubicBezTo>
                <a:cubicBezTo>
                  <a:pt x="-35591" y="1117784"/>
                  <a:pt x="64060" y="1099840"/>
                  <a:pt x="0" y="832300"/>
                </a:cubicBezTo>
                <a:cubicBezTo>
                  <a:pt x="-64060" y="564760"/>
                  <a:pt x="35888" y="523241"/>
                  <a:pt x="0" y="311227"/>
                </a:cubicBezTo>
                <a:cubicBezTo>
                  <a:pt x="11714" y="164764"/>
                  <a:pt x="135083" y="-34322"/>
                  <a:pt x="311227" y="0"/>
                </a:cubicBezTo>
                <a:close/>
              </a:path>
              <a:path w="3762445" h="1867324" stroke="0" extrusionOk="0">
                <a:moveTo>
                  <a:pt x="311227" y="0"/>
                </a:moveTo>
                <a:cubicBezTo>
                  <a:pt x="486030" y="-44658"/>
                  <a:pt x="680847" y="41495"/>
                  <a:pt x="907365" y="0"/>
                </a:cubicBezTo>
                <a:cubicBezTo>
                  <a:pt x="1133883" y="-41495"/>
                  <a:pt x="1407916" y="35383"/>
                  <a:pt x="1563117" y="0"/>
                </a:cubicBezTo>
                <a:cubicBezTo>
                  <a:pt x="1718318" y="-35383"/>
                  <a:pt x="1819483" y="17188"/>
                  <a:pt x="2069834" y="0"/>
                </a:cubicBezTo>
                <a:cubicBezTo>
                  <a:pt x="2320185" y="-17188"/>
                  <a:pt x="2500797" y="65888"/>
                  <a:pt x="2725586" y="0"/>
                </a:cubicBezTo>
                <a:cubicBezTo>
                  <a:pt x="2950375" y="-65888"/>
                  <a:pt x="3095305" y="65785"/>
                  <a:pt x="3291917" y="0"/>
                </a:cubicBezTo>
                <a:cubicBezTo>
                  <a:pt x="3567868" y="-4931"/>
                  <a:pt x="3800081" y="197925"/>
                  <a:pt x="3762445" y="470528"/>
                </a:cubicBezTo>
                <a:cubicBezTo>
                  <a:pt x="3774358" y="636980"/>
                  <a:pt x="3718233" y="837852"/>
                  <a:pt x="3762445" y="1002457"/>
                </a:cubicBezTo>
                <a:cubicBezTo>
                  <a:pt x="3806657" y="1167062"/>
                  <a:pt x="3734012" y="1336495"/>
                  <a:pt x="3762445" y="1556097"/>
                </a:cubicBezTo>
                <a:cubicBezTo>
                  <a:pt x="3748507" y="1709884"/>
                  <a:pt x="3646425" y="1878732"/>
                  <a:pt x="3451218" y="1867324"/>
                </a:cubicBezTo>
                <a:cubicBezTo>
                  <a:pt x="3309520" y="1907352"/>
                  <a:pt x="3134019" y="1813673"/>
                  <a:pt x="2884887" y="1867324"/>
                </a:cubicBezTo>
                <a:cubicBezTo>
                  <a:pt x="2635755" y="1920975"/>
                  <a:pt x="2475310" y="1810910"/>
                  <a:pt x="2288749" y="1867324"/>
                </a:cubicBezTo>
                <a:cubicBezTo>
                  <a:pt x="2102188" y="1923738"/>
                  <a:pt x="1944123" y="1800818"/>
                  <a:pt x="1662804" y="1867324"/>
                </a:cubicBezTo>
                <a:cubicBezTo>
                  <a:pt x="1381485" y="1933830"/>
                  <a:pt x="1256970" y="1829997"/>
                  <a:pt x="1126280" y="1867324"/>
                </a:cubicBezTo>
                <a:cubicBezTo>
                  <a:pt x="995590" y="1904651"/>
                  <a:pt x="659324" y="1851895"/>
                  <a:pt x="470528" y="1867324"/>
                </a:cubicBezTo>
                <a:cubicBezTo>
                  <a:pt x="204959" y="1873625"/>
                  <a:pt x="40765" y="1696438"/>
                  <a:pt x="0" y="1396796"/>
                </a:cubicBezTo>
                <a:cubicBezTo>
                  <a:pt x="-8950" y="1162462"/>
                  <a:pt x="2368" y="1067328"/>
                  <a:pt x="0" y="886579"/>
                </a:cubicBezTo>
                <a:cubicBezTo>
                  <a:pt x="-2368" y="705830"/>
                  <a:pt x="47646" y="494358"/>
                  <a:pt x="0" y="311227"/>
                </a:cubicBezTo>
                <a:cubicBezTo>
                  <a:pt x="-14065" y="132876"/>
                  <a:pt x="129359" y="40963"/>
                  <a:pt x="311227"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oljeZBesedilom 5">
            <a:extLst>
              <a:ext uri="{FF2B5EF4-FFF2-40B4-BE49-F238E27FC236}">
                <a16:creationId xmlns:a16="http://schemas.microsoft.com/office/drawing/2014/main" id="{B3BCE2C3-1F94-45FE-8DF7-F3E8AEEC9526}"/>
              </a:ext>
            </a:extLst>
          </p:cNvPr>
          <p:cNvSpPr txBox="1"/>
          <p:nvPr/>
        </p:nvSpPr>
        <p:spPr>
          <a:xfrm>
            <a:off x="344658" y="203640"/>
            <a:ext cx="748923" cy="769441"/>
          </a:xfrm>
          <a:prstGeom prst="rect">
            <a:avLst/>
          </a:prstGeom>
          <a:noFill/>
        </p:spPr>
        <p:txBody>
          <a:bodyPr wrap="none" rtlCol="0">
            <a:spAutoFit/>
          </a:bodyPr>
          <a:lstStyle/>
          <a:p>
            <a:r>
              <a:rPr lang="ja-JP" altLang="en-US" sz="4400" b="1" dirty="0">
                <a:latin typeface="Century Gothic" panose="020B0502020202020204" pitchFamily="34" charset="0"/>
              </a:rPr>
              <a:t>比</a:t>
            </a:r>
            <a:endParaRPr lang="sl-SI" sz="6000" dirty="0">
              <a:latin typeface="Century Gothic" panose="020B0502020202020204" pitchFamily="34" charset="0"/>
            </a:endParaRPr>
          </a:p>
        </p:txBody>
      </p:sp>
      <p:pic>
        <p:nvPicPr>
          <p:cNvPr id="2070" name="Picture 22" descr="Made In China Pictures | Download Free Images on Unsplash">
            <a:extLst>
              <a:ext uri="{FF2B5EF4-FFF2-40B4-BE49-F238E27FC236}">
                <a16:creationId xmlns:a16="http://schemas.microsoft.com/office/drawing/2014/main" id="{5EBB7F87-7639-4159-8D4D-71850F8E415C}"/>
              </a:ext>
            </a:extLst>
          </p:cNvPr>
          <p:cNvPicPr>
            <a:picLocks noChangeAspect="1" noChangeArrowheads="1"/>
          </p:cNvPicPr>
          <p:nvPr/>
        </p:nvPicPr>
        <p:blipFill rotWithShape="1">
          <a:blip r:embed="rId2">
            <a:clrChange>
              <a:clrFrom>
                <a:srgbClr val="FFFFFF"/>
              </a:clrFrom>
              <a:clrTo>
                <a:srgbClr val="FFFFFF">
                  <a:alpha val="0"/>
                </a:srgbClr>
              </a:clrTo>
            </a:clrChange>
            <a:biLevel thresh="75000"/>
            <a:extLst>
              <a:ext uri="{28A0092B-C50C-407E-A947-70E740481C1C}">
                <a14:useLocalDpi xmlns:a14="http://schemas.microsoft.com/office/drawing/2010/main" val="0"/>
              </a:ext>
            </a:extLst>
          </a:blip>
          <a:srcRect t="41104"/>
          <a:stretch/>
        </p:blipFill>
        <p:spPr bwMode="auto">
          <a:xfrm>
            <a:off x="10512096" y="215759"/>
            <a:ext cx="1654148" cy="721574"/>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Traditional Chinese Hanfu Red Ancient Dress Women Chinese Opera Costumes  Qing Dynasty Folk Dance Performance Clothing DNV12756 - AliExpress">
            <a:extLst>
              <a:ext uri="{FF2B5EF4-FFF2-40B4-BE49-F238E27FC236}">
                <a16:creationId xmlns:a16="http://schemas.microsoft.com/office/drawing/2014/main" id="{0F26A4F7-9DC1-49CB-AE85-C96D3011985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5" name="Slika 4">
            <a:extLst>
              <a:ext uri="{FF2B5EF4-FFF2-40B4-BE49-F238E27FC236}">
                <a16:creationId xmlns:a16="http://schemas.microsoft.com/office/drawing/2014/main" id="{3C67AEFE-BF22-492D-8641-B467D4015F3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2395277" y="344436"/>
            <a:ext cx="8028223" cy="8028223"/>
          </a:xfrm>
          <a:prstGeom prst="rect">
            <a:avLst/>
          </a:prstGeom>
        </p:spPr>
      </p:pic>
      <p:sp>
        <p:nvSpPr>
          <p:cNvPr id="11" name="PoljeZBesedilom 10">
            <a:extLst>
              <a:ext uri="{FF2B5EF4-FFF2-40B4-BE49-F238E27FC236}">
                <a16:creationId xmlns:a16="http://schemas.microsoft.com/office/drawing/2014/main" id="{C5C241FF-CE96-4CA2-8CA1-604A64695C41}"/>
              </a:ext>
            </a:extLst>
          </p:cNvPr>
          <p:cNvSpPr txBox="1"/>
          <p:nvPr/>
        </p:nvSpPr>
        <p:spPr>
          <a:xfrm>
            <a:off x="1831849" y="2375650"/>
            <a:ext cx="1919115" cy="461665"/>
          </a:xfrm>
          <a:prstGeom prst="rect">
            <a:avLst/>
          </a:prstGeom>
          <a:noFill/>
        </p:spPr>
        <p:txBody>
          <a:bodyPr wrap="none" rtlCol="0">
            <a:spAutoFit/>
          </a:bodyPr>
          <a:lstStyle/>
          <a:p>
            <a:r>
              <a:rPr lang="sl-SI" sz="2400" b="1" dirty="0" err="1">
                <a:latin typeface="Century Gothic" panose="020B0502020202020204" pitchFamily="34" charset="0"/>
              </a:rPr>
              <a:t>Cross</a:t>
            </a:r>
            <a:r>
              <a:rPr lang="sl-SI" sz="2400" b="1" dirty="0">
                <a:latin typeface="Century Gothic" panose="020B0502020202020204" pitchFamily="34" charset="0"/>
              </a:rPr>
              <a:t> </a:t>
            </a:r>
            <a:r>
              <a:rPr lang="sl-SI" sz="2400" b="1" dirty="0" err="1">
                <a:latin typeface="Century Gothic" panose="020B0502020202020204" pitchFamily="34" charset="0"/>
              </a:rPr>
              <a:t>collar</a:t>
            </a:r>
            <a:endParaRPr lang="sl-SI" sz="2400" b="1" dirty="0">
              <a:latin typeface="Century Gothic" panose="020B0502020202020204" pitchFamily="34" charset="0"/>
            </a:endParaRPr>
          </a:p>
        </p:txBody>
      </p:sp>
      <p:sp>
        <p:nvSpPr>
          <p:cNvPr id="13" name="PoljeZBesedilom 12">
            <a:extLst>
              <a:ext uri="{FF2B5EF4-FFF2-40B4-BE49-F238E27FC236}">
                <a16:creationId xmlns:a16="http://schemas.microsoft.com/office/drawing/2014/main" id="{0CD105E2-4FB1-44CC-93C4-7F0A0C2A9DB6}"/>
              </a:ext>
            </a:extLst>
          </p:cNvPr>
          <p:cNvSpPr txBox="1"/>
          <p:nvPr/>
        </p:nvSpPr>
        <p:spPr>
          <a:xfrm>
            <a:off x="8756487" y="2246896"/>
            <a:ext cx="1755609" cy="461665"/>
          </a:xfrm>
          <a:prstGeom prst="rect">
            <a:avLst/>
          </a:prstGeom>
          <a:noFill/>
        </p:spPr>
        <p:txBody>
          <a:bodyPr wrap="none" rtlCol="0">
            <a:spAutoFit/>
          </a:bodyPr>
          <a:lstStyle/>
          <a:p>
            <a:r>
              <a:rPr lang="sl-SI" sz="2400" b="1" dirty="0" err="1">
                <a:latin typeface="Century Gothic" panose="020B0502020202020204" pitchFamily="34" charset="0"/>
              </a:rPr>
              <a:t>Right</a:t>
            </a:r>
            <a:r>
              <a:rPr lang="sl-SI" sz="2400" b="1" dirty="0">
                <a:latin typeface="Century Gothic" panose="020B0502020202020204" pitchFamily="34" charset="0"/>
              </a:rPr>
              <a:t> </a:t>
            </a:r>
            <a:r>
              <a:rPr lang="sl-SI" sz="2400" b="1" dirty="0" err="1">
                <a:latin typeface="Century Gothic" panose="020B0502020202020204" pitchFamily="34" charset="0"/>
              </a:rPr>
              <a:t>lapel</a:t>
            </a:r>
            <a:endParaRPr lang="sl-SI" sz="2400" b="1" dirty="0">
              <a:latin typeface="Century Gothic" panose="020B0502020202020204" pitchFamily="34" charset="0"/>
            </a:endParaRPr>
          </a:p>
        </p:txBody>
      </p:sp>
      <p:sp>
        <p:nvSpPr>
          <p:cNvPr id="14" name="Prostoročno: oblika 13">
            <a:extLst>
              <a:ext uri="{FF2B5EF4-FFF2-40B4-BE49-F238E27FC236}">
                <a16:creationId xmlns:a16="http://schemas.microsoft.com/office/drawing/2014/main" id="{E6906F69-29B1-4BAF-AE8A-94D671807759}"/>
              </a:ext>
            </a:extLst>
          </p:cNvPr>
          <p:cNvSpPr/>
          <p:nvPr/>
        </p:nvSpPr>
        <p:spPr>
          <a:xfrm rot="1018398">
            <a:off x="6579073" y="1940187"/>
            <a:ext cx="2130010" cy="870925"/>
          </a:xfrm>
          <a:custGeom>
            <a:avLst/>
            <a:gdLst>
              <a:gd name="connsiteX0" fmla="*/ 2130010 w 2130010"/>
              <a:gd name="connsiteY0" fmla="*/ 223811 h 870925"/>
              <a:gd name="connsiteX1" fmla="*/ 1665280 w 2130010"/>
              <a:gd name="connsiteY1" fmla="*/ 12796 h 870925"/>
              <a:gd name="connsiteX2" fmla="*/ 1445824 w 2130010"/>
              <a:gd name="connsiteY2" fmla="*/ 26863 h 870925"/>
              <a:gd name="connsiteX3" fmla="*/ 1252187 w 2130010"/>
              <a:gd name="connsiteY3" fmla="*/ 54999 h 870925"/>
              <a:gd name="connsiteX4" fmla="*/ 955277 w 2130010"/>
              <a:gd name="connsiteY4" fmla="*/ 139405 h 870925"/>
              <a:gd name="connsiteX5" fmla="*/ 787458 w 2130010"/>
              <a:gd name="connsiteY5" fmla="*/ 251946 h 870925"/>
              <a:gd name="connsiteX6" fmla="*/ 529274 w 2130010"/>
              <a:gd name="connsiteY6" fmla="*/ 406691 h 870925"/>
              <a:gd name="connsiteX7" fmla="*/ 284001 w 2130010"/>
              <a:gd name="connsiteY7" fmla="*/ 617706 h 870925"/>
              <a:gd name="connsiteX8" fmla="*/ 154909 w 2130010"/>
              <a:gd name="connsiteY8" fmla="*/ 730248 h 870925"/>
              <a:gd name="connsiteX9" fmla="*/ 51635 w 2130010"/>
              <a:gd name="connsiteY9" fmla="*/ 828722 h 870925"/>
              <a:gd name="connsiteX10" fmla="*/ 0 w 2130010"/>
              <a:gd name="connsiteY10" fmla="*/ 870925 h 870925"/>
              <a:gd name="connsiteX11" fmla="*/ 0 w 2130010"/>
              <a:gd name="connsiteY11" fmla="*/ 870925 h 87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30010" h="870925" extrusionOk="0">
                <a:moveTo>
                  <a:pt x="2130010" y="223811"/>
                </a:moveTo>
                <a:cubicBezTo>
                  <a:pt x="1963107" y="136556"/>
                  <a:pt x="1778648" y="71382"/>
                  <a:pt x="1665280" y="12796"/>
                </a:cubicBezTo>
                <a:cubicBezTo>
                  <a:pt x="1547772" y="-9931"/>
                  <a:pt x="1525509" y="10635"/>
                  <a:pt x="1445824" y="26863"/>
                </a:cubicBezTo>
                <a:cubicBezTo>
                  <a:pt x="1384147" y="32606"/>
                  <a:pt x="1332068" y="30880"/>
                  <a:pt x="1252187" y="54999"/>
                </a:cubicBezTo>
                <a:cubicBezTo>
                  <a:pt x="1159401" y="62172"/>
                  <a:pt x="1018140" y="92032"/>
                  <a:pt x="955277" y="139405"/>
                </a:cubicBezTo>
                <a:cubicBezTo>
                  <a:pt x="875112" y="171146"/>
                  <a:pt x="863056" y="209623"/>
                  <a:pt x="787458" y="251946"/>
                </a:cubicBezTo>
                <a:cubicBezTo>
                  <a:pt x="717585" y="286076"/>
                  <a:pt x="606055" y="334319"/>
                  <a:pt x="529274" y="406691"/>
                </a:cubicBezTo>
                <a:cubicBezTo>
                  <a:pt x="445365" y="467651"/>
                  <a:pt x="284001" y="617705"/>
                  <a:pt x="284001" y="617706"/>
                </a:cubicBezTo>
                <a:cubicBezTo>
                  <a:pt x="220125" y="681017"/>
                  <a:pt x="203229" y="699963"/>
                  <a:pt x="154909" y="730248"/>
                </a:cubicBezTo>
                <a:cubicBezTo>
                  <a:pt x="116182" y="765417"/>
                  <a:pt x="51635" y="828722"/>
                  <a:pt x="51635" y="828722"/>
                </a:cubicBezTo>
                <a:cubicBezTo>
                  <a:pt x="25817" y="852168"/>
                  <a:pt x="-1" y="870925"/>
                  <a:pt x="0" y="870925"/>
                </a:cubicBezTo>
                <a:lnTo>
                  <a:pt x="0" y="870925"/>
                </a:lnTo>
              </a:path>
            </a:pathLst>
          </a:custGeom>
          <a:noFill/>
          <a:ln w="38100">
            <a:solidFill>
              <a:schemeClr val="tx1"/>
            </a:solidFill>
            <a:prstDash val="sysDash"/>
            <a:extLst>
              <a:ext uri="{C807C97D-BFC1-408E-A445-0C87EB9F89A2}">
                <ask:lineSketchStyleProps xmlns:ask="http://schemas.microsoft.com/office/drawing/2018/sketchyshapes" sd="1927782525">
                  <a:custGeom>
                    <a:avLst/>
                    <a:gdLst>
                      <a:gd name="connsiteX0" fmla="*/ 2321169 w 2321169"/>
                      <a:gd name="connsiteY0" fmla="*/ 223811 h 870925"/>
                      <a:gd name="connsiteX1" fmla="*/ 1814732 w 2321169"/>
                      <a:gd name="connsiteY1" fmla="*/ 12796 h 870925"/>
                      <a:gd name="connsiteX2" fmla="*/ 1575581 w 2321169"/>
                      <a:gd name="connsiteY2" fmla="*/ 26863 h 870925"/>
                      <a:gd name="connsiteX3" fmla="*/ 1364566 w 2321169"/>
                      <a:gd name="connsiteY3" fmla="*/ 54999 h 870925"/>
                      <a:gd name="connsiteX4" fmla="*/ 1041009 w 2321169"/>
                      <a:gd name="connsiteY4" fmla="*/ 139405 h 870925"/>
                      <a:gd name="connsiteX5" fmla="*/ 858129 w 2321169"/>
                      <a:gd name="connsiteY5" fmla="*/ 251946 h 870925"/>
                      <a:gd name="connsiteX6" fmla="*/ 576775 w 2321169"/>
                      <a:gd name="connsiteY6" fmla="*/ 406691 h 870925"/>
                      <a:gd name="connsiteX7" fmla="*/ 309489 w 2321169"/>
                      <a:gd name="connsiteY7" fmla="*/ 617706 h 870925"/>
                      <a:gd name="connsiteX8" fmla="*/ 168812 w 2321169"/>
                      <a:gd name="connsiteY8" fmla="*/ 730248 h 870925"/>
                      <a:gd name="connsiteX9" fmla="*/ 56270 w 2321169"/>
                      <a:gd name="connsiteY9" fmla="*/ 828722 h 870925"/>
                      <a:gd name="connsiteX10" fmla="*/ 0 w 2321169"/>
                      <a:gd name="connsiteY10" fmla="*/ 870925 h 870925"/>
                      <a:gd name="connsiteX11" fmla="*/ 0 w 2321169"/>
                      <a:gd name="connsiteY11" fmla="*/ 870925 h 87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1169" h="870925">
                        <a:moveTo>
                          <a:pt x="2321169" y="223811"/>
                        </a:moveTo>
                        <a:cubicBezTo>
                          <a:pt x="2130083" y="134716"/>
                          <a:pt x="1938997" y="45621"/>
                          <a:pt x="1814732" y="12796"/>
                        </a:cubicBezTo>
                        <a:cubicBezTo>
                          <a:pt x="1690467" y="-20029"/>
                          <a:pt x="1650609" y="19829"/>
                          <a:pt x="1575581" y="26863"/>
                        </a:cubicBezTo>
                        <a:cubicBezTo>
                          <a:pt x="1500553" y="33897"/>
                          <a:pt x="1453661" y="36242"/>
                          <a:pt x="1364566" y="54999"/>
                        </a:cubicBezTo>
                        <a:cubicBezTo>
                          <a:pt x="1275471" y="73756"/>
                          <a:pt x="1125415" y="106581"/>
                          <a:pt x="1041009" y="139405"/>
                        </a:cubicBezTo>
                        <a:cubicBezTo>
                          <a:pt x="956603" y="172229"/>
                          <a:pt x="935501" y="207398"/>
                          <a:pt x="858129" y="251946"/>
                        </a:cubicBezTo>
                        <a:cubicBezTo>
                          <a:pt x="780757" y="296494"/>
                          <a:pt x="668215" y="345731"/>
                          <a:pt x="576775" y="406691"/>
                        </a:cubicBezTo>
                        <a:cubicBezTo>
                          <a:pt x="485335" y="467651"/>
                          <a:pt x="309489" y="617706"/>
                          <a:pt x="309489" y="617706"/>
                        </a:cubicBezTo>
                        <a:cubicBezTo>
                          <a:pt x="241495" y="671632"/>
                          <a:pt x="211015" y="695079"/>
                          <a:pt x="168812" y="730248"/>
                        </a:cubicBezTo>
                        <a:cubicBezTo>
                          <a:pt x="126609" y="765417"/>
                          <a:pt x="56270" y="828722"/>
                          <a:pt x="56270" y="828722"/>
                        </a:cubicBezTo>
                        <a:cubicBezTo>
                          <a:pt x="28135" y="852168"/>
                          <a:pt x="0" y="870925"/>
                          <a:pt x="0" y="870925"/>
                        </a:cubicBezTo>
                        <a:lnTo>
                          <a:pt x="0" y="87092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5" name="PoljeZBesedilom 14">
            <a:extLst>
              <a:ext uri="{FF2B5EF4-FFF2-40B4-BE49-F238E27FC236}">
                <a16:creationId xmlns:a16="http://schemas.microsoft.com/office/drawing/2014/main" id="{A75D2458-84FC-4C0B-9448-1EB0B098DC35}"/>
              </a:ext>
            </a:extLst>
          </p:cNvPr>
          <p:cNvSpPr txBox="1"/>
          <p:nvPr/>
        </p:nvSpPr>
        <p:spPr>
          <a:xfrm>
            <a:off x="2692885" y="3795574"/>
            <a:ext cx="867545" cy="461665"/>
          </a:xfrm>
          <a:prstGeom prst="rect">
            <a:avLst/>
          </a:prstGeom>
          <a:noFill/>
        </p:spPr>
        <p:txBody>
          <a:bodyPr wrap="none" rtlCol="0">
            <a:spAutoFit/>
          </a:bodyPr>
          <a:lstStyle/>
          <a:p>
            <a:r>
              <a:rPr lang="sl-SI" sz="2400" b="1" dirty="0" err="1">
                <a:latin typeface="Century Gothic" panose="020B0502020202020204" pitchFamily="34" charset="0"/>
              </a:rPr>
              <a:t>Sash</a:t>
            </a:r>
            <a:endParaRPr lang="sl-SI" sz="2400" b="1" dirty="0">
              <a:latin typeface="Century Gothic" panose="020B0502020202020204" pitchFamily="34" charset="0"/>
            </a:endParaRPr>
          </a:p>
        </p:txBody>
      </p:sp>
      <p:sp>
        <p:nvSpPr>
          <p:cNvPr id="22" name="Prostoročno: oblika 21">
            <a:extLst>
              <a:ext uri="{FF2B5EF4-FFF2-40B4-BE49-F238E27FC236}">
                <a16:creationId xmlns:a16="http://schemas.microsoft.com/office/drawing/2014/main" id="{D382B71E-3514-471A-9DCA-CF0CF48FAD93}"/>
              </a:ext>
            </a:extLst>
          </p:cNvPr>
          <p:cNvSpPr/>
          <p:nvPr/>
        </p:nvSpPr>
        <p:spPr>
          <a:xfrm>
            <a:off x="2802194" y="1159627"/>
            <a:ext cx="2979174" cy="1318102"/>
          </a:xfrm>
          <a:custGeom>
            <a:avLst/>
            <a:gdLst>
              <a:gd name="connsiteX0" fmla="*/ 2979174 w 2979174"/>
              <a:gd name="connsiteY0" fmla="*/ 418450 h 1318102"/>
              <a:gd name="connsiteX1" fmla="*/ 2344993 w 2979174"/>
              <a:gd name="connsiteY1" fmla="*/ 79238 h 1318102"/>
              <a:gd name="connsiteX2" fmla="*/ 1858296 w 2979174"/>
              <a:gd name="connsiteY2" fmla="*/ 5496 h 1318102"/>
              <a:gd name="connsiteX3" fmla="*/ 1474838 w 2979174"/>
              <a:gd name="connsiteY3" fmla="*/ 20244 h 1318102"/>
              <a:gd name="connsiteX4" fmla="*/ 1253612 w 2979174"/>
              <a:gd name="connsiteY4" fmla="*/ 138231 h 1318102"/>
              <a:gd name="connsiteX5" fmla="*/ 811161 w 2979174"/>
              <a:gd name="connsiteY5" fmla="*/ 329960 h 1318102"/>
              <a:gd name="connsiteX6" fmla="*/ 589935 w 2979174"/>
              <a:gd name="connsiteY6" fmla="*/ 669173 h 1318102"/>
              <a:gd name="connsiteX7" fmla="*/ 294967 w 2979174"/>
              <a:gd name="connsiteY7" fmla="*/ 787160 h 1318102"/>
              <a:gd name="connsiteX8" fmla="*/ 250722 w 2979174"/>
              <a:gd name="connsiteY8" fmla="*/ 1067379 h 1318102"/>
              <a:gd name="connsiteX9" fmla="*/ 0 w 2979174"/>
              <a:gd name="connsiteY9" fmla="*/ 1318102 h 1318102"/>
              <a:gd name="connsiteX10" fmla="*/ 0 w 2979174"/>
              <a:gd name="connsiteY10" fmla="*/ 1318102 h 1318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79174" h="1318102" extrusionOk="0">
                <a:moveTo>
                  <a:pt x="2979174" y="418450"/>
                </a:moveTo>
                <a:cubicBezTo>
                  <a:pt x="2738798" y="305030"/>
                  <a:pt x="2502602" y="121033"/>
                  <a:pt x="2344993" y="79238"/>
                </a:cubicBezTo>
                <a:cubicBezTo>
                  <a:pt x="2167508" y="8744"/>
                  <a:pt x="1972156" y="-8261"/>
                  <a:pt x="1858296" y="5496"/>
                </a:cubicBezTo>
                <a:cubicBezTo>
                  <a:pt x="1726913" y="9463"/>
                  <a:pt x="1573861" y="-584"/>
                  <a:pt x="1474838" y="20244"/>
                </a:cubicBezTo>
                <a:cubicBezTo>
                  <a:pt x="1373059" y="34982"/>
                  <a:pt x="1362594" y="92257"/>
                  <a:pt x="1253612" y="138231"/>
                </a:cubicBezTo>
                <a:cubicBezTo>
                  <a:pt x="1155214" y="164857"/>
                  <a:pt x="881669" y="229221"/>
                  <a:pt x="811161" y="329960"/>
                </a:cubicBezTo>
                <a:cubicBezTo>
                  <a:pt x="725969" y="416980"/>
                  <a:pt x="667796" y="590450"/>
                  <a:pt x="589935" y="669173"/>
                </a:cubicBezTo>
                <a:cubicBezTo>
                  <a:pt x="512558" y="741855"/>
                  <a:pt x="356637" y="725087"/>
                  <a:pt x="294967" y="787160"/>
                </a:cubicBezTo>
                <a:cubicBezTo>
                  <a:pt x="225630" y="839779"/>
                  <a:pt x="290213" y="967546"/>
                  <a:pt x="250722" y="1067379"/>
                </a:cubicBezTo>
                <a:cubicBezTo>
                  <a:pt x="201561" y="1155869"/>
                  <a:pt x="0" y="1318102"/>
                  <a:pt x="0" y="1318102"/>
                </a:cubicBezTo>
                <a:lnTo>
                  <a:pt x="0" y="1318102"/>
                </a:lnTo>
              </a:path>
            </a:pathLst>
          </a:custGeom>
          <a:noFill/>
          <a:ln w="38100">
            <a:solidFill>
              <a:schemeClr val="tx1"/>
            </a:solidFill>
            <a:prstDash val="sysDash"/>
            <a:extLst>
              <a:ext uri="{C807C97D-BFC1-408E-A445-0C87EB9F89A2}">
                <ask:lineSketchStyleProps xmlns:ask="http://schemas.microsoft.com/office/drawing/2018/sketchyshapes" sd="1128730300">
                  <a:custGeom>
                    <a:avLst/>
                    <a:gdLst>
                      <a:gd name="connsiteX0" fmla="*/ 2979174 w 2979174"/>
                      <a:gd name="connsiteY0" fmla="*/ 418450 h 1318102"/>
                      <a:gd name="connsiteX1" fmla="*/ 2344993 w 2979174"/>
                      <a:gd name="connsiteY1" fmla="*/ 79238 h 1318102"/>
                      <a:gd name="connsiteX2" fmla="*/ 1858296 w 2979174"/>
                      <a:gd name="connsiteY2" fmla="*/ 5496 h 1318102"/>
                      <a:gd name="connsiteX3" fmla="*/ 1474838 w 2979174"/>
                      <a:gd name="connsiteY3" fmla="*/ 20244 h 1318102"/>
                      <a:gd name="connsiteX4" fmla="*/ 1253612 w 2979174"/>
                      <a:gd name="connsiteY4" fmla="*/ 138231 h 1318102"/>
                      <a:gd name="connsiteX5" fmla="*/ 811161 w 2979174"/>
                      <a:gd name="connsiteY5" fmla="*/ 329960 h 1318102"/>
                      <a:gd name="connsiteX6" fmla="*/ 589935 w 2979174"/>
                      <a:gd name="connsiteY6" fmla="*/ 669173 h 1318102"/>
                      <a:gd name="connsiteX7" fmla="*/ 294967 w 2979174"/>
                      <a:gd name="connsiteY7" fmla="*/ 787160 h 1318102"/>
                      <a:gd name="connsiteX8" fmla="*/ 250722 w 2979174"/>
                      <a:gd name="connsiteY8" fmla="*/ 1067379 h 1318102"/>
                      <a:gd name="connsiteX9" fmla="*/ 0 w 2979174"/>
                      <a:gd name="connsiteY9" fmla="*/ 1318102 h 1318102"/>
                      <a:gd name="connsiteX10" fmla="*/ 0 w 2979174"/>
                      <a:gd name="connsiteY10" fmla="*/ 1318102 h 1318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79174" h="1318102">
                        <a:moveTo>
                          <a:pt x="2979174" y="418450"/>
                        </a:moveTo>
                        <a:cubicBezTo>
                          <a:pt x="2755490" y="283257"/>
                          <a:pt x="2531806" y="148064"/>
                          <a:pt x="2344993" y="79238"/>
                        </a:cubicBezTo>
                        <a:cubicBezTo>
                          <a:pt x="2158180" y="10412"/>
                          <a:pt x="2003322" y="15328"/>
                          <a:pt x="1858296" y="5496"/>
                        </a:cubicBezTo>
                        <a:cubicBezTo>
                          <a:pt x="1713270" y="-4336"/>
                          <a:pt x="1575619" y="-1878"/>
                          <a:pt x="1474838" y="20244"/>
                        </a:cubicBezTo>
                        <a:cubicBezTo>
                          <a:pt x="1374057" y="42366"/>
                          <a:pt x="1364225" y="86612"/>
                          <a:pt x="1253612" y="138231"/>
                        </a:cubicBezTo>
                        <a:cubicBezTo>
                          <a:pt x="1142999" y="189850"/>
                          <a:pt x="921774" y="241470"/>
                          <a:pt x="811161" y="329960"/>
                        </a:cubicBezTo>
                        <a:cubicBezTo>
                          <a:pt x="700548" y="418450"/>
                          <a:pt x="675967" y="592973"/>
                          <a:pt x="589935" y="669173"/>
                        </a:cubicBezTo>
                        <a:cubicBezTo>
                          <a:pt x="503903" y="745373"/>
                          <a:pt x="351503" y="720792"/>
                          <a:pt x="294967" y="787160"/>
                        </a:cubicBezTo>
                        <a:cubicBezTo>
                          <a:pt x="238431" y="853528"/>
                          <a:pt x="299883" y="978889"/>
                          <a:pt x="250722" y="1067379"/>
                        </a:cubicBezTo>
                        <a:cubicBezTo>
                          <a:pt x="201561" y="1155869"/>
                          <a:pt x="0" y="1318102"/>
                          <a:pt x="0" y="1318102"/>
                        </a:cubicBezTo>
                        <a:lnTo>
                          <a:pt x="0" y="131810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3" name="Prostoročno: oblika 22">
            <a:extLst>
              <a:ext uri="{FF2B5EF4-FFF2-40B4-BE49-F238E27FC236}">
                <a16:creationId xmlns:a16="http://schemas.microsoft.com/office/drawing/2014/main" id="{45CBEDF3-18EC-4E80-A306-18C9FC10CA00}"/>
              </a:ext>
            </a:extLst>
          </p:cNvPr>
          <p:cNvSpPr/>
          <p:nvPr/>
        </p:nvSpPr>
        <p:spPr>
          <a:xfrm>
            <a:off x="3126658" y="3229897"/>
            <a:ext cx="3038168" cy="664941"/>
          </a:xfrm>
          <a:custGeom>
            <a:avLst/>
            <a:gdLst>
              <a:gd name="connsiteX0" fmla="*/ 3038168 w 3038168"/>
              <a:gd name="connsiteY0" fmla="*/ 0 h 664941"/>
              <a:gd name="connsiteX1" fmla="*/ 2521974 w 3038168"/>
              <a:gd name="connsiteY1" fmla="*/ 486697 h 664941"/>
              <a:gd name="connsiteX2" fmla="*/ 1873045 w 3038168"/>
              <a:gd name="connsiteY2" fmla="*/ 663677 h 664941"/>
              <a:gd name="connsiteX3" fmla="*/ 1238865 w 3038168"/>
              <a:gd name="connsiteY3" fmla="*/ 412955 h 664941"/>
              <a:gd name="connsiteX4" fmla="*/ 560439 w 3038168"/>
              <a:gd name="connsiteY4" fmla="*/ 221226 h 664941"/>
              <a:gd name="connsiteX5" fmla="*/ 0 w 3038168"/>
              <a:gd name="connsiteY5" fmla="*/ 575187 h 66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8168" h="664941" extrusionOk="0">
                <a:moveTo>
                  <a:pt x="3038168" y="0"/>
                </a:moveTo>
                <a:cubicBezTo>
                  <a:pt x="2901093" y="199527"/>
                  <a:pt x="2746799" y="358377"/>
                  <a:pt x="2521974" y="486697"/>
                </a:cubicBezTo>
                <a:cubicBezTo>
                  <a:pt x="2327654" y="592374"/>
                  <a:pt x="2101104" y="719473"/>
                  <a:pt x="1873045" y="663677"/>
                </a:cubicBezTo>
                <a:cubicBezTo>
                  <a:pt x="1691757" y="592214"/>
                  <a:pt x="1499128" y="502294"/>
                  <a:pt x="1238865" y="412955"/>
                </a:cubicBezTo>
                <a:cubicBezTo>
                  <a:pt x="1058561" y="319982"/>
                  <a:pt x="777487" y="157495"/>
                  <a:pt x="560439" y="221226"/>
                </a:cubicBezTo>
                <a:cubicBezTo>
                  <a:pt x="361628" y="215069"/>
                  <a:pt x="212406" y="409403"/>
                  <a:pt x="0" y="575187"/>
                </a:cubicBezTo>
              </a:path>
            </a:pathLst>
          </a:custGeom>
          <a:noFill/>
          <a:ln w="38100">
            <a:solidFill>
              <a:schemeClr val="tx1"/>
            </a:solidFill>
            <a:prstDash val="sysDash"/>
            <a:extLst>
              <a:ext uri="{C807C97D-BFC1-408E-A445-0C87EB9F89A2}">
                <ask:lineSketchStyleProps xmlns:ask="http://schemas.microsoft.com/office/drawing/2018/sketchyshapes" sd="2569572680">
                  <a:custGeom>
                    <a:avLst/>
                    <a:gdLst>
                      <a:gd name="connsiteX0" fmla="*/ 3038168 w 3038168"/>
                      <a:gd name="connsiteY0" fmla="*/ 0 h 664941"/>
                      <a:gd name="connsiteX1" fmla="*/ 2521974 w 3038168"/>
                      <a:gd name="connsiteY1" fmla="*/ 486697 h 664941"/>
                      <a:gd name="connsiteX2" fmla="*/ 1873045 w 3038168"/>
                      <a:gd name="connsiteY2" fmla="*/ 663677 h 664941"/>
                      <a:gd name="connsiteX3" fmla="*/ 1238865 w 3038168"/>
                      <a:gd name="connsiteY3" fmla="*/ 412955 h 664941"/>
                      <a:gd name="connsiteX4" fmla="*/ 560439 w 3038168"/>
                      <a:gd name="connsiteY4" fmla="*/ 221226 h 664941"/>
                      <a:gd name="connsiteX5" fmla="*/ 0 w 3038168"/>
                      <a:gd name="connsiteY5" fmla="*/ 575187 h 66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8168" h="664941">
                        <a:moveTo>
                          <a:pt x="3038168" y="0"/>
                        </a:moveTo>
                        <a:cubicBezTo>
                          <a:pt x="2877164" y="188042"/>
                          <a:pt x="2716161" y="376084"/>
                          <a:pt x="2521974" y="486697"/>
                        </a:cubicBezTo>
                        <a:cubicBezTo>
                          <a:pt x="2327787" y="597310"/>
                          <a:pt x="2086896" y="675967"/>
                          <a:pt x="1873045" y="663677"/>
                        </a:cubicBezTo>
                        <a:cubicBezTo>
                          <a:pt x="1659194" y="651387"/>
                          <a:pt x="1457633" y="486697"/>
                          <a:pt x="1238865" y="412955"/>
                        </a:cubicBezTo>
                        <a:cubicBezTo>
                          <a:pt x="1020097" y="339213"/>
                          <a:pt x="766916" y="194187"/>
                          <a:pt x="560439" y="221226"/>
                        </a:cubicBezTo>
                        <a:cubicBezTo>
                          <a:pt x="353961" y="248265"/>
                          <a:pt x="176980" y="411726"/>
                          <a:pt x="0" y="575187"/>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4" name="Prostoročno: oblika 23">
            <a:extLst>
              <a:ext uri="{FF2B5EF4-FFF2-40B4-BE49-F238E27FC236}">
                <a16:creationId xmlns:a16="http://schemas.microsoft.com/office/drawing/2014/main" id="{2F986BC2-BD0C-40FC-92A1-5CB080451EB9}"/>
              </a:ext>
            </a:extLst>
          </p:cNvPr>
          <p:cNvSpPr/>
          <p:nvPr/>
        </p:nvSpPr>
        <p:spPr>
          <a:xfrm>
            <a:off x="7639665" y="3333135"/>
            <a:ext cx="1887793" cy="1519473"/>
          </a:xfrm>
          <a:custGeom>
            <a:avLst/>
            <a:gdLst>
              <a:gd name="connsiteX0" fmla="*/ 0 w 1887793"/>
              <a:gd name="connsiteY0" fmla="*/ 0 h 1519473"/>
              <a:gd name="connsiteX1" fmla="*/ 250722 w 1887793"/>
              <a:gd name="connsiteY1" fmla="*/ 619433 h 1519473"/>
              <a:gd name="connsiteX2" fmla="*/ 530941 w 1887793"/>
              <a:gd name="connsiteY2" fmla="*/ 943897 h 1519473"/>
              <a:gd name="connsiteX3" fmla="*/ 1342103 w 1887793"/>
              <a:gd name="connsiteY3" fmla="*/ 1474839 h 1519473"/>
              <a:gd name="connsiteX4" fmla="*/ 1887793 w 1887793"/>
              <a:gd name="connsiteY4" fmla="*/ 1489588 h 1519473"/>
              <a:gd name="connsiteX5" fmla="*/ 1887793 w 1887793"/>
              <a:gd name="connsiteY5" fmla="*/ 1489588 h 1519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3" h="1519473" extrusionOk="0">
                <a:moveTo>
                  <a:pt x="0" y="0"/>
                </a:moveTo>
                <a:cubicBezTo>
                  <a:pt x="97465" y="235244"/>
                  <a:pt x="194390" y="437468"/>
                  <a:pt x="250722" y="619433"/>
                </a:cubicBezTo>
                <a:cubicBezTo>
                  <a:pt x="339740" y="774316"/>
                  <a:pt x="345929" y="803000"/>
                  <a:pt x="530941" y="943897"/>
                </a:cubicBezTo>
                <a:cubicBezTo>
                  <a:pt x="687172" y="1094333"/>
                  <a:pt x="1110879" y="1380882"/>
                  <a:pt x="1342103" y="1474839"/>
                </a:cubicBezTo>
                <a:cubicBezTo>
                  <a:pt x="1568245" y="1565787"/>
                  <a:pt x="1887792" y="1489587"/>
                  <a:pt x="1887793" y="1489588"/>
                </a:cubicBezTo>
                <a:lnTo>
                  <a:pt x="1887793" y="1489588"/>
                </a:lnTo>
              </a:path>
            </a:pathLst>
          </a:custGeom>
          <a:noFill/>
          <a:ln w="38100">
            <a:solidFill>
              <a:schemeClr val="tx1"/>
            </a:solidFill>
            <a:prstDash val="sysDash"/>
            <a:extLst>
              <a:ext uri="{C807C97D-BFC1-408E-A445-0C87EB9F89A2}">
                <ask:lineSketchStyleProps xmlns:ask="http://schemas.microsoft.com/office/drawing/2018/sketchyshapes" sd="113432702">
                  <a:custGeom>
                    <a:avLst/>
                    <a:gdLst>
                      <a:gd name="connsiteX0" fmla="*/ 0 w 1887793"/>
                      <a:gd name="connsiteY0" fmla="*/ 0 h 1519473"/>
                      <a:gd name="connsiteX1" fmla="*/ 250722 w 1887793"/>
                      <a:gd name="connsiteY1" fmla="*/ 619433 h 1519473"/>
                      <a:gd name="connsiteX2" fmla="*/ 530941 w 1887793"/>
                      <a:gd name="connsiteY2" fmla="*/ 943897 h 1519473"/>
                      <a:gd name="connsiteX3" fmla="*/ 1342103 w 1887793"/>
                      <a:gd name="connsiteY3" fmla="*/ 1474839 h 1519473"/>
                      <a:gd name="connsiteX4" fmla="*/ 1887793 w 1887793"/>
                      <a:gd name="connsiteY4" fmla="*/ 1489588 h 1519473"/>
                      <a:gd name="connsiteX5" fmla="*/ 1887793 w 1887793"/>
                      <a:gd name="connsiteY5" fmla="*/ 1489588 h 1519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3" h="1519473">
                        <a:moveTo>
                          <a:pt x="0" y="0"/>
                        </a:moveTo>
                        <a:cubicBezTo>
                          <a:pt x="81116" y="231058"/>
                          <a:pt x="162232" y="462117"/>
                          <a:pt x="250722" y="619433"/>
                        </a:cubicBezTo>
                        <a:cubicBezTo>
                          <a:pt x="339212" y="776749"/>
                          <a:pt x="349044" y="801329"/>
                          <a:pt x="530941" y="943897"/>
                        </a:cubicBezTo>
                        <a:cubicBezTo>
                          <a:pt x="712838" y="1086465"/>
                          <a:pt x="1115961" y="1383891"/>
                          <a:pt x="1342103" y="1474839"/>
                        </a:cubicBezTo>
                        <a:cubicBezTo>
                          <a:pt x="1568245" y="1565787"/>
                          <a:pt x="1887793" y="1489588"/>
                          <a:pt x="1887793" y="1489588"/>
                        </a:cubicBezTo>
                        <a:lnTo>
                          <a:pt x="1887793" y="1489588"/>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7" name="PoljeZBesedilom 26">
            <a:extLst>
              <a:ext uri="{FF2B5EF4-FFF2-40B4-BE49-F238E27FC236}">
                <a16:creationId xmlns:a16="http://schemas.microsoft.com/office/drawing/2014/main" id="{3F17FCFD-E175-49CB-A538-3058A2262E3C}"/>
              </a:ext>
            </a:extLst>
          </p:cNvPr>
          <p:cNvSpPr txBox="1"/>
          <p:nvPr/>
        </p:nvSpPr>
        <p:spPr>
          <a:xfrm>
            <a:off x="9463942" y="4432678"/>
            <a:ext cx="1919115" cy="830997"/>
          </a:xfrm>
          <a:prstGeom prst="rect">
            <a:avLst/>
          </a:prstGeom>
          <a:noFill/>
        </p:spPr>
        <p:txBody>
          <a:bodyPr wrap="none" rtlCol="0">
            <a:spAutoFit/>
          </a:bodyPr>
          <a:lstStyle/>
          <a:p>
            <a:r>
              <a:rPr lang="sl-SI" sz="2400" b="1" dirty="0" err="1">
                <a:latin typeface="Century Gothic" panose="020B0502020202020204" pitchFamily="34" charset="0"/>
              </a:rPr>
              <a:t>Colorful</a:t>
            </a:r>
            <a:r>
              <a:rPr lang="sl-SI" sz="2400" b="1" dirty="0">
                <a:latin typeface="Century Gothic" panose="020B0502020202020204" pitchFamily="34" charset="0"/>
              </a:rPr>
              <a:t> </a:t>
            </a:r>
          </a:p>
          <a:p>
            <a:r>
              <a:rPr lang="sl-SI" sz="2400" b="1" dirty="0" err="1">
                <a:latin typeface="Century Gothic" panose="020B0502020202020204" pitchFamily="34" charset="0"/>
              </a:rPr>
              <a:t>embroidery</a:t>
            </a:r>
            <a:endParaRPr lang="sl-SI" sz="2400" b="1" dirty="0">
              <a:latin typeface="Century Gothic" panose="020B0502020202020204" pitchFamily="34" charset="0"/>
            </a:endParaRPr>
          </a:p>
        </p:txBody>
      </p:sp>
      <p:sp>
        <p:nvSpPr>
          <p:cNvPr id="30" name="PoljeZBesedilom 29">
            <a:extLst>
              <a:ext uri="{FF2B5EF4-FFF2-40B4-BE49-F238E27FC236}">
                <a16:creationId xmlns:a16="http://schemas.microsoft.com/office/drawing/2014/main" id="{18D0BCAA-8AED-4A6E-A52E-61E1FAD3CAE2}"/>
              </a:ext>
            </a:extLst>
          </p:cNvPr>
          <p:cNvSpPr txBox="1"/>
          <p:nvPr/>
        </p:nvSpPr>
        <p:spPr>
          <a:xfrm>
            <a:off x="7629563" y="-8598"/>
            <a:ext cx="655949" cy="923330"/>
          </a:xfrm>
          <a:prstGeom prst="rect">
            <a:avLst/>
          </a:prstGeom>
          <a:noFill/>
        </p:spPr>
        <p:txBody>
          <a:bodyPr wrap="none" rtlCol="0">
            <a:spAutoFit/>
          </a:bodyPr>
          <a:lstStyle/>
          <a:p>
            <a:r>
              <a:rPr lang="sl-SI" sz="5400" b="1" dirty="0">
                <a:latin typeface="Century Gothic" panose="020B0502020202020204" pitchFamily="34" charset="0"/>
              </a:rPr>
              <a:t>H</a:t>
            </a:r>
          </a:p>
        </p:txBody>
      </p:sp>
      <p:sp>
        <p:nvSpPr>
          <p:cNvPr id="31" name="PoljeZBesedilom 30">
            <a:extLst>
              <a:ext uri="{FF2B5EF4-FFF2-40B4-BE49-F238E27FC236}">
                <a16:creationId xmlns:a16="http://schemas.microsoft.com/office/drawing/2014/main" id="{D90C07EF-70B3-4BFD-9D32-2A4A3B6EA28A}"/>
              </a:ext>
            </a:extLst>
          </p:cNvPr>
          <p:cNvSpPr txBox="1"/>
          <p:nvPr/>
        </p:nvSpPr>
        <p:spPr>
          <a:xfrm>
            <a:off x="8206552" y="-8598"/>
            <a:ext cx="697627" cy="923330"/>
          </a:xfrm>
          <a:prstGeom prst="rect">
            <a:avLst/>
          </a:prstGeom>
          <a:noFill/>
        </p:spPr>
        <p:txBody>
          <a:bodyPr wrap="none" rtlCol="0">
            <a:spAutoFit/>
          </a:bodyPr>
          <a:lstStyle/>
          <a:p>
            <a:r>
              <a:rPr lang="sl-SI" sz="5400" b="1" dirty="0">
                <a:latin typeface="Century Gothic" panose="020B0502020202020204" pitchFamily="34" charset="0"/>
              </a:rPr>
              <a:t>A</a:t>
            </a:r>
          </a:p>
        </p:txBody>
      </p:sp>
      <p:sp>
        <p:nvSpPr>
          <p:cNvPr id="32" name="PoljeZBesedilom 31">
            <a:extLst>
              <a:ext uri="{FF2B5EF4-FFF2-40B4-BE49-F238E27FC236}">
                <a16:creationId xmlns:a16="http://schemas.microsoft.com/office/drawing/2014/main" id="{C07A8191-9FF9-456E-9CB7-33F31A55205F}"/>
              </a:ext>
            </a:extLst>
          </p:cNvPr>
          <p:cNvSpPr txBox="1"/>
          <p:nvPr/>
        </p:nvSpPr>
        <p:spPr>
          <a:xfrm>
            <a:off x="8861646" y="28657"/>
            <a:ext cx="697627" cy="923330"/>
          </a:xfrm>
          <a:prstGeom prst="rect">
            <a:avLst/>
          </a:prstGeom>
          <a:noFill/>
        </p:spPr>
        <p:txBody>
          <a:bodyPr wrap="none" rtlCol="0">
            <a:spAutoFit/>
          </a:bodyPr>
          <a:lstStyle/>
          <a:p>
            <a:r>
              <a:rPr lang="sl-SI" sz="5400" b="1" dirty="0">
                <a:latin typeface="Century Gothic" panose="020B0502020202020204" pitchFamily="34" charset="0"/>
              </a:rPr>
              <a:t>N</a:t>
            </a:r>
          </a:p>
        </p:txBody>
      </p:sp>
      <p:sp>
        <p:nvSpPr>
          <p:cNvPr id="33" name="PoljeZBesedilom 32">
            <a:extLst>
              <a:ext uri="{FF2B5EF4-FFF2-40B4-BE49-F238E27FC236}">
                <a16:creationId xmlns:a16="http://schemas.microsoft.com/office/drawing/2014/main" id="{EEAF7E69-DF8B-447D-9BC1-4B12258EDFC1}"/>
              </a:ext>
            </a:extLst>
          </p:cNvPr>
          <p:cNvSpPr txBox="1"/>
          <p:nvPr/>
        </p:nvSpPr>
        <p:spPr>
          <a:xfrm>
            <a:off x="9509887" y="20059"/>
            <a:ext cx="516488" cy="923330"/>
          </a:xfrm>
          <a:prstGeom prst="rect">
            <a:avLst/>
          </a:prstGeom>
          <a:noFill/>
        </p:spPr>
        <p:txBody>
          <a:bodyPr wrap="none" rtlCol="0">
            <a:spAutoFit/>
          </a:bodyPr>
          <a:lstStyle/>
          <a:p>
            <a:r>
              <a:rPr lang="sl-SI" sz="5400" b="1" dirty="0">
                <a:latin typeface="Century Gothic" panose="020B0502020202020204" pitchFamily="34" charset="0"/>
              </a:rPr>
              <a:t>F</a:t>
            </a:r>
          </a:p>
        </p:txBody>
      </p:sp>
      <p:sp>
        <p:nvSpPr>
          <p:cNvPr id="34" name="PoljeZBesedilom 33">
            <a:extLst>
              <a:ext uri="{FF2B5EF4-FFF2-40B4-BE49-F238E27FC236}">
                <a16:creationId xmlns:a16="http://schemas.microsoft.com/office/drawing/2014/main" id="{B2CF5FC4-076D-4544-936A-95DBFFDFD00A}"/>
              </a:ext>
            </a:extLst>
          </p:cNvPr>
          <p:cNvSpPr txBox="1"/>
          <p:nvPr/>
        </p:nvSpPr>
        <p:spPr>
          <a:xfrm>
            <a:off x="9982001" y="43983"/>
            <a:ext cx="628698" cy="923330"/>
          </a:xfrm>
          <a:prstGeom prst="rect">
            <a:avLst/>
          </a:prstGeom>
          <a:noFill/>
        </p:spPr>
        <p:txBody>
          <a:bodyPr wrap="none" rtlCol="0">
            <a:spAutoFit/>
          </a:bodyPr>
          <a:lstStyle/>
          <a:p>
            <a:r>
              <a:rPr lang="sl-SI" sz="5400" b="1" dirty="0">
                <a:latin typeface="Century Gothic" panose="020B0502020202020204" pitchFamily="34" charset="0"/>
              </a:rPr>
              <a:t>U</a:t>
            </a:r>
          </a:p>
        </p:txBody>
      </p:sp>
      <p:sp>
        <p:nvSpPr>
          <p:cNvPr id="25" name="PoljeZBesedilom 24">
            <a:extLst>
              <a:ext uri="{FF2B5EF4-FFF2-40B4-BE49-F238E27FC236}">
                <a16:creationId xmlns:a16="http://schemas.microsoft.com/office/drawing/2014/main" id="{F1C656B9-6616-4A71-9C4E-40F2271C20E6}"/>
              </a:ext>
            </a:extLst>
          </p:cNvPr>
          <p:cNvSpPr txBox="1"/>
          <p:nvPr/>
        </p:nvSpPr>
        <p:spPr>
          <a:xfrm>
            <a:off x="941729" y="4677092"/>
            <a:ext cx="2795435"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1028" name="Picture 4" descr="Free Piece Of Tape Transparent, Download Free Piece Of Tape Transparent png  images, Free ClipArts on Clipart Library">
            <a:extLst>
              <a:ext uri="{FF2B5EF4-FFF2-40B4-BE49-F238E27FC236}">
                <a16:creationId xmlns:a16="http://schemas.microsoft.com/office/drawing/2014/main" id="{32D388ED-9C53-416C-AC55-9F9F89540300}"/>
              </a:ext>
            </a:extLst>
          </p:cNvPr>
          <p:cNvPicPr>
            <a:picLocks noChangeAspect="1" noChangeArrowheads="1"/>
          </p:cNvPicPr>
          <p:nvPr/>
        </p:nvPicPr>
        <p:blipFill>
          <a:blip r:embed="rId5">
            <a:clrChange>
              <a:clrFrom>
                <a:srgbClr val="FFFFFF"/>
              </a:clrFrom>
              <a:clrTo>
                <a:srgbClr val="FFFFFF">
                  <a:alpha val="0"/>
                </a:srgbClr>
              </a:clrTo>
            </a:clrChange>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045616" y="4405369"/>
            <a:ext cx="1262531" cy="116001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4" descr="Free Piece Of Tape Transparent, Download Free Piece Of Tape Transparent png  images, Free ClipArts on Clipart Library">
            <a:extLst>
              <a:ext uri="{FF2B5EF4-FFF2-40B4-BE49-F238E27FC236}">
                <a16:creationId xmlns:a16="http://schemas.microsoft.com/office/drawing/2014/main" id="{253032AE-F5BD-4122-A8C5-4CC707199F61}"/>
              </a:ext>
            </a:extLst>
          </p:cNvPr>
          <p:cNvPicPr>
            <a:picLocks noChangeAspect="1" noChangeArrowheads="1"/>
          </p:cNvPicPr>
          <p:nvPr/>
        </p:nvPicPr>
        <p:blipFill>
          <a:blip r:embed="rId5">
            <a:clrChange>
              <a:clrFrom>
                <a:srgbClr val="FFFFFF"/>
              </a:clrFrom>
              <a:clrTo>
                <a:srgbClr val="FFFFFF">
                  <a:alpha val="0"/>
                </a:srgbClr>
              </a:clrTo>
            </a:clrChange>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4893" y="5707073"/>
            <a:ext cx="1262531" cy="1160018"/>
          </a:xfrm>
          <a:prstGeom prst="rect">
            <a:avLst/>
          </a:prstGeom>
          <a:noFill/>
          <a:extLst>
            <a:ext uri="{909E8E84-426E-40DD-AFC4-6F175D3DCCD1}">
              <a14:hiddenFill xmlns:a14="http://schemas.microsoft.com/office/drawing/2010/main">
                <a:solidFill>
                  <a:srgbClr val="FFFFFF"/>
                </a:solidFill>
              </a14:hiddenFill>
            </a:ext>
          </a:extLst>
        </p:spPr>
      </p:pic>
      <p:sp>
        <p:nvSpPr>
          <p:cNvPr id="29" name="PoljeZBesedilom 28">
            <a:extLst>
              <a:ext uri="{FF2B5EF4-FFF2-40B4-BE49-F238E27FC236}">
                <a16:creationId xmlns:a16="http://schemas.microsoft.com/office/drawing/2014/main" id="{558CA2AF-D1E4-437D-BDD5-02D903EFE65E}"/>
              </a:ext>
            </a:extLst>
          </p:cNvPr>
          <p:cNvSpPr txBox="1"/>
          <p:nvPr/>
        </p:nvSpPr>
        <p:spPr>
          <a:xfrm>
            <a:off x="595981" y="5066985"/>
            <a:ext cx="2795435" cy="1384995"/>
          </a:xfrm>
          <a:prstGeom prst="rect">
            <a:avLst/>
          </a:prstGeom>
          <a:noFill/>
        </p:spPr>
        <p:txBody>
          <a:bodyPr wrap="square" rtlCol="0">
            <a:spAutoFit/>
          </a:bodyPr>
          <a:lstStyle/>
          <a:p>
            <a:pPr algn="ctr"/>
            <a:r>
              <a:rPr lang="en-US" sz="1400" dirty="0">
                <a:latin typeface="Century Gothic" panose="020B0502020202020204" pitchFamily="34" charset="0"/>
              </a:rPr>
              <a:t>Traditional Chinese clothing was the outcome of people's aesthetic tastes and social customs. It varied historically, regionally, and through the social hierarchy.</a:t>
            </a:r>
            <a:endParaRPr lang="sl-SI" sz="1600" b="1" dirty="0">
              <a:latin typeface="Century Gothic" panose="020B0502020202020204" pitchFamily="34" charset="0"/>
            </a:endParaRPr>
          </a:p>
        </p:txBody>
      </p:sp>
      <p:pic>
        <p:nvPicPr>
          <p:cNvPr id="26" name="Slika 25">
            <a:extLst>
              <a:ext uri="{FF2B5EF4-FFF2-40B4-BE49-F238E27FC236}">
                <a16:creationId xmlns:a16="http://schemas.microsoft.com/office/drawing/2014/main" id="{F0AF554E-7723-4FAA-B2B4-C34DBB254A44}"/>
              </a:ext>
            </a:extLst>
          </p:cNvPr>
          <p:cNvPicPr>
            <a:picLocks noChangeAspect="1"/>
          </p:cNvPicPr>
          <p:nvPr/>
        </p:nvPicPr>
        <p:blipFill>
          <a:blip r:embed="rId7">
            <a:duotone>
              <a:srgbClr val="4472C4">
                <a:shade val="45000"/>
                <a:satMod val="135000"/>
              </a:srgbClr>
              <a:prstClr val="white"/>
            </a:duotone>
            <a:extLst>
              <a:ext uri="{BEBA8EAE-BF5A-486C-A8C5-ECC9F3942E4B}">
                <a14:imgProps xmlns:a14="http://schemas.microsoft.com/office/drawing/2010/main">
                  <a14:imgLayer r:embed="rId4">
                    <a14:imgEffect>
                      <a14:backgroundRemoval t="1000" b="98875" l="8250" r="92750">
                        <a14:foregroundMark x1="8250" y1="76125" x2="9375" y2="76125"/>
                        <a14:foregroundMark x1="92135" y1="76250" x2="92750" y2="76750"/>
                        <a14:foregroundMark x1="90750" y1="75125" x2="91685" y2="75885"/>
                        <a14:foregroundMark x1="75000" y1="90625" x2="46250" y2="94750"/>
                        <a14:foregroundMark x1="61625" y1="54125" x2="67125" y2="49500"/>
                        <a14:foregroundMark x1="67125" y1="49500" x2="67625" y2="50250"/>
                        <a14:foregroundMark x1="49875" y1="64375" x2="47625" y2="6075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7500" y1="39375" x2="47375" y2="74250"/>
                        <a14:foregroundMark x1="29375" y1="45500" x2="31875" y2="58875"/>
                        <a14:foregroundMark x1="31875" y1="59875" x2="31875" y2="61625"/>
                        <a14:foregroundMark x1="31875" y1="62375" x2="31875" y2="57000"/>
                        <a14:foregroundMark x1="29375" y1="44375" x2="29625" y2="45375"/>
                        <a14:foregroundMark x1="77875" y1="31125" x2="78875" y2="49500"/>
                        <a14:foregroundMark x1="46250" y1="16625" x2="49000" y2="19125"/>
                        <a14:foregroundMark x1="51500" y1="25500" x2="50000" y2="30125"/>
                        <a14:foregroundMark x1="40750" y1="22000" x2="42000" y2="23375"/>
                        <a14:foregroundMark x1="43750" y1="24625" x2="44750" y2="25875"/>
                        <a14:foregroundMark x1="45250" y1="26375" x2="43875" y2="25125"/>
                        <a14:foregroundMark x1="43125" y1="24375" x2="43875" y2="25125"/>
                        <a14:foregroundMark x1="44250" y1="21750" x2="44250" y2="21750"/>
                        <a14:foregroundMark x1="43750" y1="18750" x2="43750" y2="19750"/>
                        <a14:foregroundMark x1="49250" y1="30625" x2="48750" y2="32750"/>
                        <a14:foregroundMark x1="52125" y1="23875" x2="50500" y2="27375"/>
                        <a14:foregroundMark x1="50500" y1="28000" x2="48250" y2="33625"/>
                        <a14:foregroundMark x1="48250" y1="33625" x2="48250" y2="33625"/>
                        <a14:foregroundMark x1="59750" y1="20375" x2="59750" y2="21250"/>
                        <a14:foregroundMark x1="42625" y1="24375" x2="43125" y2="24375"/>
                        <a14:foregroundMark x1="45125" y1="25500" x2="44750" y2="23500"/>
                        <a14:foregroundMark x1="44750" y1="22875" x2="44250" y2="21750"/>
                        <a14:foregroundMark x1="44125" y1="20875" x2="44125" y2="19500"/>
                        <a14:foregroundMark x1="43625" y1="18625" x2="43625" y2="18625"/>
                        <a14:foregroundMark x1="46125" y1="27875" x2="46125" y2="27875"/>
                        <a14:foregroundMark x1="45875" y1="28000" x2="46875" y2="28750"/>
                        <a14:foregroundMark x1="59125" y1="25375" x2="59750" y2="26875"/>
                        <a14:foregroundMark x1="30875" y1="59625" x2="32750" y2="64625"/>
                        <a14:foregroundMark x1="13375" y1="73000" x2="13375" y2="73000"/>
                        <a14:foregroundMark x1="18500" y1="71500" x2="18500" y2="71500"/>
                        <a14:foregroundMark x1="42500" y1="24125" x2="42875" y2="24875"/>
                        <a14:foregroundMark x1="43750" y1="19000" x2="44125" y2="21875"/>
                        <a14:foregroundMark x1="43625" y1="18625" x2="43625" y2="18000"/>
                        <a14:foregroundMark x1="43625" y1="18000" x2="43625" y2="18250"/>
                        <a14:foregroundMark x1="44125" y1="19000" x2="44000" y2="17750"/>
                        <a14:foregroundMark x1="43625" y1="18500" x2="43625" y2="18500"/>
                        <a14:foregroundMark x1="48750" y1="32375" x2="48125" y2="33375"/>
                        <a14:foregroundMark x1="46000" y1="16000" x2="46750" y2="16375"/>
                        <a14:foregroundMark x1="45875" y1="15750" x2="45875" y2="15750"/>
                        <a14:foregroundMark x1="46125" y1="15875" x2="45875" y2="15875"/>
                        <a14:foregroundMark x1="44000" y1="17875" x2="44250" y2="18125"/>
                        <a14:foregroundMark x1="29125" y1="46375" x2="29125" y2="47750"/>
                        <a14:foregroundMark x1="78625" y1="66000" x2="82375" y2="68375"/>
                        <a14:foregroundMark x1="84750" y1="70625" x2="87500" y2="71375"/>
                        <a14:foregroundMark x1="79000" y1="36000" x2="79000" y2="36000"/>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Mark x1="35000" y1="6000" x2="58875" y2="8500"/>
                        <a14:backgroundMark x1="58875" y1="8500" x2="50346" y2="17502"/>
                        <a14:backgroundMark x1="39754" y1="24049" x2="39000" y2="24500"/>
                        <a14:backgroundMark x1="46711" y1="19891" x2="46060" y2="20279"/>
                        <a14:backgroundMark x1="40475" y1="24500" x2="41691" y2="24500"/>
                        <a14:backgroundMark x1="39000" y1="24500" x2="40164" y2="24500"/>
                        <a14:backgroundMark x1="61146" y1="24700" x2="65125" y2="24750"/>
                        <a14:backgroundMark x1="53812" y1="24609" x2="60842" y2="24697"/>
                        <a14:backgroundMark x1="46376" y1="24516" x2="49466" y2="24555"/>
                        <a14:backgroundMark x1="65125" y1="24750" x2="65500" y2="25125"/>
                        <a14:backgroundMark x1="52375" y1="3500" x2="41750" y2="5375"/>
                        <a14:backgroundMark x1="41750" y1="5375" x2="48625" y2="5625"/>
                        <a14:backgroundMark x1="48625" y1="5625" x2="57750" y2="4000"/>
                        <a14:backgroundMark x1="57750" y1="4000" x2="58250" y2="4000"/>
                        <a14:backgroundMark x1="42750" y1="3000" x2="49125" y2="2125"/>
                        <a14:backgroundMark x1="49125" y1="2125" x2="51875" y2="2750"/>
                        <a14:backgroundMark x1="38250" y1="3500" x2="44750" y2="1750"/>
                        <a14:backgroundMark x1="44750" y1="1750" x2="39000" y2="5375"/>
                        <a14:backgroundMark x1="45875" y1="5375" x2="52000" y2="9875"/>
                        <a14:backgroundMark x1="52000" y1="9875" x2="55750" y2="14750"/>
                        <a14:backgroundMark x1="55750" y1="14750" x2="49125" y2="11750"/>
                        <a14:backgroundMark x1="49125" y1="11750" x2="43000" y2="12375"/>
                        <a14:backgroundMark x1="45293" y1="14568" x2="46366" y2="15595"/>
                        <a14:backgroundMark x1="43000" y1="12375" x2="44653" y2="13956"/>
                        <a14:backgroundMark x1="44943" y1="18283" x2="43777" y2="18408"/>
                        <a14:backgroundMark x1="46333" y1="21750" x2="48500" y2="23750"/>
                        <a14:backgroundMark x1="48500" y1="23750" x2="48952" y2="26463"/>
                        <a14:backgroundMark x1="43967" y1="27875" x2="33000" y2="48875"/>
                        <a14:backgroundMark x1="44568" y1="26724" x2="43967" y2="27875"/>
                        <a14:backgroundMark x1="28742" y1="53688" x2="27250" y2="55375"/>
                        <a14:backgroundMark x1="33000" y1="48875" x2="32314" y2="49651"/>
                        <a14:backgroundMark x1="27125" y1="53875" x2="28154" y2="50542"/>
                        <a14:backgroundMark x1="45125" y1="32875" x2="47144" y2="32827"/>
                        <a14:backgroundMark x1="40937" y1="24159" x2="40500" y2="25875"/>
                        <a14:backgroundMark x1="40500" y1="25875" x2="42500" y2="27375"/>
                        <a14:backgroundMark x1="41125" y1="28500" x2="40750" y2="26375"/>
                        <a14:backgroundMark x1="36875" y1="42375" x2="36625" y2="49750"/>
                        <a14:backgroundMark x1="36625" y1="49750" x2="37750" y2="41250"/>
                        <a14:backgroundMark x1="37750" y1="41250" x2="38000" y2="42500"/>
                        <a14:backgroundMark x1="37625" y1="45625" x2="35625" y2="51500"/>
                        <a14:backgroundMark x1="35625" y1="51500" x2="37500" y2="48750"/>
                        <a14:backgroundMark x1="37125" y1="50375" x2="35875" y2="54375"/>
                        <a14:backgroundMark x1="27715" y1="45843" x2="28750" y2="46000"/>
                        <a14:backgroundMark x1="24625" y1="45375" x2="27544" y2="45817"/>
                        <a14:backgroundMark x1="27625" y1="49000" x2="27417" y2="47750"/>
                        <a14:backgroundMark x1="40250" y1="30125" x2="40500" y2="28500"/>
                        <a14:backgroundMark x1="44602" y1="26805" x2="39750" y2="30000"/>
                        <a14:backgroundMark x1="39750" y1="30000" x2="40625" y2="28500"/>
                        <a14:backgroundMark x1="42250" y1="17125" x2="42250" y2="12125"/>
                        <a14:backgroundMark x1="43480" y1="17980" x2="42125" y2="16625"/>
                        <a14:backgroundMark x1="44250" y1="18750" x2="44000" y2="18500"/>
                        <a14:backgroundMark x1="45257" y1="15750" x2="45875" y2="15500"/>
                        <a14:backgroundMark x1="43567" y1="16433" x2="45257" y2="15750"/>
                        <a14:backgroundMark x1="40000" y1="17875" x2="43413" y2="16495"/>
                        <a14:backgroundMark x1="56750" y1="27500" x2="76125" y2="41500"/>
                        <a14:backgroundMark x1="76125" y1="41500" x2="76286" y2="41055"/>
                        <a14:backgroundMark x1="56625" y1="26625" x2="74625" y2="44625"/>
                        <a14:backgroundMark x1="78625" y1="29750" x2="78667" y2="31082"/>
                        <a14:backgroundMark x1="80185" y1="34448" x2="81500" y2="31875"/>
                        <a14:backgroundMark x1="81500" y1="31875" x2="80029" y2="31571"/>
                        <a14:backgroundMark x1="56625" y1="27500" x2="55750" y2="26125"/>
                        <a14:backgroundMark x1="58250" y1="26375" x2="55500" y2="26500"/>
                      </a14:backgroundRemoval>
                    </a14:imgEffect>
                  </a14:imgLayer>
                </a14:imgProps>
              </a:ext>
            </a:extLst>
          </a:blip>
          <a:stretch>
            <a:fillRect/>
          </a:stretch>
        </p:blipFill>
        <p:spPr>
          <a:xfrm>
            <a:off x="2395277" y="357277"/>
            <a:ext cx="8028223" cy="8028223"/>
          </a:xfrm>
          <a:prstGeom prst="rect">
            <a:avLst/>
          </a:prstGeom>
        </p:spPr>
      </p:pic>
      <p:pic>
        <p:nvPicPr>
          <p:cNvPr id="35" name="Slika 34">
            <a:extLst>
              <a:ext uri="{FF2B5EF4-FFF2-40B4-BE49-F238E27FC236}">
                <a16:creationId xmlns:a16="http://schemas.microsoft.com/office/drawing/2014/main" id="{07766864-AD76-4ED2-BD15-2929843960D1}"/>
              </a:ext>
            </a:extLst>
          </p:cNvPr>
          <p:cNvPicPr>
            <a:picLocks noChangeAspect="1"/>
          </p:cNvPicPr>
          <p:nvPr/>
        </p:nvPicPr>
        <p:blipFill>
          <a:blip r:embed="rId7">
            <a:duotone>
              <a:schemeClr val="accent6">
                <a:shade val="45000"/>
                <a:satMod val="135000"/>
              </a:schemeClr>
              <a:prstClr val="white"/>
            </a:duotone>
            <a:extLst>
              <a:ext uri="{BEBA8EAE-BF5A-486C-A8C5-ECC9F3942E4B}">
                <a14:imgProps xmlns:a14="http://schemas.microsoft.com/office/drawing/2010/main">
                  <a14:imgLayer r:embed="rId4">
                    <a14:imgEffect>
                      <a14:backgroundRemoval t="1000" b="98875" l="8250" r="92750">
                        <a14:foregroundMark x1="8250" y1="76125" x2="9375" y2="76125"/>
                        <a14:foregroundMark x1="92135" y1="76250" x2="92750" y2="76750"/>
                        <a14:foregroundMark x1="90750" y1="75125" x2="91685" y2="75885"/>
                        <a14:foregroundMark x1="75000" y1="90625" x2="46250" y2="94750"/>
                        <a14:foregroundMark x1="61625" y1="54125" x2="67125" y2="49500"/>
                        <a14:foregroundMark x1="67125" y1="49500" x2="67625" y2="50250"/>
                        <a14:foregroundMark x1="49875" y1="64375" x2="47625" y2="6075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7500" y1="39375" x2="47375" y2="74250"/>
                        <a14:foregroundMark x1="29375" y1="45500" x2="31875" y2="58875"/>
                        <a14:foregroundMark x1="31875" y1="59875" x2="31875" y2="61625"/>
                        <a14:foregroundMark x1="31875" y1="62375" x2="31875" y2="57000"/>
                        <a14:foregroundMark x1="29375" y1="44375" x2="29625" y2="45375"/>
                        <a14:foregroundMark x1="77875" y1="31125" x2="78875" y2="49500"/>
                        <a14:foregroundMark x1="46250" y1="16625" x2="49000" y2="19125"/>
                        <a14:foregroundMark x1="51500" y1="25500" x2="50000" y2="30125"/>
                        <a14:foregroundMark x1="40750" y1="22000" x2="42000" y2="23375"/>
                        <a14:foregroundMark x1="43750" y1="24625" x2="44750" y2="25875"/>
                        <a14:foregroundMark x1="45250" y1="26375" x2="43875" y2="25125"/>
                        <a14:foregroundMark x1="43125" y1="24375" x2="43875" y2="25125"/>
                        <a14:foregroundMark x1="44250" y1="21750" x2="44250" y2="21750"/>
                        <a14:foregroundMark x1="43750" y1="18750" x2="43750" y2="19750"/>
                        <a14:foregroundMark x1="49250" y1="30625" x2="48750" y2="32750"/>
                        <a14:foregroundMark x1="52125" y1="23875" x2="50500" y2="27375"/>
                        <a14:foregroundMark x1="50500" y1="28000" x2="48250" y2="33625"/>
                        <a14:foregroundMark x1="48250" y1="33625" x2="48250" y2="33625"/>
                        <a14:foregroundMark x1="59750" y1="20375" x2="59750" y2="21250"/>
                        <a14:foregroundMark x1="42625" y1="24375" x2="43125" y2="24375"/>
                        <a14:foregroundMark x1="45125" y1="25500" x2="44750" y2="23500"/>
                        <a14:foregroundMark x1="44750" y1="22875" x2="44250" y2="21750"/>
                        <a14:foregroundMark x1="44125" y1="20875" x2="44125" y2="19500"/>
                        <a14:foregroundMark x1="43625" y1="18625" x2="43625" y2="18625"/>
                        <a14:foregroundMark x1="46125" y1="27875" x2="46125" y2="27875"/>
                        <a14:foregroundMark x1="45875" y1="28000" x2="46875" y2="28750"/>
                        <a14:foregroundMark x1="59125" y1="25375" x2="59750" y2="26875"/>
                        <a14:foregroundMark x1="30875" y1="59625" x2="32750" y2="64625"/>
                        <a14:foregroundMark x1="13375" y1="73000" x2="13375" y2="73000"/>
                        <a14:foregroundMark x1="18500" y1="71500" x2="18500" y2="71500"/>
                        <a14:foregroundMark x1="42500" y1="24125" x2="42875" y2="24875"/>
                        <a14:foregroundMark x1="43750" y1="19000" x2="44125" y2="21875"/>
                        <a14:foregroundMark x1="43625" y1="18625" x2="43625" y2="18000"/>
                        <a14:foregroundMark x1="43625" y1="18000" x2="43625" y2="18250"/>
                        <a14:foregroundMark x1="44125" y1="19000" x2="44000" y2="17750"/>
                        <a14:foregroundMark x1="43625" y1="18500" x2="43625" y2="18500"/>
                        <a14:foregroundMark x1="48750" y1="32375" x2="48125" y2="33375"/>
                        <a14:foregroundMark x1="46000" y1="16000" x2="46750" y2="16375"/>
                        <a14:foregroundMark x1="45875" y1="15750" x2="45875" y2="15750"/>
                        <a14:foregroundMark x1="46125" y1="15875" x2="45875" y2="15875"/>
                        <a14:foregroundMark x1="44000" y1="17875" x2="44250" y2="18125"/>
                        <a14:foregroundMark x1="29125" y1="46375" x2="29125" y2="47750"/>
                        <a14:foregroundMark x1="78625" y1="66000" x2="82375" y2="68375"/>
                        <a14:foregroundMark x1="84750" y1="70625" x2="87500" y2="71375"/>
                        <a14:foregroundMark x1="79000" y1="36000" x2="79000" y2="36000"/>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Mark x1="35000" y1="6000" x2="58875" y2="8500"/>
                        <a14:backgroundMark x1="58875" y1="8500" x2="50346" y2="17502"/>
                        <a14:backgroundMark x1="39754" y1="24049" x2="39000" y2="24500"/>
                        <a14:backgroundMark x1="46711" y1="19891" x2="46060" y2="20279"/>
                        <a14:backgroundMark x1="40475" y1="24500" x2="41691" y2="24500"/>
                        <a14:backgroundMark x1="39000" y1="24500" x2="40164" y2="24500"/>
                        <a14:backgroundMark x1="61146" y1="24700" x2="65125" y2="24750"/>
                        <a14:backgroundMark x1="53812" y1="24609" x2="60842" y2="24697"/>
                        <a14:backgroundMark x1="46376" y1="24516" x2="49466" y2="24555"/>
                        <a14:backgroundMark x1="65125" y1="24750" x2="65500" y2="25125"/>
                        <a14:backgroundMark x1="52375" y1="3500" x2="41750" y2="5375"/>
                        <a14:backgroundMark x1="41750" y1="5375" x2="48625" y2="5625"/>
                        <a14:backgroundMark x1="48625" y1="5625" x2="57750" y2="4000"/>
                        <a14:backgroundMark x1="57750" y1="4000" x2="58250" y2="4000"/>
                        <a14:backgroundMark x1="42750" y1="3000" x2="49125" y2="2125"/>
                        <a14:backgroundMark x1="49125" y1="2125" x2="51875" y2="2750"/>
                        <a14:backgroundMark x1="38250" y1="3500" x2="44750" y2="1750"/>
                        <a14:backgroundMark x1="44750" y1="1750" x2="39000" y2="5375"/>
                        <a14:backgroundMark x1="45875" y1="5375" x2="52000" y2="9875"/>
                        <a14:backgroundMark x1="52000" y1="9875" x2="55750" y2="14750"/>
                        <a14:backgroundMark x1="55750" y1="14750" x2="49125" y2="11750"/>
                        <a14:backgroundMark x1="49125" y1="11750" x2="43000" y2="12375"/>
                        <a14:backgroundMark x1="45293" y1="14568" x2="46366" y2="15595"/>
                        <a14:backgroundMark x1="43000" y1="12375" x2="44653" y2="13956"/>
                        <a14:backgroundMark x1="44943" y1="18283" x2="43777" y2="18408"/>
                        <a14:backgroundMark x1="46333" y1="21750" x2="48500" y2="23750"/>
                        <a14:backgroundMark x1="48500" y1="23750" x2="48952" y2="26463"/>
                        <a14:backgroundMark x1="43967" y1="27875" x2="33000" y2="48875"/>
                        <a14:backgroundMark x1="44568" y1="26724" x2="43967" y2="27875"/>
                        <a14:backgroundMark x1="28742" y1="53688" x2="27250" y2="55375"/>
                        <a14:backgroundMark x1="33000" y1="48875" x2="32314" y2="49651"/>
                        <a14:backgroundMark x1="27125" y1="53875" x2="28154" y2="50542"/>
                        <a14:backgroundMark x1="45125" y1="32875" x2="47144" y2="32827"/>
                        <a14:backgroundMark x1="40937" y1="24159" x2="40500" y2="25875"/>
                        <a14:backgroundMark x1="40500" y1="25875" x2="42500" y2="27375"/>
                        <a14:backgroundMark x1="41125" y1="28500" x2="40750" y2="26375"/>
                        <a14:backgroundMark x1="36875" y1="42375" x2="36625" y2="49750"/>
                        <a14:backgroundMark x1="36625" y1="49750" x2="37750" y2="41250"/>
                        <a14:backgroundMark x1="37750" y1="41250" x2="38000" y2="42500"/>
                        <a14:backgroundMark x1="37625" y1="45625" x2="35625" y2="51500"/>
                        <a14:backgroundMark x1="35625" y1="51500" x2="37500" y2="48750"/>
                        <a14:backgroundMark x1="37125" y1="50375" x2="35875" y2="54375"/>
                        <a14:backgroundMark x1="27715" y1="45843" x2="28750" y2="46000"/>
                        <a14:backgroundMark x1="24625" y1="45375" x2="27544" y2="45817"/>
                        <a14:backgroundMark x1="27625" y1="49000" x2="27417" y2="47750"/>
                        <a14:backgroundMark x1="40250" y1="30125" x2="40500" y2="28500"/>
                        <a14:backgroundMark x1="44602" y1="26805" x2="39750" y2="30000"/>
                        <a14:backgroundMark x1="39750" y1="30000" x2="40625" y2="28500"/>
                        <a14:backgroundMark x1="42250" y1="17125" x2="42250" y2="12125"/>
                        <a14:backgroundMark x1="43480" y1="17980" x2="42125" y2="16625"/>
                        <a14:backgroundMark x1="44250" y1="18750" x2="44000" y2="18500"/>
                        <a14:backgroundMark x1="45257" y1="15750" x2="45875" y2="15500"/>
                        <a14:backgroundMark x1="43567" y1="16433" x2="45257" y2="15750"/>
                        <a14:backgroundMark x1="40000" y1="17875" x2="43413" y2="16495"/>
                        <a14:backgroundMark x1="56750" y1="27500" x2="76125" y2="41500"/>
                        <a14:backgroundMark x1="76125" y1="41500" x2="76286" y2="41055"/>
                        <a14:backgroundMark x1="56625" y1="26625" x2="74625" y2="44625"/>
                        <a14:backgroundMark x1="78625" y1="29750" x2="78667" y2="31082"/>
                        <a14:backgroundMark x1="80185" y1="34448" x2="81500" y2="31875"/>
                        <a14:backgroundMark x1="81500" y1="31875" x2="80029" y2="31571"/>
                        <a14:backgroundMark x1="56625" y1="27500" x2="55750" y2="26125"/>
                        <a14:backgroundMark x1="58250" y1="26375" x2="55500" y2="26500"/>
                      </a14:backgroundRemoval>
                    </a14:imgEffect>
                  </a14:imgLayer>
                </a14:imgProps>
              </a:ext>
            </a:extLst>
          </a:blip>
          <a:stretch>
            <a:fillRect/>
          </a:stretch>
        </p:blipFill>
        <p:spPr>
          <a:xfrm>
            <a:off x="2395276" y="370118"/>
            <a:ext cx="8028223" cy="8028223"/>
          </a:xfrm>
          <a:prstGeom prst="rect">
            <a:avLst/>
          </a:prstGeom>
        </p:spPr>
      </p:pic>
    </p:spTree>
    <p:extLst>
      <p:ext uri="{BB962C8B-B14F-4D97-AF65-F5344CB8AC3E}">
        <p14:creationId xmlns:p14="http://schemas.microsoft.com/office/powerpoint/2010/main" val="3785962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7"/>
                                        </p:tgtEl>
                                        <p:attrNameLst>
                                          <p:attrName>style.visibility</p:attrName>
                                        </p:attrNameLst>
                                      </p:cBhvr>
                                      <p:to>
                                        <p:strVal val="visible"/>
                                      </p:to>
                                    </p:set>
                                    <p:animEffect transition="in" filter="fade">
                                      <p:cBhvr>
                                        <p:cTn id="34" dur="500"/>
                                        <p:tgtEl>
                                          <p:spTgt spid="2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fade">
                                      <p:cBhvr>
                                        <p:cTn id="44"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animBg="1"/>
      <p:bldP spid="15" grpId="0"/>
      <p:bldP spid="22" grpId="0" animBg="1"/>
      <p:bldP spid="23" grpId="0" animBg="1"/>
      <p:bldP spid="24" grpId="0" animBg="1"/>
      <p:bldP spid="2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C2ECB79C-CAE3-4549-B18F-9FF2B291351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 name="Naslov 1">
            <a:extLst>
              <a:ext uri="{FF2B5EF4-FFF2-40B4-BE49-F238E27FC236}">
                <a16:creationId xmlns:a16="http://schemas.microsoft.com/office/drawing/2014/main" id="{E5228211-C302-4244-B7A5-CE9C3A033878}"/>
              </a:ext>
            </a:extLst>
          </p:cNvPr>
          <p:cNvSpPr>
            <a:spLocks noGrp="1"/>
          </p:cNvSpPr>
          <p:nvPr>
            <p:ph type="title"/>
          </p:nvPr>
        </p:nvSpPr>
        <p:spPr>
          <a:xfrm>
            <a:off x="1010529" y="203640"/>
            <a:ext cx="10515600" cy="1325563"/>
          </a:xfrm>
        </p:spPr>
        <p:txBody>
          <a:bodyPr>
            <a:normAutofit fontScale="90000"/>
          </a:bodyPr>
          <a:lstStyle/>
          <a:p>
            <a:r>
              <a:rPr lang="sl-SI" altLang="ja-JP" b="1" dirty="0">
                <a:latin typeface="Century Gothic" panose="020B0502020202020204" pitchFamily="34" charset="0"/>
              </a:rPr>
              <a:t> </a:t>
            </a:r>
            <a:r>
              <a:rPr lang="sl-SI" altLang="ja-JP" sz="6700" b="1" dirty="0" err="1">
                <a:latin typeface="Ink Free" panose="03080402000500000000" pitchFamily="66" charset="0"/>
              </a:rPr>
              <a:t>Clothing</a:t>
            </a:r>
            <a:br>
              <a:rPr lang="sl-SI" sz="6000" b="1" dirty="0">
                <a:latin typeface="Century Gothic" panose="020B0502020202020204" pitchFamily="34" charset="0"/>
              </a:rPr>
            </a:br>
            <a:endParaRPr lang="sl-SI" b="1" dirty="0">
              <a:latin typeface="Century Gothic" panose="020B0502020202020204" pitchFamily="34" charset="0"/>
            </a:endParaRPr>
          </a:p>
        </p:txBody>
      </p:sp>
      <p:sp>
        <p:nvSpPr>
          <p:cNvPr id="21" name="Pravokotnik: zaokroženi diagonalni vogali 20">
            <a:extLst>
              <a:ext uri="{FF2B5EF4-FFF2-40B4-BE49-F238E27FC236}">
                <a16:creationId xmlns:a16="http://schemas.microsoft.com/office/drawing/2014/main" id="{A0084CF8-9337-402C-A5B2-DDE8ED3416D0}"/>
              </a:ext>
            </a:extLst>
          </p:cNvPr>
          <p:cNvSpPr/>
          <p:nvPr/>
        </p:nvSpPr>
        <p:spPr>
          <a:xfrm>
            <a:off x="199954" y="4646240"/>
            <a:ext cx="3762445" cy="1867324"/>
          </a:xfrm>
          <a:custGeom>
            <a:avLst/>
            <a:gdLst>
              <a:gd name="connsiteX0" fmla="*/ 311227 w 3762445"/>
              <a:gd name="connsiteY0" fmla="*/ 0 h 1867324"/>
              <a:gd name="connsiteX1" fmla="*/ 877558 w 3762445"/>
              <a:gd name="connsiteY1" fmla="*/ 0 h 1867324"/>
              <a:gd name="connsiteX2" fmla="*/ 1503503 w 3762445"/>
              <a:gd name="connsiteY2" fmla="*/ 0 h 1867324"/>
              <a:gd name="connsiteX3" fmla="*/ 2010220 w 3762445"/>
              <a:gd name="connsiteY3" fmla="*/ 0 h 1867324"/>
              <a:gd name="connsiteX4" fmla="*/ 2516938 w 3762445"/>
              <a:gd name="connsiteY4" fmla="*/ 0 h 1867324"/>
              <a:gd name="connsiteX5" fmla="*/ 3291917 w 3762445"/>
              <a:gd name="connsiteY5" fmla="*/ 0 h 1867324"/>
              <a:gd name="connsiteX6" fmla="*/ 3762445 w 3762445"/>
              <a:gd name="connsiteY6" fmla="*/ 470528 h 1867324"/>
              <a:gd name="connsiteX7" fmla="*/ 3762445 w 3762445"/>
              <a:gd name="connsiteY7" fmla="*/ 980745 h 1867324"/>
              <a:gd name="connsiteX8" fmla="*/ 3762445 w 3762445"/>
              <a:gd name="connsiteY8" fmla="*/ 1556097 h 1867324"/>
              <a:gd name="connsiteX9" fmla="*/ 3451218 w 3762445"/>
              <a:gd name="connsiteY9" fmla="*/ 1867324 h 1867324"/>
              <a:gd name="connsiteX10" fmla="*/ 2795466 w 3762445"/>
              <a:gd name="connsiteY10" fmla="*/ 1867324 h 1867324"/>
              <a:gd name="connsiteX11" fmla="*/ 2199328 w 3762445"/>
              <a:gd name="connsiteY11" fmla="*/ 1867324 h 1867324"/>
              <a:gd name="connsiteX12" fmla="*/ 1603190 w 3762445"/>
              <a:gd name="connsiteY12" fmla="*/ 1867324 h 1867324"/>
              <a:gd name="connsiteX13" fmla="*/ 1007052 w 3762445"/>
              <a:gd name="connsiteY13" fmla="*/ 1867324 h 1867324"/>
              <a:gd name="connsiteX14" fmla="*/ 470528 w 3762445"/>
              <a:gd name="connsiteY14" fmla="*/ 1867324 h 1867324"/>
              <a:gd name="connsiteX15" fmla="*/ 0 w 3762445"/>
              <a:gd name="connsiteY15" fmla="*/ 1396796 h 1867324"/>
              <a:gd name="connsiteX16" fmla="*/ 0 w 3762445"/>
              <a:gd name="connsiteY16" fmla="*/ 832300 h 1867324"/>
              <a:gd name="connsiteX17" fmla="*/ 0 w 3762445"/>
              <a:gd name="connsiteY17" fmla="*/ 311227 h 1867324"/>
              <a:gd name="connsiteX18" fmla="*/ 311227 w 3762445"/>
              <a:gd name="connsiteY18" fmla="*/ 0 h 1867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62445" h="1867324" fill="none" extrusionOk="0">
                <a:moveTo>
                  <a:pt x="311227" y="0"/>
                </a:moveTo>
                <a:cubicBezTo>
                  <a:pt x="544730" y="-2341"/>
                  <a:pt x="677276" y="47746"/>
                  <a:pt x="877558" y="0"/>
                </a:cubicBezTo>
                <a:cubicBezTo>
                  <a:pt x="1077840" y="-47746"/>
                  <a:pt x="1267369" y="51796"/>
                  <a:pt x="1503503" y="0"/>
                </a:cubicBezTo>
                <a:cubicBezTo>
                  <a:pt x="1739638" y="-51796"/>
                  <a:pt x="1770704" y="17841"/>
                  <a:pt x="2010220" y="0"/>
                </a:cubicBezTo>
                <a:cubicBezTo>
                  <a:pt x="2249736" y="-17841"/>
                  <a:pt x="2301439" y="1910"/>
                  <a:pt x="2516938" y="0"/>
                </a:cubicBezTo>
                <a:cubicBezTo>
                  <a:pt x="2732437" y="-1910"/>
                  <a:pt x="3042773" y="56859"/>
                  <a:pt x="3291917" y="0"/>
                </a:cubicBezTo>
                <a:cubicBezTo>
                  <a:pt x="3539658" y="11720"/>
                  <a:pt x="3755839" y="212330"/>
                  <a:pt x="3762445" y="470528"/>
                </a:cubicBezTo>
                <a:cubicBezTo>
                  <a:pt x="3794904" y="652824"/>
                  <a:pt x="3725233" y="836688"/>
                  <a:pt x="3762445" y="980745"/>
                </a:cubicBezTo>
                <a:cubicBezTo>
                  <a:pt x="3799657" y="1124802"/>
                  <a:pt x="3717408" y="1346546"/>
                  <a:pt x="3762445" y="1556097"/>
                </a:cubicBezTo>
                <a:cubicBezTo>
                  <a:pt x="3781902" y="1700639"/>
                  <a:pt x="3630839" y="1859378"/>
                  <a:pt x="3451218" y="1867324"/>
                </a:cubicBezTo>
                <a:cubicBezTo>
                  <a:pt x="3283037" y="1900911"/>
                  <a:pt x="3013814" y="1853838"/>
                  <a:pt x="2795466" y="1867324"/>
                </a:cubicBezTo>
                <a:cubicBezTo>
                  <a:pt x="2577118" y="1880810"/>
                  <a:pt x="2478245" y="1800272"/>
                  <a:pt x="2199328" y="1867324"/>
                </a:cubicBezTo>
                <a:cubicBezTo>
                  <a:pt x="1920411" y="1934376"/>
                  <a:pt x="1861664" y="1846093"/>
                  <a:pt x="1603190" y="1867324"/>
                </a:cubicBezTo>
                <a:cubicBezTo>
                  <a:pt x="1344716" y="1888555"/>
                  <a:pt x="1223618" y="1818096"/>
                  <a:pt x="1007052" y="1867324"/>
                </a:cubicBezTo>
                <a:cubicBezTo>
                  <a:pt x="790486" y="1916552"/>
                  <a:pt x="692376" y="1848327"/>
                  <a:pt x="470528" y="1867324"/>
                </a:cubicBezTo>
                <a:cubicBezTo>
                  <a:pt x="144320" y="1901274"/>
                  <a:pt x="-52951" y="1658683"/>
                  <a:pt x="0" y="1396796"/>
                </a:cubicBezTo>
                <a:cubicBezTo>
                  <a:pt x="-35591" y="1117784"/>
                  <a:pt x="64060" y="1099840"/>
                  <a:pt x="0" y="832300"/>
                </a:cubicBezTo>
                <a:cubicBezTo>
                  <a:pt x="-64060" y="564760"/>
                  <a:pt x="35888" y="523241"/>
                  <a:pt x="0" y="311227"/>
                </a:cubicBezTo>
                <a:cubicBezTo>
                  <a:pt x="11714" y="164764"/>
                  <a:pt x="135083" y="-34322"/>
                  <a:pt x="311227" y="0"/>
                </a:cubicBezTo>
                <a:close/>
              </a:path>
              <a:path w="3762445" h="1867324" stroke="0" extrusionOk="0">
                <a:moveTo>
                  <a:pt x="311227" y="0"/>
                </a:moveTo>
                <a:cubicBezTo>
                  <a:pt x="486030" y="-44658"/>
                  <a:pt x="680847" y="41495"/>
                  <a:pt x="907365" y="0"/>
                </a:cubicBezTo>
                <a:cubicBezTo>
                  <a:pt x="1133883" y="-41495"/>
                  <a:pt x="1407916" y="35383"/>
                  <a:pt x="1563117" y="0"/>
                </a:cubicBezTo>
                <a:cubicBezTo>
                  <a:pt x="1718318" y="-35383"/>
                  <a:pt x="1819483" y="17188"/>
                  <a:pt x="2069834" y="0"/>
                </a:cubicBezTo>
                <a:cubicBezTo>
                  <a:pt x="2320185" y="-17188"/>
                  <a:pt x="2500797" y="65888"/>
                  <a:pt x="2725586" y="0"/>
                </a:cubicBezTo>
                <a:cubicBezTo>
                  <a:pt x="2950375" y="-65888"/>
                  <a:pt x="3095305" y="65785"/>
                  <a:pt x="3291917" y="0"/>
                </a:cubicBezTo>
                <a:cubicBezTo>
                  <a:pt x="3567868" y="-4931"/>
                  <a:pt x="3800081" y="197925"/>
                  <a:pt x="3762445" y="470528"/>
                </a:cubicBezTo>
                <a:cubicBezTo>
                  <a:pt x="3774358" y="636980"/>
                  <a:pt x="3718233" y="837852"/>
                  <a:pt x="3762445" y="1002457"/>
                </a:cubicBezTo>
                <a:cubicBezTo>
                  <a:pt x="3806657" y="1167062"/>
                  <a:pt x="3734012" y="1336495"/>
                  <a:pt x="3762445" y="1556097"/>
                </a:cubicBezTo>
                <a:cubicBezTo>
                  <a:pt x="3748507" y="1709884"/>
                  <a:pt x="3646425" y="1878732"/>
                  <a:pt x="3451218" y="1867324"/>
                </a:cubicBezTo>
                <a:cubicBezTo>
                  <a:pt x="3309520" y="1907352"/>
                  <a:pt x="3134019" y="1813673"/>
                  <a:pt x="2884887" y="1867324"/>
                </a:cubicBezTo>
                <a:cubicBezTo>
                  <a:pt x="2635755" y="1920975"/>
                  <a:pt x="2475310" y="1810910"/>
                  <a:pt x="2288749" y="1867324"/>
                </a:cubicBezTo>
                <a:cubicBezTo>
                  <a:pt x="2102188" y="1923738"/>
                  <a:pt x="1944123" y="1800818"/>
                  <a:pt x="1662804" y="1867324"/>
                </a:cubicBezTo>
                <a:cubicBezTo>
                  <a:pt x="1381485" y="1933830"/>
                  <a:pt x="1256970" y="1829997"/>
                  <a:pt x="1126280" y="1867324"/>
                </a:cubicBezTo>
                <a:cubicBezTo>
                  <a:pt x="995590" y="1904651"/>
                  <a:pt x="659324" y="1851895"/>
                  <a:pt x="470528" y="1867324"/>
                </a:cubicBezTo>
                <a:cubicBezTo>
                  <a:pt x="204959" y="1873625"/>
                  <a:pt x="40765" y="1696438"/>
                  <a:pt x="0" y="1396796"/>
                </a:cubicBezTo>
                <a:cubicBezTo>
                  <a:pt x="-8950" y="1162462"/>
                  <a:pt x="2368" y="1067328"/>
                  <a:pt x="0" y="886579"/>
                </a:cubicBezTo>
                <a:cubicBezTo>
                  <a:pt x="-2368" y="705830"/>
                  <a:pt x="47646" y="494358"/>
                  <a:pt x="0" y="311227"/>
                </a:cubicBezTo>
                <a:cubicBezTo>
                  <a:pt x="-14065" y="132876"/>
                  <a:pt x="129359" y="40963"/>
                  <a:pt x="311227"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oljeZBesedilom 5">
            <a:extLst>
              <a:ext uri="{FF2B5EF4-FFF2-40B4-BE49-F238E27FC236}">
                <a16:creationId xmlns:a16="http://schemas.microsoft.com/office/drawing/2014/main" id="{B3BCE2C3-1F94-45FE-8DF7-F3E8AEEC9526}"/>
              </a:ext>
            </a:extLst>
          </p:cNvPr>
          <p:cNvSpPr txBox="1"/>
          <p:nvPr/>
        </p:nvSpPr>
        <p:spPr>
          <a:xfrm>
            <a:off x="344658" y="203640"/>
            <a:ext cx="748923" cy="769441"/>
          </a:xfrm>
          <a:prstGeom prst="rect">
            <a:avLst/>
          </a:prstGeom>
          <a:noFill/>
        </p:spPr>
        <p:txBody>
          <a:bodyPr wrap="none" rtlCol="0">
            <a:spAutoFit/>
          </a:bodyPr>
          <a:lstStyle/>
          <a:p>
            <a:r>
              <a:rPr lang="ja-JP" altLang="en-US" sz="4400" b="1" dirty="0">
                <a:latin typeface="Century Gothic" panose="020B0502020202020204" pitchFamily="34" charset="0"/>
              </a:rPr>
              <a:t>比</a:t>
            </a:r>
            <a:endParaRPr lang="sl-SI" sz="6000" dirty="0">
              <a:latin typeface="Century Gothic" panose="020B0502020202020204" pitchFamily="34" charset="0"/>
            </a:endParaRPr>
          </a:p>
        </p:txBody>
      </p:sp>
      <p:pic>
        <p:nvPicPr>
          <p:cNvPr id="2070" name="Picture 22" descr="Made In China Pictures | Download Free Images on Unsplash">
            <a:extLst>
              <a:ext uri="{FF2B5EF4-FFF2-40B4-BE49-F238E27FC236}">
                <a16:creationId xmlns:a16="http://schemas.microsoft.com/office/drawing/2014/main" id="{5EBB7F87-7639-4159-8D4D-71850F8E415C}"/>
              </a:ext>
            </a:extLst>
          </p:cNvPr>
          <p:cNvPicPr>
            <a:picLocks noChangeAspect="1" noChangeArrowheads="1"/>
          </p:cNvPicPr>
          <p:nvPr/>
        </p:nvPicPr>
        <p:blipFill rotWithShape="1">
          <a:blip r:embed="rId2">
            <a:clrChange>
              <a:clrFrom>
                <a:srgbClr val="FFFFFF"/>
              </a:clrFrom>
              <a:clrTo>
                <a:srgbClr val="FFFFFF">
                  <a:alpha val="0"/>
                </a:srgbClr>
              </a:clrTo>
            </a:clrChange>
            <a:biLevel thresh="75000"/>
            <a:extLst>
              <a:ext uri="{28A0092B-C50C-407E-A947-70E740481C1C}">
                <a14:useLocalDpi xmlns:a14="http://schemas.microsoft.com/office/drawing/2010/main" val="0"/>
              </a:ext>
            </a:extLst>
          </a:blip>
          <a:srcRect t="41104"/>
          <a:stretch/>
        </p:blipFill>
        <p:spPr bwMode="auto">
          <a:xfrm>
            <a:off x="10512096" y="215759"/>
            <a:ext cx="1654148" cy="721574"/>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Traditional Chinese Hanfu Red Ancient Dress Women Chinese Opera Costumes  Qing Dynasty Folk Dance Performance Clothing DNV12756 - AliExpress">
            <a:extLst>
              <a:ext uri="{FF2B5EF4-FFF2-40B4-BE49-F238E27FC236}">
                <a16:creationId xmlns:a16="http://schemas.microsoft.com/office/drawing/2014/main" id="{0F26A4F7-9DC1-49CB-AE85-C96D3011985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5" name="Slika 4">
            <a:extLst>
              <a:ext uri="{FF2B5EF4-FFF2-40B4-BE49-F238E27FC236}">
                <a16:creationId xmlns:a16="http://schemas.microsoft.com/office/drawing/2014/main" id="{3C67AEFE-BF22-492D-8641-B467D4015F3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2395277" y="344436"/>
            <a:ext cx="8028223" cy="8028223"/>
          </a:xfrm>
          <a:prstGeom prst="rect">
            <a:avLst/>
          </a:prstGeom>
        </p:spPr>
      </p:pic>
      <p:sp>
        <p:nvSpPr>
          <p:cNvPr id="11" name="PoljeZBesedilom 10">
            <a:extLst>
              <a:ext uri="{FF2B5EF4-FFF2-40B4-BE49-F238E27FC236}">
                <a16:creationId xmlns:a16="http://schemas.microsoft.com/office/drawing/2014/main" id="{C5C241FF-CE96-4CA2-8CA1-604A64695C41}"/>
              </a:ext>
            </a:extLst>
          </p:cNvPr>
          <p:cNvSpPr txBox="1"/>
          <p:nvPr/>
        </p:nvSpPr>
        <p:spPr>
          <a:xfrm>
            <a:off x="1831849" y="2375650"/>
            <a:ext cx="1919115" cy="461665"/>
          </a:xfrm>
          <a:prstGeom prst="rect">
            <a:avLst/>
          </a:prstGeom>
          <a:noFill/>
        </p:spPr>
        <p:txBody>
          <a:bodyPr wrap="none" rtlCol="0">
            <a:spAutoFit/>
          </a:bodyPr>
          <a:lstStyle/>
          <a:p>
            <a:r>
              <a:rPr lang="sl-SI" sz="2400" b="1" dirty="0" err="1">
                <a:latin typeface="Century Gothic" panose="020B0502020202020204" pitchFamily="34" charset="0"/>
              </a:rPr>
              <a:t>Cross</a:t>
            </a:r>
            <a:r>
              <a:rPr lang="sl-SI" sz="2400" b="1" dirty="0">
                <a:latin typeface="Century Gothic" panose="020B0502020202020204" pitchFamily="34" charset="0"/>
              </a:rPr>
              <a:t> </a:t>
            </a:r>
            <a:r>
              <a:rPr lang="sl-SI" sz="2400" b="1" dirty="0" err="1">
                <a:latin typeface="Century Gothic" panose="020B0502020202020204" pitchFamily="34" charset="0"/>
              </a:rPr>
              <a:t>collar</a:t>
            </a:r>
            <a:endParaRPr lang="sl-SI" sz="2400" b="1" dirty="0">
              <a:latin typeface="Century Gothic" panose="020B0502020202020204" pitchFamily="34" charset="0"/>
            </a:endParaRPr>
          </a:p>
        </p:txBody>
      </p:sp>
      <p:sp>
        <p:nvSpPr>
          <p:cNvPr id="13" name="PoljeZBesedilom 12">
            <a:extLst>
              <a:ext uri="{FF2B5EF4-FFF2-40B4-BE49-F238E27FC236}">
                <a16:creationId xmlns:a16="http://schemas.microsoft.com/office/drawing/2014/main" id="{0CD105E2-4FB1-44CC-93C4-7F0A0C2A9DB6}"/>
              </a:ext>
            </a:extLst>
          </p:cNvPr>
          <p:cNvSpPr txBox="1"/>
          <p:nvPr/>
        </p:nvSpPr>
        <p:spPr>
          <a:xfrm>
            <a:off x="8756487" y="2246896"/>
            <a:ext cx="1755609" cy="461665"/>
          </a:xfrm>
          <a:prstGeom prst="rect">
            <a:avLst/>
          </a:prstGeom>
          <a:noFill/>
        </p:spPr>
        <p:txBody>
          <a:bodyPr wrap="none" rtlCol="0">
            <a:spAutoFit/>
          </a:bodyPr>
          <a:lstStyle/>
          <a:p>
            <a:r>
              <a:rPr lang="sl-SI" sz="2400" b="1" dirty="0" err="1">
                <a:latin typeface="Century Gothic" panose="020B0502020202020204" pitchFamily="34" charset="0"/>
              </a:rPr>
              <a:t>Right</a:t>
            </a:r>
            <a:r>
              <a:rPr lang="sl-SI" sz="2400" b="1" dirty="0">
                <a:latin typeface="Century Gothic" panose="020B0502020202020204" pitchFamily="34" charset="0"/>
              </a:rPr>
              <a:t> </a:t>
            </a:r>
            <a:r>
              <a:rPr lang="sl-SI" sz="2400" b="1" dirty="0" err="1">
                <a:latin typeface="Century Gothic" panose="020B0502020202020204" pitchFamily="34" charset="0"/>
              </a:rPr>
              <a:t>lapel</a:t>
            </a:r>
            <a:endParaRPr lang="sl-SI" sz="2400" b="1" dirty="0">
              <a:latin typeface="Century Gothic" panose="020B0502020202020204" pitchFamily="34" charset="0"/>
            </a:endParaRPr>
          </a:p>
        </p:txBody>
      </p:sp>
      <p:sp>
        <p:nvSpPr>
          <p:cNvPr id="14" name="Prostoročno: oblika 13">
            <a:extLst>
              <a:ext uri="{FF2B5EF4-FFF2-40B4-BE49-F238E27FC236}">
                <a16:creationId xmlns:a16="http://schemas.microsoft.com/office/drawing/2014/main" id="{E6906F69-29B1-4BAF-AE8A-94D671807759}"/>
              </a:ext>
            </a:extLst>
          </p:cNvPr>
          <p:cNvSpPr/>
          <p:nvPr/>
        </p:nvSpPr>
        <p:spPr>
          <a:xfrm rot="1018398">
            <a:off x="6579073" y="1940187"/>
            <a:ext cx="2130010" cy="870925"/>
          </a:xfrm>
          <a:custGeom>
            <a:avLst/>
            <a:gdLst>
              <a:gd name="connsiteX0" fmla="*/ 2130010 w 2130010"/>
              <a:gd name="connsiteY0" fmla="*/ 223811 h 870925"/>
              <a:gd name="connsiteX1" fmla="*/ 1665280 w 2130010"/>
              <a:gd name="connsiteY1" fmla="*/ 12796 h 870925"/>
              <a:gd name="connsiteX2" fmla="*/ 1445824 w 2130010"/>
              <a:gd name="connsiteY2" fmla="*/ 26863 h 870925"/>
              <a:gd name="connsiteX3" fmla="*/ 1252187 w 2130010"/>
              <a:gd name="connsiteY3" fmla="*/ 54999 h 870925"/>
              <a:gd name="connsiteX4" fmla="*/ 955277 w 2130010"/>
              <a:gd name="connsiteY4" fmla="*/ 139405 h 870925"/>
              <a:gd name="connsiteX5" fmla="*/ 787458 w 2130010"/>
              <a:gd name="connsiteY5" fmla="*/ 251946 h 870925"/>
              <a:gd name="connsiteX6" fmla="*/ 529274 w 2130010"/>
              <a:gd name="connsiteY6" fmla="*/ 406691 h 870925"/>
              <a:gd name="connsiteX7" fmla="*/ 284001 w 2130010"/>
              <a:gd name="connsiteY7" fmla="*/ 617706 h 870925"/>
              <a:gd name="connsiteX8" fmla="*/ 154909 w 2130010"/>
              <a:gd name="connsiteY8" fmla="*/ 730248 h 870925"/>
              <a:gd name="connsiteX9" fmla="*/ 51635 w 2130010"/>
              <a:gd name="connsiteY9" fmla="*/ 828722 h 870925"/>
              <a:gd name="connsiteX10" fmla="*/ 0 w 2130010"/>
              <a:gd name="connsiteY10" fmla="*/ 870925 h 870925"/>
              <a:gd name="connsiteX11" fmla="*/ 0 w 2130010"/>
              <a:gd name="connsiteY11" fmla="*/ 870925 h 87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30010" h="870925" extrusionOk="0">
                <a:moveTo>
                  <a:pt x="2130010" y="223811"/>
                </a:moveTo>
                <a:cubicBezTo>
                  <a:pt x="1963107" y="136556"/>
                  <a:pt x="1778648" y="71382"/>
                  <a:pt x="1665280" y="12796"/>
                </a:cubicBezTo>
                <a:cubicBezTo>
                  <a:pt x="1547772" y="-9931"/>
                  <a:pt x="1525509" y="10635"/>
                  <a:pt x="1445824" y="26863"/>
                </a:cubicBezTo>
                <a:cubicBezTo>
                  <a:pt x="1384147" y="32606"/>
                  <a:pt x="1332068" y="30880"/>
                  <a:pt x="1252187" y="54999"/>
                </a:cubicBezTo>
                <a:cubicBezTo>
                  <a:pt x="1159401" y="62172"/>
                  <a:pt x="1018140" y="92032"/>
                  <a:pt x="955277" y="139405"/>
                </a:cubicBezTo>
                <a:cubicBezTo>
                  <a:pt x="875112" y="171146"/>
                  <a:pt x="863056" y="209623"/>
                  <a:pt x="787458" y="251946"/>
                </a:cubicBezTo>
                <a:cubicBezTo>
                  <a:pt x="717585" y="286076"/>
                  <a:pt x="606055" y="334319"/>
                  <a:pt x="529274" y="406691"/>
                </a:cubicBezTo>
                <a:cubicBezTo>
                  <a:pt x="445365" y="467651"/>
                  <a:pt x="284001" y="617705"/>
                  <a:pt x="284001" y="617706"/>
                </a:cubicBezTo>
                <a:cubicBezTo>
                  <a:pt x="220125" y="681017"/>
                  <a:pt x="203229" y="699963"/>
                  <a:pt x="154909" y="730248"/>
                </a:cubicBezTo>
                <a:cubicBezTo>
                  <a:pt x="116182" y="765417"/>
                  <a:pt x="51635" y="828722"/>
                  <a:pt x="51635" y="828722"/>
                </a:cubicBezTo>
                <a:cubicBezTo>
                  <a:pt x="25817" y="852168"/>
                  <a:pt x="-1" y="870925"/>
                  <a:pt x="0" y="870925"/>
                </a:cubicBezTo>
                <a:lnTo>
                  <a:pt x="0" y="870925"/>
                </a:lnTo>
              </a:path>
            </a:pathLst>
          </a:custGeom>
          <a:noFill/>
          <a:ln w="38100">
            <a:solidFill>
              <a:schemeClr val="tx1"/>
            </a:solidFill>
            <a:prstDash val="sysDash"/>
            <a:extLst>
              <a:ext uri="{C807C97D-BFC1-408E-A445-0C87EB9F89A2}">
                <ask:lineSketchStyleProps xmlns:ask="http://schemas.microsoft.com/office/drawing/2018/sketchyshapes" sd="1927782525">
                  <a:custGeom>
                    <a:avLst/>
                    <a:gdLst>
                      <a:gd name="connsiteX0" fmla="*/ 2321169 w 2321169"/>
                      <a:gd name="connsiteY0" fmla="*/ 223811 h 870925"/>
                      <a:gd name="connsiteX1" fmla="*/ 1814732 w 2321169"/>
                      <a:gd name="connsiteY1" fmla="*/ 12796 h 870925"/>
                      <a:gd name="connsiteX2" fmla="*/ 1575581 w 2321169"/>
                      <a:gd name="connsiteY2" fmla="*/ 26863 h 870925"/>
                      <a:gd name="connsiteX3" fmla="*/ 1364566 w 2321169"/>
                      <a:gd name="connsiteY3" fmla="*/ 54999 h 870925"/>
                      <a:gd name="connsiteX4" fmla="*/ 1041009 w 2321169"/>
                      <a:gd name="connsiteY4" fmla="*/ 139405 h 870925"/>
                      <a:gd name="connsiteX5" fmla="*/ 858129 w 2321169"/>
                      <a:gd name="connsiteY5" fmla="*/ 251946 h 870925"/>
                      <a:gd name="connsiteX6" fmla="*/ 576775 w 2321169"/>
                      <a:gd name="connsiteY6" fmla="*/ 406691 h 870925"/>
                      <a:gd name="connsiteX7" fmla="*/ 309489 w 2321169"/>
                      <a:gd name="connsiteY7" fmla="*/ 617706 h 870925"/>
                      <a:gd name="connsiteX8" fmla="*/ 168812 w 2321169"/>
                      <a:gd name="connsiteY8" fmla="*/ 730248 h 870925"/>
                      <a:gd name="connsiteX9" fmla="*/ 56270 w 2321169"/>
                      <a:gd name="connsiteY9" fmla="*/ 828722 h 870925"/>
                      <a:gd name="connsiteX10" fmla="*/ 0 w 2321169"/>
                      <a:gd name="connsiteY10" fmla="*/ 870925 h 870925"/>
                      <a:gd name="connsiteX11" fmla="*/ 0 w 2321169"/>
                      <a:gd name="connsiteY11" fmla="*/ 870925 h 87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1169" h="870925">
                        <a:moveTo>
                          <a:pt x="2321169" y="223811"/>
                        </a:moveTo>
                        <a:cubicBezTo>
                          <a:pt x="2130083" y="134716"/>
                          <a:pt x="1938997" y="45621"/>
                          <a:pt x="1814732" y="12796"/>
                        </a:cubicBezTo>
                        <a:cubicBezTo>
                          <a:pt x="1690467" y="-20029"/>
                          <a:pt x="1650609" y="19829"/>
                          <a:pt x="1575581" y="26863"/>
                        </a:cubicBezTo>
                        <a:cubicBezTo>
                          <a:pt x="1500553" y="33897"/>
                          <a:pt x="1453661" y="36242"/>
                          <a:pt x="1364566" y="54999"/>
                        </a:cubicBezTo>
                        <a:cubicBezTo>
                          <a:pt x="1275471" y="73756"/>
                          <a:pt x="1125415" y="106581"/>
                          <a:pt x="1041009" y="139405"/>
                        </a:cubicBezTo>
                        <a:cubicBezTo>
                          <a:pt x="956603" y="172229"/>
                          <a:pt x="935501" y="207398"/>
                          <a:pt x="858129" y="251946"/>
                        </a:cubicBezTo>
                        <a:cubicBezTo>
                          <a:pt x="780757" y="296494"/>
                          <a:pt x="668215" y="345731"/>
                          <a:pt x="576775" y="406691"/>
                        </a:cubicBezTo>
                        <a:cubicBezTo>
                          <a:pt x="485335" y="467651"/>
                          <a:pt x="309489" y="617706"/>
                          <a:pt x="309489" y="617706"/>
                        </a:cubicBezTo>
                        <a:cubicBezTo>
                          <a:pt x="241495" y="671632"/>
                          <a:pt x="211015" y="695079"/>
                          <a:pt x="168812" y="730248"/>
                        </a:cubicBezTo>
                        <a:cubicBezTo>
                          <a:pt x="126609" y="765417"/>
                          <a:pt x="56270" y="828722"/>
                          <a:pt x="56270" y="828722"/>
                        </a:cubicBezTo>
                        <a:cubicBezTo>
                          <a:pt x="28135" y="852168"/>
                          <a:pt x="0" y="870925"/>
                          <a:pt x="0" y="870925"/>
                        </a:cubicBezTo>
                        <a:lnTo>
                          <a:pt x="0" y="870925"/>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5" name="PoljeZBesedilom 14">
            <a:extLst>
              <a:ext uri="{FF2B5EF4-FFF2-40B4-BE49-F238E27FC236}">
                <a16:creationId xmlns:a16="http://schemas.microsoft.com/office/drawing/2014/main" id="{A75D2458-84FC-4C0B-9448-1EB0B098DC35}"/>
              </a:ext>
            </a:extLst>
          </p:cNvPr>
          <p:cNvSpPr txBox="1"/>
          <p:nvPr/>
        </p:nvSpPr>
        <p:spPr>
          <a:xfrm>
            <a:off x="2692885" y="3795574"/>
            <a:ext cx="867545" cy="461665"/>
          </a:xfrm>
          <a:prstGeom prst="rect">
            <a:avLst/>
          </a:prstGeom>
          <a:noFill/>
        </p:spPr>
        <p:txBody>
          <a:bodyPr wrap="none" rtlCol="0">
            <a:spAutoFit/>
          </a:bodyPr>
          <a:lstStyle/>
          <a:p>
            <a:r>
              <a:rPr lang="sl-SI" sz="2400" b="1" dirty="0" err="1">
                <a:latin typeface="Century Gothic" panose="020B0502020202020204" pitchFamily="34" charset="0"/>
              </a:rPr>
              <a:t>Sash</a:t>
            </a:r>
            <a:endParaRPr lang="sl-SI" sz="2400" b="1" dirty="0">
              <a:latin typeface="Century Gothic" panose="020B0502020202020204" pitchFamily="34" charset="0"/>
            </a:endParaRPr>
          </a:p>
        </p:txBody>
      </p:sp>
      <p:sp>
        <p:nvSpPr>
          <p:cNvPr id="22" name="Prostoročno: oblika 21">
            <a:extLst>
              <a:ext uri="{FF2B5EF4-FFF2-40B4-BE49-F238E27FC236}">
                <a16:creationId xmlns:a16="http://schemas.microsoft.com/office/drawing/2014/main" id="{D382B71E-3514-471A-9DCA-CF0CF48FAD93}"/>
              </a:ext>
            </a:extLst>
          </p:cNvPr>
          <p:cNvSpPr/>
          <p:nvPr/>
        </p:nvSpPr>
        <p:spPr>
          <a:xfrm>
            <a:off x="2802194" y="1159627"/>
            <a:ext cx="2979174" cy="1318102"/>
          </a:xfrm>
          <a:custGeom>
            <a:avLst/>
            <a:gdLst>
              <a:gd name="connsiteX0" fmla="*/ 2979174 w 2979174"/>
              <a:gd name="connsiteY0" fmla="*/ 418450 h 1318102"/>
              <a:gd name="connsiteX1" fmla="*/ 2344993 w 2979174"/>
              <a:gd name="connsiteY1" fmla="*/ 79238 h 1318102"/>
              <a:gd name="connsiteX2" fmla="*/ 1858296 w 2979174"/>
              <a:gd name="connsiteY2" fmla="*/ 5496 h 1318102"/>
              <a:gd name="connsiteX3" fmla="*/ 1474838 w 2979174"/>
              <a:gd name="connsiteY3" fmla="*/ 20244 h 1318102"/>
              <a:gd name="connsiteX4" fmla="*/ 1253612 w 2979174"/>
              <a:gd name="connsiteY4" fmla="*/ 138231 h 1318102"/>
              <a:gd name="connsiteX5" fmla="*/ 811161 w 2979174"/>
              <a:gd name="connsiteY5" fmla="*/ 329960 h 1318102"/>
              <a:gd name="connsiteX6" fmla="*/ 589935 w 2979174"/>
              <a:gd name="connsiteY6" fmla="*/ 669173 h 1318102"/>
              <a:gd name="connsiteX7" fmla="*/ 294967 w 2979174"/>
              <a:gd name="connsiteY7" fmla="*/ 787160 h 1318102"/>
              <a:gd name="connsiteX8" fmla="*/ 250722 w 2979174"/>
              <a:gd name="connsiteY8" fmla="*/ 1067379 h 1318102"/>
              <a:gd name="connsiteX9" fmla="*/ 0 w 2979174"/>
              <a:gd name="connsiteY9" fmla="*/ 1318102 h 1318102"/>
              <a:gd name="connsiteX10" fmla="*/ 0 w 2979174"/>
              <a:gd name="connsiteY10" fmla="*/ 1318102 h 1318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79174" h="1318102" extrusionOk="0">
                <a:moveTo>
                  <a:pt x="2979174" y="418450"/>
                </a:moveTo>
                <a:cubicBezTo>
                  <a:pt x="2738798" y="305030"/>
                  <a:pt x="2502602" y="121033"/>
                  <a:pt x="2344993" y="79238"/>
                </a:cubicBezTo>
                <a:cubicBezTo>
                  <a:pt x="2167508" y="8744"/>
                  <a:pt x="1972156" y="-8261"/>
                  <a:pt x="1858296" y="5496"/>
                </a:cubicBezTo>
                <a:cubicBezTo>
                  <a:pt x="1726913" y="9463"/>
                  <a:pt x="1573861" y="-584"/>
                  <a:pt x="1474838" y="20244"/>
                </a:cubicBezTo>
                <a:cubicBezTo>
                  <a:pt x="1373059" y="34982"/>
                  <a:pt x="1362594" y="92257"/>
                  <a:pt x="1253612" y="138231"/>
                </a:cubicBezTo>
                <a:cubicBezTo>
                  <a:pt x="1155214" y="164857"/>
                  <a:pt x="881669" y="229221"/>
                  <a:pt x="811161" y="329960"/>
                </a:cubicBezTo>
                <a:cubicBezTo>
                  <a:pt x="725969" y="416980"/>
                  <a:pt x="667796" y="590450"/>
                  <a:pt x="589935" y="669173"/>
                </a:cubicBezTo>
                <a:cubicBezTo>
                  <a:pt x="512558" y="741855"/>
                  <a:pt x="356637" y="725087"/>
                  <a:pt x="294967" y="787160"/>
                </a:cubicBezTo>
                <a:cubicBezTo>
                  <a:pt x="225630" y="839779"/>
                  <a:pt x="290213" y="967546"/>
                  <a:pt x="250722" y="1067379"/>
                </a:cubicBezTo>
                <a:cubicBezTo>
                  <a:pt x="201561" y="1155869"/>
                  <a:pt x="0" y="1318102"/>
                  <a:pt x="0" y="1318102"/>
                </a:cubicBezTo>
                <a:lnTo>
                  <a:pt x="0" y="1318102"/>
                </a:lnTo>
              </a:path>
            </a:pathLst>
          </a:custGeom>
          <a:noFill/>
          <a:ln w="38100">
            <a:solidFill>
              <a:schemeClr val="tx1"/>
            </a:solidFill>
            <a:prstDash val="sysDash"/>
            <a:extLst>
              <a:ext uri="{C807C97D-BFC1-408E-A445-0C87EB9F89A2}">
                <ask:lineSketchStyleProps xmlns:ask="http://schemas.microsoft.com/office/drawing/2018/sketchyshapes" sd="1128730300">
                  <a:custGeom>
                    <a:avLst/>
                    <a:gdLst>
                      <a:gd name="connsiteX0" fmla="*/ 2979174 w 2979174"/>
                      <a:gd name="connsiteY0" fmla="*/ 418450 h 1318102"/>
                      <a:gd name="connsiteX1" fmla="*/ 2344993 w 2979174"/>
                      <a:gd name="connsiteY1" fmla="*/ 79238 h 1318102"/>
                      <a:gd name="connsiteX2" fmla="*/ 1858296 w 2979174"/>
                      <a:gd name="connsiteY2" fmla="*/ 5496 h 1318102"/>
                      <a:gd name="connsiteX3" fmla="*/ 1474838 w 2979174"/>
                      <a:gd name="connsiteY3" fmla="*/ 20244 h 1318102"/>
                      <a:gd name="connsiteX4" fmla="*/ 1253612 w 2979174"/>
                      <a:gd name="connsiteY4" fmla="*/ 138231 h 1318102"/>
                      <a:gd name="connsiteX5" fmla="*/ 811161 w 2979174"/>
                      <a:gd name="connsiteY5" fmla="*/ 329960 h 1318102"/>
                      <a:gd name="connsiteX6" fmla="*/ 589935 w 2979174"/>
                      <a:gd name="connsiteY6" fmla="*/ 669173 h 1318102"/>
                      <a:gd name="connsiteX7" fmla="*/ 294967 w 2979174"/>
                      <a:gd name="connsiteY7" fmla="*/ 787160 h 1318102"/>
                      <a:gd name="connsiteX8" fmla="*/ 250722 w 2979174"/>
                      <a:gd name="connsiteY8" fmla="*/ 1067379 h 1318102"/>
                      <a:gd name="connsiteX9" fmla="*/ 0 w 2979174"/>
                      <a:gd name="connsiteY9" fmla="*/ 1318102 h 1318102"/>
                      <a:gd name="connsiteX10" fmla="*/ 0 w 2979174"/>
                      <a:gd name="connsiteY10" fmla="*/ 1318102 h 1318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79174" h="1318102">
                        <a:moveTo>
                          <a:pt x="2979174" y="418450"/>
                        </a:moveTo>
                        <a:cubicBezTo>
                          <a:pt x="2755490" y="283257"/>
                          <a:pt x="2531806" y="148064"/>
                          <a:pt x="2344993" y="79238"/>
                        </a:cubicBezTo>
                        <a:cubicBezTo>
                          <a:pt x="2158180" y="10412"/>
                          <a:pt x="2003322" y="15328"/>
                          <a:pt x="1858296" y="5496"/>
                        </a:cubicBezTo>
                        <a:cubicBezTo>
                          <a:pt x="1713270" y="-4336"/>
                          <a:pt x="1575619" y="-1878"/>
                          <a:pt x="1474838" y="20244"/>
                        </a:cubicBezTo>
                        <a:cubicBezTo>
                          <a:pt x="1374057" y="42366"/>
                          <a:pt x="1364225" y="86612"/>
                          <a:pt x="1253612" y="138231"/>
                        </a:cubicBezTo>
                        <a:cubicBezTo>
                          <a:pt x="1142999" y="189850"/>
                          <a:pt x="921774" y="241470"/>
                          <a:pt x="811161" y="329960"/>
                        </a:cubicBezTo>
                        <a:cubicBezTo>
                          <a:pt x="700548" y="418450"/>
                          <a:pt x="675967" y="592973"/>
                          <a:pt x="589935" y="669173"/>
                        </a:cubicBezTo>
                        <a:cubicBezTo>
                          <a:pt x="503903" y="745373"/>
                          <a:pt x="351503" y="720792"/>
                          <a:pt x="294967" y="787160"/>
                        </a:cubicBezTo>
                        <a:cubicBezTo>
                          <a:pt x="238431" y="853528"/>
                          <a:pt x="299883" y="978889"/>
                          <a:pt x="250722" y="1067379"/>
                        </a:cubicBezTo>
                        <a:cubicBezTo>
                          <a:pt x="201561" y="1155869"/>
                          <a:pt x="0" y="1318102"/>
                          <a:pt x="0" y="1318102"/>
                        </a:cubicBezTo>
                        <a:lnTo>
                          <a:pt x="0" y="131810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3" name="Prostoročno: oblika 22">
            <a:extLst>
              <a:ext uri="{FF2B5EF4-FFF2-40B4-BE49-F238E27FC236}">
                <a16:creationId xmlns:a16="http://schemas.microsoft.com/office/drawing/2014/main" id="{45CBEDF3-18EC-4E80-A306-18C9FC10CA00}"/>
              </a:ext>
            </a:extLst>
          </p:cNvPr>
          <p:cNvSpPr/>
          <p:nvPr/>
        </p:nvSpPr>
        <p:spPr>
          <a:xfrm>
            <a:off x="3126658" y="3229897"/>
            <a:ext cx="3038168" cy="664941"/>
          </a:xfrm>
          <a:custGeom>
            <a:avLst/>
            <a:gdLst>
              <a:gd name="connsiteX0" fmla="*/ 3038168 w 3038168"/>
              <a:gd name="connsiteY0" fmla="*/ 0 h 664941"/>
              <a:gd name="connsiteX1" fmla="*/ 2521974 w 3038168"/>
              <a:gd name="connsiteY1" fmla="*/ 486697 h 664941"/>
              <a:gd name="connsiteX2" fmla="*/ 1873045 w 3038168"/>
              <a:gd name="connsiteY2" fmla="*/ 663677 h 664941"/>
              <a:gd name="connsiteX3" fmla="*/ 1238865 w 3038168"/>
              <a:gd name="connsiteY3" fmla="*/ 412955 h 664941"/>
              <a:gd name="connsiteX4" fmla="*/ 560439 w 3038168"/>
              <a:gd name="connsiteY4" fmla="*/ 221226 h 664941"/>
              <a:gd name="connsiteX5" fmla="*/ 0 w 3038168"/>
              <a:gd name="connsiteY5" fmla="*/ 575187 h 66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8168" h="664941" extrusionOk="0">
                <a:moveTo>
                  <a:pt x="3038168" y="0"/>
                </a:moveTo>
                <a:cubicBezTo>
                  <a:pt x="2901093" y="199527"/>
                  <a:pt x="2746799" y="358377"/>
                  <a:pt x="2521974" y="486697"/>
                </a:cubicBezTo>
                <a:cubicBezTo>
                  <a:pt x="2327654" y="592374"/>
                  <a:pt x="2101104" y="719473"/>
                  <a:pt x="1873045" y="663677"/>
                </a:cubicBezTo>
                <a:cubicBezTo>
                  <a:pt x="1691757" y="592214"/>
                  <a:pt x="1499128" y="502294"/>
                  <a:pt x="1238865" y="412955"/>
                </a:cubicBezTo>
                <a:cubicBezTo>
                  <a:pt x="1058561" y="319982"/>
                  <a:pt x="777487" y="157495"/>
                  <a:pt x="560439" y="221226"/>
                </a:cubicBezTo>
                <a:cubicBezTo>
                  <a:pt x="361628" y="215069"/>
                  <a:pt x="212406" y="409403"/>
                  <a:pt x="0" y="575187"/>
                </a:cubicBezTo>
              </a:path>
            </a:pathLst>
          </a:custGeom>
          <a:noFill/>
          <a:ln w="38100">
            <a:solidFill>
              <a:schemeClr val="tx1"/>
            </a:solidFill>
            <a:prstDash val="sysDash"/>
            <a:extLst>
              <a:ext uri="{C807C97D-BFC1-408E-A445-0C87EB9F89A2}">
                <ask:lineSketchStyleProps xmlns:ask="http://schemas.microsoft.com/office/drawing/2018/sketchyshapes" sd="2569572680">
                  <a:custGeom>
                    <a:avLst/>
                    <a:gdLst>
                      <a:gd name="connsiteX0" fmla="*/ 3038168 w 3038168"/>
                      <a:gd name="connsiteY0" fmla="*/ 0 h 664941"/>
                      <a:gd name="connsiteX1" fmla="*/ 2521974 w 3038168"/>
                      <a:gd name="connsiteY1" fmla="*/ 486697 h 664941"/>
                      <a:gd name="connsiteX2" fmla="*/ 1873045 w 3038168"/>
                      <a:gd name="connsiteY2" fmla="*/ 663677 h 664941"/>
                      <a:gd name="connsiteX3" fmla="*/ 1238865 w 3038168"/>
                      <a:gd name="connsiteY3" fmla="*/ 412955 h 664941"/>
                      <a:gd name="connsiteX4" fmla="*/ 560439 w 3038168"/>
                      <a:gd name="connsiteY4" fmla="*/ 221226 h 664941"/>
                      <a:gd name="connsiteX5" fmla="*/ 0 w 3038168"/>
                      <a:gd name="connsiteY5" fmla="*/ 575187 h 66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8168" h="664941">
                        <a:moveTo>
                          <a:pt x="3038168" y="0"/>
                        </a:moveTo>
                        <a:cubicBezTo>
                          <a:pt x="2877164" y="188042"/>
                          <a:pt x="2716161" y="376084"/>
                          <a:pt x="2521974" y="486697"/>
                        </a:cubicBezTo>
                        <a:cubicBezTo>
                          <a:pt x="2327787" y="597310"/>
                          <a:pt x="2086896" y="675967"/>
                          <a:pt x="1873045" y="663677"/>
                        </a:cubicBezTo>
                        <a:cubicBezTo>
                          <a:pt x="1659194" y="651387"/>
                          <a:pt x="1457633" y="486697"/>
                          <a:pt x="1238865" y="412955"/>
                        </a:cubicBezTo>
                        <a:cubicBezTo>
                          <a:pt x="1020097" y="339213"/>
                          <a:pt x="766916" y="194187"/>
                          <a:pt x="560439" y="221226"/>
                        </a:cubicBezTo>
                        <a:cubicBezTo>
                          <a:pt x="353961" y="248265"/>
                          <a:pt x="176980" y="411726"/>
                          <a:pt x="0" y="575187"/>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4" name="Prostoročno: oblika 23">
            <a:extLst>
              <a:ext uri="{FF2B5EF4-FFF2-40B4-BE49-F238E27FC236}">
                <a16:creationId xmlns:a16="http://schemas.microsoft.com/office/drawing/2014/main" id="{2F986BC2-BD0C-40FC-92A1-5CB080451EB9}"/>
              </a:ext>
            </a:extLst>
          </p:cNvPr>
          <p:cNvSpPr/>
          <p:nvPr/>
        </p:nvSpPr>
        <p:spPr>
          <a:xfrm>
            <a:off x="7639665" y="3333135"/>
            <a:ext cx="1887793" cy="1519473"/>
          </a:xfrm>
          <a:custGeom>
            <a:avLst/>
            <a:gdLst>
              <a:gd name="connsiteX0" fmla="*/ 0 w 1887793"/>
              <a:gd name="connsiteY0" fmla="*/ 0 h 1519473"/>
              <a:gd name="connsiteX1" fmla="*/ 250722 w 1887793"/>
              <a:gd name="connsiteY1" fmla="*/ 619433 h 1519473"/>
              <a:gd name="connsiteX2" fmla="*/ 530941 w 1887793"/>
              <a:gd name="connsiteY2" fmla="*/ 943897 h 1519473"/>
              <a:gd name="connsiteX3" fmla="*/ 1342103 w 1887793"/>
              <a:gd name="connsiteY3" fmla="*/ 1474839 h 1519473"/>
              <a:gd name="connsiteX4" fmla="*/ 1887793 w 1887793"/>
              <a:gd name="connsiteY4" fmla="*/ 1489588 h 1519473"/>
              <a:gd name="connsiteX5" fmla="*/ 1887793 w 1887793"/>
              <a:gd name="connsiteY5" fmla="*/ 1489588 h 1519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3" h="1519473" extrusionOk="0">
                <a:moveTo>
                  <a:pt x="0" y="0"/>
                </a:moveTo>
                <a:cubicBezTo>
                  <a:pt x="97465" y="235244"/>
                  <a:pt x="194390" y="437468"/>
                  <a:pt x="250722" y="619433"/>
                </a:cubicBezTo>
                <a:cubicBezTo>
                  <a:pt x="339740" y="774316"/>
                  <a:pt x="345929" y="803000"/>
                  <a:pt x="530941" y="943897"/>
                </a:cubicBezTo>
                <a:cubicBezTo>
                  <a:pt x="687172" y="1094333"/>
                  <a:pt x="1110879" y="1380882"/>
                  <a:pt x="1342103" y="1474839"/>
                </a:cubicBezTo>
                <a:cubicBezTo>
                  <a:pt x="1568245" y="1565787"/>
                  <a:pt x="1887792" y="1489587"/>
                  <a:pt x="1887793" y="1489588"/>
                </a:cubicBezTo>
                <a:lnTo>
                  <a:pt x="1887793" y="1489588"/>
                </a:lnTo>
              </a:path>
            </a:pathLst>
          </a:custGeom>
          <a:noFill/>
          <a:ln w="38100">
            <a:solidFill>
              <a:schemeClr val="tx1"/>
            </a:solidFill>
            <a:prstDash val="sysDash"/>
            <a:extLst>
              <a:ext uri="{C807C97D-BFC1-408E-A445-0C87EB9F89A2}">
                <ask:lineSketchStyleProps xmlns:ask="http://schemas.microsoft.com/office/drawing/2018/sketchyshapes" sd="113432702">
                  <a:custGeom>
                    <a:avLst/>
                    <a:gdLst>
                      <a:gd name="connsiteX0" fmla="*/ 0 w 1887793"/>
                      <a:gd name="connsiteY0" fmla="*/ 0 h 1519473"/>
                      <a:gd name="connsiteX1" fmla="*/ 250722 w 1887793"/>
                      <a:gd name="connsiteY1" fmla="*/ 619433 h 1519473"/>
                      <a:gd name="connsiteX2" fmla="*/ 530941 w 1887793"/>
                      <a:gd name="connsiteY2" fmla="*/ 943897 h 1519473"/>
                      <a:gd name="connsiteX3" fmla="*/ 1342103 w 1887793"/>
                      <a:gd name="connsiteY3" fmla="*/ 1474839 h 1519473"/>
                      <a:gd name="connsiteX4" fmla="*/ 1887793 w 1887793"/>
                      <a:gd name="connsiteY4" fmla="*/ 1489588 h 1519473"/>
                      <a:gd name="connsiteX5" fmla="*/ 1887793 w 1887793"/>
                      <a:gd name="connsiteY5" fmla="*/ 1489588 h 1519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7793" h="1519473">
                        <a:moveTo>
                          <a:pt x="0" y="0"/>
                        </a:moveTo>
                        <a:cubicBezTo>
                          <a:pt x="81116" y="231058"/>
                          <a:pt x="162232" y="462117"/>
                          <a:pt x="250722" y="619433"/>
                        </a:cubicBezTo>
                        <a:cubicBezTo>
                          <a:pt x="339212" y="776749"/>
                          <a:pt x="349044" y="801329"/>
                          <a:pt x="530941" y="943897"/>
                        </a:cubicBezTo>
                        <a:cubicBezTo>
                          <a:pt x="712838" y="1086465"/>
                          <a:pt x="1115961" y="1383891"/>
                          <a:pt x="1342103" y="1474839"/>
                        </a:cubicBezTo>
                        <a:cubicBezTo>
                          <a:pt x="1568245" y="1565787"/>
                          <a:pt x="1887793" y="1489588"/>
                          <a:pt x="1887793" y="1489588"/>
                        </a:cubicBezTo>
                        <a:lnTo>
                          <a:pt x="1887793" y="1489588"/>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7" name="PoljeZBesedilom 26">
            <a:extLst>
              <a:ext uri="{FF2B5EF4-FFF2-40B4-BE49-F238E27FC236}">
                <a16:creationId xmlns:a16="http://schemas.microsoft.com/office/drawing/2014/main" id="{3F17FCFD-E175-49CB-A538-3058A2262E3C}"/>
              </a:ext>
            </a:extLst>
          </p:cNvPr>
          <p:cNvSpPr txBox="1"/>
          <p:nvPr/>
        </p:nvSpPr>
        <p:spPr>
          <a:xfrm>
            <a:off x="9463942" y="4432678"/>
            <a:ext cx="1919115" cy="830997"/>
          </a:xfrm>
          <a:prstGeom prst="rect">
            <a:avLst/>
          </a:prstGeom>
          <a:noFill/>
        </p:spPr>
        <p:txBody>
          <a:bodyPr wrap="none" rtlCol="0">
            <a:spAutoFit/>
          </a:bodyPr>
          <a:lstStyle/>
          <a:p>
            <a:r>
              <a:rPr lang="sl-SI" sz="2400" b="1" dirty="0" err="1">
                <a:latin typeface="Century Gothic" panose="020B0502020202020204" pitchFamily="34" charset="0"/>
              </a:rPr>
              <a:t>Colorful</a:t>
            </a:r>
            <a:r>
              <a:rPr lang="sl-SI" sz="2400" b="1" dirty="0">
                <a:latin typeface="Century Gothic" panose="020B0502020202020204" pitchFamily="34" charset="0"/>
              </a:rPr>
              <a:t> </a:t>
            </a:r>
          </a:p>
          <a:p>
            <a:r>
              <a:rPr lang="sl-SI" sz="2400" b="1" dirty="0" err="1">
                <a:latin typeface="Century Gothic" panose="020B0502020202020204" pitchFamily="34" charset="0"/>
              </a:rPr>
              <a:t>embroidery</a:t>
            </a:r>
            <a:endParaRPr lang="sl-SI" sz="2400" b="1" dirty="0">
              <a:latin typeface="Century Gothic" panose="020B0502020202020204" pitchFamily="34" charset="0"/>
            </a:endParaRPr>
          </a:p>
        </p:txBody>
      </p:sp>
      <p:sp>
        <p:nvSpPr>
          <p:cNvPr id="30" name="PoljeZBesedilom 29">
            <a:extLst>
              <a:ext uri="{FF2B5EF4-FFF2-40B4-BE49-F238E27FC236}">
                <a16:creationId xmlns:a16="http://schemas.microsoft.com/office/drawing/2014/main" id="{18D0BCAA-8AED-4A6E-A52E-61E1FAD3CAE2}"/>
              </a:ext>
            </a:extLst>
          </p:cNvPr>
          <p:cNvSpPr txBox="1"/>
          <p:nvPr/>
        </p:nvSpPr>
        <p:spPr>
          <a:xfrm>
            <a:off x="7629563" y="-8598"/>
            <a:ext cx="655949" cy="923330"/>
          </a:xfrm>
          <a:prstGeom prst="rect">
            <a:avLst/>
          </a:prstGeom>
          <a:noFill/>
        </p:spPr>
        <p:txBody>
          <a:bodyPr wrap="none" rtlCol="0">
            <a:spAutoFit/>
          </a:bodyPr>
          <a:lstStyle/>
          <a:p>
            <a:r>
              <a:rPr lang="sl-SI" sz="5400" b="1" dirty="0">
                <a:latin typeface="Century Gothic" panose="020B0502020202020204" pitchFamily="34" charset="0"/>
              </a:rPr>
              <a:t>H</a:t>
            </a:r>
          </a:p>
        </p:txBody>
      </p:sp>
      <p:sp>
        <p:nvSpPr>
          <p:cNvPr id="31" name="PoljeZBesedilom 30">
            <a:extLst>
              <a:ext uri="{FF2B5EF4-FFF2-40B4-BE49-F238E27FC236}">
                <a16:creationId xmlns:a16="http://schemas.microsoft.com/office/drawing/2014/main" id="{D90C07EF-70B3-4BFD-9D32-2A4A3B6EA28A}"/>
              </a:ext>
            </a:extLst>
          </p:cNvPr>
          <p:cNvSpPr txBox="1"/>
          <p:nvPr/>
        </p:nvSpPr>
        <p:spPr>
          <a:xfrm>
            <a:off x="8206552" y="-8598"/>
            <a:ext cx="697627" cy="923330"/>
          </a:xfrm>
          <a:prstGeom prst="rect">
            <a:avLst/>
          </a:prstGeom>
          <a:noFill/>
        </p:spPr>
        <p:txBody>
          <a:bodyPr wrap="none" rtlCol="0">
            <a:spAutoFit/>
          </a:bodyPr>
          <a:lstStyle/>
          <a:p>
            <a:r>
              <a:rPr lang="sl-SI" sz="5400" b="1" dirty="0">
                <a:latin typeface="Century Gothic" panose="020B0502020202020204" pitchFamily="34" charset="0"/>
              </a:rPr>
              <a:t>A</a:t>
            </a:r>
          </a:p>
        </p:txBody>
      </p:sp>
      <p:sp>
        <p:nvSpPr>
          <p:cNvPr id="32" name="PoljeZBesedilom 31">
            <a:extLst>
              <a:ext uri="{FF2B5EF4-FFF2-40B4-BE49-F238E27FC236}">
                <a16:creationId xmlns:a16="http://schemas.microsoft.com/office/drawing/2014/main" id="{C07A8191-9FF9-456E-9CB7-33F31A55205F}"/>
              </a:ext>
            </a:extLst>
          </p:cNvPr>
          <p:cNvSpPr txBox="1"/>
          <p:nvPr/>
        </p:nvSpPr>
        <p:spPr>
          <a:xfrm>
            <a:off x="8861646" y="28657"/>
            <a:ext cx="697627" cy="923330"/>
          </a:xfrm>
          <a:prstGeom prst="rect">
            <a:avLst/>
          </a:prstGeom>
          <a:noFill/>
        </p:spPr>
        <p:txBody>
          <a:bodyPr wrap="none" rtlCol="0">
            <a:spAutoFit/>
          </a:bodyPr>
          <a:lstStyle/>
          <a:p>
            <a:r>
              <a:rPr lang="sl-SI" sz="5400" b="1" dirty="0">
                <a:latin typeface="Century Gothic" panose="020B0502020202020204" pitchFamily="34" charset="0"/>
              </a:rPr>
              <a:t>N</a:t>
            </a:r>
          </a:p>
        </p:txBody>
      </p:sp>
      <p:sp>
        <p:nvSpPr>
          <p:cNvPr id="33" name="PoljeZBesedilom 32">
            <a:extLst>
              <a:ext uri="{FF2B5EF4-FFF2-40B4-BE49-F238E27FC236}">
                <a16:creationId xmlns:a16="http://schemas.microsoft.com/office/drawing/2014/main" id="{EEAF7E69-DF8B-447D-9BC1-4B12258EDFC1}"/>
              </a:ext>
            </a:extLst>
          </p:cNvPr>
          <p:cNvSpPr txBox="1"/>
          <p:nvPr/>
        </p:nvSpPr>
        <p:spPr>
          <a:xfrm>
            <a:off x="9509887" y="20059"/>
            <a:ext cx="516488" cy="923330"/>
          </a:xfrm>
          <a:prstGeom prst="rect">
            <a:avLst/>
          </a:prstGeom>
          <a:noFill/>
        </p:spPr>
        <p:txBody>
          <a:bodyPr wrap="none" rtlCol="0">
            <a:spAutoFit/>
          </a:bodyPr>
          <a:lstStyle/>
          <a:p>
            <a:r>
              <a:rPr lang="sl-SI" sz="5400" b="1" dirty="0">
                <a:latin typeface="Century Gothic" panose="020B0502020202020204" pitchFamily="34" charset="0"/>
              </a:rPr>
              <a:t>F</a:t>
            </a:r>
          </a:p>
        </p:txBody>
      </p:sp>
      <p:sp>
        <p:nvSpPr>
          <p:cNvPr id="34" name="PoljeZBesedilom 33">
            <a:extLst>
              <a:ext uri="{FF2B5EF4-FFF2-40B4-BE49-F238E27FC236}">
                <a16:creationId xmlns:a16="http://schemas.microsoft.com/office/drawing/2014/main" id="{B2CF5FC4-076D-4544-936A-95DBFFDFD00A}"/>
              </a:ext>
            </a:extLst>
          </p:cNvPr>
          <p:cNvSpPr txBox="1"/>
          <p:nvPr/>
        </p:nvSpPr>
        <p:spPr>
          <a:xfrm>
            <a:off x="9982001" y="43983"/>
            <a:ext cx="628698" cy="923330"/>
          </a:xfrm>
          <a:prstGeom prst="rect">
            <a:avLst/>
          </a:prstGeom>
          <a:noFill/>
        </p:spPr>
        <p:txBody>
          <a:bodyPr wrap="none" rtlCol="0">
            <a:spAutoFit/>
          </a:bodyPr>
          <a:lstStyle/>
          <a:p>
            <a:r>
              <a:rPr lang="sl-SI" sz="5400" b="1" dirty="0">
                <a:latin typeface="Century Gothic" panose="020B0502020202020204" pitchFamily="34" charset="0"/>
              </a:rPr>
              <a:t>U</a:t>
            </a:r>
          </a:p>
        </p:txBody>
      </p:sp>
      <p:sp>
        <p:nvSpPr>
          <p:cNvPr id="25" name="PoljeZBesedilom 24">
            <a:extLst>
              <a:ext uri="{FF2B5EF4-FFF2-40B4-BE49-F238E27FC236}">
                <a16:creationId xmlns:a16="http://schemas.microsoft.com/office/drawing/2014/main" id="{F1C656B9-6616-4A71-9C4E-40F2271C20E6}"/>
              </a:ext>
            </a:extLst>
          </p:cNvPr>
          <p:cNvSpPr txBox="1"/>
          <p:nvPr/>
        </p:nvSpPr>
        <p:spPr>
          <a:xfrm>
            <a:off x="941729" y="4677092"/>
            <a:ext cx="2795435"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1028" name="Picture 4" descr="Free Piece Of Tape Transparent, Download Free Piece Of Tape Transparent png  images, Free ClipArts on Clipart Library">
            <a:extLst>
              <a:ext uri="{FF2B5EF4-FFF2-40B4-BE49-F238E27FC236}">
                <a16:creationId xmlns:a16="http://schemas.microsoft.com/office/drawing/2014/main" id="{32D388ED-9C53-416C-AC55-9F9F89540300}"/>
              </a:ext>
            </a:extLst>
          </p:cNvPr>
          <p:cNvPicPr>
            <a:picLocks noChangeAspect="1" noChangeArrowheads="1"/>
          </p:cNvPicPr>
          <p:nvPr/>
        </p:nvPicPr>
        <p:blipFill>
          <a:blip r:embed="rId5">
            <a:clrChange>
              <a:clrFrom>
                <a:srgbClr val="FFFFFF"/>
              </a:clrFrom>
              <a:clrTo>
                <a:srgbClr val="FFFFFF">
                  <a:alpha val="0"/>
                </a:srgbClr>
              </a:clrTo>
            </a:clrChange>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045616" y="4405369"/>
            <a:ext cx="1262531" cy="116001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4" descr="Free Piece Of Tape Transparent, Download Free Piece Of Tape Transparent png  images, Free ClipArts on Clipart Library">
            <a:extLst>
              <a:ext uri="{FF2B5EF4-FFF2-40B4-BE49-F238E27FC236}">
                <a16:creationId xmlns:a16="http://schemas.microsoft.com/office/drawing/2014/main" id="{253032AE-F5BD-4122-A8C5-4CC707199F61}"/>
              </a:ext>
            </a:extLst>
          </p:cNvPr>
          <p:cNvPicPr>
            <a:picLocks noChangeAspect="1" noChangeArrowheads="1"/>
          </p:cNvPicPr>
          <p:nvPr/>
        </p:nvPicPr>
        <p:blipFill>
          <a:blip r:embed="rId5">
            <a:clrChange>
              <a:clrFrom>
                <a:srgbClr val="FFFFFF"/>
              </a:clrFrom>
              <a:clrTo>
                <a:srgbClr val="FFFFFF">
                  <a:alpha val="0"/>
                </a:srgbClr>
              </a:clrTo>
            </a:clrChange>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4893" y="5707073"/>
            <a:ext cx="1262531" cy="1160018"/>
          </a:xfrm>
          <a:prstGeom prst="rect">
            <a:avLst/>
          </a:prstGeom>
          <a:noFill/>
          <a:extLst>
            <a:ext uri="{909E8E84-426E-40DD-AFC4-6F175D3DCCD1}">
              <a14:hiddenFill xmlns:a14="http://schemas.microsoft.com/office/drawing/2010/main">
                <a:solidFill>
                  <a:srgbClr val="FFFFFF"/>
                </a:solidFill>
              </a14:hiddenFill>
            </a:ext>
          </a:extLst>
        </p:spPr>
      </p:pic>
      <p:sp>
        <p:nvSpPr>
          <p:cNvPr id="29" name="PoljeZBesedilom 28">
            <a:extLst>
              <a:ext uri="{FF2B5EF4-FFF2-40B4-BE49-F238E27FC236}">
                <a16:creationId xmlns:a16="http://schemas.microsoft.com/office/drawing/2014/main" id="{558CA2AF-D1E4-437D-BDD5-02D903EFE65E}"/>
              </a:ext>
            </a:extLst>
          </p:cNvPr>
          <p:cNvSpPr txBox="1"/>
          <p:nvPr/>
        </p:nvSpPr>
        <p:spPr>
          <a:xfrm>
            <a:off x="595981" y="5066985"/>
            <a:ext cx="2795435" cy="1384995"/>
          </a:xfrm>
          <a:prstGeom prst="rect">
            <a:avLst/>
          </a:prstGeom>
          <a:noFill/>
        </p:spPr>
        <p:txBody>
          <a:bodyPr wrap="square" rtlCol="0">
            <a:spAutoFit/>
          </a:bodyPr>
          <a:lstStyle/>
          <a:p>
            <a:pPr algn="ctr"/>
            <a:r>
              <a:rPr lang="en-US" sz="1400" dirty="0">
                <a:latin typeface="Century Gothic" panose="020B0502020202020204" pitchFamily="34" charset="0"/>
              </a:rPr>
              <a:t>Traditional Chinese clothing was the outcome of people's aesthetic tastes and social customs. It varied historically, regionally, and through the social hierarchy.</a:t>
            </a:r>
            <a:endParaRPr lang="sl-SI" sz="1600" b="1" dirty="0">
              <a:latin typeface="Century Gothic" panose="020B0502020202020204" pitchFamily="34" charset="0"/>
            </a:endParaRPr>
          </a:p>
        </p:txBody>
      </p:sp>
    </p:spTree>
    <p:extLst>
      <p:ext uri="{BB962C8B-B14F-4D97-AF65-F5344CB8AC3E}">
        <p14:creationId xmlns:p14="http://schemas.microsoft.com/office/powerpoint/2010/main" val="4610651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C2ECB79C-CAE3-4549-B18F-9FF2B2913514}"/>
              </a:ext>
            </a:extLst>
          </p:cNvPr>
          <p:cNvSpPr/>
          <p:nvPr/>
        </p:nvSpPr>
        <p:spPr>
          <a:xfrm>
            <a:off x="-852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 name="Naslov 1">
            <a:extLst>
              <a:ext uri="{FF2B5EF4-FFF2-40B4-BE49-F238E27FC236}">
                <a16:creationId xmlns:a16="http://schemas.microsoft.com/office/drawing/2014/main" id="{E5228211-C302-4244-B7A5-CE9C3A033878}"/>
              </a:ext>
            </a:extLst>
          </p:cNvPr>
          <p:cNvSpPr>
            <a:spLocks noGrp="1"/>
          </p:cNvSpPr>
          <p:nvPr>
            <p:ph type="title"/>
          </p:nvPr>
        </p:nvSpPr>
        <p:spPr>
          <a:xfrm>
            <a:off x="1010529" y="203640"/>
            <a:ext cx="10515600" cy="1325563"/>
          </a:xfrm>
        </p:spPr>
        <p:txBody>
          <a:bodyPr>
            <a:normAutofit fontScale="90000"/>
          </a:bodyPr>
          <a:lstStyle/>
          <a:p>
            <a:r>
              <a:rPr lang="sl-SI" altLang="ja-JP" b="1" dirty="0">
                <a:latin typeface="Century Gothic" panose="020B0502020202020204" pitchFamily="34" charset="0"/>
              </a:rPr>
              <a:t> </a:t>
            </a:r>
            <a:r>
              <a:rPr lang="sl-SI" altLang="ja-JP" sz="6000" b="1" dirty="0" err="1">
                <a:latin typeface="Ink Free" panose="03080402000500000000" pitchFamily="66" charset="0"/>
              </a:rPr>
              <a:t>Clothing</a:t>
            </a:r>
            <a:br>
              <a:rPr lang="sl-SI" sz="6000" dirty="0">
                <a:latin typeface="Century Gothic" panose="020B0502020202020204" pitchFamily="34" charset="0"/>
              </a:rPr>
            </a:br>
            <a:endParaRPr lang="sl-SI" dirty="0">
              <a:latin typeface="Century Gothic" panose="020B0502020202020204" pitchFamily="34" charset="0"/>
            </a:endParaRPr>
          </a:p>
        </p:txBody>
      </p:sp>
      <p:sp>
        <p:nvSpPr>
          <p:cNvPr id="6" name="PoljeZBesedilom 5">
            <a:extLst>
              <a:ext uri="{FF2B5EF4-FFF2-40B4-BE49-F238E27FC236}">
                <a16:creationId xmlns:a16="http://schemas.microsoft.com/office/drawing/2014/main" id="{B3BCE2C3-1F94-45FE-8DF7-F3E8AEEC9526}"/>
              </a:ext>
            </a:extLst>
          </p:cNvPr>
          <p:cNvSpPr txBox="1"/>
          <p:nvPr/>
        </p:nvSpPr>
        <p:spPr>
          <a:xfrm>
            <a:off x="344658" y="203640"/>
            <a:ext cx="748923" cy="769441"/>
          </a:xfrm>
          <a:prstGeom prst="rect">
            <a:avLst/>
          </a:prstGeom>
          <a:noFill/>
        </p:spPr>
        <p:txBody>
          <a:bodyPr wrap="none" rtlCol="0">
            <a:spAutoFit/>
          </a:bodyPr>
          <a:lstStyle/>
          <a:p>
            <a:r>
              <a:rPr lang="ja-JP" altLang="en-US" sz="4400" b="1" dirty="0">
                <a:latin typeface="Century Gothic" panose="020B0502020202020204" pitchFamily="34" charset="0"/>
              </a:rPr>
              <a:t>比</a:t>
            </a:r>
            <a:endParaRPr lang="sl-SI" sz="6000" dirty="0">
              <a:latin typeface="Century Gothic" panose="020B0502020202020204" pitchFamily="34" charset="0"/>
            </a:endParaRPr>
          </a:p>
        </p:txBody>
      </p:sp>
      <p:pic>
        <p:nvPicPr>
          <p:cNvPr id="8" name="Slika 7">
            <a:extLst>
              <a:ext uri="{FF2B5EF4-FFF2-40B4-BE49-F238E27FC236}">
                <a16:creationId xmlns:a16="http://schemas.microsoft.com/office/drawing/2014/main" id="{869001A4-5C52-43E4-A63A-50CCDDD7C7E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10811823" y="5508287"/>
            <a:ext cx="8028223" cy="8028223"/>
          </a:xfrm>
          <a:prstGeom prst="rect">
            <a:avLst/>
          </a:prstGeom>
        </p:spPr>
      </p:pic>
      <p:pic>
        <p:nvPicPr>
          <p:cNvPr id="2052" name="Picture 4" descr="Math Clip Art - Maths Clipart With Transparent Backgrounds Transparent PNG  - 542x542 - Free Download on NicePNG">
            <a:extLst>
              <a:ext uri="{FF2B5EF4-FFF2-40B4-BE49-F238E27FC236}">
                <a16:creationId xmlns:a16="http://schemas.microsoft.com/office/drawing/2014/main" id="{F24DFB81-7357-4060-AE25-D0BB8A89A6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1774" y="2932331"/>
            <a:ext cx="3560490" cy="3560490"/>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49" name="Pravokotnik: zaokroženi diagonalni vogali 48">
            <a:extLst>
              <a:ext uri="{FF2B5EF4-FFF2-40B4-BE49-F238E27FC236}">
                <a16:creationId xmlns:a16="http://schemas.microsoft.com/office/drawing/2014/main" id="{29593C61-E845-46A1-AEBB-CF1385C7A637}"/>
              </a:ext>
            </a:extLst>
          </p:cNvPr>
          <p:cNvSpPr/>
          <p:nvPr/>
        </p:nvSpPr>
        <p:spPr>
          <a:xfrm>
            <a:off x="223867" y="1138892"/>
            <a:ext cx="2151474" cy="496964"/>
          </a:xfrm>
          <a:custGeom>
            <a:avLst/>
            <a:gdLst>
              <a:gd name="connsiteX0" fmla="*/ 82829 w 2151474"/>
              <a:gd name="connsiteY0" fmla="*/ 0 h 496964"/>
              <a:gd name="connsiteX1" fmla="*/ 510381 w 2151474"/>
              <a:gd name="connsiteY1" fmla="*/ 0 h 496964"/>
              <a:gd name="connsiteX2" fmla="*/ 976802 w 2151474"/>
              <a:gd name="connsiteY2" fmla="*/ 0 h 496964"/>
              <a:gd name="connsiteX3" fmla="*/ 1423789 w 2151474"/>
              <a:gd name="connsiteY3" fmla="*/ 0 h 496964"/>
              <a:gd name="connsiteX4" fmla="*/ 2026249 w 2151474"/>
              <a:gd name="connsiteY4" fmla="*/ 0 h 496964"/>
              <a:gd name="connsiteX5" fmla="*/ 2151474 w 2151474"/>
              <a:gd name="connsiteY5" fmla="*/ 125225 h 496964"/>
              <a:gd name="connsiteX6" fmla="*/ 2151474 w 2151474"/>
              <a:gd name="connsiteY6" fmla="*/ 414135 h 496964"/>
              <a:gd name="connsiteX7" fmla="*/ 2068645 w 2151474"/>
              <a:gd name="connsiteY7" fmla="*/ 496964 h 496964"/>
              <a:gd name="connsiteX8" fmla="*/ 1563356 w 2151474"/>
              <a:gd name="connsiteY8" fmla="*/ 496964 h 496964"/>
              <a:gd name="connsiteX9" fmla="*/ 1038632 w 2151474"/>
              <a:gd name="connsiteY9" fmla="*/ 496964 h 496964"/>
              <a:gd name="connsiteX10" fmla="*/ 125225 w 2151474"/>
              <a:gd name="connsiteY10" fmla="*/ 496964 h 496964"/>
              <a:gd name="connsiteX11" fmla="*/ 0 w 2151474"/>
              <a:gd name="connsiteY11" fmla="*/ 371739 h 496964"/>
              <a:gd name="connsiteX12" fmla="*/ 0 w 2151474"/>
              <a:gd name="connsiteY12" fmla="*/ 82829 h 496964"/>
              <a:gd name="connsiteX13" fmla="*/ 82829 w 2151474"/>
              <a:gd name="connsiteY13"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1474" h="496964" fill="none" extrusionOk="0">
                <a:moveTo>
                  <a:pt x="82829" y="0"/>
                </a:moveTo>
                <a:cubicBezTo>
                  <a:pt x="218285" y="-33717"/>
                  <a:pt x="355846" y="5660"/>
                  <a:pt x="510381" y="0"/>
                </a:cubicBezTo>
                <a:cubicBezTo>
                  <a:pt x="664916" y="-5660"/>
                  <a:pt x="801453" y="39531"/>
                  <a:pt x="976802" y="0"/>
                </a:cubicBezTo>
                <a:cubicBezTo>
                  <a:pt x="1152151" y="-39531"/>
                  <a:pt x="1302861" y="52255"/>
                  <a:pt x="1423789" y="0"/>
                </a:cubicBezTo>
                <a:cubicBezTo>
                  <a:pt x="1544717" y="-52255"/>
                  <a:pt x="1862978" y="38118"/>
                  <a:pt x="2026249" y="0"/>
                </a:cubicBezTo>
                <a:cubicBezTo>
                  <a:pt x="2099048" y="-2153"/>
                  <a:pt x="2147602" y="65478"/>
                  <a:pt x="2151474" y="125225"/>
                </a:cubicBezTo>
                <a:cubicBezTo>
                  <a:pt x="2166994" y="212090"/>
                  <a:pt x="2125682" y="313159"/>
                  <a:pt x="2151474" y="414135"/>
                </a:cubicBezTo>
                <a:cubicBezTo>
                  <a:pt x="2152048" y="453850"/>
                  <a:pt x="2125260" y="493831"/>
                  <a:pt x="2068645" y="496964"/>
                </a:cubicBezTo>
                <a:cubicBezTo>
                  <a:pt x="1905564" y="544614"/>
                  <a:pt x="1744826" y="485395"/>
                  <a:pt x="1563356" y="496964"/>
                </a:cubicBezTo>
                <a:cubicBezTo>
                  <a:pt x="1381886" y="508533"/>
                  <a:pt x="1281030" y="456505"/>
                  <a:pt x="1038632" y="496964"/>
                </a:cubicBezTo>
                <a:cubicBezTo>
                  <a:pt x="796234" y="537423"/>
                  <a:pt x="535065" y="432803"/>
                  <a:pt x="125225" y="496964"/>
                </a:cubicBezTo>
                <a:cubicBezTo>
                  <a:pt x="41476" y="510754"/>
                  <a:pt x="4588" y="422734"/>
                  <a:pt x="0" y="371739"/>
                </a:cubicBezTo>
                <a:cubicBezTo>
                  <a:pt x="-20032" y="237310"/>
                  <a:pt x="33406" y="145731"/>
                  <a:pt x="0" y="82829"/>
                </a:cubicBezTo>
                <a:cubicBezTo>
                  <a:pt x="11683" y="35442"/>
                  <a:pt x="36778" y="9064"/>
                  <a:pt x="82829" y="0"/>
                </a:cubicBezTo>
                <a:close/>
              </a:path>
              <a:path w="2151474" h="496964" stroke="0" extrusionOk="0">
                <a:moveTo>
                  <a:pt x="82829" y="0"/>
                </a:moveTo>
                <a:cubicBezTo>
                  <a:pt x="229175" y="-570"/>
                  <a:pt x="451359" y="45221"/>
                  <a:pt x="568684" y="0"/>
                </a:cubicBezTo>
                <a:cubicBezTo>
                  <a:pt x="686009" y="-45221"/>
                  <a:pt x="837890" y="33481"/>
                  <a:pt x="1093407" y="0"/>
                </a:cubicBezTo>
                <a:cubicBezTo>
                  <a:pt x="1348924" y="-33481"/>
                  <a:pt x="1381606" y="50666"/>
                  <a:pt x="1520960" y="0"/>
                </a:cubicBezTo>
                <a:cubicBezTo>
                  <a:pt x="1660314" y="-50666"/>
                  <a:pt x="1918499" y="26955"/>
                  <a:pt x="2026249" y="0"/>
                </a:cubicBezTo>
                <a:cubicBezTo>
                  <a:pt x="2110420" y="-11169"/>
                  <a:pt x="2152973" y="50600"/>
                  <a:pt x="2151474" y="125225"/>
                </a:cubicBezTo>
                <a:cubicBezTo>
                  <a:pt x="2168171" y="234097"/>
                  <a:pt x="2144733" y="277334"/>
                  <a:pt x="2151474" y="414135"/>
                </a:cubicBezTo>
                <a:cubicBezTo>
                  <a:pt x="2150132" y="467121"/>
                  <a:pt x="2125420" y="493527"/>
                  <a:pt x="2068645" y="496964"/>
                </a:cubicBezTo>
                <a:cubicBezTo>
                  <a:pt x="1907294" y="527758"/>
                  <a:pt x="1732397" y="466209"/>
                  <a:pt x="1602224" y="496964"/>
                </a:cubicBezTo>
                <a:cubicBezTo>
                  <a:pt x="1472051" y="527719"/>
                  <a:pt x="1264172" y="448493"/>
                  <a:pt x="1174672" y="496964"/>
                </a:cubicBezTo>
                <a:cubicBezTo>
                  <a:pt x="1085172" y="545435"/>
                  <a:pt x="867683" y="463985"/>
                  <a:pt x="669383" y="496964"/>
                </a:cubicBezTo>
                <a:cubicBezTo>
                  <a:pt x="471083" y="529943"/>
                  <a:pt x="260954" y="488632"/>
                  <a:pt x="125225" y="496964"/>
                </a:cubicBezTo>
                <a:cubicBezTo>
                  <a:pt x="59283" y="492690"/>
                  <a:pt x="8" y="435749"/>
                  <a:pt x="0" y="371739"/>
                </a:cubicBezTo>
                <a:cubicBezTo>
                  <a:pt x="-31628" y="281718"/>
                  <a:pt x="17972" y="214121"/>
                  <a:pt x="0" y="82829"/>
                </a:cubicBezTo>
                <a:cubicBezTo>
                  <a:pt x="-8062" y="45990"/>
                  <a:pt x="43243" y="601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 name="Enakokraki trikotnik 2">
            <a:extLst>
              <a:ext uri="{FF2B5EF4-FFF2-40B4-BE49-F238E27FC236}">
                <a16:creationId xmlns:a16="http://schemas.microsoft.com/office/drawing/2014/main" id="{FDFF6500-748B-47C7-AE9A-815B1F9E813E}"/>
              </a:ext>
            </a:extLst>
          </p:cNvPr>
          <p:cNvSpPr/>
          <p:nvPr/>
        </p:nvSpPr>
        <p:spPr>
          <a:xfrm rot="9766227">
            <a:off x="2521239" y="3560885"/>
            <a:ext cx="541877" cy="1049486"/>
          </a:xfrm>
          <a:prstGeom prst="triangle">
            <a:avLst>
              <a:gd name="adj" fmla="val 59033"/>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Tetiva na krogu 8">
            <a:extLst>
              <a:ext uri="{FF2B5EF4-FFF2-40B4-BE49-F238E27FC236}">
                <a16:creationId xmlns:a16="http://schemas.microsoft.com/office/drawing/2014/main" id="{09FDC2C6-BAC8-41D6-8F86-3FF881F77254}"/>
              </a:ext>
            </a:extLst>
          </p:cNvPr>
          <p:cNvSpPr/>
          <p:nvPr/>
        </p:nvSpPr>
        <p:spPr>
          <a:xfrm rot="8387645">
            <a:off x="1918751" y="3191186"/>
            <a:ext cx="1131310" cy="898398"/>
          </a:xfrm>
          <a:prstGeom prst="chord">
            <a:avLst>
              <a:gd name="adj1" fmla="val 3863434"/>
              <a:gd name="adj2" fmla="val 9863458"/>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2" name="PoljeZBesedilom 11">
            <a:extLst>
              <a:ext uri="{FF2B5EF4-FFF2-40B4-BE49-F238E27FC236}">
                <a16:creationId xmlns:a16="http://schemas.microsoft.com/office/drawing/2014/main" id="{5EB5B781-9EEE-455A-A85C-F4F8522E64DD}"/>
              </a:ext>
            </a:extLst>
          </p:cNvPr>
          <p:cNvSpPr txBox="1"/>
          <p:nvPr/>
        </p:nvSpPr>
        <p:spPr>
          <a:xfrm>
            <a:off x="344658" y="1144912"/>
            <a:ext cx="1747594" cy="461665"/>
          </a:xfrm>
          <a:prstGeom prst="rect">
            <a:avLst/>
          </a:prstGeom>
          <a:noFill/>
        </p:spPr>
        <p:txBody>
          <a:bodyPr wrap="none" rtlCol="0">
            <a:spAutoFit/>
          </a:bodyPr>
          <a:lstStyle/>
          <a:p>
            <a:r>
              <a:rPr lang="sl-SI" sz="2400" b="1" dirty="0">
                <a:latin typeface="Century Gothic" panose="020B0502020202020204" pitchFamily="34" charset="0"/>
              </a:rPr>
              <a:t>a) COLOR:</a:t>
            </a:r>
          </a:p>
        </p:txBody>
      </p:sp>
      <p:sp>
        <p:nvSpPr>
          <p:cNvPr id="10" name="Enakokraki trikotnik 9">
            <a:extLst>
              <a:ext uri="{FF2B5EF4-FFF2-40B4-BE49-F238E27FC236}">
                <a16:creationId xmlns:a16="http://schemas.microsoft.com/office/drawing/2014/main" id="{B998A829-6A8A-435C-AC23-949C450F7FD3}"/>
              </a:ext>
            </a:extLst>
          </p:cNvPr>
          <p:cNvSpPr/>
          <p:nvPr/>
        </p:nvSpPr>
        <p:spPr>
          <a:xfrm rot="9952623">
            <a:off x="2831517" y="3649291"/>
            <a:ext cx="73711" cy="146760"/>
          </a:xfrm>
          <a:prstGeom prst="triangl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9" name="PoljeZBesedilom 18">
            <a:extLst>
              <a:ext uri="{FF2B5EF4-FFF2-40B4-BE49-F238E27FC236}">
                <a16:creationId xmlns:a16="http://schemas.microsoft.com/office/drawing/2014/main" id="{191ECF01-26F9-4741-AC9B-EF1999CE40CF}"/>
              </a:ext>
            </a:extLst>
          </p:cNvPr>
          <p:cNvSpPr txBox="1"/>
          <p:nvPr/>
        </p:nvSpPr>
        <p:spPr>
          <a:xfrm>
            <a:off x="4052558" y="2134646"/>
            <a:ext cx="1770744" cy="830997"/>
          </a:xfrm>
          <a:prstGeom prst="rect">
            <a:avLst/>
          </a:prstGeom>
          <a:noFill/>
        </p:spPr>
        <p:txBody>
          <a:bodyPr wrap="square" rtlCol="0">
            <a:spAutoFit/>
          </a:bodyPr>
          <a:lstStyle/>
          <a:p>
            <a:pPr algn="ctr"/>
            <a:r>
              <a:rPr lang="en-US" sz="1600" dirty="0">
                <a:latin typeface="Century Gothic" panose="020B0502020202020204" pitchFamily="34" charset="0"/>
              </a:rPr>
              <a:t> emperor and the imperial family</a:t>
            </a:r>
            <a:endParaRPr lang="sl-SI" sz="2000" dirty="0">
              <a:latin typeface="Century Gothic" panose="020B0502020202020204" pitchFamily="34" charset="0"/>
            </a:endParaRPr>
          </a:p>
        </p:txBody>
      </p:sp>
      <p:sp>
        <p:nvSpPr>
          <p:cNvPr id="15" name="Diagram poteka: povezovalnik 14">
            <a:extLst>
              <a:ext uri="{FF2B5EF4-FFF2-40B4-BE49-F238E27FC236}">
                <a16:creationId xmlns:a16="http://schemas.microsoft.com/office/drawing/2014/main" id="{EF1F2944-D8E8-4441-BEFA-BDA979F630CD}"/>
              </a:ext>
            </a:extLst>
          </p:cNvPr>
          <p:cNvSpPr/>
          <p:nvPr/>
        </p:nvSpPr>
        <p:spPr>
          <a:xfrm>
            <a:off x="1520646" y="2531958"/>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8" name="PoljeZBesedilom 27">
            <a:extLst>
              <a:ext uri="{FF2B5EF4-FFF2-40B4-BE49-F238E27FC236}">
                <a16:creationId xmlns:a16="http://schemas.microsoft.com/office/drawing/2014/main" id="{9F47D757-550C-4E28-9281-709C100197E1}"/>
              </a:ext>
            </a:extLst>
          </p:cNvPr>
          <p:cNvSpPr txBox="1"/>
          <p:nvPr/>
        </p:nvSpPr>
        <p:spPr>
          <a:xfrm>
            <a:off x="492976" y="2391168"/>
            <a:ext cx="1012258" cy="369332"/>
          </a:xfrm>
          <a:prstGeom prst="rect">
            <a:avLst/>
          </a:prstGeom>
          <a:noFill/>
        </p:spPr>
        <p:txBody>
          <a:bodyPr wrap="square" rtlCol="0">
            <a:spAutoFit/>
          </a:bodyPr>
          <a:lstStyle/>
          <a:p>
            <a:pPr algn="ctr"/>
            <a:r>
              <a:rPr lang="sl-SI" b="1" dirty="0" err="1">
                <a:latin typeface="Century Gothic" panose="020B0502020202020204" pitchFamily="34" charset="0"/>
              </a:rPr>
              <a:t>funeral</a:t>
            </a:r>
            <a:endParaRPr lang="sl-SI" sz="2400" b="1" dirty="0">
              <a:latin typeface="Century Gothic" panose="020B0502020202020204" pitchFamily="34" charset="0"/>
            </a:endParaRPr>
          </a:p>
        </p:txBody>
      </p:sp>
      <p:sp>
        <p:nvSpPr>
          <p:cNvPr id="30" name="Enakokraki trikotnik 29">
            <a:extLst>
              <a:ext uri="{FF2B5EF4-FFF2-40B4-BE49-F238E27FC236}">
                <a16:creationId xmlns:a16="http://schemas.microsoft.com/office/drawing/2014/main" id="{42D249D2-D592-434B-965A-06A9FA876A0B}"/>
              </a:ext>
            </a:extLst>
          </p:cNvPr>
          <p:cNvSpPr/>
          <p:nvPr/>
        </p:nvSpPr>
        <p:spPr>
          <a:xfrm rot="9766227">
            <a:off x="2376886" y="3221431"/>
            <a:ext cx="541877" cy="1049486"/>
          </a:xfrm>
          <a:prstGeom prst="triangle">
            <a:avLst>
              <a:gd name="adj" fmla="val 59033"/>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5" name="Prostoročno: oblika 24">
            <a:extLst>
              <a:ext uri="{FF2B5EF4-FFF2-40B4-BE49-F238E27FC236}">
                <a16:creationId xmlns:a16="http://schemas.microsoft.com/office/drawing/2014/main" id="{8E22CA07-2E61-436D-A614-0264CBAF1A19}"/>
              </a:ext>
            </a:extLst>
          </p:cNvPr>
          <p:cNvSpPr/>
          <p:nvPr/>
        </p:nvSpPr>
        <p:spPr>
          <a:xfrm rot="1052699">
            <a:off x="1517635" y="2678960"/>
            <a:ext cx="968992" cy="347719"/>
          </a:xfrm>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extrusionOk="0">
                <a:moveTo>
                  <a:pt x="968992" y="347719"/>
                </a:moveTo>
                <a:cubicBezTo>
                  <a:pt x="802755" y="221915"/>
                  <a:pt x="645166" y="64810"/>
                  <a:pt x="477672" y="20173"/>
                </a:cubicBezTo>
                <a:cubicBezTo>
                  <a:pt x="316173" y="-32142"/>
                  <a:pt x="0" y="33820"/>
                  <a:pt x="0" y="33821"/>
                </a:cubicBezTo>
                <a:lnTo>
                  <a:pt x="0" y="33821"/>
                </a:lnTo>
              </a:path>
            </a:pathLst>
          </a:custGeom>
          <a:noFill/>
          <a:ln w="38100">
            <a:solidFill>
              <a:schemeClr val="tx1"/>
            </a:solidFill>
            <a:prstDash val="dash"/>
            <a:extLst>
              <a:ext uri="{C807C97D-BFC1-408E-A445-0C87EB9F89A2}">
                <ask:lineSketchStyleProps xmlns:ask="http://schemas.microsoft.com/office/drawing/2018/sketchyshapes" sd="1712088186">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a:moveTo>
                          <a:pt x="968992" y="347719"/>
                        </a:moveTo>
                        <a:cubicBezTo>
                          <a:pt x="804081" y="210104"/>
                          <a:pt x="639171" y="72489"/>
                          <a:pt x="477672" y="20173"/>
                        </a:cubicBezTo>
                        <a:cubicBezTo>
                          <a:pt x="316173" y="-32143"/>
                          <a:pt x="0" y="33821"/>
                          <a:pt x="0" y="33821"/>
                        </a:cubicBezTo>
                        <a:lnTo>
                          <a:pt x="0" y="33821"/>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2" name="Prostoročno: oblika 31">
            <a:extLst>
              <a:ext uri="{FF2B5EF4-FFF2-40B4-BE49-F238E27FC236}">
                <a16:creationId xmlns:a16="http://schemas.microsoft.com/office/drawing/2014/main" id="{0CFA96C5-F9E3-45F5-B8D3-709B107C3BA8}"/>
              </a:ext>
            </a:extLst>
          </p:cNvPr>
          <p:cNvSpPr/>
          <p:nvPr/>
        </p:nvSpPr>
        <p:spPr>
          <a:xfrm rot="20094944" flipH="1">
            <a:off x="3393382" y="2659600"/>
            <a:ext cx="968992" cy="347719"/>
          </a:xfrm>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extrusionOk="0">
                <a:moveTo>
                  <a:pt x="968992" y="347719"/>
                </a:moveTo>
                <a:cubicBezTo>
                  <a:pt x="802755" y="221915"/>
                  <a:pt x="645166" y="64810"/>
                  <a:pt x="477672" y="20173"/>
                </a:cubicBezTo>
                <a:cubicBezTo>
                  <a:pt x="316173" y="-32142"/>
                  <a:pt x="0" y="33820"/>
                  <a:pt x="0" y="33821"/>
                </a:cubicBezTo>
                <a:lnTo>
                  <a:pt x="0" y="33821"/>
                </a:lnTo>
              </a:path>
            </a:pathLst>
          </a:custGeom>
          <a:noFill/>
          <a:ln w="38100">
            <a:solidFill>
              <a:schemeClr val="tx1"/>
            </a:solidFill>
            <a:prstDash val="dash"/>
            <a:extLst>
              <a:ext uri="{C807C97D-BFC1-408E-A445-0C87EB9F89A2}">
                <ask:lineSketchStyleProps xmlns:ask="http://schemas.microsoft.com/office/drawing/2018/sketchyshapes" sd="1712088186">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a:moveTo>
                          <a:pt x="968992" y="347719"/>
                        </a:moveTo>
                        <a:cubicBezTo>
                          <a:pt x="804081" y="210104"/>
                          <a:pt x="639171" y="72489"/>
                          <a:pt x="477672" y="20173"/>
                        </a:cubicBezTo>
                        <a:cubicBezTo>
                          <a:pt x="316173" y="-32143"/>
                          <a:pt x="0" y="33821"/>
                          <a:pt x="0" y="33821"/>
                        </a:cubicBezTo>
                        <a:lnTo>
                          <a:pt x="0" y="33821"/>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3" name="Diagram poteka: povezovalnik 32">
            <a:extLst>
              <a:ext uri="{FF2B5EF4-FFF2-40B4-BE49-F238E27FC236}">
                <a16:creationId xmlns:a16="http://schemas.microsoft.com/office/drawing/2014/main" id="{CC506AFA-9039-4FFA-A58D-2A0A37630D52}"/>
              </a:ext>
            </a:extLst>
          </p:cNvPr>
          <p:cNvSpPr/>
          <p:nvPr/>
        </p:nvSpPr>
        <p:spPr>
          <a:xfrm>
            <a:off x="4175489" y="2446620"/>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Prostoročno: oblika 33">
            <a:extLst>
              <a:ext uri="{FF2B5EF4-FFF2-40B4-BE49-F238E27FC236}">
                <a16:creationId xmlns:a16="http://schemas.microsoft.com/office/drawing/2014/main" id="{6D5DF46C-668D-45B5-9CEF-967E9D601099}"/>
              </a:ext>
            </a:extLst>
          </p:cNvPr>
          <p:cNvSpPr/>
          <p:nvPr/>
        </p:nvSpPr>
        <p:spPr>
          <a:xfrm rot="20094944" flipH="1">
            <a:off x="2995163" y="2022437"/>
            <a:ext cx="1652142" cy="781944"/>
          </a:xfrm>
          <a:custGeom>
            <a:avLst/>
            <a:gdLst>
              <a:gd name="connsiteX0" fmla="*/ 1652142 w 1652142"/>
              <a:gd name="connsiteY0" fmla="*/ 781944 h 781944"/>
              <a:gd name="connsiteX1" fmla="*/ 814436 w 1652142"/>
              <a:gd name="connsiteY1" fmla="*/ 45364 h 781944"/>
              <a:gd name="connsiteX2" fmla="*/ 0 w 1652142"/>
              <a:gd name="connsiteY2" fmla="*/ 76056 h 781944"/>
              <a:gd name="connsiteX3" fmla="*/ 0 w 1652142"/>
              <a:gd name="connsiteY3" fmla="*/ 76056 h 781944"/>
            </a:gdLst>
            <a:ahLst/>
            <a:cxnLst>
              <a:cxn ang="0">
                <a:pos x="connsiteX0" y="connsiteY0"/>
              </a:cxn>
              <a:cxn ang="0">
                <a:pos x="connsiteX1" y="connsiteY1"/>
              </a:cxn>
              <a:cxn ang="0">
                <a:pos x="connsiteX2" y="connsiteY2"/>
              </a:cxn>
              <a:cxn ang="0">
                <a:pos x="connsiteX3" y="connsiteY3"/>
              </a:cxn>
            </a:cxnLst>
            <a:rect l="l" t="t" r="r" b="b"/>
            <a:pathLst>
              <a:path w="1652142" h="781944" extrusionOk="0">
                <a:moveTo>
                  <a:pt x="1652142" y="781944"/>
                </a:moveTo>
                <a:cubicBezTo>
                  <a:pt x="1362542" y="547494"/>
                  <a:pt x="1120756" y="123352"/>
                  <a:pt x="814436" y="45364"/>
                </a:cubicBezTo>
                <a:cubicBezTo>
                  <a:pt x="539078" y="-72282"/>
                  <a:pt x="0" y="76055"/>
                  <a:pt x="0" y="76056"/>
                </a:cubicBezTo>
                <a:lnTo>
                  <a:pt x="0" y="76056"/>
                </a:lnTo>
              </a:path>
            </a:pathLst>
          </a:custGeom>
          <a:noFill/>
          <a:ln w="38100">
            <a:solidFill>
              <a:schemeClr val="tx1"/>
            </a:solidFill>
            <a:prstDash val="dash"/>
            <a:extLst>
              <a:ext uri="{C807C97D-BFC1-408E-A445-0C87EB9F89A2}">
                <ask:lineSketchStyleProps xmlns:ask="http://schemas.microsoft.com/office/drawing/2018/sketchyshapes" sd="1712088186">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a:moveTo>
                          <a:pt x="968992" y="347719"/>
                        </a:moveTo>
                        <a:cubicBezTo>
                          <a:pt x="804081" y="210104"/>
                          <a:pt x="639171" y="72489"/>
                          <a:pt x="477672" y="20173"/>
                        </a:cubicBezTo>
                        <a:cubicBezTo>
                          <a:pt x="316173" y="-32143"/>
                          <a:pt x="0" y="33821"/>
                          <a:pt x="0" y="33821"/>
                        </a:cubicBezTo>
                        <a:lnTo>
                          <a:pt x="0" y="33821"/>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5" name="PoljeZBesedilom 34">
            <a:extLst>
              <a:ext uri="{FF2B5EF4-FFF2-40B4-BE49-F238E27FC236}">
                <a16:creationId xmlns:a16="http://schemas.microsoft.com/office/drawing/2014/main" id="{00E6E28B-260D-4B0E-951E-C8B97673EE4F}"/>
              </a:ext>
            </a:extLst>
          </p:cNvPr>
          <p:cNvSpPr txBox="1"/>
          <p:nvPr/>
        </p:nvSpPr>
        <p:spPr>
          <a:xfrm>
            <a:off x="4596329" y="1523164"/>
            <a:ext cx="1250733" cy="369332"/>
          </a:xfrm>
          <a:prstGeom prst="rect">
            <a:avLst/>
          </a:prstGeom>
          <a:noFill/>
        </p:spPr>
        <p:txBody>
          <a:bodyPr wrap="square" rtlCol="0">
            <a:spAutoFit/>
          </a:bodyPr>
          <a:lstStyle/>
          <a:p>
            <a:pPr algn="ctr"/>
            <a:r>
              <a:rPr lang="sl-SI" b="1" dirty="0" err="1">
                <a:latin typeface="Century Gothic" panose="020B0502020202020204" pitchFamily="34" charset="0"/>
              </a:rPr>
              <a:t>wedding</a:t>
            </a:r>
            <a:endParaRPr lang="sl-SI" sz="2400" b="1" dirty="0">
              <a:latin typeface="Century Gothic" panose="020B0502020202020204" pitchFamily="34" charset="0"/>
            </a:endParaRPr>
          </a:p>
        </p:txBody>
      </p:sp>
      <p:sp>
        <p:nvSpPr>
          <p:cNvPr id="36" name="Diagram poteka: povezovalnik 35">
            <a:extLst>
              <a:ext uri="{FF2B5EF4-FFF2-40B4-BE49-F238E27FC236}">
                <a16:creationId xmlns:a16="http://schemas.microsoft.com/office/drawing/2014/main" id="{0C99D812-FD2A-4F20-B433-E18258E1AE0B}"/>
              </a:ext>
            </a:extLst>
          </p:cNvPr>
          <p:cNvSpPr/>
          <p:nvPr/>
        </p:nvSpPr>
        <p:spPr>
          <a:xfrm>
            <a:off x="4484708" y="1688061"/>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7" name="Prostoročno: oblika 36">
            <a:extLst>
              <a:ext uri="{FF2B5EF4-FFF2-40B4-BE49-F238E27FC236}">
                <a16:creationId xmlns:a16="http://schemas.microsoft.com/office/drawing/2014/main" id="{F1E7AA05-7EA2-4512-927C-858F1EAC4875}"/>
              </a:ext>
            </a:extLst>
          </p:cNvPr>
          <p:cNvSpPr/>
          <p:nvPr/>
        </p:nvSpPr>
        <p:spPr>
          <a:xfrm rot="17461789">
            <a:off x="488458" y="4874015"/>
            <a:ext cx="973321" cy="283677"/>
          </a:xfrm>
          <a:custGeom>
            <a:avLst/>
            <a:gdLst>
              <a:gd name="connsiteX0" fmla="*/ 973321 w 973321"/>
              <a:gd name="connsiteY0" fmla="*/ 283677 h 283677"/>
              <a:gd name="connsiteX1" fmla="*/ 479806 w 973321"/>
              <a:gd name="connsiteY1" fmla="*/ 16457 h 283677"/>
              <a:gd name="connsiteX2" fmla="*/ 0 w 973321"/>
              <a:gd name="connsiteY2" fmla="*/ 27591 h 283677"/>
              <a:gd name="connsiteX3" fmla="*/ 0 w 973321"/>
              <a:gd name="connsiteY3" fmla="*/ 27591 h 283677"/>
            </a:gdLst>
            <a:ahLst/>
            <a:cxnLst>
              <a:cxn ang="0">
                <a:pos x="connsiteX0" y="connsiteY0"/>
              </a:cxn>
              <a:cxn ang="0">
                <a:pos x="connsiteX1" y="connsiteY1"/>
              </a:cxn>
              <a:cxn ang="0">
                <a:pos x="connsiteX2" y="connsiteY2"/>
              </a:cxn>
              <a:cxn ang="0">
                <a:pos x="connsiteX3" y="connsiteY3"/>
              </a:cxn>
            </a:cxnLst>
            <a:rect l="l" t="t" r="r" b="b"/>
            <a:pathLst>
              <a:path w="973321" h="283677" extrusionOk="0">
                <a:moveTo>
                  <a:pt x="973321" y="283677"/>
                </a:moveTo>
                <a:cubicBezTo>
                  <a:pt x="802522" y="217273"/>
                  <a:pt x="661894" y="33690"/>
                  <a:pt x="479806" y="16457"/>
                </a:cubicBezTo>
                <a:cubicBezTo>
                  <a:pt x="317585" y="-26222"/>
                  <a:pt x="0" y="27590"/>
                  <a:pt x="0" y="27591"/>
                </a:cubicBezTo>
                <a:lnTo>
                  <a:pt x="0" y="27591"/>
                </a:lnTo>
              </a:path>
            </a:pathLst>
          </a:custGeom>
          <a:noFill/>
          <a:ln w="38100">
            <a:solidFill>
              <a:schemeClr val="tx1"/>
            </a:solidFill>
            <a:prstDash val="dash"/>
            <a:extLst>
              <a:ext uri="{C807C97D-BFC1-408E-A445-0C87EB9F89A2}">
                <ask:lineSketchStyleProps xmlns:ask="http://schemas.microsoft.com/office/drawing/2018/sketchyshapes" sd="1712088186">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a:moveTo>
                          <a:pt x="968992" y="347719"/>
                        </a:moveTo>
                        <a:cubicBezTo>
                          <a:pt x="804081" y="210104"/>
                          <a:pt x="639171" y="72489"/>
                          <a:pt x="477672" y="20173"/>
                        </a:cubicBezTo>
                        <a:cubicBezTo>
                          <a:pt x="316173" y="-32143"/>
                          <a:pt x="0" y="33821"/>
                          <a:pt x="0" y="33821"/>
                        </a:cubicBezTo>
                        <a:lnTo>
                          <a:pt x="0" y="33821"/>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8" name="Diagram poteka: povezovalnik 37">
            <a:extLst>
              <a:ext uri="{FF2B5EF4-FFF2-40B4-BE49-F238E27FC236}">
                <a16:creationId xmlns:a16="http://schemas.microsoft.com/office/drawing/2014/main" id="{FE83FADA-E5EA-4EF2-BB5D-FE1A9275C7C6}"/>
              </a:ext>
            </a:extLst>
          </p:cNvPr>
          <p:cNvSpPr/>
          <p:nvPr/>
        </p:nvSpPr>
        <p:spPr>
          <a:xfrm>
            <a:off x="644049" y="5390765"/>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9" name="PoljeZBesedilom 38">
            <a:extLst>
              <a:ext uri="{FF2B5EF4-FFF2-40B4-BE49-F238E27FC236}">
                <a16:creationId xmlns:a16="http://schemas.microsoft.com/office/drawing/2014/main" id="{63B00F6F-26D0-4001-AA2E-0F0DD4E9886B}"/>
              </a:ext>
            </a:extLst>
          </p:cNvPr>
          <p:cNvSpPr txBox="1"/>
          <p:nvPr/>
        </p:nvSpPr>
        <p:spPr>
          <a:xfrm>
            <a:off x="12469" y="5520999"/>
            <a:ext cx="1399299" cy="1077218"/>
          </a:xfrm>
          <a:prstGeom prst="rect">
            <a:avLst/>
          </a:prstGeom>
          <a:noFill/>
        </p:spPr>
        <p:txBody>
          <a:bodyPr wrap="square" rtlCol="0">
            <a:spAutoFit/>
          </a:bodyPr>
          <a:lstStyle/>
          <a:p>
            <a:pPr algn="ctr"/>
            <a:r>
              <a:rPr lang="en-US" sz="1600" dirty="0">
                <a:latin typeface="Century Gothic" panose="020B0502020202020204" pitchFamily="34" charset="0"/>
              </a:rPr>
              <a:t> emperor and the imperial family</a:t>
            </a:r>
            <a:endParaRPr lang="sl-SI" sz="2000" dirty="0">
              <a:latin typeface="Century Gothic" panose="020B0502020202020204" pitchFamily="34" charset="0"/>
            </a:endParaRPr>
          </a:p>
        </p:txBody>
      </p:sp>
      <p:sp>
        <p:nvSpPr>
          <p:cNvPr id="40" name="Prostoročno: oblika 39">
            <a:extLst>
              <a:ext uri="{FF2B5EF4-FFF2-40B4-BE49-F238E27FC236}">
                <a16:creationId xmlns:a16="http://schemas.microsoft.com/office/drawing/2014/main" id="{85B4898A-6586-4D94-B9F0-02D37D307AD0}"/>
              </a:ext>
            </a:extLst>
          </p:cNvPr>
          <p:cNvSpPr/>
          <p:nvPr/>
        </p:nvSpPr>
        <p:spPr>
          <a:xfrm rot="305829" flipH="1">
            <a:off x="4306685" y="3489141"/>
            <a:ext cx="968992" cy="347719"/>
          </a:xfrm>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extrusionOk="0">
                <a:moveTo>
                  <a:pt x="968992" y="347719"/>
                </a:moveTo>
                <a:cubicBezTo>
                  <a:pt x="802755" y="221915"/>
                  <a:pt x="645166" y="64810"/>
                  <a:pt x="477672" y="20173"/>
                </a:cubicBezTo>
                <a:cubicBezTo>
                  <a:pt x="316173" y="-32142"/>
                  <a:pt x="0" y="33820"/>
                  <a:pt x="0" y="33821"/>
                </a:cubicBezTo>
                <a:lnTo>
                  <a:pt x="0" y="33821"/>
                </a:lnTo>
              </a:path>
            </a:pathLst>
          </a:custGeom>
          <a:noFill/>
          <a:ln w="38100">
            <a:solidFill>
              <a:schemeClr val="tx1"/>
            </a:solidFill>
            <a:prstDash val="dash"/>
            <a:extLst>
              <a:ext uri="{C807C97D-BFC1-408E-A445-0C87EB9F89A2}">
                <ask:lineSketchStyleProps xmlns:ask="http://schemas.microsoft.com/office/drawing/2018/sketchyshapes" sd="1712088186">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a:moveTo>
                          <a:pt x="968992" y="347719"/>
                        </a:moveTo>
                        <a:cubicBezTo>
                          <a:pt x="804081" y="210104"/>
                          <a:pt x="639171" y="72489"/>
                          <a:pt x="477672" y="20173"/>
                        </a:cubicBezTo>
                        <a:cubicBezTo>
                          <a:pt x="316173" y="-32143"/>
                          <a:pt x="0" y="33821"/>
                          <a:pt x="0" y="33821"/>
                        </a:cubicBezTo>
                        <a:lnTo>
                          <a:pt x="0" y="33821"/>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0" name="Pravokotnik: zaokroženi diagonalni vogali 49">
            <a:extLst>
              <a:ext uri="{FF2B5EF4-FFF2-40B4-BE49-F238E27FC236}">
                <a16:creationId xmlns:a16="http://schemas.microsoft.com/office/drawing/2014/main" id="{86AB5CE6-F531-4CD9-8AF1-33262A2E3BC4}"/>
              </a:ext>
            </a:extLst>
          </p:cNvPr>
          <p:cNvSpPr/>
          <p:nvPr/>
        </p:nvSpPr>
        <p:spPr>
          <a:xfrm>
            <a:off x="6359538" y="1149587"/>
            <a:ext cx="2151474" cy="496964"/>
          </a:xfrm>
          <a:custGeom>
            <a:avLst/>
            <a:gdLst>
              <a:gd name="connsiteX0" fmla="*/ 82829 w 2151474"/>
              <a:gd name="connsiteY0" fmla="*/ 0 h 496964"/>
              <a:gd name="connsiteX1" fmla="*/ 510381 w 2151474"/>
              <a:gd name="connsiteY1" fmla="*/ 0 h 496964"/>
              <a:gd name="connsiteX2" fmla="*/ 976802 w 2151474"/>
              <a:gd name="connsiteY2" fmla="*/ 0 h 496964"/>
              <a:gd name="connsiteX3" fmla="*/ 1423789 w 2151474"/>
              <a:gd name="connsiteY3" fmla="*/ 0 h 496964"/>
              <a:gd name="connsiteX4" fmla="*/ 2026249 w 2151474"/>
              <a:gd name="connsiteY4" fmla="*/ 0 h 496964"/>
              <a:gd name="connsiteX5" fmla="*/ 2151474 w 2151474"/>
              <a:gd name="connsiteY5" fmla="*/ 125225 h 496964"/>
              <a:gd name="connsiteX6" fmla="*/ 2151474 w 2151474"/>
              <a:gd name="connsiteY6" fmla="*/ 414135 h 496964"/>
              <a:gd name="connsiteX7" fmla="*/ 2068645 w 2151474"/>
              <a:gd name="connsiteY7" fmla="*/ 496964 h 496964"/>
              <a:gd name="connsiteX8" fmla="*/ 1563356 w 2151474"/>
              <a:gd name="connsiteY8" fmla="*/ 496964 h 496964"/>
              <a:gd name="connsiteX9" fmla="*/ 1038632 w 2151474"/>
              <a:gd name="connsiteY9" fmla="*/ 496964 h 496964"/>
              <a:gd name="connsiteX10" fmla="*/ 125225 w 2151474"/>
              <a:gd name="connsiteY10" fmla="*/ 496964 h 496964"/>
              <a:gd name="connsiteX11" fmla="*/ 0 w 2151474"/>
              <a:gd name="connsiteY11" fmla="*/ 371739 h 496964"/>
              <a:gd name="connsiteX12" fmla="*/ 0 w 2151474"/>
              <a:gd name="connsiteY12" fmla="*/ 82829 h 496964"/>
              <a:gd name="connsiteX13" fmla="*/ 82829 w 2151474"/>
              <a:gd name="connsiteY13"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1474" h="496964" fill="none" extrusionOk="0">
                <a:moveTo>
                  <a:pt x="82829" y="0"/>
                </a:moveTo>
                <a:cubicBezTo>
                  <a:pt x="218285" y="-33717"/>
                  <a:pt x="355846" y="5660"/>
                  <a:pt x="510381" y="0"/>
                </a:cubicBezTo>
                <a:cubicBezTo>
                  <a:pt x="664916" y="-5660"/>
                  <a:pt x="801453" y="39531"/>
                  <a:pt x="976802" y="0"/>
                </a:cubicBezTo>
                <a:cubicBezTo>
                  <a:pt x="1152151" y="-39531"/>
                  <a:pt x="1302861" y="52255"/>
                  <a:pt x="1423789" y="0"/>
                </a:cubicBezTo>
                <a:cubicBezTo>
                  <a:pt x="1544717" y="-52255"/>
                  <a:pt x="1862978" y="38118"/>
                  <a:pt x="2026249" y="0"/>
                </a:cubicBezTo>
                <a:cubicBezTo>
                  <a:pt x="2099048" y="-2153"/>
                  <a:pt x="2147602" y="65478"/>
                  <a:pt x="2151474" y="125225"/>
                </a:cubicBezTo>
                <a:cubicBezTo>
                  <a:pt x="2166994" y="212090"/>
                  <a:pt x="2125682" y="313159"/>
                  <a:pt x="2151474" y="414135"/>
                </a:cubicBezTo>
                <a:cubicBezTo>
                  <a:pt x="2152048" y="453850"/>
                  <a:pt x="2125260" y="493831"/>
                  <a:pt x="2068645" y="496964"/>
                </a:cubicBezTo>
                <a:cubicBezTo>
                  <a:pt x="1905564" y="544614"/>
                  <a:pt x="1744826" y="485395"/>
                  <a:pt x="1563356" y="496964"/>
                </a:cubicBezTo>
                <a:cubicBezTo>
                  <a:pt x="1381886" y="508533"/>
                  <a:pt x="1281030" y="456505"/>
                  <a:pt x="1038632" y="496964"/>
                </a:cubicBezTo>
                <a:cubicBezTo>
                  <a:pt x="796234" y="537423"/>
                  <a:pt x="535065" y="432803"/>
                  <a:pt x="125225" y="496964"/>
                </a:cubicBezTo>
                <a:cubicBezTo>
                  <a:pt x="41476" y="510754"/>
                  <a:pt x="4588" y="422734"/>
                  <a:pt x="0" y="371739"/>
                </a:cubicBezTo>
                <a:cubicBezTo>
                  <a:pt x="-20032" y="237310"/>
                  <a:pt x="33406" y="145731"/>
                  <a:pt x="0" y="82829"/>
                </a:cubicBezTo>
                <a:cubicBezTo>
                  <a:pt x="11683" y="35442"/>
                  <a:pt x="36778" y="9064"/>
                  <a:pt x="82829" y="0"/>
                </a:cubicBezTo>
                <a:close/>
              </a:path>
              <a:path w="2151474" h="496964" stroke="0" extrusionOk="0">
                <a:moveTo>
                  <a:pt x="82829" y="0"/>
                </a:moveTo>
                <a:cubicBezTo>
                  <a:pt x="229175" y="-570"/>
                  <a:pt x="451359" y="45221"/>
                  <a:pt x="568684" y="0"/>
                </a:cubicBezTo>
                <a:cubicBezTo>
                  <a:pt x="686009" y="-45221"/>
                  <a:pt x="837890" y="33481"/>
                  <a:pt x="1093407" y="0"/>
                </a:cubicBezTo>
                <a:cubicBezTo>
                  <a:pt x="1348924" y="-33481"/>
                  <a:pt x="1381606" y="50666"/>
                  <a:pt x="1520960" y="0"/>
                </a:cubicBezTo>
                <a:cubicBezTo>
                  <a:pt x="1660314" y="-50666"/>
                  <a:pt x="1918499" y="26955"/>
                  <a:pt x="2026249" y="0"/>
                </a:cubicBezTo>
                <a:cubicBezTo>
                  <a:pt x="2110420" y="-11169"/>
                  <a:pt x="2152973" y="50600"/>
                  <a:pt x="2151474" y="125225"/>
                </a:cubicBezTo>
                <a:cubicBezTo>
                  <a:pt x="2168171" y="234097"/>
                  <a:pt x="2144733" y="277334"/>
                  <a:pt x="2151474" y="414135"/>
                </a:cubicBezTo>
                <a:cubicBezTo>
                  <a:pt x="2150132" y="467121"/>
                  <a:pt x="2125420" y="493527"/>
                  <a:pt x="2068645" y="496964"/>
                </a:cubicBezTo>
                <a:cubicBezTo>
                  <a:pt x="1907294" y="527758"/>
                  <a:pt x="1732397" y="466209"/>
                  <a:pt x="1602224" y="496964"/>
                </a:cubicBezTo>
                <a:cubicBezTo>
                  <a:pt x="1472051" y="527719"/>
                  <a:pt x="1264172" y="448493"/>
                  <a:pt x="1174672" y="496964"/>
                </a:cubicBezTo>
                <a:cubicBezTo>
                  <a:pt x="1085172" y="545435"/>
                  <a:pt x="867683" y="463985"/>
                  <a:pt x="669383" y="496964"/>
                </a:cubicBezTo>
                <a:cubicBezTo>
                  <a:pt x="471083" y="529943"/>
                  <a:pt x="260954" y="488632"/>
                  <a:pt x="125225" y="496964"/>
                </a:cubicBezTo>
                <a:cubicBezTo>
                  <a:pt x="59283" y="492690"/>
                  <a:pt x="8" y="435749"/>
                  <a:pt x="0" y="371739"/>
                </a:cubicBezTo>
                <a:cubicBezTo>
                  <a:pt x="-31628" y="281718"/>
                  <a:pt x="17972" y="214121"/>
                  <a:pt x="0" y="82829"/>
                </a:cubicBezTo>
                <a:cubicBezTo>
                  <a:pt x="-8062" y="45990"/>
                  <a:pt x="43243" y="601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Diagram poteka: povezovalnik 40">
            <a:extLst>
              <a:ext uri="{FF2B5EF4-FFF2-40B4-BE49-F238E27FC236}">
                <a16:creationId xmlns:a16="http://schemas.microsoft.com/office/drawing/2014/main" id="{2CDCB4E9-28FE-402D-9CD3-A5FB30890AC4}"/>
              </a:ext>
            </a:extLst>
          </p:cNvPr>
          <p:cNvSpPr/>
          <p:nvPr/>
        </p:nvSpPr>
        <p:spPr>
          <a:xfrm>
            <a:off x="5205617" y="3503107"/>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2" name="PoljeZBesedilom 41">
            <a:extLst>
              <a:ext uri="{FF2B5EF4-FFF2-40B4-BE49-F238E27FC236}">
                <a16:creationId xmlns:a16="http://schemas.microsoft.com/office/drawing/2014/main" id="{FF3E1F02-40B8-41B5-B499-F50BB932DF37}"/>
              </a:ext>
            </a:extLst>
          </p:cNvPr>
          <p:cNvSpPr txBox="1"/>
          <p:nvPr/>
        </p:nvSpPr>
        <p:spPr>
          <a:xfrm>
            <a:off x="4535178" y="3608874"/>
            <a:ext cx="1770770" cy="830997"/>
          </a:xfrm>
          <a:prstGeom prst="rect">
            <a:avLst/>
          </a:prstGeom>
          <a:noFill/>
        </p:spPr>
        <p:txBody>
          <a:bodyPr wrap="square" rtlCol="0">
            <a:spAutoFit/>
          </a:bodyPr>
          <a:lstStyle/>
          <a:p>
            <a:pPr algn="ctr"/>
            <a:r>
              <a:rPr lang="en-US" sz="1600" dirty="0">
                <a:latin typeface="Century Gothic" panose="020B0502020202020204" pitchFamily="34" charset="0"/>
              </a:rPr>
              <a:t> emperor and the imperial family</a:t>
            </a:r>
            <a:endParaRPr lang="sl-SI" sz="2000" dirty="0">
              <a:latin typeface="Century Gothic" panose="020B0502020202020204" pitchFamily="34" charset="0"/>
            </a:endParaRPr>
          </a:p>
        </p:txBody>
      </p:sp>
      <p:pic>
        <p:nvPicPr>
          <p:cNvPr id="2060" name="Picture 12" descr="HLMJ Red Traditional Chinese Style Bridal Dresses Embroidery Cheongsam  Dress Robe Party Evening Dress Marriage Qipao (Color : Men's 1, Size : L.)  : Amazon.de: Fashion">
            <a:extLst>
              <a:ext uri="{FF2B5EF4-FFF2-40B4-BE49-F238E27FC236}">
                <a16:creationId xmlns:a16="http://schemas.microsoft.com/office/drawing/2014/main" id="{92F393F4-F3C9-427A-B765-17CA61E464C9}"/>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5945" b="96745" l="9979" r="89880">
                        <a14:foregroundMark x1="46285" y1="5945" x2="48691" y2="5945"/>
                        <a14:foregroundMark x1="41331" y1="91932" x2="44869" y2="91932"/>
                        <a14:foregroundMark x1="41684" y1="95895" x2="42321" y2="95117"/>
                        <a14:foregroundMark x1="51875" y1="96745" x2="50885" y2="94338"/>
                        <a14:foregroundMark x1="44869" y1="8776" x2="44869" y2="11111"/>
                        <a14:backgroundMark x1="22788" y1="52371" x2="29795" y2="61713"/>
                        <a14:backgroundMark x1="63765" y1="63694" x2="64614" y2="72470"/>
                        <a14:backgroundMark x1="47700" y1="93701" x2="47700" y2="93701"/>
                      </a14:backgroundRemoval>
                    </a14:imgEffect>
                  </a14:imgLayer>
                </a14:imgProps>
              </a:ext>
              <a:ext uri="{28A0092B-C50C-407E-A947-70E740481C1C}">
                <a14:useLocalDpi xmlns:a14="http://schemas.microsoft.com/office/drawing/2010/main" val="0"/>
              </a:ext>
            </a:extLst>
          </a:blip>
          <a:srcRect l="28668" r="34080"/>
          <a:stretch/>
        </p:blipFill>
        <p:spPr bwMode="auto">
          <a:xfrm>
            <a:off x="9409102" y="242489"/>
            <a:ext cx="2773063" cy="7444097"/>
          </a:xfrm>
          <a:prstGeom prst="rect">
            <a:avLst/>
          </a:prstGeom>
          <a:noFill/>
          <a:extLst>
            <a:ext uri="{909E8E84-426E-40DD-AFC4-6F175D3DCCD1}">
              <a14:hiddenFill xmlns:a14="http://schemas.microsoft.com/office/drawing/2010/main">
                <a:solidFill>
                  <a:srgbClr val="FFFFFF"/>
                </a:solidFill>
              </a14:hiddenFill>
            </a:ext>
          </a:extLst>
        </p:spPr>
      </p:pic>
      <p:sp>
        <p:nvSpPr>
          <p:cNvPr id="46" name="PoljeZBesedilom 45">
            <a:extLst>
              <a:ext uri="{FF2B5EF4-FFF2-40B4-BE49-F238E27FC236}">
                <a16:creationId xmlns:a16="http://schemas.microsoft.com/office/drawing/2014/main" id="{708205A8-6697-4B08-81EB-5C8EF6811616}"/>
              </a:ext>
            </a:extLst>
          </p:cNvPr>
          <p:cNvSpPr txBox="1"/>
          <p:nvPr/>
        </p:nvSpPr>
        <p:spPr>
          <a:xfrm>
            <a:off x="6488582" y="1156541"/>
            <a:ext cx="1877437" cy="461665"/>
          </a:xfrm>
          <a:prstGeom prst="rect">
            <a:avLst/>
          </a:prstGeom>
          <a:noFill/>
        </p:spPr>
        <p:txBody>
          <a:bodyPr wrap="none" rtlCol="0">
            <a:spAutoFit/>
          </a:bodyPr>
          <a:lstStyle/>
          <a:p>
            <a:r>
              <a:rPr lang="sl-SI" sz="2400" b="1" dirty="0">
                <a:latin typeface="Century Gothic" panose="020B0502020202020204" pitchFamily="34" charset="0"/>
              </a:rPr>
              <a:t>b) GENDER:</a:t>
            </a:r>
          </a:p>
        </p:txBody>
      </p:sp>
      <p:pic>
        <p:nvPicPr>
          <p:cNvPr id="2056" name="Picture 8" descr="Chinese Traditional Costume | Fairy Couture | Bridestory">
            <a:extLst>
              <a:ext uri="{FF2B5EF4-FFF2-40B4-BE49-F238E27FC236}">
                <a16:creationId xmlns:a16="http://schemas.microsoft.com/office/drawing/2014/main" id="{30B1A975-92DB-48E2-8E0E-DDF02E721D00}"/>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2256" b="98045" l="10000" r="90000">
                        <a14:foregroundMark x1="44118" y1="4962" x2="49265" y2="4962"/>
                        <a14:foregroundMark x1="41618" y1="10226" x2="41471" y2="10526"/>
                        <a14:foregroundMark x1="44412" y1="2556" x2="44853" y2="2256"/>
                        <a14:foregroundMark x1="42941" y1="14887" x2="42941" y2="14887"/>
                        <a14:foregroundMark x1="36324" y1="92180" x2="49853" y2="93083"/>
                        <a14:foregroundMark x1="33824" y1="96541" x2="35147" y2="96692"/>
                        <a14:foregroundMark x1="67941" y1="97143" x2="67353" y2="98045"/>
                        <a14:foregroundMark x1="40735" y1="11128" x2="41912" y2="10977"/>
                        <a14:foregroundMark x1="50147" y1="9023" x2="50441" y2="8571"/>
                        <a14:backgroundMark x1="65441" y1="40752" x2="69706" y2="60301"/>
                        <a14:backgroundMark x1="60000" y1="97744" x2="60882" y2="97744"/>
                        <a14:backgroundMark x1="59706" y1="96692" x2="60441" y2="96692"/>
                        <a14:backgroundMark x1="45882" y1="98647" x2="44853" y2="98647"/>
                        <a14:backgroundMark x1="60000" y1="41504" x2="60000" y2="40902"/>
                      </a14:backgroundRemoval>
                    </a14:imgEffect>
                  </a14:imgLayer>
                </a14:imgProps>
              </a:ext>
              <a:ext uri="{28A0092B-C50C-407E-A947-70E740481C1C}">
                <a14:useLocalDpi xmlns:a14="http://schemas.microsoft.com/office/drawing/2010/main" val="0"/>
              </a:ext>
            </a:extLst>
          </a:blip>
          <a:srcRect l="23345" r="27756"/>
          <a:stretch/>
        </p:blipFill>
        <p:spPr bwMode="auto">
          <a:xfrm>
            <a:off x="7583826" y="991148"/>
            <a:ext cx="3374051" cy="6747927"/>
          </a:xfrm>
          <a:prstGeom prst="rect">
            <a:avLst/>
          </a:prstGeom>
          <a:noFill/>
          <a:extLst>
            <a:ext uri="{909E8E84-426E-40DD-AFC4-6F175D3DCCD1}">
              <a14:hiddenFill xmlns:a14="http://schemas.microsoft.com/office/drawing/2010/main">
                <a:solidFill>
                  <a:srgbClr val="FFFFFF"/>
                </a:solidFill>
              </a14:hiddenFill>
            </a:ext>
          </a:extLst>
        </p:spPr>
      </p:pic>
      <p:sp>
        <p:nvSpPr>
          <p:cNvPr id="47" name="Prostoročno: oblika 46">
            <a:extLst>
              <a:ext uri="{FF2B5EF4-FFF2-40B4-BE49-F238E27FC236}">
                <a16:creationId xmlns:a16="http://schemas.microsoft.com/office/drawing/2014/main" id="{0A52DCF2-055A-484B-804D-4B3F737F0525}"/>
              </a:ext>
            </a:extLst>
          </p:cNvPr>
          <p:cNvSpPr/>
          <p:nvPr/>
        </p:nvSpPr>
        <p:spPr>
          <a:xfrm rot="20363710" flipH="1">
            <a:off x="7366835" y="4211630"/>
            <a:ext cx="968992" cy="347719"/>
          </a:xfrm>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extrusionOk="0">
                <a:moveTo>
                  <a:pt x="968992" y="347719"/>
                </a:moveTo>
                <a:cubicBezTo>
                  <a:pt x="802755" y="221915"/>
                  <a:pt x="645166" y="64810"/>
                  <a:pt x="477672" y="20173"/>
                </a:cubicBezTo>
                <a:cubicBezTo>
                  <a:pt x="316173" y="-32142"/>
                  <a:pt x="0" y="33820"/>
                  <a:pt x="0" y="33821"/>
                </a:cubicBezTo>
                <a:lnTo>
                  <a:pt x="0" y="33821"/>
                </a:lnTo>
              </a:path>
            </a:pathLst>
          </a:custGeom>
          <a:noFill/>
          <a:ln w="38100">
            <a:solidFill>
              <a:schemeClr val="tx1"/>
            </a:solidFill>
            <a:prstDash val="dash"/>
            <a:extLst>
              <a:ext uri="{C807C97D-BFC1-408E-A445-0C87EB9F89A2}">
                <ask:lineSketchStyleProps xmlns:ask="http://schemas.microsoft.com/office/drawing/2018/sketchyshapes" sd="1712088186">
                  <a:custGeom>
                    <a:avLst/>
                    <a:gdLst>
                      <a:gd name="connsiteX0" fmla="*/ 968992 w 968992"/>
                      <a:gd name="connsiteY0" fmla="*/ 347719 h 347719"/>
                      <a:gd name="connsiteX1" fmla="*/ 477672 w 968992"/>
                      <a:gd name="connsiteY1" fmla="*/ 20173 h 347719"/>
                      <a:gd name="connsiteX2" fmla="*/ 0 w 968992"/>
                      <a:gd name="connsiteY2" fmla="*/ 33821 h 347719"/>
                      <a:gd name="connsiteX3" fmla="*/ 0 w 968992"/>
                      <a:gd name="connsiteY3" fmla="*/ 33821 h 347719"/>
                    </a:gdLst>
                    <a:ahLst/>
                    <a:cxnLst>
                      <a:cxn ang="0">
                        <a:pos x="connsiteX0" y="connsiteY0"/>
                      </a:cxn>
                      <a:cxn ang="0">
                        <a:pos x="connsiteX1" y="connsiteY1"/>
                      </a:cxn>
                      <a:cxn ang="0">
                        <a:pos x="connsiteX2" y="connsiteY2"/>
                      </a:cxn>
                      <a:cxn ang="0">
                        <a:pos x="connsiteX3" y="connsiteY3"/>
                      </a:cxn>
                    </a:cxnLst>
                    <a:rect l="l" t="t" r="r" b="b"/>
                    <a:pathLst>
                      <a:path w="968992" h="347719">
                        <a:moveTo>
                          <a:pt x="968992" y="347719"/>
                        </a:moveTo>
                        <a:cubicBezTo>
                          <a:pt x="804081" y="210104"/>
                          <a:pt x="639171" y="72489"/>
                          <a:pt x="477672" y="20173"/>
                        </a:cubicBezTo>
                        <a:cubicBezTo>
                          <a:pt x="316173" y="-32143"/>
                          <a:pt x="0" y="33821"/>
                          <a:pt x="0" y="33821"/>
                        </a:cubicBezTo>
                        <a:lnTo>
                          <a:pt x="0" y="33821"/>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8" name="PoljeZBesedilom 47">
            <a:extLst>
              <a:ext uri="{FF2B5EF4-FFF2-40B4-BE49-F238E27FC236}">
                <a16:creationId xmlns:a16="http://schemas.microsoft.com/office/drawing/2014/main" id="{6140B5B1-3642-49CB-B716-4443AD7376E4}"/>
              </a:ext>
            </a:extLst>
          </p:cNvPr>
          <p:cNvSpPr txBox="1"/>
          <p:nvPr/>
        </p:nvSpPr>
        <p:spPr>
          <a:xfrm>
            <a:off x="6212163" y="4773031"/>
            <a:ext cx="2002984" cy="830997"/>
          </a:xfrm>
          <a:prstGeom prst="rect">
            <a:avLst/>
          </a:prstGeom>
          <a:noFill/>
        </p:spPr>
        <p:txBody>
          <a:bodyPr wrap="square" rtlCol="0">
            <a:spAutoFit/>
          </a:bodyPr>
          <a:lstStyle/>
          <a:p>
            <a:pPr algn="ctr"/>
            <a:r>
              <a:rPr lang="sl-SI" sz="1600" dirty="0">
                <a:latin typeface="Century Gothic" panose="020B0502020202020204" pitchFamily="34" charset="0"/>
              </a:rPr>
              <a:t>more </a:t>
            </a:r>
            <a:r>
              <a:rPr lang="sl-SI" sz="1600" b="1" dirty="0" err="1">
                <a:latin typeface="Century Gothic" panose="020B0502020202020204" pitchFamily="34" charset="0"/>
              </a:rPr>
              <a:t>diverse</a:t>
            </a:r>
            <a:r>
              <a:rPr lang="sl-SI" sz="1600" dirty="0">
                <a:latin typeface="Century Gothic" panose="020B0502020202020204" pitchFamily="34" charset="0"/>
              </a:rPr>
              <a:t>; more </a:t>
            </a:r>
            <a:r>
              <a:rPr lang="sl-SI" sz="1600" dirty="0" err="1">
                <a:latin typeface="Century Gothic" panose="020B0502020202020204" pitchFamily="34" charset="0"/>
              </a:rPr>
              <a:t>ornaments</a:t>
            </a:r>
            <a:r>
              <a:rPr lang="sl-SI" sz="1600" dirty="0">
                <a:latin typeface="Century Gothic" panose="020B0502020202020204" pitchFamily="34" charset="0"/>
              </a:rPr>
              <a:t>, </a:t>
            </a:r>
            <a:r>
              <a:rPr lang="sl-SI" sz="1600" dirty="0" err="1">
                <a:latin typeface="Century Gothic" panose="020B0502020202020204" pitchFamily="34" charset="0"/>
              </a:rPr>
              <a:t>items</a:t>
            </a:r>
            <a:r>
              <a:rPr lang="sl-SI" sz="1600" dirty="0">
                <a:latin typeface="Century Gothic" panose="020B0502020202020204" pitchFamily="34" charset="0"/>
              </a:rPr>
              <a:t> </a:t>
            </a:r>
            <a:r>
              <a:rPr lang="sl-SI" sz="1600" dirty="0" err="1">
                <a:latin typeface="Century Gothic" panose="020B0502020202020204" pitchFamily="34" charset="0"/>
              </a:rPr>
              <a:t>and</a:t>
            </a:r>
            <a:r>
              <a:rPr lang="sl-SI" sz="1600" dirty="0">
                <a:latin typeface="Century Gothic" panose="020B0502020202020204" pitchFamily="34" charset="0"/>
              </a:rPr>
              <a:t> </a:t>
            </a:r>
            <a:r>
              <a:rPr lang="sl-SI" sz="1600" dirty="0" err="1">
                <a:latin typeface="Century Gothic" panose="020B0502020202020204" pitchFamily="34" charset="0"/>
              </a:rPr>
              <a:t>styles</a:t>
            </a:r>
            <a:endParaRPr lang="sl-SI" sz="2000" dirty="0">
              <a:latin typeface="Century Gothic" panose="020B0502020202020204" pitchFamily="34" charset="0"/>
            </a:endParaRPr>
          </a:p>
        </p:txBody>
      </p:sp>
    </p:spTree>
    <p:extLst>
      <p:ext uri="{BB962C8B-B14F-4D97-AF65-F5344CB8AC3E}">
        <p14:creationId xmlns:p14="http://schemas.microsoft.com/office/powerpoint/2010/main" val="908734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fade">
                                      <p:cBhvr>
                                        <p:cTn id="13" dur="500"/>
                                        <p:tgtEl>
                                          <p:spTgt spid="4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fade">
                                      <p:cBhvr>
                                        <p:cTn id="16" dur="500"/>
                                        <p:tgtEl>
                                          <p:spTgt spid="4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2"/>
                                        </p:tgtEl>
                                        <p:attrNameLst>
                                          <p:attrName>style.visibility</p:attrName>
                                        </p:attrNameLst>
                                      </p:cBhvr>
                                      <p:to>
                                        <p:strVal val="visible"/>
                                      </p:to>
                                    </p:set>
                                    <p:animEffect transition="in" filter="fade">
                                      <p:cBhvr>
                                        <p:cTn id="28" dur="500"/>
                                        <p:tgtEl>
                                          <p:spTgt spid="4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fade">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6"/>
                                        </p:tgtEl>
                                        <p:attrNameLst>
                                          <p:attrName>style.visibility</p:attrName>
                                        </p:attrNameLst>
                                      </p:cBhvr>
                                      <p:to>
                                        <p:strVal val="visible"/>
                                      </p:to>
                                    </p:set>
                                    <p:animEffect transition="in" filter="fade">
                                      <p:cBhvr>
                                        <p:cTn id="36" dur="500"/>
                                        <p:tgtEl>
                                          <p:spTgt spid="36"/>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4"/>
                                        </p:tgtEl>
                                        <p:attrNameLst>
                                          <p:attrName>style.visibility</p:attrName>
                                        </p:attrNameLst>
                                      </p:cBhvr>
                                      <p:to>
                                        <p:strVal val="visible"/>
                                      </p:to>
                                    </p:set>
                                    <p:animEffect transition="in" filter="fade">
                                      <p:cBhvr>
                                        <p:cTn id="39" dur="500"/>
                                        <p:tgtEl>
                                          <p:spTgt spid="3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500"/>
                                        <p:tgtEl>
                                          <p:spTgt spid="3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fade">
                                      <p:cBhvr>
                                        <p:cTn id="50" dur="500"/>
                                        <p:tgtEl>
                                          <p:spTgt spid="25"/>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fade">
                                      <p:cBhvr>
                                        <p:cTn id="53" dur="500"/>
                                        <p:tgtEl>
                                          <p:spTgt spid="28"/>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46"/>
                                        </p:tgtEl>
                                        <p:attrNameLst>
                                          <p:attrName>style.visibility</p:attrName>
                                        </p:attrNameLst>
                                      </p:cBhvr>
                                      <p:to>
                                        <p:strVal val="visible"/>
                                      </p:to>
                                    </p:set>
                                    <p:animEffect transition="in" filter="fade">
                                      <p:cBhvr>
                                        <p:cTn id="58" dur="500"/>
                                        <p:tgtEl>
                                          <p:spTgt spid="46"/>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50"/>
                                        </p:tgtEl>
                                        <p:attrNameLst>
                                          <p:attrName>style.visibility</p:attrName>
                                        </p:attrNameLst>
                                      </p:cBhvr>
                                      <p:to>
                                        <p:strVal val="visible"/>
                                      </p:to>
                                    </p:set>
                                    <p:animEffect transition="in" filter="fade">
                                      <p:cBhvr>
                                        <p:cTn id="61" dur="500"/>
                                        <p:tgtEl>
                                          <p:spTgt spid="50"/>
                                        </p:tgtEl>
                                      </p:cBhvr>
                                    </p:animEffect>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2056"/>
                                        </p:tgtEl>
                                        <p:attrNameLst>
                                          <p:attrName>style.visibility</p:attrName>
                                        </p:attrNameLst>
                                      </p:cBhvr>
                                      <p:to>
                                        <p:strVal val="visible"/>
                                      </p:to>
                                    </p:set>
                                    <p:anim calcmode="lin" valueType="num">
                                      <p:cBhvr additive="base">
                                        <p:cTn id="66" dur="1500" fill="hold"/>
                                        <p:tgtEl>
                                          <p:spTgt spid="2056"/>
                                        </p:tgtEl>
                                        <p:attrNameLst>
                                          <p:attrName>ppt_x</p:attrName>
                                        </p:attrNameLst>
                                      </p:cBhvr>
                                      <p:tavLst>
                                        <p:tav tm="0">
                                          <p:val>
                                            <p:strVal val="#ppt_x"/>
                                          </p:val>
                                        </p:tav>
                                        <p:tav tm="100000">
                                          <p:val>
                                            <p:strVal val="#ppt_x"/>
                                          </p:val>
                                        </p:tav>
                                      </p:tavLst>
                                    </p:anim>
                                    <p:anim calcmode="lin" valueType="num">
                                      <p:cBhvr additive="base">
                                        <p:cTn id="67" dur="1500" fill="hold"/>
                                        <p:tgtEl>
                                          <p:spTgt spid="2056"/>
                                        </p:tgtEl>
                                        <p:attrNameLst>
                                          <p:attrName>ppt_y</p:attrName>
                                        </p:attrNameLst>
                                      </p:cBhvr>
                                      <p:tavLst>
                                        <p:tav tm="0">
                                          <p:val>
                                            <p:strVal val="1+#ppt_h/2"/>
                                          </p:val>
                                        </p:tav>
                                        <p:tav tm="100000">
                                          <p:val>
                                            <p:strVal val="#ppt_y"/>
                                          </p:val>
                                        </p:tav>
                                      </p:tavLst>
                                    </p:anim>
                                  </p:childTnLst>
                                </p:cTn>
                              </p:par>
                              <p:par>
                                <p:cTn id="68" presetID="2" presetClass="entr" presetSubtype="4" fill="hold" nodeType="withEffect">
                                  <p:stCondLst>
                                    <p:cond delay="0"/>
                                  </p:stCondLst>
                                  <p:childTnLst>
                                    <p:set>
                                      <p:cBhvr>
                                        <p:cTn id="69" dur="1" fill="hold">
                                          <p:stCondLst>
                                            <p:cond delay="0"/>
                                          </p:stCondLst>
                                        </p:cTn>
                                        <p:tgtEl>
                                          <p:spTgt spid="2060"/>
                                        </p:tgtEl>
                                        <p:attrNameLst>
                                          <p:attrName>style.visibility</p:attrName>
                                        </p:attrNameLst>
                                      </p:cBhvr>
                                      <p:to>
                                        <p:strVal val="visible"/>
                                      </p:to>
                                    </p:set>
                                    <p:anim calcmode="lin" valueType="num">
                                      <p:cBhvr additive="base">
                                        <p:cTn id="70" dur="1500" fill="hold"/>
                                        <p:tgtEl>
                                          <p:spTgt spid="2060"/>
                                        </p:tgtEl>
                                        <p:attrNameLst>
                                          <p:attrName>ppt_x</p:attrName>
                                        </p:attrNameLst>
                                      </p:cBhvr>
                                      <p:tavLst>
                                        <p:tav tm="0">
                                          <p:val>
                                            <p:strVal val="#ppt_x"/>
                                          </p:val>
                                        </p:tav>
                                        <p:tav tm="100000">
                                          <p:val>
                                            <p:strVal val="#ppt_x"/>
                                          </p:val>
                                        </p:tav>
                                      </p:tavLst>
                                    </p:anim>
                                    <p:anim calcmode="lin" valueType="num">
                                      <p:cBhvr additive="base">
                                        <p:cTn id="71" dur="1500" fill="hold"/>
                                        <p:tgtEl>
                                          <p:spTgt spid="2060"/>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47"/>
                                        </p:tgtEl>
                                        <p:attrNameLst>
                                          <p:attrName>style.visibility</p:attrName>
                                        </p:attrNameLst>
                                      </p:cBhvr>
                                      <p:to>
                                        <p:strVal val="visible"/>
                                      </p:to>
                                    </p:set>
                                    <p:animEffect transition="in" filter="fade">
                                      <p:cBhvr>
                                        <p:cTn id="76" dur="500"/>
                                        <p:tgtEl>
                                          <p:spTgt spid="47"/>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8"/>
                                        </p:tgtEl>
                                        <p:attrNameLst>
                                          <p:attrName>style.visibility</p:attrName>
                                        </p:attrNameLst>
                                      </p:cBhvr>
                                      <p:to>
                                        <p:strVal val="visible"/>
                                      </p:to>
                                    </p:set>
                                    <p:animEffect transition="in" filter="fade">
                                      <p:cBhvr>
                                        <p:cTn id="79"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5" grpId="0" animBg="1"/>
      <p:bldP spid="28" grpId="0"/>
      <p:bldP spid="25" grpId="0" animBg="1"/>
      <p:bldP spid="32" grpId="0" animBg="1"/>
      <p:bldP spid="33" grpId="0" animBg="1"/>
      <p:bldP spid="34" grpId="0" animBg="1"/>
      <p:bldP spid="35" grpId="0"/>
      <p:bldP spid="36" grpId="0" animBg="1"/>
      <p:bldP spid="37" grpId="0" animBg="1"/>
      <p:bldP spid="38" grpId="0" animBg="1"/>
      <p:bldP spid="39" grpId="0"/>
      <p:bldP spid="40" grpId="0" animBg="1"/>
      <p:bldP spid="50" grpId="0" animBg="1"/>
      <p:bldP spid="41" grpId="0" animBg="1"/>
      <p:bldP spid="42" grpId="0"/>
      <p:bldP spid="46" grpId="0"/>
      <p:bldP spid="47" grpId="0" animBg="1"/>
      <p:bldP spid="4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C2ECB79C-CAE3-4549-B18F-9FF2B291351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 name="Naslov 1">
            <a:extLst>
              <a:ext uri="{FF2B5EF4-FFF2-40B4-BE49-F238E27FC236}">
                <a16:creationId xmlns:a16="http://schemas.microsoft.com/office/drawing/2014/main" id="{E5228211-C302-4244-B7A5-CE9C3A033878}"/>
              </a:ext>
            </a:extLst>
          </p:cNvPr>
          <p:cNvSpPr>
            <a:spLocks noGrp="1"/>
          </p:cNvSpPr>
          <p:nvPr>
            <p:ph type="title"/>
          </p:nvPr>
        </p:nvSpPr>
        <p:spPr>
          <a:xfrm>
            <a:off x="1010529" y="203640"/>
            <a:ext cx="10515600" cy="1325563"/>
          </a:xfrm>
        </p:spPr>
        <p:txBody>
          <a:bodyPr>
            <a:normAutofit fontScale="90000"/>
          </a:bodyPr>
          <a:lstStyle/>
          <a:p>
            <a:r>
              <a:rPr lang="sl-SI" altLang="ja-JP" b="1" dirty="0">
                <a:latin typeface="Century Gothic" panose="020B0502020202020204" pitchFamily="34" charset="0"/>
              </a:rPr>
              <a:t> </a:t>
            </a:r>
            <a:r>
              <a:rPr lang="sl-SI" altLang="ja-JP" sz="6000" b="1" dirty="0" err="1">
                <a:latin typeface="Ink Free" panose="03080402000500000000" pitchFamily="66" charset="0"/>
              </a:rPr>
              <a:t>Clothing</a:t>
            </a:r>
            <a:br>
              <a:rPr lang="sl-SI" sz="6000" dirty="0">
                <a:latin typeface="Century Gothic" panose="020B0502020202020204" pitchFamily="34" charset="0"/>
              </a:rPr>
            </a:br>
            <a:endParaRPr lang="sl-SI" dirty="0">
              <a:latin typeface="Century Gothic" panose="020B0502020202020204" pitchFamily="34" charset="0"/>
            </a:endParaRPr>
          </a:p>
        </p:txBody>
      </p:sp>
      <p:sp>
        <p:nvSpPr>
          <p:cNvPr id="6" name="PoljeZBesedilom 5">
            <a:extLst>
              <a:ext uri="{FF2B5EF4-FFF2-40B4-BE49-F238E27FC236}">
                <a16:creationId xmlns:a16="http://schemas.microsoft.com/office/drawing/2014/main" id="{B3BCE2C3-1F94-45FE-8DF7-F3E8AEEC9526}"/>
              </a:ext>
            </a:extLst>
          </p:cNvPr>
          <p:cNvSpPr txBox="1"/>
          <p:nvPr/>
        </p:nvSpPr>
        <p:spPr>
          <a:xfrm>
            <a:off x="344658" y="203640"/>
            <a:ext cx="748923" cy="769441"/>
          </a:xfrm>
          <a:prstGeom prst="rect">
            <a:avLst/>
          </a:prstGeom>
          <a:noFill/>
        </p:spPr>
        <p:txBody>
          <a:bodyPr wrap="none" rtlCol="0">
            <a:spAutoFit/>
          </a:bodyPr>
          <a:lstStyle/>
          <a:p>
            <a:r>
              <a:rPr lang="ja-JP" altLang="en-US" sz="4400" b="1" dirty="0">
                <a:latin typeface="Century Gothic" panose="020B0502020202020204" pitchFamily="34" charset="0"/>
              </a:rPr>
              <a:t>比</a:t>
            </a:r>
            <a:endParaRPr lang="sl-SI" sz="6000" dirty="0">
              <a:latin typeface="Century Gothic" panose="020B0502020202020204" pitchFamily="34" charset="0"/>
            </a:endParaRPr>
          </a:p>
        </p:txBody>
      </p:sp>
      <p:pic>
        <p:nvPicPr>
          <p:cNvPr id="8" name="Slika 7">
            <a:extLst>
              <a:ext uri="{FF2B5EF4-FFF2-40B4-BE49-F238E27FC236}">
                <a16:creationId xmlns:a16="http://schemas.microsoft.com/office/drawing/2014/main" id="{869001A4-5C52-43E4-A63A-50CCDDD7C7E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10811823" y="5508287"/>
            <a:ext cx="8028223" cy="8028223"/>
          </a:xfrm>
          <a:prstGeom prst="rect">
            <a:avLst/>
          </a:prstGeom>
        </p:spPr>
      </p:pic>
      <p:sp>
        <p:nvSpPr>
          <p:cNvPr id="49" name="Pravokotnik: zaokroženi diagonalni vogali 48">
            <a:extLst>
              <a:ext uri="{FF2B5EF4-FFF2-40B4-BE49-F238E27FC236}">
                <a16:creationId xmlns:a16="http://schemas.microsoft.com/office/drawing/2014/main" id="{29593C61-E845-46A1-AEBB-CF1385C7A637}"/>
              </a:ext>
            </a:extLst>
          </p:cNvPr>
          <p:cNvSpPr/>
          <p:nvPr/>
        </p:nvSpPr>
        <p:spPr>
          <a:xfrm>
            <a:off x="223867" y="1138892"/>
            <a:ext cx="2151474" cy="496964"/>
          </a:xfrm>
          <a:custGeom>
            <a:avLst/>
            <a:gdLst>
              <a:gd name="connsiteX0" fmla="*/ 82829 w 2151474"/>
              <a:gd name="connsiteY0" fmla="*/ 0 h 496964"/>
              <a:gd name="connsiteX1" fmla="*/ 510381 w 2151474"/>
              <a:gd name="connsiteY1" fmla="*/ 0 h 496964"/>
              <a:gd name="connsiteX2" fmla="*/ 976802 w 2151474"/>
              <a:gd name="connsiteY2" fmla="*/ 0 h 496964"/>
              <a:gd name="connsiteX3" fmla="*/ 1423789 w 2151474"/>
              <a:gd name="connsiteY3" fmla="*/ 0 h 496964"/>
              <a:gd name="connsiteX4" fmla="*/ 2026249 w 2151474"/>
              <a:gd name="connsiteY4" fmla="*/ 0 h 496964"/>
              <a:gd name="connsiteX5" fmla="*/ 2151474 w 2151474"/>
              <a:gd name="connsiteY5" fmla="*/ 125225 h 496964"/>
              <a:gd name="connsiteX6" fmla="*/ 2151474 w 2151474"/>
              <a:gd name="connsiteY6" fmla="*/ 414135 h 496964"/>
              <a:gd name="connsiteX7" fmla="*/ 2068645 w 2151474"/>
              <a:gd name="connsiteY7" fmla="*/ 496964 h 496964"/>
              <a:gd name="connsiteX8" fmla="*/ 1563356 w 2151474"/>
              <a:gd name="connsiteY8" fmla="*/ 496964 h 496964"/>
              <a:gd name="connsiteX9" fmla="*/ 1038632 w 2151474"/>
              <a:gd name="connsiteY9" fmla="*/ 496964 h 496964"/>
              <a:gd name="connsiteX10" fmla="*/ 125225 w 2151474"/>
              <a:gd name="connsiteY10" fmla="*/ 496964 h 496964"/>
              <a:gd name="connsiteX11" fmla="*/ 0 w 2151474"/>
              <a:gd name="connsiteY11" fmla="*/ 371739 h 496964"/>
              <a:gd name="connsiteX12" fmla="*/ 0 w 2151474"/>
              <a:gd name="connsiteY12" fmla="*/ 82829 h 496964"/>
              <a:gd name="connsiteX13" fmla="*/ 82829 w 2151474"/>
              <a:gd name="connsiteY13"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1474" h="496964" fill="none" extrusionOk="0">
                <a:moveTo>
                  <a:pt x="82829" y="0"/>
                </a:moveTo>
                <a:cubicBezTo>
                  <a:pt x="218285" y="-33717"/>
                  <a:pt x="355846" y="5660"/>
                  <a:pt x="510381" y="0"/>
                </a:cubicBezTo>
                <a:cubicBezTo>
                  <a:pt x="664916" y="-5660"/>
                  <a:pt x="801453" y="39531"/>
                  <a:pt x="976802" y="0"/>
                </a:cubicBezTo>
                <a:cubicBezTo>
                  <a:pt x="1152151" y="-39531"/>
                  <a:pt x="1302861" y="52255"/>
                  <a:pt x="1423789" y="0"/>
                </a:cubicBezTo>
                <a:cubicBezTo>
                  <a:pt x="1544717" y="-52255"/>
                  <a:pt x="1862978" y="38118"/>
                  <a:pt x="2026249" y="0"/>
                </a:cubicBezTo>
                <a:cubicBezTo>
                  <a:pt x="2099048" y="-2153"/>
                  <a:pt x="2147602" y="65478"/>
                  <a:pt x="2151474" y="125225"/>
                </a:cubicBezTo>
                <a:cubicBezTo>
                  <a:pt x="2166994" y="212090"/>
                  <a:pt x="2125682" y="313159"/>
                  <a:pt x="2151474" y="414135"/>
                </a:cubicBezTo>
                <a:cubicBezTo>
                  <a:pt x="2152048" y="453850"/>
                  <a:pt x="2125260" y="493831"/>
                  <a:pt x="2068645" y="496964"/>
                </a:cubicBezTo>
                <a:cubicBezTo>
                  <a:pt x="1905564" y="544614"/>
                  <a:pt x="1744826" y="485395"/>
                  <a:pt x="1563356" y="496964"/>
                </a:cubicBezTo>
                <a:cubicBezTo>
                  <a:pt x="1381886" y="508533"/>
                  <a:pt x="1281030" y="456505"/>
                  <a:pt x="1038632" y="496964"/>
                </a:cubicBezTo>
                <a:cubicBezTo>
                  <a:pt x="796234" y="537423"/>
                  <a:pt x="535065" y="432803"/>
                  <a:pt x="125225" y="496964"/>
                </a:cubicBezTo>
                <a:cubicBezTo>
                  <a:pt x="41476" y="510754"/>
                  <a:pt x="4588" y="422734"/>
                  <a:pt x="0" y="371739"/>
                </a:cubicBezTo>
                <a:cubicBezTo>
                  <a:pt x="-20032" y="237310"/>
                  <a:pt x="33406" y="145731"/>
                  <a:pt x="0" y="82829"/>
                </a:cubicBezTo>
                <a:cubicBezTo>
                  <a:pt x="11683" y="35442"/>
                  <a:pt x="36778" y="9064"/>
                  <a:pt x="82829" y="0"/>
                </a:cubicBezTo>
                <a:close/>
              </a:path>
              <a:path w="2151474" h="496964" stroke="0" extrusionOk="0">
                <a:moveTo>
                  <a:pt x="82829" y="0"/>
                </a:moveTo>
                <a:cubicBezTo>
                  <a:pt x="229175" y="-570"/>
                  <a:pt x="451359" y="45221"/>
                  <a:pt x="568684" y="0"/>
                </a:cubicBezTo>
                <a:cubicBezTo>
                  <a:pt x="686009" y="-45221"/>
                  <a:pt x="837890" y="33481"/>
                  <a:pt x="1093407" y="0"/>
                </a:cubicBezTo>
                <a:cubicBezTo>
                  <a:pt x="1348924" y="-33481"/>
                  <a:pt x="1381606" y="50666"/>
                  <a:pt x="1520960" y="0"/>
                </a:cubicBezTo>
                <a:cubicBezTo>
                  <a:pt x="1660314" y="-50666"/>
                  <a:pt x="1918499" y="26955"/>
                  <a:pt x="2026249" y="0"/>
                </a:cubicBezTo>
                <a:cubicBezTo>
                  <a:pt x="2110420" y="-11169"/>
                  <a:pt x="2152973" y="50600"/>
                  <a:pt x="2151474" y="125225"/>
                </a:cubicBezTo>
                <a:cubicBezTo>
                  <a:pt x="2168171" y="234097"/>
                  <a:pt x="2144733" y="277334"/>
                  <a:pt x="2151474" y="414135"/>
                </a:cubicBezTo>
                <a:cubicBezTo>
                  <a:pt x="2150132" y="467121"/>
                  <a:pt x="2125420" y="493527"/>
                  <a:pt x="2068645" y="496964"/>
                </a:cubicBezTo>
                <a:cubicBezTo>
                  <a:pt x="1907294" y="527758"/>
                  <a:pt x="1732397" y="466209"/>
                  <a:pt x="1602224" y="496964"/>
                </a:cubicBezTo>
                <a:cubicBezTo>
                  <a:pt x="1472051" y="527719"/>
                  <a:pt x="1264172" y="448493"/>
                  <a:pt x="1174672" y="496964"/>
                </a:cubicBezTo>
                <a:cubicBezTo>
                  <a:pt x="1085172" y="545435"/>
                  <a:pt x="867683" y="463985"/>
                  <a:pt x="669383" y="496964"/>
                </a:cubicBezTo>
                <a:cubicBezTo>
                  <a:pt x="471083" y="529943"/>
                  <a:pt x="260954" y="488632"/>
                  <a:pt x="125225" y="496964"/>
                </a:cubicBezTo>
                <a:cubicBezTo>
                  <a:pt x="59283" y="492690"/>
                  <a:pt x="8" y="435749"/>
                  <a:pt x="0" y="371739"/>
                </a:cubicBezTo>
                <a:cubicBezTo>
                  <a:pt x="-31628" y="281718"/>
                  <a:pt x="17972" y="214121"/>
                  <a:pt x="0" y="82829"/>
                </a:cubicBezTo>
                <a:cubicBezTo>
                  <a:pt x="-8062" y="45990"/>
                  <a:pt x="43243" y="601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PoljeZBesedilom 11">
            <a:extLst>
              <a:ext uri="{FF2B5EF4-FFF2-40B4-BE49-F238E27FC236}">
                <a16:creationId xmlns:a16="http://schemas.microsoft.com/office/drawing/2014/main" id="{5EB5B781-9EEE-455A-A85C-F4F8522E64DD}"/>
              </a:ext>
            </a:extLst>
          </p:cNvPr>
          <p:cNvSpPr txBox="1"/>
          <p:nvPr/>
        </p:nvSpPr>
        <p:spPr>
          <a:xfrm>
            <a:off x="222552" y="1146967"/>
            <a:ext cx="2093843" cy="461665"/>
          </a:xfrm>
          <a:prstGeom prst="rect">
            <a:avLst/>
          </a:prstGeom>
          <a:noFill/>
        </p:spPr>
        <p:txBody>
          <a:bodyPr wrap="none" rtlCol="0">
            <a:spAutoFit/>
          </a:bodyPr>
          <a:lstStyle/>
          <a:p>
            <a:r>
              <a:rPr lang="sl-SI" sz="2400" b="1" dirty="0">
                <a:latin typeface="Century Gothic" panose="020B0502020202020204" pitchFamily="34" charset="0"/>
              </a:rPr>
              <a:t>c) MATERIAL:</a:t>
            </a:r>
          </a:p>
        </p:txBody>
      </p:sp>
      <p:sp>
        <p:nvSpPr>
          <p:cNvPr id="50" name="Pravokotnik: zaokroženi diagonalni vogali 49">
            <a:extLst>
              <a:ext uri="{FF2B5EF4-FFF2-40B4-BE49-F238E27FC236}">
                <a16:creationId xmlns:a16="http://schemas.microsoft.com/office/drawing/2014/main" id="{86AB5CE6-F531-4CD9-8AF1-33262A2E3BC4}"/>
              </a:ext>
            </a:extLst>
          </p:cNvPr>
          <p:cNvSpPr/>
          <p:nvPr/>
        </p:nvSpPr>
        <p:spPr>
          <a:xfrm>
            <a:off x="6627783" y="1137447"/>
            <a:ext cx="2151474" cy="496964"/>
          </a:xfrm>
          <a:custGeom>
            <a:avLst/>
            <a:gdLst>
              <a:gd name="connsiteX0" fmla="*/ 82829 w 2151474"/>
              <a:gd name="connsiteY0" fmla="*/ 0 h 496964"/>
              <a:gd name="connsiteX1" fmla="*/ 510381 w 2151474"/>
              <a:gd name="connsiteY1" fmla="*/ 0 h 496964"/>
              <a:gd name="connsiteX2" fmla="*/ 976802 w 2151474"/>
              <a:gd name="connsiteY2" fmla="*/ 0 h 496964"/>
              <a:gd name="connsiteX3" fmla="*/ 1423789 w 2151474"/>
              <a:gd name="connsiteY3" fmla="*/ 0 h 496964"/>
              <a:gd name="connsiteX4" fmla="*/ 2026249 w 2151474"/>
              <a:gd name="connsiteY4" fmla="*/ 0 h 496964"/>
              <a:gd name="connsiteX5" fmla="*/ 2151474 w 2151474"/>
              <a:gd name="connsiteY5" fmla="*/ 125225 h 496964"/>
              <a:gd name="connsiteX6" fmla="*/ 2151474 w 2151474"/>
              <a:gd name="connsiteY6" fmla="*/ 414135 h 496964"/>
              <a:gd name="connsiteX7" fmla="*/ 2068645 w 2151474"/>
              <a:gd name="connsiteY7" fmla="*/ 496964 h 496964"/>
              <a:gd name="connsiteX8" fmla="*/ 1563356 w 2151474"/>
              <a:gd name="connsiteY8" fmla="*/ 496964 h 496964"/>
              <a:gd name="connsiteX9" fmla="*/ 1038632 w 2151474"/>
              <a:gd name="connsiteY9" fmla="*/ 496964 h 496964"/>
              <a:gd name="connsiteX10" fmla="*/ 125225 w 2151474"/>
              <a:gd name="connsiteY10" fmla="*/ 496964 h 496964"/>
              <a:gd name="connsiteX11" fmla="*/ 0 w 2151474"/>
              <a:gd name="connsiteY11" fmla="*/ 371739 h 496964"/>
              <a:gd name="connsiteX12" fmla="*/ 0 w 2151474"/>
              <a:gd name="connsiteY12" fmla="*/ 82829 h 496964"/>
              <a:gd name="connsiteX13" fmla="*/ 82829 w 2151474"/>
              <a:gd name="connsiteY13"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1474" h="496964" fill="none" extrusionOk="0">
                <a:moveTo>
                  <a:pt x="82829" y="0"/>
                </a:moveTo>
                <a:cubicBezTo>
                  <a:pt x="218285" y="-33717"/>
                  <a:pt x="355846" y="5660"/>
                  <a:pt x="510381" y="0"/>
                </a:cubicBezTo>
                <a:cubicBezTo>
                  <a:pt x="664916" y="-5660"/>
                  <a:pt x="801453" y="39531"/>
                  <a:pt x="976802" y="0"/>
                </a:cubicBezTo>
                <a:cubicBezTo>
                  <a:pt x="1152151" y="-39531"/>
                  <a:pt x="1302861" y="52255"/>
                  <a:pt x="1423789" y="0"/>
                </a:cubicBezTo>
                <a:cubicBezTo>
                  <a:pt x="1544717" y="-52255"/>
                  <a:pt x="1862978" y="38118"/>
                  <a:pt x="2026249" y="0"/>
                </a:cubicBezTo>
                <a:cubicBezTo>
                  <a:pt x="2099048" y="-2153"/>
                  <a:pt x="2147602" y="65478"/>
                  <a:pt x="2151474" y="125225"/>
                </a:cubicBezTo>
                <a:cubicBezTo>
                  <a:pt x="2166994" y="212090"/>
                  <a:pt x="2125682" y="313159"/>
                  <a:pt x="2151474" y="414135"/>
                </a:cubicBezTo>
                <a:cubicBezTo>
                  <a:pt x="2152048" y="453850"/>
                  <a:pt x="2125260" y="493831"/>
                  <a:pt x="2068645" y="496964"/>
                </a:cubicBezTo>
                <a:cubicBezTo>
                  <a:pt x="1905564" y="544614"/>
                  <a:pt x="1744826" y="485395"/>
                  <a:pt x="1563356" y="496964"/>
                </a:cubicBezTo>
                <a:cubicBezTo>
                  <a:pt x="1381886" y="508533"/>
                  <a:pt x="1281030" y="456505"/>
                  <a:pt x="1038632" y="496964"/>
                </a:cubicBezTo>
                <a:cubicBezTo>
                  <a:pt x="796234" y="537423"/>
                  <a:pt x="535065" y="432803"/>
                  <a:pt x="125225" y="496964"/>
                </a:cubicBezTo>
                <a:cubicBezTo>
                  <a:pt x="41476" y="510754"/>
                  <a:pt x="4588" y="422734"/>
                  <a:pt x="0" y="371739"/>
                </a:cubicBezTo>
                <a:cubicBezTo>
                  <a:pt x="-20032" y="237310"/>
                  <a:pt x="33406" y="145731"/>
                  <a:pt x="0" y="82829"/>
                </a:cubicBezTo>
                <a:cubicBezTo>
                  <a:pt x="11683" y="35442"/>
                  <a:pt x="36778" y="9064"/>
                  <a:pt x="82829" y="0"/>
                </a:cubicBezTo>
                <a:close/>
              </a:path>
              <a:path w="2151474" h="496964" stroke="0" extrusionOk="0">
                <a:moveTo>
                  <a:pt x="82829" y="0"/>
                </a:moveTo>
                <a:cubicBezTo>
                  <a:pt x="229175" y="-570"/>
                  <a:pt x="451359" y="45221"/>
                  <a:pt x="568684" y="0"/>
                </a:cubicBezTo>
                <a:cubicBezTo>
                  <a:pt x="686009" y="-45221"/>
                  <a:pt x="837890" y="33481"/>
                  <a:pt x="1093407" y="0"/>
                </a:cubicBezTo>
                <a:cubicBezTo>
                  <a:pt x="1348924" y="-33481"/>
                  <a:pt x="1381606" y="50666"/>
                  <a:pt x="1520960" y="0"/>
                </a:cubicBezTo>
                <a:cubicBezTo>
                  <a:pt x="1660314" y="-50666"/>
                  <a:pt x="1918499" y="26955"/>
                  <a:pt x="2026249" y="0"/>
                </a:cubicBezTo>
                <a:cubicBezTo>
                  <a:pt x="2110420" y="-11169"/>
                  <a:pt x="2152973" y="50600"/>
                  <a:pt x="2151474" y="125225"/>
                </a:cubicBezTo>
                <a:cubicBezTo>
                  <a:pt x="2168171" y="234097"/>
                  <a:pt x="2144733" y="277334"/>
                  <a:pt x="2151474" y="414135"/>
                </a:cubicBezTo>
                <a:cubicBezTo>
                  <a:pt x="2150132" y="467121"/>
                  <a:pt x="2125420" y="493527"/>
                  <a:pt x="2068645" y="496964"/>
                </a:cubicBezTo>
                <a:cubicBezTo>
                  <a:pt x="1907294" y="527758"/>
                  <a:pt x="1732397" y="466209"/>
                  <a:pt x="1602224" y="496964"/>
                </a:cubicBezTo>
                <a:cubicBezTo>
                  <a:pt x="1472051" y="527719"/>
                  <a:pt x="1264172" y="448493"/>
                  <a:pt x="1174672" y="496964"/>
                </a:cubicBezTo>
                <a:cubicBezTo>
                  <a:pt x="1085172" y="545435"/>
                  <a:pt x="867683" y="463985"/>
                  <a:pt x="669383" y="496964"/>
                </a:cubicBezTo>
                <a:cubicBezTo>
                  <a:pt x="471083" y="529943"/>
                  <a:pt x="260954" y="488632"/>
                  <a:pt x="125225" y="496964"/>
                </a:cubicBezTo>
                <a:cubicBezTo>
                  <a:pt x="59283" y="492690"/>
                  <a:pt x="8" y="435749"/>
                  <a:pt x="0" y="371739"/>
                </a:cubicBezTo>
                <a:cubicBezTo>
                  <a:pt x="-31628" y="281718"/>
                  <a:pt x="17972" y="214121"/>
                  <a:pt x="0" y="82829"/>
                </a:cubicBezTo>
                <a:cubicBezTo>
                  <a:pt x="-8062" y="45990"/>
                  <a:pt x="43243" y="601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6" name="PoljeZBesedilom 45">
            <a:extLst>
              <a:ext uri="{FF2B5EF4-FFF2-40B4-BE49-F238E27FC236}">
                <a16:creationId xmlns:a16="http://schemas.microsoft.com/office/drawing/2014/main" id="{708205A8-6697-4B08-81EB-5C8EF6811616}"/>
              </a:ext>
            </a:extLst>
          </p:cNvPr>
          <p:cNvSpPr txBox="1"/>
          <p:nvPr/>
        </p:nvSpPr>
        <p:spPr>
          <a:xfrm>
            <a:off x="6749377" y="1155096"/>
            <a:ext cx="1786066" cy="461665"/>
          </a:xfrm>
          <a:prstGeom prst="rect">
            <a:avLst/>
          </a:prstGeom>
          <a:noFill/>
        </p:spPr>
        <p:txBody>
          <a:bodyPr wrap="none" rtlCol="0">
            <a:spAutoFit/>
          </a:bodyPr>
          <a:lstStyle/>
          <a:p>
            <a:r>
              <a:rPr lang="sl-SI" sz="2400" b="1" dirty="0">
                <a:latin typeface="Century Gothic" panose="020B0502020202020204" pitchFamily="34" charset="0"/>
              </a:rPr>
              <a:t>d) DESIGN:</a:t>
            </a:r>
          </a:p>
        </p:txBody>
      </p:sp>
      <p:pic>
        <p:nvPicPr>
          <p:cNvPr id="3076" name="Picture 4" descr="Bible Adam And Eve Sunday School Child Genesis PNG, Clipart, Adam And Eve,  Adan, Art, Bible,">
            <a:extLst>
              <a:ext uri="{FF2B5EF4-FFF2-40B4-BE49-F238E27FC236}">
                <a16:creationId xmlns:a16="http://schemas.microsoft.com/office/drawing/2014/main" id="{BE7C59C8-57F6-4EA5-BF1C-BDDC59B3989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228" b="98326" l="9753" r="89973">
                        <a14:foregroundMark x1="29258" y1="17522" x2="48077" y2="10603"/>
                        <a14:foregroundMark x1="48077" y1="10603" x2="57692" y2="9598"/>
                        <a14:foregroundMark x1="57692" y1="9598" x2="58654" y2="9933"/>
                        <a14:foregroundMark x1="19643" y1="38951" x2="31044" y2="54576"/>
                        <a14:foregroundMark x1="31044" y1="54576" x2="31044" y2="54688"/>
                        <a14:foregroundMark x1="23626" y1="24330" x2="31593" y2="10045"/>
                        <a14:foregroundMark x1="31593" y1="10045" x2="45604" y2="5022"/>
                        <a14:foregroundMark x1="45604" y1="5022" x2="51374" y2="5134"/>
                        <a14:foregroundMark x1="49863" y1="1228" x2="53571" y2="1228"/>
                        <a14:foregroundMark x1="44643" y1="90737" x2="40110" y2="97321"/>
                        <a14:foregroundMark x1="40110" y1="97321" x2="37775" y2="98326"/>
                      </a14:backgroundRemoval>
                    </a14:imgEffect>
                  </a14:imgLayer>
                </a14:imgProps>
              </a:ext>
              <a:ext uri="{28A0092B-C50C-407E-A947-70E740481C1C}">
                <a14:useLocalDpi xmlns:a14="http://schemas.microsoft.com/office/drawing/2010/main" val="0"/>
              </a:ext>
            </a:extLst>
          </a:blip>
          <a:srcRect/>
          <a:stretch>
            <a:fillRect/>
          </a:stretch>
        </p:blipFill>
        <p:spPr bwMode="auto">
          <a:xfrm>
            <a:off x="894303" y="2043021"/>
            <a:ext cx="1407249" cy="173199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ible Genesis Garden Of Eden Adam And Eve Sunday School PNG, Clipart, Adam  And Eve, Adam">
            <a:extLst>
              <a:ext uri="{FF2B5EF4-FFF2-40B4-BE49-F238E27FC236}">
                <a16:creationId xmlns:a16="http://schemas.microsoft.com/office/drawing/2014/main" id="{57B1E960-F278-4166-B2F7-30458B1EB08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786" b="98661" l="9753" r="89973">
                        <a14:foregroundMark x1="36813" y1="98103" x2="39835" y2="96094"/>
                        <a14:foregroundMark x1="60165" y1="98326" x2="61538" y2="98549"/>
                        <a14:foregroundMark x1="40522" y1="98549" x2="37637" y2="98661"/>
                        <a14:foregroundMark x1="32418" y1="22098" x2="42720" y2="16071"/>
                        <a14:foregroundMark x1="42720" y1="16071" x2="44231" y2="15737"/>
                        <a14:foregroundMark x1="37363" y1="13281" x2="52747" y2="8371"/>
                        <a14:foregroundMark x1="41209" y1="8594" x2="58654" y2="6138"/>
                        <a14:foregroundMark x1="58379" y1="6138" x2="66071" y2="10156"/>
                        <a14:foregroundMark x1="66071" y1="10156" x2="67720" y2="11719"/>
                        <a14:foregroundMark x1="76511" y1="20871" x2="67857" y2="16295"/>
                        <a14:foregroundMark x1="67857" y1="16295" x2="53984" y2="14174"/>
                        <a14:foregroundMark x1="27610" y1="22433" x2="34753" y2="5915"/>
                        <a14:foregroundMark x1="34753" y1="5915" x2="35165" y2="5804"/>
                        <a14:foregroundMark x1="42033" y1="1786" x2="43956" y2="1786"/>
                        <a14:backgroundMark x1="58104" y1="99554" x2="58104" y2="99554"/>
                        <a14:backgroundMark x1="38049" y1="53348" x2="38049" y2="53348"/>
                        <a14:backgroundMark x1="65522" y1="51897" x2="65522" y2="51897"/>
                        <a14:backgroundMark x1="65522" y1="51786" x2="65522" y2="51786"/>
                        <a14:backgroundMark x1="65797" y1="51897" x2="65934" y2="51786"/>
                        <a14:backgroundMark x1="59203" y1="62277" x2="59203" y2="62277"/>
                        <a14:backgroundMark x1="66209" y1="51563" x2="65522" y2="51786"/>
                      </a14:backgroundRemoval>
                    </a14:imgEffect>
                  </a14:imgLayer>
                </a14:imgProps>
              </a:ext>
              <a:ext uri="{28A0092B-C50C-407E-A947-70E740481C1C}">
                <a14:useLocalDpi xmlns:a14="http://schemas.microsoft.com/office/drawing/2010/main" val="0"/>
              </a:ext>
            </a:extLst>
          </a:blip>
          <a:srcRect/>
          <a:stretch>
            <a:fillRect/>
          </a:stretch>
        </p:blipFill>
        <p:spPr bwMode="auto">
          <a:xfrm>
            <a:off x="1603294" y="1816566"/>
            <a:ext cx="1591244" cy="1958454"/>
          </a:xfrm>
          <a:prstGeom prst="rect">
            <a:avLst/>
          </a:prstGeom>
          <a:noFill/>
          <a:extLst>
            <a:ext uri="{909E8E84-426E-40DD-AFC4-6F175D3DCCD1}">
              <a14:hiddenFill xmlns:a14="http://schemas.microsoft.com/office/drawing/2010/main">
                <a:solidFill>
                  <a:srgbClr val="FFFFFF"/>
                </a:solidFill>
              </a14:hiddenFill>
            </a:ext>
          </a:extLst>
        </p:spPr>
      </p:pic>
      <p:cxnSp>
        <p:nvCxnSpPr>
          <p:cNvPr id="7" name="Povezovalnik: ukrivljeno 6">
            <a:extLst>
              <a:ext uri="{FF2B5EF4-FFF2-40B4-BE49-F238E27FC236}">
                <a16:creationId xmlns:a16="http://schemas.microsoft.com/office/drawing/2014/main" id="{EF0D3C21-6FD4-4CE5-A95A-C26EDD2361F2}"/>
              </a:ext>
            </a:extLst>
          </p:cNvPr>
          <p:cNvCxnSpPr>
            <a:cxnSpLocks/>
          </p:cNvCxnSpPr>
          <p:nvPr/>
        </p:nvCxnSpPr>
        <p:spPr>
          <a:xfrm flipV="1">
            <a:off x="2566624" y="2445528"/>
            <a:ext cx="848562" cy="830560"/>
          </a:xfrm>
          <a:prstGeom prst="curvedConnector3">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3" name="PoljeZBesedilom 42">
            <a:extLst>
              <a:ext uri="{FF2B5EF4-FFF2-40B4-BE49-F238E27FC236}">
                <a16:creationId xmlns:a16="http://schemas.microsoft.com/office/drawing/2014/main" id="{E329423C-CEE0-47D9-BD57-0729A3705B5A}"/>
              </a:ext>
            </a:extLst>
          </p:cNvPr>
          <p:cNvSpPr txBox="1"/>
          <p:nvPr/>
        </p:nvSpPr>
        <p:spPr>
          <a:xfrm>
            <a:off x="3104902" y="2098915"/>
            <a:ext cx="2002984" cy="1323439"/>
          </a:xfrm>
          <a:prstGeom prst="rect">
            <a:avLst/>
          </a:prstGeom>
          <a:noFill/>
        </p:spPr>
        <p:txBody>
          <a:bodyPr wrap="square" rtlCol="0">
            <a:spAutoFit/>
          </a:bodyPr>
          <a:lstStyle/>
          <a:p>
            <a:pPr algn="ctr"/>
            <a:r>
              <a:rPr lang="sl-SI" sz="1600" dirty="0">
                <a:latin typeface="Century Gothic" panose="020B0502020202020204" pitchFamily="34" charset="0"/>
              </a:rPr>
              <a:t>At </a:t>
            </a:r>
            <a:r>
              <a:rPr lang="sl-SI" sz="1600" dirty="0" err="1">
                <a:latin typeface="Century Gothic" panose="020B0502020202020204" pitchFamily="34" charset="0"/>
              </a:rPr>
              <a:t>the</a:t>
            </a:r>
            <a:r>
              <a:rPr lang="sl-SI" sz="1600" dirty="0">
                <a:latin typeface="Century Gothic" panose="020B0502020202020204" pitchFamily="34" charset="0"/>
              </a:rPr>
              <a:t> </a:t>
            </a:r>
            <a:r>
              <a:rPr lang="sl-SI" sz="1600" dirty="0" err="1">
                <a:latin typeface="Century Gothic" panose="020B0502020202020204" pitchFamily="34" charset="0"/>
              </a:rPr>
              <a:t>very</a:t>
            </a:r>
            <a:r>
              <a:rPr lang="sl-SI" sz="1600" dirty="0">
                <a:latin typeface="Century Gothic" panose="020B0502020202020204" pitchFamily="34" charset="0"/>
              </a:rPr>
              <a:t> </a:t>
            </a:r>
            <a:r>
              <a:rPr lang="sl-SI" sz="1600" dirty="0" err="1">
                <a:latin typeface="Century Gothic" panose="020B0502020202020204" pitchFamily="34" charset="0"/>
              </a:rPr>
              <a:t>beginning</a:t>
            </a:r>
            <a:r>
              <a:rPr lang="sl-SI" sz="1600" dirty="0">
                <a:latin typeface="Century Gothic" panose="020B0502020202020204" pitchFamily="34" charset="0"/>
              </a:rPr>
              <a:t> ... </a:t>
            </a:r>
          </a:p>
          <a:p>
            <a:pPr algn="ctr"/>
            <a:endParaRPr lang="sl-SI" sz="1600" dirty="0">
              <a:latin typeface="Century Gothic" panose="020B0502020202020204" pitchFamily="34" charset="0"/>
            </a:endParaRPr>
          </a:p>
          <a:p>
            <a:pPr algn="ctr"/>
            <a:r>
              <a:rPr lang="sl-SI" sz="1600" dirty="0">
                <a:latin typeface="Century Gothic" panose="020B0502020202020204" pitchFamily="34" charset="0"/>
              </a:rPr>
              <a:t>… </a:t>
            </a:r>
            <a:r>
              <a:rPr lang="sl-SI" sz="1600" dirty="0" err="1">
                <a:latin typeface="Century Gothic" panose="020B0502020202020204" pitchFamily="34" charset="0"/>
              </a:rPr>
              <a:t>body</a:t>
            </a:r>
            <a:r>
              <a:rPr lang="sl-SI" sz="1600" dirty="0">
                <a:latin typeface="Century Gothic" panose="020B0502020202020204" pitchFamily="34" charset="0"/>
              </a:rPr>
              <a:t> </a:t>
            </a:r>
            <a:r>
              <a:rPr lang="sl-SI" sz="1600" dirty="0" err="1">
                <a:latin typeface="Century Gothic" panose="020B0502020202020204" pitchFamily="34" charset="0"/>
              </a:rPr>
              <a:t>covered</a:t>
            </a:r>
            <a:r>
              <a:rPr lang="sl-SI" sz="1600" dirty="0">
                <a:latin typeface="Century Gothic" panose="020B0502020202020204" pitchFamily="34" charset="0"/>
              </a:rPr>
              <a:t> </a:t>
            </a:r>
            <a:r>
              <a:rPr lang="sl-SI" sz="1600" dirty="0" err="1">
                <a:latin typeface="Century Gothic" panose="020B0502020202020204" pitchFamily="34" charset="0"/>
              </a:rPr>
              <a:t>only</a:t>
            </a:r>
            <a:r>
              <a:rPr lang="sl-SI" sz="1600" dirty="0">
                <a:latin typeface="Century Gothic" panose="020B0502020202020204" pitchFamily="34" charset="0"/>
              </a:rPr>
              <a:t> </a:t>
            </a:r>
            <a:r>
              <a:rPr lang="sl-SI" sz="1600" dirty="0" err="1">
                <a:latin typeface="Century Gothic" panose="020B0502020202020204" pitchFamily="34" charset="0"/>
              </a:rPr>
              <a:t>with</a:t>
            </a:r>
            <a:r>
              <a:rPr lang="sl-SI" sz="1600" dirty="0">
                <a:latin typeface="Century Gothic" panose="020B0502020202020204" pitchFamily="34" charset="0"/>
              </a:rPr>
              <a:t> </a:t>
            </a:r>
            <a:r>
              <a:rPr lang="sl-SI" sz="1600" b="1" dirty="0" err="1">
                <a:latin typeface="Century Gothic" panose="020B0502020202020204" pitchFamily="34" charset="0"/>
              </a:rPr>
              <a:t>leaves</a:t>
            </a:r>
            <a:r>
              <a:rPr lang="sl-SI" sz="1600" b="1" dirty="0">
                <a:latin typeface="Century Gothic" panose="020B0502020202020204" pitchFamily="34" charset="0"/>
              </a:rPr>
              <a:t>.</a:t>
            </a:r>
            <a:endParaRPr lang="sl-SI" sz="2000" b="1" dirty="0">
              <a:latin typeface="Century Gothic" panose="020B0502020202020204" pitchFamily="34" charset="0"/>
            </a:endParaRPr>
          </a:p>
        </p:txBody>
      </p:sp>
      <p:cxnSp>
        <p:nvCxnSpPr>
          <p:cNvPr id="51" name="Raven puščični povezovalnik 50">
            <a:extLst>
              <a:ext uri="{FF2B5EF4-FFF2-40B4-BE49-F238E27FC236}">
                <a16:creationId xmlns:a16="http://schemas.microsoft.com/office/drawing/2014/main" id="{EDED6FFB-ACD0-4629-A06C-CC9883F8CEDC}"/>
              </a:ext>
            </a:extLst>
          </p:cNvPr>
          <p:cNvCxnSpPr/>
          <p:nvPr/>
        </p:nvCxnSpPr>
        <p:spPr>
          <a:xfrm flipH="1">
            <a:off x="2470489" y="5672846"/>
            <a:ext cx="5014" cy="39039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AutoShape 8" descr="Extra Wide 100% Linen Fabric Soft Linen Material for Home - Etsy">
            <a:extLst>
              <a:ext uri="{FF2B5EF4-FFF2-40B4-BE49-F238E27FC236}">
                <a16:creationId xmlns:a16="http://schemas.microsoft.com/office/drawing/2014/main" id="{01266DD4-5756-4B3A-8FCA-9D89A681F74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6" name="Slika 15">
            <a:extLst>
              <a:ext uri="{FF2B5EF4-FFF2-40B4-BE49-F238E27FC236}">
                <a16:creationId xmlns:a16="http://schemas.microsoft.com/office/drawing/2014/main" id="{0F58D843-C6FF-4173-973C-9E33F827E99E}"/>
              </a:ext>
            </a:extLst>
          </p:cNvPr>
          <p:cNvPicPr>
            <a:picLocks noChangeAspect="1"/>
          </p:cNvPicPr>
          <p:nvPr/>
        </p:nvPicPr>
        <p:blipFill rotWithShape="1">
          <a:blip r:embed="rId8"/>
          <a:srcRect l="5736" r="8172"/>
          <a:stretch/>
        </p:blipFill>
        <p:spPr>
          <a:xfrm>
            <a:off x="344658" y="4502583"/>
            <a:ext cx="1341770" cy="1170264"/>
          </a:xfrm>
          <a:prstGeom prst="roundRect">
            <a:avLst/>
          </a:prstGeom>
        </p:spPr>
      </p:pic>
      <p:sp>
        <p:nvSpPr>
          <p:cNvPr id="44" name="PoljeZBesedilom 43">
            <a:extLst>
              <a:ext uri="{FF2B5EF4-FFF2-40B4-BE49-F238E27FC236}">
                <a16:creationId xmlns:a16="http://schemas.microsoft.com/office/drawing/2014/main" id="{21CB0B9C-CA3B-42D7-9059-956FB50682E1}"/>
              </a:ext>
            </a:extLst>
          </p:cNvPr>
          <p:cNvSpPr txBox="1"/>
          <p:nvPr/>
        </p:nvSpPr>
        <p:spPr>
          <a:xfrm>
            <a:off x="433031" y="3971880"/>
            <a:ext cx="2002984" cy="338554"/>
          </a:xfrm>
          <a:prstGeom prst="rect">
            <a:avLst/>
          </a:prstGeom>
          <a:noFill/>
        </p:spPr>
        <p:txBody>
          <a:bodyPr wrap="square" rtlCol="0">
            <a:spAutoFit/>
          </a:bodyPr>
          <a:lstStyle/>
          <a:p>
            <a:pPr algn="ctr"/>
            <a:r>
              <a:rPr lang="sl-SI" sz="1600" b="1" dirty="0">
                <a:latin typeface="Century Gothic" panose="020B0502020202020204" pitchFamily="34" charset="0"/>
              </a:rPr>
              <a:t>LATER:</a:t>
            </a:r>
            <a:endParaRPr lang="sl-SI" sz="2000" b="1" dirty="0">
              <a:latin typeface="Century Gothic" panose="020B0502020202020204" pitchFamily="34" charset="0"/>
            </a:endParaRPr>
          </a:p>
        </p:txBody>
      </p:sp>
      <p:pic>
        <p:nvPicPr>
          <p:cNvPr id="3082" name="Picture 10" descr="BINI Plain Pure Cotton Light Weight Fabric, Use in Dress Craft and Other  Wears (4 m/45 Inch Width, White) : Amazon.in: Home &amp; Kitchen">
            <a:extLst>
              <a:ext uri="{FF2B5EF4-FFF2-40B4-BE49-F238E27FC236}">
                <a16:creationId xmlns:a16="http://schemas.microsoft.com/office/drawing/2014/main" id="{66EA368A-747F-4881-8853-654C38F197A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10733" y="4483229"/>
            <a:ext cx="1225175" cy="1227804"/>
          </a:xfrm>
          <a:prstGeom prst="roundRect">
            <a:avLst/>
          </a:prstGeom>
          <a:noFill/>
          <a:extLst>
            <a:ext uri="{909E8E84-426E-40DD-AFC4-6F175D3DCCD1}">
              <a14:hiddenFill xmlns:a14="http://schemas.microsoft.com/office/drawing/2010/main">
                <a:solidFill>
                  <a:srgbClr val="FFFFFF"/>
                </a:solidFill>
              </a14:hiddenFill>
            </a:ext>
          </a:extLst>
        </p:spPr>
      </p:pic>
      <p:cxnSp>
        <p:nvCxnSpPr>
          <p:cNvPr id="18" name="Raven puščični povezovalnik 17">
            <a:extLst>
              <a:ext uri="{FF2B5EF4-FFF2-40B4-BE49-F238E27FC236}">
                <a16:creationId xmlns:a16="http://schemas.microsoft.com/office/drawing/2014/main" id="{390BE248-2B9E-4409-AF4B-0A5B668E3FA6}"/>
              </a:ext>
            </a:extLst>
          </p:cNvPr>
          <p:cNvCxnSpPr/>
          <p:nvPr/>
        </p:nvCxnSpPr>
        <p:spPr>
          <a:xfrm flipH="1">
            <a:off x="1010529" y="5672847"/>
            <a:ext cx="5014" cy="39039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Raven puščični povezovalnik 51">
            <a:extLst>
              <a:ext uri="{FF2B5EF4-FFF2-40B4-BE49-F238E27FC236}">
                <a16:creationId xmlns:a16="http://schemas.microsoft.com/office/drawing/2014/main" id="{BCA4B9F1-5E32-430D-9E94-271881F721BA}"/>
              </a:ext>
            </a:extLst>
          </p:cNvPr>
          <p:cNvCxnSpPr/>
          <p:nvPr/>
        </p:nvCxnSpPr>
        <p:spPr>
          <a:xfrm flipH="1">
            <a:off x="3930449" y="5624524"/>
            <a:ext cx="5014" cy="39039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084" name="Picture 12" descr="What is Silk Fabric: Properties, How its Made and Where | Sewport">
            <a:extLst>
              <a:ext uri="{FF2B5EF4-FFF2-40B4-BE49-F238E27FC236}">
                <a16:creationId xmlns:a16="http://schemas.microsoft.com/office/drawing/2014/main" id="{C9B477F7-8AFA-4632-A185-03586A60FBC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60213" y="4445043"/>
            <a:ext cx="1227804" cy="1227804"/>
          </a:xfrm>
          <a:prstGeom prst="roundRect">
            <a:avLst/>
          </a:prstGeom>
          <a:noFill/>
          <a:extLst>
            <a:ext uri="{909E8E84-426E-40DD-AFC4-6F175D3DCCD1}">
              <a14:hiddenFill xmlns:a14="http://schemas.microsoft.com/office/drawing/2010/main">
                <a:solidFill>
                  <a:srgbClr val="FFFFFF"/>
                </a:solidFill>
              </a14:hiddenFill>
            </a:ext>
          </a:extLst>
        </p:spPr>
      </p:pic>
      <p:sp>
        <p:nvSpPr>
          <p:cNvPr id="53" name="PoljeZBesedilom 52">
            <a:extLst>
              <a:ext uri="{FF2B5EF4-FFF2-40B4-BE49-F238E27FC236}">
                <a16:creationId xmlns:a16="http://schemas.microsoft.com/office/drawing/2014/main" id="{CE8A36D3-0BC7-4679-A232-83B67362D0BA}"/>
              </a:ext>
            </a:extLst>
          </p:cNvPr>
          <p:cNvSpPr txBox="1"/>
          <p:nvPr/>
        </p:nvSpPr>
        <p:spPr>
          <a:xfrm>
            <a:off x="482055" y="6014919"/>
            <a:ext cx="1056947" cy="369332"/>
          </a:xfrm>
          <a:prstGeom prst="rect">
            <a:avLst/>
          </a:prstGeom>
          <a:noFill/>
        </p:spPr>
        <p:txBody>
          <a:bodyPr wrap="square" rtlCol="0">
            <a:spAutoFit/>
          </a:bodyPr>
          <a:lstStyle/>
          <a:p>
            <a:pPr algn="ctr"/>
            <a:r>
              <a:rPr lang="sl-SI" b="1" dirty="0" err="1">
                <a:latin typeface="Century Gothic" panose="020B0502020202020204" pitchFamily="34" charset="0"/>
              </a:rPr>
              <a:t>linen</a:t>
            </a:r>
            <a:endParaRPr lang="sl-SI" sz="2400" b="1" dirty="0">
              <a:latin typeface="Century Gothic" panose="020B0502020202020204" pitchFamily="34" charset="0"/>
            </a:endParaRPr>
          </a:p>
        </p:txBody>
      </p:sp>
      <p:sp>
        <p:nvSpPr>
          <p:cNvPr id="54" name="PoljeZBesedilom 53">
            <a:extLst>
              <a:ext uri="{FF2B5EF4-FFF2-40B4-BE49-F238E27FC236}">
                <a16:creationId xmlns:a16="http://schemas.microsoft.com/office/drawing/2014/main" id="{5CD062E2-19DF-4627-95EB-1841BE113701}"/>
              </a:ext>
            </a:extLst>
          </p:cNvPr>
          <p:cNvSpPr txBox="1"/>
          <p:nvPr/>
        </p:nvSpPr>
        <p:spPr>
          <a:xfrm>
            <a:off x="1950191" y="6046692"/>
            <a:ext cx="1056947" cy="369332"/>
          </a:xfrm>
          <a:prstGeom prst="rect">
            <a:avLst/>
          </a:prstGeom>
          <a:noFill/>
        </p:spPr>
        <p:txBody>
          <a:bodyPr wrap="square" rtlCol="0">
            <a:spAutoFit/>
          </a:bodyPr>
          <a:lstStyle/>
          <a:p>
            <a:pPr algn="ctr"/>
            <a:r>
              <a:rPr lang="sl-SI" b="1" dirty="0" err="1">
                <a:latin typeface="Century Gothic" panose="020B0502020202020204" pitchFamily="34" charset="0"/>
              </a:rPr>
              <a:t>cotton</a:t>
            </a:r>
            <a:endParaRPr lang="sl-SI" sz="2400" b="1" dirty="0">
              <a:latin typeface="Century Gothic" panose="020B0502020202020204" pitchFamily="34" charset="0"/>
            </a:endParaRPr>
          </a:p>
        </p:txBody>
      </p:sp>
      <p:sp>
        <p:nvSpPr>
          <p:cNvPr id="55" name="PoljeZBesedilom 54">
            <a:extLst>
              <a:ext uri="{FF2B5EF4-FFF2-40B4-BE49-F238E27FC236}">
                <a16:creationId xmlns:a16="http://schemas.microsoft.com/office/drawing/2014/main" id="{E59CB2AC-A9E5-4EB1-9C99-188E5DDAE7C2}"/>
              </a:ext>
            </a:extLst>
          </p:cNvPr>
          <p:cNvSpPr txBox="1"/>
          <p:nvPr/>
        </p:nvSpPr>
        <p:spPr>
          <a:xfrm>
            <a:off x="3418327" y="6014919"/>
            <a:ext cx="1056947" cy="369332"/>
          </a:xfrm>
          <a:prstGeom prst="rect">
            <a:avLst/>
          </a:prstGeom>
          <a:noFill/>
        </p:spPr>
        <p:txBody>
          <a:bodyPr wrap="square" rtlCol="0">
            <a:spAutoFit/>
          </a:bodyPr>
          <a:lstStyle/>
          <a:p>
            <a:pPr algn="ctr"/>
            <a:r>
              <a:rPr lang="sl-SI" b="1" dirty="0" err="1">
                <a:latin typeface="Century Gothic" panose="020B0502020202020204" pitchFamily="34" charset="0"/>
              </a:rPr>
              <a:t>silk</a:t>
            </a:r>
            <a:endParaRPr lang="sl-SI" sz="2400" b="1" dirty="0">
              <a:latin typeface="Century Gothic" panose="020B0502020202020204" pitchFamily="34" charset="0"/>
            </a:endParaRPr>
          </a:p>
        </p:txBody>
      </p:sp>
      <p:pic>
        <p:nvPicPr>
          <p:cNvPr id="3088" name="Picture 16" descr="Elegant Chinese Long Dresses Loose Cheongsam Dress - Fashion Hanfu">
            <a:extLst>
              <a:ext uri="{FF2B5EF4-FFF2-40B4-BE49-F238E27FC236}">
                <a16:creationId xmlns:a16="http://schemas.microsoft.com/office/drawing/2014/main" id="{2296286B-8484-486F-9279-17A60EFB83A9}"/>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10000" b="90000" l="10000" r="90000">
                        <a14:foregroundMark x1="48481" y1="14645" x2="42785" y2="23310"/>
                        <a14:foregroundMark x1="42785" y1="23310" x2="42532" y2="27556"/>
                        <a14:foregroundMark x1="48734" y1="21144" x2="49747" y2="19671"/>
                        <a14:foregroundMark x1="51519" y1="14818" x2="51519" y2="14818"/>
                        <a14:foregroundMark x1="51519" y1="14818" x2="51519" y2="14818"/>
                        <a14:foregroundMark x1="51266" y1="14818" x2="51519" y2="15685"/>
                        <a14:foregroundMark x1="51519" y1="14385" x2="51519" y2="14385"/>
                        <a14:foregroundMark x1="36076" y1="82322" x2="36076" y2="86742"/>
                        <a14:foregroundMark x1="66456" y1="40555" x2="68228" y2="40208"/>
                        <a14:foregroundMark x1="30886" y1="44107" x2="32278" y2="44541"/>
                        <a14:foregroundMark x1="31646" y1="38042" x2="31646" y2="37522"/>
                        <a14:foregroundMark x1="30253" y1="81629" x2="30253" y2="81629"/>
                        <a14:foregroundMark x1="36835" y1="25563" x2="40380" y2="33536"/>
                        <a14:foregroundMark x1="40380" y1="33536" x2="45443" y2="22444"/>
                        <a14:foregroundMark x1="68608" y1="41334" x2="68608" y2="41334"/>
                        <a14:foregroundMark x1="67089" y1="41681" x2="67089" y2="41681"/>
                        <a14:foregroundMark x1="32025" y1="36915" x2="32025" y2="36915"/>
                        <a14:foregroundMark x1="30506" y1="80243" x2="30506" y2="80243"/>
                        <a14:backgroundMark x1="58101" y1="11179" x2="73797" y2="24350"/>
                        <a14:backgroundMark x1="64557" y1="34922" x2="78481" y2="37262"/>
                        <a14:backgroundMark x1="65190" y1="51386" x2="72278" y2="75997"/>
                        <a14:backgroundMark x1="23165" y1="62045" x2="23165" y2="69671"/>
                        <a14:backgroundMark x1="62658" y1="47400" x2="72911" y2="47400"/>
                        <a14:backgroundMark x1="61392" y1="36395" x2="66709" y2="38562"/>
                        <a14:backgroundMark x1="32405" y1="46794" x2="32405" y2="46794"/>
                        <a14:backgroundMark x1="32405" y1="46360" x2="31772" y2="49307"/>
                        <a14:backgroundMark x1="25316" y1="74263" x2="24810" y2="87002"/>
                        <a14:backgroundMark x1="24810" y1="87002" x2="10886" y2="83276"/>
                        <a14:backgroundMark x1="10886" y1="83276" x2="9873" y2="82322"/>
                        <a14:backgroundMark x1="51266" y1="23657" x2="50759" y2="23657"/>
                        <a14:backgroundMark x1="55823" y1="46101" x2="55823" y2="45321"/>
                        <a14:backgroundMark x1="55063" y1="44541" x2="54937" y2="44021"/>
                        <a14:backgroundMark x1="53924" y1="42981" x2="53924" y2="42981"/>
                        <a14:backgroundMark x1="69367" y1="38908" x2="70253" y2="38995"/>
                        <a14:backgroundMark x1="70759" y1="39428" x2="71013" y2="39775"/>
                        <a14:backgroundMark x1="58987" y1="35182" x2="58987" y2="35182"/>
                        <a14:backgroundMark x1="33544" y1="38995" x2="33544" y2="39688"/>
                        <a14:backgroundMark x1="33418" y1="39775" x2="33418" y2="40815"/>
                        <a14:backgroundMark x1="33671" y1="41681" x2="33671" y2="41681"/>
                        <a14:backgroundMark x1="33671" y1="39081" x2="33671" y2="38648"/>
                        <a14:backgroundMark x1="33038" y1="38215" x2="33038" y2="38215"/>
                        <a14:backgroundMark x1="33418" y1="38042" x2="33418" y2="38042"/>
                        <a14:backgroundMark x1="33038" y1="37262" x2="33038" y2="37435"/>
                        <a14:backgroundMark x1="33038" y1="36915" x2="33038" y2="37262"/>
                        <a14:backgroundMark x1="33038" y1="36568" x2="33038" y2="37002"/>
                        <a14:backgroundMark x1="28987" y1="59185" x2="28354" y2="68198"/>
                        <a14:backgroundMark x1="29494" y1="63692" x2="29494" y2="62305"/>
                        <a14:backgroundMark x1="31899" y1="49740" x2="31646" y2="50693"/>
                        <a14:backgroundMark x1="31646" y1="52426" x2="31646" y2="52773"/>
                        <a14:backgroundMark x1="69620" y1="39341" x2="69620" y2="39341"/>
                        <a14:backgroundMark x1="69620" y1="39428" x2="69620" y2="39428"/>
                        <a14:backgroundMark x1="68734" y1="39255" x2="68734" y2="39255"/>
                        <a14:backgroundMark x1="68861" y1="39341" x2="68861" y2="39341"/>
                        <a14:backgroundMark x1="53797" y1="42634" x2="53797" y2="42634"/>
                        <a14:backgroundMark x1="31772" y1="51560" x2="31772" y2="51560"/>
                        <a14:backgroundMark x1="31392" y1="53813" x2="31392" y2="53813"/>
                        <a14:backgroundMark x1="31392" y1="53726" x2="31392" y2="53726"/>
                        <a14:backgroundMark x1="55316" y1="43154" x2="55316" y2="43154"/>
                        <a14:backgroundMark x1="54684" y1="42721" x2="54684" y2="42721"/>
                      </a14:backgroundRemoval>
                    </a14:imgEffect>
                  </a14:imgLayer>
                </a14:imgProps>
              </a:ext>
              <a:ext uri="{28A0092B-C50C-407E-A947-70E740481C1C}">
                <a14:useLocalDpi xmlns:a14="http://schemas.microsoft.com/office/drawing/2010/main" val="0"/>
              </a:ext>
            </a:extLst>
          </a:blip>
          <a:srcRect l="18869" t="7426" r="23229" b="6446"/>
          <a:stretch/>
        </p:blipFill>
        <p:spPr bwMode="auto">
          <a:xfrm>
            <a:off x="8604011" y="-227770"/>
            <a:ext cx="3842540" cy="8350315"/>
          </a:xfrm>
          <a:prstGeom prst="rect">
            <a:avLst/>
          </a:prstGeom>
          <a:noFill/>
          <a:extLst>
            <a:ext uri="{909E8E84-426E-40DD-AFC4-6F175D3DCCD1}">
              <a14:hiddenFill xmlns:a14="http://schemas.microsoft.com/office/drawing/2010/main">
                <a:solidFill>
                  <a:srgbClr val="FFFFFF"/>
                </a:solidFill>
              </a14:hiddenFill>
            </a:ext>
          </a:extLst>
        </p:spPr>
      </p:pic>
      <p:sp>
        <p:nvSpPr>
          <p:cNvPr id="67" name="PoljeZBesedilom 66">
            <a:extLst>
              <a:ext uri="{FF2B5EF4-FFF2-40B4-BE49-F238E27FC236}">
                <a16:creationId xmlns:a16="http://schemas.microsoft.com/office/drawing/2014/main" id="{99B4B669-D089-4081-A0B9-FBA6CB8D3792}"/>
              </a:ext>
            </a:extLst>
          </p:cNvPr>
          <p:cNvSpPr txBox="1"/>
          <p:nvPr/>
        </p:nvSpPr>
        <p:spPr>
          <a:xfrm>
            <a:off x="6858336" y="2519061"/>
            <a:ext cx="1997436" cy="646331"/>
          </a:xfrm>
          <a:prstGeom prst="rect">
            <a:avLst/>
          </a:prstGeom>
          <a:noFill/>
        </p:spPr>
        <p:txBody>
          <a:bodyPr wrap="square" rtlCol="0">
            <a:spAutoFit/>
          </a:bodyPr>
          <a:lstStyle/>
          <a:p>
            <a:pPr algn="ctr"/>
            <a:r>
              <a:rPr lang="sl-SI" b="1" dirty="0" err="1">
                <a:latin typeface="Century Gothic" panose="020B0502020202020204" pitchFamily="34" charset="0"/>
              </a:rPr>
              <a:t>straight</a:t>
            </a:r>
            <a:r>
              <a:rPr lang="sl-SI" dirty="0">
                <a:latin typeface="Century Gothic" panose="020B0502020202020204" pitchFamily="34" charset="0"/>
              </a:rPr>
              <a:t> </a:t>
            </a:r>
            <a:r>
              <a:rPr lang="sl-SI" dirty="0" err="1">
                <a:latin typeface="Century Gothic" panose="020B0502020202020204" pitchFamily="34" charset="0"/>
              </a:rPr>
              <a:t>cut</a:t>
            </a:r>
            <a:r>
              <a:rPr lang="sl-SI" dirty="0">
                <a:latin typeface="Century Gothic" panose="020B0502020202020204" pitchFamily="34" charset="0"/>
              </a:rPr>
              <a:t> </a:t>
            </a:r>
            <a:r>
              <a:rPr lang="sl-SI" dirty="0" err="1">
                <a:latin typeface="Century Gothic" panose="020B0502020202020204" pitchFamily="34" charset="0"/>
              </a:rPr>
              <a:t>and</a:t>
            </a:r>
            <a:r>
              <a:rPr lang="sl-SI" dirty="0">
                <a:latin typeface="Century Gothic" panose="020B0502020202020204" pitchFamily="34" charset="0"/>
              </a:rPr>
              <a:t> </a:t>
            </a:r>
            <a:r>
              <a:rPr lang="sl-SI" b="1" dirty="0" err="1">
                <a:latin typeface="Century Gothic" panose="020B0502020202020204" pitchFamily="34" charset="0"/>
              </a:rPr>
              <a:t>loose</a:t>
            </a:r>
            <a:r>
              <a:rPr lang="sl-SI" dirty="0">
                <a:latin typeface="Century Gothic" panose="020B0502020202020204" pitchFamily="34" charset="0"/>
              </a:rPr>
              <a:t> </a:t>
            </a:r>
            <a:r>
              <a:rPr lang="sl-SI" dirty="0" err="1">
                <a:latin typeface="Century Gothic" panose="020B0502020202020204" pitchFamily="34" charset="0"/>
              </a:rPr>
              <a:t>shape</a:t>
            </a:r>
            <a:endParaRPr lang="sl-SI" sz="2400" dirty="0">
              <a:latin typeface="Century Gothic" panose="020B0502020202020204" pitchFamily="34" charset="0"/>
            </a:endParaRPr>
          </a:p>
        </p:txBody>
      </p:sp>
      <p:cxnSp>
        <p:nvCxnSpPr>
          <p:cNvPr id="68" name="Povezovalnik: ukrivljeno 67">
            <a:extLst>
              <a:ext uri="{FF2B5EF4-FFF2-40B4-BE49-F238E27FC236}">
                <a16:creationId xmlns:a16="http://schemas.microsoft.com/office/drawing/2014/main" id="{E6386878-840E-4855-A5AE-B0BC03496012}"/>
              </a:ext>
            </a:extLst>
          </p:cNvPr>
          <p:cNvCxnSpPr>
            <a:cxnSpLocks/>
          </p:cNvCxnSpPr>
          <p:nvPr/>
        </p:nvCxnSpPr>
        <p:spPr>
          <a:xfrm rot="10800000">
            <a:off x="7896643" y="3211566"/>
            <a:ext cx="1560016" cy="1503062"/>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3" name="Pravokotnik: zaokroženi diagonalni vogali 72">
            <a:extLst>
              <a:ext uri="{FF2B5EF4-FFF2-40B4-BE49-F238E27FC236}">
                <a16:creationId xmlns:a16="http://schemas.microsoft.com/office/drawing/2014/main" id="{3BD9E560-9E27-401D-AA4F-826E188B2E59}"/>
              </a:ext>
            </a:extLst>
          </p:cNvPr>
          <p:cNvSpPr/>
          <p:nvPr/>
        </p:nvSpPr>
        <p:spPr>
          <a:xfrm>
            <a:off x="4962219" y="4344794"/>
            <a:ext cx="3259899" cy="1580012"/>
          </a:xfrm>
          <a:custGeom>
            <a:avLst/>
            <a:gdLst>
              <a:gd name="connsiteX0" fmla="*/ 263341 w 3259899"/>
              <a:gd name="connsiteY0" fmla="*/ 0 h 1580012"/>
              <a:gd name="connsiteX1" fmla="*/ 757042 w 3259899"/>
              <a:gd name="connsiteY1" fmla="*/ 0 h 1580012"/>
              <a:gd name="connsiteX2" fmla="*/ 1302712 w 3259899"/>
              <a:gd name="connsiteY2" fmla="*/ 0 h 1580012"/>
              <a:gd name="connsiteX3" fmla="*/ 1744444 w 3259899"/>
              <a:gd name="connsiteY3" fmla="*/ 0 h 1580012"/>
              <a:gd name="connsiteX4" fmla="*/ 2186177 w 3259899"/>
              <a:gd name="connsiteY4" fmla="*/ 0 h 1580012"/>
              <a:gd name="connsiteX5" fmla="*/ 2861768 w 3259899"/>
              <a:gd name="connsiteY5" fmla="*/ 0 h 1580012"/>
              <a:gd name="connsiteX6" fmla="*/ 3259899 w 3259899"/>
              <a:gd name="connsiteY6" fmla="*/ 398131 h 1580012"/>
              <a:gd name="connsiteX7" fmla="*/ 3259899 w 3259899"/>
              <a:gd name="connsiteY7" fmla="*/ 829845 h 1580012"/>
              <a:gd name="connsiteX8" fmla="*/ 3259899 w 3259899"/>
              <a:gd name="connsiteY8" fmla="*/ 1316671 h 1580012"/>
              <a:gd name="connsiteX9" fmla="*/ 2996558 w 3259899"/>
              <a:gd name="connsiteY9" fmla="*/ 1580012 h 1580012"/>
              <a:gd name="connsiteX10" fmla="*/ 2424904 w 3259899"/>
              <a:gd name="connsiteY10" fmla="*/ 1580012 h 1580012"/>
              <a:gd name="connsiteX11" fmla="*/ 1905219 w 3259899"/>
              <a:gd name="connsiteY11" fmla="*/ 1580012 h 1580012"/>
              <a:gd name="connsiteX12" fmla="*/ 1385533 w 3259899"/>
              <a:gd name="connsiteY12" fmla="*/ 1580012 h 1580012"/>
              <a:gd name="connsiteX13" fmla="*/ 865848 w 3259899"/>
              <a:gd name="connsiteY13" fmla="*/ 1580012 h 1580012"/>
              <a:gd name="connsiteX14" fmla="*/ 398131 w 3259899"/>
              <a:gd name="connsiteY14" fmla="*/ 1580012 h 1580012"/>
              <a:gd name="connsiteX15" fmla="*/ 0 w 3259899"/>
              <a:gd name="connsiteY15" fmla="*/ 1181881 h 1580012"/>
              <a:gd name="connsiteX16" fmla="*/ 0 w 3259899"/>
              <a:gd name="connsiteY16" fmla="*/ 704240 h 1580012"/>
              <a:gd name="connsiteX17" fmla="*/ 0 w 3259899"/>
              <a:gd name="connsiteY17" fmla="*/ 263341 h 1580012"/>
              <a:gd name="connsiteX18" fmla="*/ 263341 w 3259899"/>
              <a:gd name="connsiteY18" fmla="*/ 0 h 158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59899" h="1580012" fill="none" extrusionOk="0">
                <a:moveTo>
                  <a:pt x="263341" y="0"/>
                </a:moveTo>
                <a:cubicBezTo>
                  <a:pt x="418124" y="-33206"/>
                  <a:pt x="614775" y="44359"/>
                  <a:pt x="757042" y="0"/>
                </a:cubicBezTo>
                <a:cubicBezTo>
                  <a:pt x="899309" y="-44359"/>
                  <a:pt x="1082365" y="63555"/>
                  <a:pt x="1302712" y="0"/>
                </a:cubicBezTo>
                <a:cubicBezTo>
                  <a:pt x="1523059" y="-63555"/>
                  <a:pt x="1558209" y="43038"/>
                  <a:pt x="1744444" y="0"/>
                </a:cubicBezTo>
                <a:cubicBezTo>
                  <a:pt x="1930679" y="-43038"/>
                  <a:pt x="1980597" y="28032"/>
                  <a:pt x="2186177" y="0"/>
                </a:cubicBezTo>
                <a:cubicBezTo>
                  <a:pt x="2391757" y="-28032"/>
                  <a:pt x="2551377" y="71925"/>
                  <a:pt x="2861768" y="0"/>
                </a:cubicBezTo>
                <a:cubicBezTo>
                  <a:pt x="3043330" y="37040"/>
                  <a:pt x="3207530" y="191464"/>
                  <a:pt x="3259899" y="398131"/>
                </a:cubicBezTo>
                <a:cubicBezTo>
                  <a:pt x="3270634" y="547930"/>
                  <a:pt x="3220746" y="675509"/>
                  <a:pt x="3259899" y="829845"/>
                </a:cubicBezTo>
                <a:cubicBezTo>
                  <a:pt x="3299052" y="984181"/>
                  <a:pt x="3254877" y="1081773"/>
                  <a:pt x="3259899" y="1316671"/>
                </a:cubicBezTo>
                <a:cubicBezTo>
                  <a:pt x="3274301" y="1441870"/>
                  <a:pt x="3150521" y="1571255"/>
                  <a:pt x="2996558" y="1580012"/>
                </a:cubicBezTo>
                <a:cubicBezTo>
                  <a:pt x="2736762" y="1584119"/>
                  <a:pt x="2620877" y="1547822"/>
                  <a:pt x="2424904" y="1580012"/>
                </a:cubicBezTo>
                <a:cubicBezTo>
                  <a:pt x="2228931" y="1612202"/>
                  <a:pt x="2045158" y="1565821"/>
                  <a:pt x="1905219" y="1580012"/>
                </a:cubicBezTo>
                <a:cubicBezTo>
                  <a:pt x="1765281" y="1594203"/>
                  <a:pt x="1605979" y="1545004"/>
                  <a:pt x="1385533" y="1580012"/>
                </a:cubicBezTo>
                <a:cubicBezTo>
                  <a:pt x="1165087" y="1615020"/>
                  <a:pt x="1082569" y="1532255"/>
                  <a:pt x="865848" y="1580012"/>
                </a:cubicBezTo>
                <a:cubicBezTo>
                  <a:pt x="649128" y="1627769"/>
                  <a:pt x="595675" y="1528293"/>
                  <a:pt x="398131" y="1580012"/>
                </a:cubicBezTo>
                <a:cubicBezTo>
                  <a:pt x="146379" y="1596321"/>
                  <a:pt x="-28550" y="1402853"/>
                  <a:pt x="0" y="1181881"/>
                </a:cubicBezTo>
                <a:cubicBezTo>
                  <a:pt x="-27546" y="944098"/>
                  <a:pt x="47487" y="813070"/>
                  <a:pt x="0" y="704240"/>
                </a:cubicBezTo>
                <a:cubicBezTo>
                  <a:pt x="-47487" y="595410"/>
                  <a:pt x="5194" y="439355"/>
                  <a:pt x="0" y="263341"/>
                </a:cubicBezTo>
                <a:cubicBezTo>
                  <a:pt x="10553" y="140804"/>
                  <a:pt x="114720" y="-25649"/>
                  <a:pt x="263341" y="0"/>
                </a:cubicBezTo>
                <a:close/>
              </a:path>
              <a:path w="3259899" h="1580012" stroke="0" extrusionOk="0">
                <a:moveTo>
                  <a:pt x="263341" y="0"/>
                </a:moveTo>
                <a:cubicBezTo>
                  <a:pt x="414588" y="-3357"/>
                  <a:pt x="634125" y="54093"/>
                  <a:pt x="783026" y="0"/>
                </a:cubicBezTo>
                <a:cubicBezTo>
                  <a:pt x="931927" y="-54093"/>
                  <a:pt x="1165477" y="58996"/>
                  <a:pt x="1354680" y="0"/>
                </a:cubicBezTo>
                <a:cubicBezTo>
                  <a:pt x="1543883" y="-58996"/>
                  <a:pt x="1593229" y="8432"/>
                  <a:pt x="1796413" y="0"/>
                </a:cubicBezTo>
                <a:cubicBezTo>
                  <a:pt x="1999597" y="-8432"/>
                  <a:pt x="2154292" y="6020"/>
                  <a:pt x="2368067" y="0"/>
                </a:cubicBezTo>
                <a:cubicBezTo>
                  <a:pt x="2581842" y="-6020"/>
                  <a:pt x="2701604" y="47934"/>
                  <a:pt x="2861768" y="0"/>
                </a:cubicBezTo>
                <a:cubicBezTo>
                  <a:pt x="3132055" y="-15450"/>
                  <a:pt x="3319330" y="158134"/>
                  <a:pt x="3259899" y="398131"/>
                </a:cubicBezTo>
                <a:cubicBezTo>
                  <a:pt x="3264499" y="600869"/>
                  <a:pt x="3236215" y="738251"/>
                  <a:pt x="3259899" y="848216"/>
                </a:cubicBezTo>
                <a:cubicBezTo>
                  <a:pt x="3283583" y="958182"/>
                  <a:pt x="3222340" y="1190189"/>
                  <a:pt x="3259899" y="1316671"/>
                </a:cubicBezTo>
                <a:cubicBezTo>
                  <a:pt x="3243515" y="1440835"/>
                  <a:pt x="3148265" y="1583078"/>
                  <a:pt x="2996558" y="1580012"/>
                </a:cubicBezTo>
                <a:cubicBezTo>
                  <a:pt x="2872705" y="1596412"/>
                  <a:pt x="2744658" y="1550225"/>
                  <a:pt x="2502857" y="1580012"/>
                </a:cubicBezTo>
                <a:cubicBezTo>
                  <a:pt x="2261056" y="1609799"/>
                  <a:pt x="2122932" y="1566882"/>
                  <a:pt x="1983171" y="1580012"/>
                </a:cubicBezTo>
                <a:cubicBezTo>
                  <a:pt x="1843410" y="1593142"/>
                  <a:pt x="1586616" y="1562186"/>
                  <a:pt x="1437502" y="1580012"/>
                </a:cubicBezTo>
                <a:cubicBezTo>
                  <a:pt x="1288388" y="1597838"/>
                  <a:pt x="1200215" y="1548856"/>
                  <a:pt x="969785" y="1580012"/>
                </a:cubicBezTo>
                <a:cubicBezTo>
                  <a:pt x="739355" y="1611168"/>
                  <a:pt x="664741" y="1514728"/>
                  <a:pt x="398131" y="1580012"/>
                </a:cubicBezTo>
                <a:cubicBezTo>
                  <a:pt x="170176" y="1588930"/>
                  <a:pt x="34431" y="1435360"/>
                  <a:pt x="0" y="1181881"/>
                </a:cubicBezTo>
                <a:cubicBezTo>
                  <a:pt x="-3246" y="1054865"/>
                  <a:pt x="26363" y="920211"/>
                  <a:pt x="0" y="750167"/>
                </a:cubicBezTo>
                <a:cubicBezTo>
                  <a:pt x="-26363" y="580123"/>
                  <a:pt x="33114" y="488729"/>
                  <a:pt x="0" y="263341"/>
                </a:cubicBezTo>
                <a:cubicBezTo>
                  <a:pt x="-36280" y="101226"/>
                  <a:pt x="110654" y="29744"/>
                  <a:pt x="263341"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74" name="PoljeZBesedilom 73">
            <a:extLst>
              <a:ext uri="{FF2B5EF4-FFF2-40B4-BE49-F238E27FC236}">
                <a16:creationId xmlns:a16="http://schemas.microsoft.com/office/drawing/2014/main" id="{7464BFCC-3534-4094-9E33-697A571251B7}"/>
              </a:ext>
            </a:extLst>
          </p:cNvPr>
          <p:cNvSpPr txBox="1"/>
          <p:nvPr/>
        </p:nvSpPr>
        <p:spPr>
          <a:xfrm>
            <a:off x="5472552" y="4391558"/>
            <a:ext cx="242205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75" name="Picture 4" descr="Free Piece Of Tape Transparent, Download Free Piece Of Tape Transparent png  images, Free ClipArts on Clipart Library">
            <a:extLst>
              <a:ext uri="{FF2B5EF4-FFF2-40B4-BE49-F238E27FC236}">
                <a16:creationId xmlns:a16="http://schemas.microsoft.com/office/drawing/2014/main" id="{8D6D6DFD-3A4C-43AD-AB2D-025D6DBA6E19}"/>
              </a:ext>
            </a:extLst>
          </p:cNvPr>
          <p:cNvPicPr>
            <a:picLocks noChangeAspect="1" noChangeArrowheads="1"/>
          </p:cNvPicPr>
          <p:nvPr/>
        </p:nvPicPr>
        <p:blipFill>
          <a:blip r:embed="rId13">
            <a:clrChange>
              <a:clrFrom>
                <a:srgbClr val="FFFFFF"/>
              </a:clrFrom>
              <a:clrTo>
                <a:srgbClr val="FFFFFF">
                  <a:alpha val="0"/>
                </a:srgbClr>
              </a:clrTo>
            </a:clrChange>
            <a:extLst>
              <a:ext uri="{BEBA8EAE-BF5A-486C-A8C5-ECC9F3942E4B}">
                <a14:imgProps xmlns:a14="http://schemas.microsoft.com/office/drawing/2010/main">
                  <a14:imgLayer r:embed="rId1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7483559" y="4092055"/>
            <a:ext cx="1093896" cy="1005076"/>
          </a:xfrm>
          <a:prstGeom prst="rect">
            <a:avLst/>
          </a:prstGeom>
          <a:noFill/>
          <a:extLst>
            <a:ext uri="{909E8E84-426E-40DD-AFC4-6F175D3DCCD1}">
              <a14:hiddenFill xmlns:a14="http://schemas.microsoft.com/office/drawing/2010/main">
                <a:solidFill>
                  <a:srgbClr val="FFFFFF"/>
                </a:solidFill>
              </a14:hiddenFill>
            </a:ext>
          </a:extLst>
        </p:spPr>
      </p:pic>
      <p:pic>
        <p:nvPicPr>
          <p:cNvPr id="76" name="Picture 4" descr="Free Piece Of Tape Transparent, Download Free Piece Of Tape Transparent png  images, Free ClipArts on Clipart Library">
            <a:extLst>
              <a:ext uri="{FF2B5EF4-FFF2-40B4-BE49-F238E27FC236}">
                <a16:creationId xmlns:a16="http://schemas.microsoft.com/office/drawing/2014/main" id="{1D510C58-6A6F-4440-B1D3-3F3A045DE8EE}"/>
              </a:ext>
            </a:extLst>
          </p:cNvPr>
          <p:cNvPicPr>
            <a:picLocks noChangeAspect="1" noChangeArrowheads="1"/>
          </p:cNvPicPr>
          <p:nvPr/>
        </p:nvPicPr>
        <p:blipFill>
          <a:blip r:embed="rId13">
            <a:clrChange>
              <a:clrFrom>
                <a:srgbClr val="FFFFFF"/>
              </a:clrFrom>
              <a:clrTo>
                <a:srgbClr val="FFFFFF">
                  <a:alpha val="0"/>
                </a:srgbClr>
              </a:clrTo>
            </a:clrChange>
            <a:extLst>
              <a:ext uri="{BEBA8EAE-BF5A-486C-A8C5-ECC9F3942E4B}">
                <a14:imgProps xmlns:a14="http://schemas.microsoft.com/office/drawing/2010/main">
                  <a14:imgLayer r:embed="rId1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4724386" y="5172469"/>
            <a:ext cx="1093896" cy="1005076"/>
          </a:xfrm>
          <a:prstGeom prst="rect">
            <a:avLst/>
          </a:prstGeom>
          <a:noFill/>
          <a:extLst>
            <a:ext uri="{909E8E84-426E-40DD-AFC4-6F175D3DCCD1}">
              <a14:hiddenFill xmlns:a14="http://schemas.microsoft.com/office/drawing/2010/main">
                <a:solidFill>
                  <a:srgbClr val="FFFFFF"/>
                </a:solidFill>
              </a14:hiddenFill>
            </a:ext>
          </a:extLst>
        </p:spPr>
      </p:pic>
      <p:sp>
        <p:nvSpPr>
          <p:cNvPr id="77" name="PoljeZBesedilom 76">
            <a:extLst>
              <a:ext uri="{FF2B5EF4-FFF2-40B4-BE49-F238E27FC236}">
                <a16:creationId xmlns:a16="http://schemas.microsoft.com/office/drawing/2014/main" id="{AE316748-662D-43D5-BF92-D2E614E39575}"/>
              </a:ext>
            </a:extLst>
          </p:cNvPr>
          <p:cNvSpPr txBox="1"/>
          <p:nvPr/>
        </p:nvSpPr>
        <p:spPr>
          <a:xfrm>
            <a:off x="5018145" y="4777093"/>
            <a:ext cx="3259898" cy="1538883"/>
          </a:xfrm>
          <a:prstGeom prst="rect">
            <a:avLst/>
          </a:prstGeom>
          <a:noFill/>
        </p:spPr>
        <p:txBody>
          <a:bodyPr wrap="square" rtlCol="0">
            <a:spAutoFit/>
          </a:bodyPr>
          <a:lstStyle/>
          <a:p>
            <a:pPr algn="ctr"/>
            <a:r>
              <a:rPr lang="en-US" sz="1600" dirty="0">
                <a:latin typeface="Century Gothic" panose="020B0502020202020204" pitchFamily="34" charset="0"/>
              </a:rPr>
              <a:t>During the Ming Dynasty businessmen were forbidden to wear silk clothing, even if they were rich.</a:t>
            </a:r>
            <a:endParaRPr lang="en-US" sz="1200" dirty="0">
              <a:latin typeface="Century Gothic" panose="020B0502020202020204" pitchFamily="34" charset="0"/>
            </a:endParaRPr>
          </a:p>
          <a:p>
            <a:br>
              <a:rPr lang="en-US" sz="1400" dirty="0"/>
            </a:br>
            <a:endParaRPr lang="sl-SI" sz="1600" b="1" dirty="0">
              <a:latin typeface="Century Gothic" panose="020B0502020202020204" pitchFamily="34" charset="0"/>
            </a:endParaRPr>
          </a:p>
        </p:txBody>
      </p:sp>
      <p:sp>
        <p:nvSpPr>
          <p:cNvPr id="79" name="Pravokotnik: zaokroženi diagonalni vogali 78">
            <a:extLst>
              <a:ext uri="{FF2B5EF4-FFF2-40B4-BE49-F238E27FC236}">
                <a16:creationId xmlns:a16="http://schemas.microsoft.com/office/drawing/2014/main" id="{75584A56-08CA-4A18-B8CC-5A03EE2686B1}"/>
              </a:ext>
            </a:extLst>
          </p:cNvPr>
          <p:cNvSpPr/>
          <p:nvPr/>
        </p:nvSpPr>
        <p:spPr>
          <a:xfrm>
            <a:off x="4310868" y="212659"/>
            <a:ext cx="5254046" cy="668135"/>
          </a:xfrm>
          <a:custGeom>
            <a:avLst/>
            <a:gdLst>
              <a:gd name="connsiteX0" fmla="*/ 111358 w 5254046"/>
              <a:gd name="connsiteY0" fmla="*/ 0 h 668135"/>
              <a:gd name="connsiteX1" fmla="*/ 514832 w 5254046"/>
              <a:gd name="connsiteY1" fmla="*/ 0 h 668135"/>
              <a:gd name="connsiteX2" fmla="*/ 1167022 w 5254046"/>
              <a:gd name="connsiteY2" fmla="*/ 0 h 668135"/>
              <a:gd name="connsiteX3" fmla="*/ 1620238 w 5254046"/>
              <a:gd name="connsiteY3" fmla="*/ 0 h 668135"/>
              <a:gd name="connsiteX4" fmla="*/ 2172942 w 5254046"/>
              <a:gd name="connsiteY4" fmla="*/ 0 h 668135"/>
              <a:gd name="connsiteX5" fmla="*/ 2675902 w 5254046"/>
              <a:gd name="connsiteY5" fmla="*/ 0 h 668135"/>
              <a:gd name="connsiteX6" fmla="*/ 3228605 w 5254046"/>
              <a:gd name="connsiteY6" fmla="*/ 0 h 668135"/>
              <a:gd name="connsiteX7" fmla="*/ 3781309 w 5254046"/>
              <a:gd name="connsiteY7" fmla="*/ 0 h 668135"/>
              <a:gd name="connsiteX8" fmla="*/ 4334012 w 5254046"/>
              <a:gd name="connsiteY8" fmla="*/ 0 h 668135"/>
              <a:gd name="connsiteX9" fmla="*/ 5085689 w 5254046"/>
              <a:gd name="connsiteY9" fmla="*/ 0 h 668135"/>
              <a:gd name="connsiteX10" fmla="*/ 5254046 w 5254046"/>
              <a:gd name="connsiteY10" fmla="*/ 168357 h 668135"/>
              <a:gd name="connsiteX11" fmla="*/ 5254046 w 5254046"/>
              <a:gd name="connsiteY11" fmla="*/ 556777 h 668135"/>
              <a:gd name="connsiteX12" fmla="*/ 5142688 w 5254046"/>
              <a:gd name="connsiteY12" fmla="*/ 668135 h 668135"/>
              <a:gd name="connsiteX13" fmla="*/ 4540241 w 5254046"/>
              <a:gd name="connsiteY13" fmla="*/ 668135 h 668135"/>
              <a:gd name="connsiteX14" fmla="*/ 4136768 w 5254046"/>
              <a:gd name="connsiteY14" fmla="*/ 668135 h 668135"/>
              <a:gd name="connsiteX15" fmla="*/ 3534321 w 5254046"/>
              <a:gd name="connsiteY15" fmla="*/ 668135 h 668135"/>
              <a:gd name="connsiteX16" fmla="*/ 3031361 w 5254046"/>
              <a:gd name="connsiteY16" fmla="*/ 668135 h 668135"/>
              <a:gd name="connsiteX17" fmla="*/ 2428914 w 5254046"/>
              <a:gd name="connsiteY17" fmla="*/ 668135 h 668135"/>
              <a:gd name="connsiteX18" fmla="*/ 1776724 w 5254046"/>
              <a:gd name="connsiteY18" fmla="*/ 668135 h 668135"/>
              <a:gd name="connsiteX19" fmla="*/ 1124534 w 5254046"/>
              <a:gd name="connsiteY19" fmla="*/ 668135 h 668135"/>
              <a:gd name="connsiteX20" fmla="*/ 168357 w 5254046"/>
              <a:gd name="connsiteY20" fmla="*/ 668135 h 668135"/>
              <a:gd name="connsiteX21" fmla="*/ 0 w 5254046"/>
              <a:gd name="connsiteY21" fmla="*/ 499778 h 668135"/>
              <a:gd name="connsiteX22" fmla="*/ 0 w 5254046"/>
              <a:gd name="connsiteY22" fmla="*/ 111358 h 668135"/>
              <a:gd name="connsiteX23" fmla="*/ 111358 w 5254046"/>
              <a:gd name="connsiteY23" fmla="*/ 0 h 66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254046" h="668135" fill="none" extrusionOk="0">
                <a:moveTo>
                  <a:pt x="111358" y="0"/>
                </a:moveTo>
                <a:cubicBezTo>
                  <a:pt x="229260" y="-25325"/>
                  <a:pt x="407453" y="45167"/>
                  <a:pt x="514832" y="0"/>
                </a:cubicBezTo>
                <a:cubicBezTo>
                  <a:pt x="622211" y="-45167"/>
                  <a:pt x="875881" y="16470"/>
                  <a:pt x="1167022" y="0"/>
                </a:cubicBezTo>
                <a:cubicBezTo>
                  <a:pt x="1458163" y="-16470"/>
                  <a:pt x="1500279" y="44340"/>
                  <a:pt x="1620238" y="0"/>
                </a:cubicBezTo>
                <a:cubicBezTo>
                  <a:pt x="1740197" y="-44340"/>
                  <a:pt x="1951304" y="8909"/>
                  <a:pt x="2172942" y="0"/>
                </a:cubicBezTo>
                <a:cubicBezTo>
                  <a:pt x="2394580" y="-8909"/>
                  <a:pt x="2501737" y="57702"/>
                  <a:pt x="2675902" y="0"/>
                </a:cubicBezTo>
                <a:cubicBezTo>
                  <a:pt x="2850067" y="-57702"/>
                  <a:pt x="2974749" y="61078"/>
                  <a:pt x="3228605" y="0"/>
                </a:cubicBezTo>
                <a:cubicBezTo>
                  <a:pt x="3482461" y="-61078"/>
                  <a:pt x="3535012" y="44670"/>
                  <a:pt x="3781309" y="0"/>
                </a:cubicBezTo>
                <a:cubicBezTo>
                  <a:pt x="4027606" y="-44670"/>
                  <a:pt x="4191044" y="23731"/>
                  <a:pt x="4334012" y="0"/>
                </a:cubicBezTo>
                <a:cubicBezTo>
                  <a:pt x="4476980" y="-23731"/>
                  <a:pt x="4800522" y="19723"/>
                  <a:pt x="5085689" y="0"/>
                </a:cubicBezTo>
                <a:cubicBezTo>
                  <a:pt x="5173866" y="2458"/>
                  <a:pt x="5227378" y="76394"/>
                  <a:pt x="5254046" y="168357"/>
                </a:cubicBezTo>
                <a:cubicBezTo>
                  <a:pt x="5288109" y="258526"/>
                  <a:pt x="5252475" y="412167"/>
                  <a:pt x="5254046" y="556777"/>
                </a:cubicBezTo>
                <a:cubicBezTo>
                  <a:pt x="5252967" y="619327"/>
                  <a:pt x="5210854" y="679597"/>
                  <a:pt x="5142688" y="668135"/>
                </a:cubicBezTo>
                <a:cubicBezTo>
                  <a:pt x="4977012" y="704653"/>
                  <a:pt x="4774713" y="604096"/>
                  <a:pt x="4540241" y="668135"/>
                </a:cubicBezTo>
                <a:cubicBezTo>
                  <a:pt x="4305769" y="732174"/>
                  <a:pt x="4235129" y="641679"/>
                  <a:pt x="4136768" y="668135"/>
                </a:cubicBezTo>
                <a:cubicBezTo>
                  <a:pt x="4038407" y="694591"/>
                  <a:pt x="3709418" y="597971"/>
                  <a:pt x="3534321" y="668135"/>
                </a:cubicBezTo>
                <a:cubicBezTo>
                  <a:pt x="3359224" y="738299"/>
                  <a:pt x="3167721" y="642445"/>
                  <a:pt x="3031361" y="668135"/>
                </a:cubicBezTo>
                <a:cubicBezTo>
                  <a:pt x="2895001" y="693825"/>
                  <a:pt x="2677599" y="639379"/>
                  <a:pt x="2428914" y="668135"/>
                </a:cubicBezTo>
                <a:cubicBezTo>
                  <a:pt x="2180229" y="696891"/>
                  <a:pt x="2020274" y="633167"/>
                  <a:pt x="1776724" y="668135"/>
                </a:cubicBezTo>
                <a:cubicBezTo>
                  <a:pt x="1533174" y="703103"/>
                  <a:pt x="1258113" y="601113"/>
                  <a:pt x="1124534" y="668135"/>
                </a:cubicBezTo>
                <a:cubicBezTo>
                  <a:pt x="990955" y="735157"/>
                  <a:pt x="495154" y="612096"/>
                  <a:pt x="168357" y="668135"/>
                </a:cubicBezTo>
                <a:cubicBezTo>
                  <a:pt x="79772" y="669261"/>
                  <a:pt x="-780" y="590339"/>
                  <a:pt x="0" y="499778"/>
                </a:cubicBezTo>
                <a:cubicBezTo>
                  <a:pt x="-41368" y="355129"/>
                  <a:pt x="23615" y="291693"/>
                  <a:pt x="0" y="111358"/>
                </a:cubicBezTo>
                <a:cubicBezTo>
                  <a:pt x="7307" y="47506"/>
                  <a:pt x="46049" y="16296"/>
                  <a:pt x="111358" y="0"/>
                </a:cubicBezTo>
                <a:close/>
              </a:path>
              <a:path w="5254046" h="668135" stroke="0" extrusionOk="0">
                <a:moveTo>
                  <a:pt x="111358" y="0"/>
                </a:moveTo>
                <a:cubicBezTo>
                  <a:pt x="268417" y="-49177"/>
                  <a:pt x="420463" y="57760"/>
                  <a:pt x="664061" y="0"/>
                </a:cubicBezTo>
                <a:cubicBezTo>
                  <a:pt x="907659" y="-57760"/>
                  <a:pt x="1021104" y="36034"/>
                  <a:pt x="1316252" y="0"/>
                </a:cubicBezTo>
                <a:cubicBezTo>
                  <a:pt x="1611400" y="-36034"/>
                  <a:pt x="1560810" y="8645"/>
                  <a:pt x="1719725" y="0"/>
                </a:cubicBezTo>
                <a:cubicBezTo>
                  <a:pt x="1878640" y="-8645"/>
                  <a:pt x="2208569" y="61218"/>
                  <a:pt x="2371915" y="0"/>
                </a:cubicBezTo>
                <a:cubicBezTo>
                  <a:pt x="2535261" y="-61218"/>
                  <a:pt x="2735583" y="13791"/>
                  <a:pt x="3024105" y="0"/>
                </a:cubicBezTo>
                <a:cubicBezTo>
                  <a:pt x="3312627" y="-13791"/>
                  <a:pt x="3382841" y="49962"/>
                  <a:pt x="3527065" y="0"/>
                </a:cubicBezTo>
                <a:cubicBezTo>
                  <a:pt x="3671289" y="-49962"/>
                  <a:pt x="3906207" y="26219"/>
                  <a:pt x="4079769" y="0"/>
                </a:cubicBezTo>
                <a:cubicBezTo>
                  <a:pt x="4253331" y="-26219"/>
                  <a:pt x="4370303" y="23699"/>
                  <a:pt x="4483242" y="0"/>
                </a:cubicBezTo>
                <a:cubicBezTo>
                  <a:pt x="4596181" y="-23699"/>
                  <a:pt x="4799486" y="35998"/>
                  <a:pt x="5085689" y="0"/>
                </a:cubicBezTo>
                <a:cubicBezTo>
                  <a:pt x="5162300" y="-21256"/>
                  <a:pt x="5273587" y="84935"/>
                  <a:pt x="5254046" y="168357"/>
                </a:cubicBezTo>
                <a:cubicBezTo>
                  <a:pt x="5266487" y="307311"/>
                  <a:pt x="5237601" y="396701"/>
                  <a:pt x="5254046" y="556777"/>
                </a:cubicBezTo>
                <a:cubicBezTo>
                  <a:pt x="5251012" y="617743"/>
                  <a:pt x="5207612" y="669085"/>
                  <a:pt x="5142688" y="668135"/>
                </a:cubicBezTo>
                <a:cubicBezTo>
                  <a:pt x="5009768" y="725294"/>
                  <a:pt x="4675285" y="610547"/>
                  <a:pt x="4540241" y="668135"/>
                </a:cubicBezTo>
                <a:cubicBezTo>
                  <a:pt x="4405197" y="725723"/>
                  <a:pt x="4288907" y="665583"/>
                  <a:pt x="4136768" y="668135"/>
                </a:cubicBezTo>
                <a:cubicBezTo>
                  <a:pt x="3984629" y="670687"/>
                  <a:pt x="3774755" y="621358"/>
                  <a:pt x="3683551" y="668135"/>
                </a:cubicBezTo>
                <a:cubicBezTo>
                  <a:pt x="3592347" y="714912"/>
                  <a:pt x="3368136" y="662034"/>
                  <a:pt x="3280077" y="668135"/>
                </a:cubicBezTo>
                <a:cubicBezTo>
                  <a:pt x="3192018" y="674236"/>
                  <a:pt x="3064953" y="638397"/>
                  <a:pt x="2876604" y="668135"/>
                </a:cubicBezTo>
                <a:cubicBezTo>
                  <a:pt x="2688255" y="697873"/>
                  <a:pt x="2614665" y="653266"/>
                  <a:pt x="2373644" y="668135"/>
                </a:cubicBezTo>
                <a:cubicBezTo>
                  <a:pt x="2132623" y="683004"/>
                  <a:pt x="2084799" y="622797"/>
                  <a:pt x="1920427" y="668135"/>
                </a:cubicBezTo>
                <a:cubicBezTo>
                  <a:pt x="1756055" y="713473"/>
                  <a:pt x="1535444" y="612286"/>
                  <a:pt x="1268237" y="668135"/>
                </a:cubicBezTo>
                <a:cubicBezTo>
                  <a:pt x="1001030" y="723984"/>
                  <a:pt x="969769" y="667219"/>
                  <a:pt x="815020" y="668135"/>
                </a:cubicBezTo>
                <a:cubicBezTo>
                  <a:pt x="660271" y="669051"/>
                  <a:pt x="348974" y="643210"/>
                  <a:pt x="168357" y="668135"/>
                </a:cubicBezTo>
                <a:cubicBezTo>
                  <a:pt x="63938" y="692770"/>
                  <a:pt x="-14387" y="587074"/>
                  <a:pt x="0" y="499778"/>
                </a:cubicBezTo>
                <a:cubicBezTo>
                  <a:pt x="-16046" y="406137"/>
                  <a:pt x="27856" y="224653"/>
                  <a:pt x="0" y="111358"/>
                </a:cubicBezTo>
                <a:cubicBezTo>
                  <a:pt x="-6494" y="56134"/>
                  <a:pt x="42920" y="1750"/>
                  <a:pt x="111358"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80" name="Picture 4" descr="Free Piece Of Tape Transparent, Download Free Piece Of Tape Transparent png  images, Free ClipArts on Clipart Library">
            <a:extLst>
              <a:ext uri="{FF2B5EF4-FFF2-40B4-BE49-F238E27FC236}">
                <a16:creationId xmlns:a16="http://schemas.microsoft.com/office/drawing/2014/main" id="{7BF89F43-6874-4095-BE8C-3EB97745DA67}"/>
              </a:ext>
            </a:extLst>
          </p:cNvPr>
          <p:cNvPicPr>
            <a:picLocks noChangeAspect="1" noChangeArrowheads="1"/>
          </p:cNvPicPr>
          <p:nvPr/>
        </p:nvPicPr>
        <p:blipFill>
          <a:blip r:embed="rId13">
            <a:clrChange>
              <a:clrFrom>
                <a:srgbClr val="FFFFFF"/>
              </a:clrFrom>
              <a:clrTo>
                <a:srgbClr val="FFFFFF">
                  <a:alpha val="0"/>
                </a:srgbClr>
              </a:clrTo>
            </a:clrChange>
            <a:extLst>
              <a:ext uri="{BEBA8EAE-BF5A-486C-A8C5-ECC9F3942E4B}">
                <a14:imgProps xmlns:a14="http://schemas.microsoft.com/office/drawing/2010/main">
                  <a14:imgLayer r:embed="rId1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8927783" y="-32516"/>
            <a:ext cx="869151" cy="798579"/>
          </a:xfrm>
          <a:prstGeom prst="rect">
            <a:avLst/>
          </a:prstGeom>
          <a:noFill/>
          <a:extLst>
            <a:ext uri="{909E8E84-426E-40DD-AFC4-6F175D3DCCD1}">
              <a14:hiddenFill xmlns:a14="http://schemas.microsoft.com/office/drawing/2010/main">
                <a:solidFill>
                  <a:srgbClr val="FFFFFF"/>
                </a:solidFill>
              </a14:hiddenFill>
            </a:ext>
          </a:extLst>
        </p:spPr>
      </p:pic>
      <p:pic>
        <p:nvPicPr>
          <p:cNvPr id="81" name="Picture 4" descr="Free Piece Of Tape Transparent, Download Free Piece Of Tape Transparent png  images, Free ClipArts on Clipart Library">
            <a:extLst>
              <a:ext uri="{FF2B5EF4-FFF2-40B4-BE49-F238E27FC236}">
                <a16:creationId xmlns:a16="http://schemas.microsoft.com/office/drawing/2014/main" id="{62C4ADEF-723B-40F2-9FB7-474845AD8D7E}"/>
              </a:ext>
            </a:extLst>
          </p:cNvPr>
          <p:cNvPicPr>
            <a:picLocks noChangeAspect="1" noChangeArrowheads="1"/>
          </p:cNvPicPr>
          <p:nvPr/>
        </p:nvPicPr>
        <p:blipFill>
          <a:blip r:embed="rId13">
            <a:clrChange>
              <a:clrFrom>
                <a:srgbClr val="FFFFFF"/>
              </a:clrFrom>
              <a:clrTo>
                <a:srgbClr val="FFFFFF">
                  <a:alpha val="0"/>
                </a:srgbClr>
              </a:clrTo>
            </a:clrChange>
            <a:extLst>
              <a:ext uri="{BEBA8EAE-BF5A-486C-A8C5-ECC9F3942E4B}">
                <a14:imgProps xmlns:a14="http://schemas.microsoft.com/office/drawing/2010/main">
                  <a14:imgLayer r:embed="rId1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4083725" y="435072"/>
            <a:ext cx="832049" cy="764490"/>
          </a:xfrm>
          <a:prstGeom prst="rect">
            <a:avLst/>
          </a:prstGeom>
          <a:noFill/>
          <a:extLst>
            <a:ext uri="{909E8E84-426E-40DD-AFC4-6F175D3DCCD1}">
              <a14:hiddenFill xmlns:a14="http://schemas.microsoft.com/office/drawing/2010/main">
                <a:solidFill>
                  <a:srgbClr val="FFFFFF"/>
                </a:solidFill>
              </a14:hiddenFill>
            </a:ext>
          </a:extLst>
        </p:spPr>
      </p:pic>
      <p:sp>
        <p:nvSpPr>
          <p:cNvPr id="82" name="PoljeZBesedilom 81">
            <a:extLst>
              <a:ext uri="{FF2B5EF4-FFF2-40B4-BE49-F238E27FC236}">
                <a16:creationId xmlns:a16="http://schemas.microsoft.com/office/drawing/2014/main" id="{C2BBE479-8912-45B7-96BA-E53BAA04520A}"/>
              </a:ext>
            </a:extLst>
          </p:cNvPr>
          <p:cNvSpPr txBox="1"/>
          <p:nvPr/>
        </p:nvSpPr>
        <p:spPr>
          <a:xfrm>
            <a:off x="5855991" y="141914"/>
            <a:ext cx="242205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sp>
        <p:nvSpPr>
          <p:cNvPr id="83" name="PoljeZBesedilom 82">
            <a:extLst>
              <a:ext uri="{FF2B5EF4-FFF2-40B4-BE49-F238E27FC236}">
                <a16:creationId xmlns:a16="http://schemas.microsoft.com/office/drawing/2014/main" id="{EF02F1D4-3ECD-4C92-96BF-EE77C03416C1}"/>
              </a:ext>
            </a:extLst>
          </p:cNvPr>
          <p:cNvSpPr txBox="1"/>
          <p:nvPr/>
        </p:nvSpPr>
        <p:spPr>
          <a:xfrm>
            <a:off x="4393071" y="479918"/>
            <a:ext cx="5089640" cy="584775"/>
          </a:xfrm>
          <a:prstGeom prst="rect">
            <a:avLst/>
          </a:prstGeom>
          <a:noFill/>
        </p:spPr>
        <p:txBody>
          <a:bodyPr wrap="square" rtlCol="0">
            <a:spAutoFit/>
          </a:bodyPr>
          <a:lstStyle/>
          <a:p>
            <a:pPr algn="ctr"/>
            <a:r>
              <a:rPr lang="en-US" sz="1600" dirty="0">
                <a:latin typeface="Century Gothic" panose="020B0502020202020204" pitchFamily="34" charset="0"/>
              </a:rPr>
              <a:t>Almost every dynasty had its own unique clothes</a:t>
            </a:r>
            <a:r>
              <a:rPr lang="sl-SI" sz="1600" dirty="0">
                <a:latin typeface="Century Gothic" panose="020B0502020202020204" pitchFamily="34" charset="0"/>
              </a:rPr>
              <a:t>.</a:t>
            </a:r>
            <a:br>
              <a:rPr lang="en-US" sz="1400" dirty="0"/>
            </a:br>
            <a:endParaRPr lang="sl-SI" sz="1600" b="1" dirty="0">
              <a:latin typeface="Century Gothic" panose="020B0502020202020204" pitchFamily="34" charset="0"/>
            </a:endParaRPr>
          </a:p>
        </p:txBody>
      </p:sp>
      <p:pic>
        <p:nvPicPr>
          <p:cNvPr id="84" name="Picture 10">
            <a:extLst>
              <a:ext uri="{FF2B5EF4-FFF2-40B4-BE49-F238E27FC236}">
                <a16:creationId xmlns:a16="http://schemas.microsoft.com/office/drawing/2014/main" id="{8EF07F94-F4C4-4E5F-9044-AD7481BD14B2}"/>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3125" b="97375" l="1500" r="90000">
                        <a14:foregroundMark x1="55750" y1="9750" x2="55750" y2="9750"/>
                        <a14:foregroundMark x1="76500" y1="15875" x2="72625" y2="5500"/>
                        <a14:foregroundMark x1="71125" y1="4500" x2="72250" y2="3750"/>
                        <a14:foregroundMark x1="73875" y1="3125" x2="75125" y2="3125"/>
                        <a14:foregroundMark x1="76625" y1="4500" x2="77500" y2="4875"/>
                        <a14:foregroundMark x1="78125" y1="5875" x2="78125" y2="5875"/>
                        <a14:foregroundMark x1="78250" y1="4875" x2="78250" y2="4875"/>
                        <a14:foregroundMark x1="77625" y1="3375" x2="78500" y2="4000"/>
                        <a14:foregroundMark x1="78500" y1="6000" x2="78750" y2="6375"/>
                        <a14:foregroundMark x1="78375" y1="7750" x2="78375" y2="7750"/>
                        <a14:foregroundMark x1="69500" y1="7375" x2="69500" y2="7375"/>
                        <a14:foregroundMark x1="69500" y1="8375" x2="69500" y2="8375"/>
                        <a14:foregroundMark x1="51750" y1="11625" x2="51750" y2="11625"/>
                        <a14:foregroundMark x1="81625" y1="70000" x2="81625" y2="72375"/>
                        <a14:foregroundMark x1="82000" y1="84750" x2="82000" y2="86375"/>
                        <a14:foregroundMark x1="82500" y1="88750" x2="82500" y2="88750"/>
                        <a14:foregroundMark x1="81000" y1="90875" x2="77625" y2="90375"/>
                        <a14:foregroundMark x1="74625" y1="91375" x2="74125" y2="91375"/>
                        <a14:foregroundMark x1="73000" y1="90750" x2="72375" y2="90750"/>
                        <a14:foregroundMark x1="63625" y1="92375" x2="53000" y2="92625"/>
                        <a14:foregroundMark x1="47500" y1="97375" x2="30750" y2="95500"/>
                        <a14:foregroundMark x1="7834" y1="93526" x2="7125" y2="87500"/>
                        <a14:foregroundMark x1="1500" y1="89750" x2="2000" y2="91625"/>
                        <a14:foregroundMark x1="13030" y1="95717" x2="13375" y2="95750"/>
                        <a14:foregroundMark x1="13921" y1="96235" x2="14500" y2="96375"/>
                        <a14:foregroundMark x1="12845" y1="95974" x2="13419" y2="96113"/>
                        <a14:foregroundMark x1="9337" y1="95125" x2="10912" y2="95506"/>
                        <a14:foregroundMark x1="8829" y1="95002" x2="9337" y2="95125"/>
                        <a14:foregroundMark x1="2625" y1="93500" x2="5647" y2="94232"/>
                        <a14:foregroundMark x1="84625" y1="43000" x2="83500" y2="43500"/>
                        <a14:foregroundMark x1="83875" y1="43750" x2="83250" y2="44750"/>
                        <a14:backgroundMark x1="5000" y1="94875" x2="5000" y2="94875"/>
                        <a14:backgroundMark x1="6000" y1="94875" x2="6000" y2="94875"/>
                        <a14:backgroundMark x1="7000" y1="95125" x2="7000" y2="95125"/>
                        <a14:backgroundMark x1="5125" y1="95000" x2="6375" y2="95125"/>
                        <a14:backgroundMark x1="6500" y1="95250" x2="8250" y2="95750"/>
                        <a14:backgroundMark x1="10375" y1="96250" x2="12375" y2="96625"/>
                        <a14:backgroundMark x1="12750" y1="97000" x2="13250" y2="97125"/>
                        <a14:backgroundMark x1="8625" y1="95500" x2="8625" y2="95500"/>
                        <a14:backgroundMark x1="77250" y1="91750" x2="77250" y2="91750"/>
                        <a14:backgroundMark x1="77000" y1="91375" x2="77000" y2="91375"/>
                        <a14:backgroundMark x1="77125" y1="92000" x2="77125" y2="92000"/>
                        <a14:backgroundMark x1="77125" y1="92500" x2="77000" y2="91625"/>
                        <a14:backgroundMark x1="66750" y1="42500" x2="66250" y2="43625"/>
                        <a14:backgroundMark x1="67125" y1="41375" x2="67125" y2="41375"/>
                        <a14:backgroundMark x1="67750" y1="40375" x2="67750" y2="41250"/>
                        <a14:backgroundMark x1="67500" y1="40250" x2="67500" y2="40125"/>
                      </a14:backgroundRemoval>
                    </a14:imgEffect>
                  </a14:imgLayer>
                </a14:imgProps>
              </a:ext>
              <a:ext uri="{28A0092B-C50C-407E-A947-70E740481C1C}">
                <a14:useLocalDpi xmlns:a14="http://schemas.microsoft.com/office/drawing/2010/main" val="0"/>
              </a:ext>
            </a:extLst>
          </a:blip>
          <a:srcRect/>
          <a:stretch>
            <a:fillRect/>
          </a:stretch>
        </p:blipFill>
        <p:spPr bwMode="auto">
          <a:xfrm>
            <a:off x="1726771" y="7530219"/>
            <a:ext cx="6696858" cy="6696858"/>
          </a:xfrm>
          <a:prstGeom prst="rect">
            <a:avLst/>
          </a:prstGeom>
          <a:noFill/>
          <a:extLst>
            <a:ext uri="{909E8E84-426E-40DD-AFC4-6F175D3DCCD1}">
              <a14:hiddenFill xmlns:a14="http://schemas.microsoft.com/office/drawing/2010/main">
                <a:solidFill>
                  <a:srgbClr val="FFFFFF"/>
                </a:solidFill>
              </a14:hiddenFill>
            </a:ext>
          </a:extLst>
        </p:spPr>
      </p:pic>
      <p:sp>
        <p:nvSpPr>
          <p:cNvPr id="85" name="PoljeZBesedilom 84">
            <a:extLst>
              <a:ext uri="{FF2B5EF4-FFF2-40B4-BE49-F238E27FC236}">
                <a16:creationId xmlns:a16="http://schemas.microsoft.com/office/drawing/2014/main" id="{3037C9E6-14B2-4A62-B6BF-9F071CE09736}"/>
              </a:ext>
            </a:extLst>
          </p:cNvPr>
          <p:cNvSpPr txBox="1"/>
          <p:nvPr/>
        </p:nvSpPr>
        <p:spPr>
          <a:xfrm rot="17557783">
            <a:off x="4275500" y="10545732"/>
            <a:ext cx="1002197" cy="461665"/>
          </a:xfrm>
          <a:prstGeom prst="rect">
            <a:avLst/>
          </a:prstGeom>
          <a:noFill/>
        </p:spPr>
        <p:txBody>
          <a:bodyPr wrap="none" rtlCol="0">
            <a:spAutoFit/>
          </a:bodyPr>
          <a:lstStyle/>
          <a:p>
            <a:r>
              <a:rPr lang="sl-SI" sz="2400" dirty="0">
                <a:latin typeface="Century Gothic" panose="020B0502020202020204" pitchFamily="34" charset="0"/>
              </a:rPr>
              <a:t>BRIDE</a:t>
            </a:r>
          </a:p>
        </p:txBody>
      </p:sp>
      <p:sp>
        <p:nvSpPr>
          <p:cNvPr id="86" name="PoljeZBesedilom 85">
            <a:extLst>
              <a:ext uri="{FF2B5EF4-FFF2-40B4-BE49-F238E27FC236}">
                <a16:creationId xmlns:a16="http://schemas.microsoft.com/office/drawing/2014/main" id="{F36EBBEB-90CC-412C-BC4D-1FE543A55372}"/>
              </a:ext>
            </a:extLst>
          </p:cNvPr>
          <p:cNvSpPr txBox="1"/>
          <p:nvPr/>
        </p:nvSpPr>
        <p:spPr>
          <a:xfrm rot="5400000">
            <a:off x="6759307" y="10965150"/>
            <a:ext cx="1457450" cy="461665"/>
          </a:xfrm>
          <a:prstGeom prst="rect">
            <a:avLst/>
          </a:prstGeom>
          <a:noFill/>
        </p:spPr>
        <p:txBody>
          <a:bodyPr wrap="none" rtlCol="0">
            <a:spAutoFit/>
          </a:bodyPr>
          <a:lstStyle/>
          <a:p>
            <a:r>
              <a:rPr lang="sl-SI" sz="2400" dirty="0">
                <a:latin typeface="Century Gothic" panose="020B0502020202020204" pitchFamily="34" charset="0"/>
              </a:rPr>
              <a:t>GROOM</a:t>
            </a:r>
          </a:p>
        </p:txBody>
      </p:sp>
    </p:spTree>
    <p:extLst>
      <p:ext uri="{BB962C8B-B14F-4D97-AF65-F5344CB8AC3E}">
        <p14:creationId xmlns:p14="http://schemas.microsoft.com/office/powerpoint/2010/main" val="415959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animEffect transition="in" filter="fade">
                                      <p:cBhvr>
                                        <p:cTn id="7" dur="500"/>
                                        <p:tgtEl>
                                          <p:spTgt spid="3078"/>
                                        </p:tgtEl>
                                      </p:cBhvr>
                                    </p:animEffect>
                                  </p:childTnLst>
                                </p:cTn>
                              </p:par>
                              <p:par>
                                <p:cTn id="8" presetID="10" presetClass="entr" presetSubtype="0" fill="hold" nodeType="withEffect">
                                  <p:stCondLst>
                                    <p:cond delay="0"/>
                                  </p:stCondLst>
                                  <p:childTnLst>
                                    <p:set>
                                      <p:cBhvr>
                                        <p:cTn id="9" dur="1" fill="hold">
                                          <p:stCondLst>
                                            <p:cond delay="0"/>
                                          </p:stCondLst>
                                        </p:cTn>
                                        <p:tgtEl>
                                          <p:spTgt spid="3076"/>
                                        </p:tgtEl>
                                        <p:attrNameLst>
                                          <p:attrName>style.visibility</p:attrName>
                                        </p:attrNameLst>
                                      </p:cBhvr>
                                      <p:to>
                                        <p:strVal val="visible"/>
                                      </p:to>
                                    </p:set>
                                    <p:animEffect transition="in" filter="fade">
                                      <p:cBhvr>
                                        <p:cTn id="10" dur="500"/>
                                        <p:tgtEl>
                                          <p:spTgt spid="307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3"/>
                                        </p:tgtEl>
                                        <p:attrNameLst>
                                          <p:attrName>style.visibility</p:attrName>
                                        </p:attrNameLst>
                                      </p:cBhvr>
                                      <p:to>
                                        <p:strVal val="visible"/>
                                      </p:to>
                                    </p:set>
                                    <p:animEffect transition="in" filter="fade">
                                      <p:cBhvr>
                                        <p:cTn id="13" dur="500"/>
                                        <p:tgtEl>
                                          <p:spTgt spid="43"/>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4"/>
                                        </p:tgtEl>
                                        <p:attrNameLst>
                                          <p:attrName>style.visibility</p:attrName>
                                        </p:attrNameLst>
                                      </p:cBhvr>
                                      <p:to>
                                        <p:strVal val="visible"/>
                                      </p:to>
                                    </p:set>
                                    <p:animEffect transition="in" filter="fade">
                                      <p:cBhvr>
                                        <p:cTn id="21" dur="500"/>
                                        <p:tgtEl>
                                          <p:spTgt spid="4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500"/>
                                        <p:tgtEl>
                                          <p:spTgt spid="1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53"/>
                                        </p:tgtEl>
                                        <p:attrNameLst>
                                          <p:attrName>style.visibility</p:attrName>
                                        </p:attrNameLst>
                                      </p:cBhvr>
                                      <p:to>
                                        <p:strVal val="visible"/>
                                      </p:to>
                                    </p:set>
                                    <p:animEffect transition="in" filter="fade">
                                      <p:cBhvr>
                                        <p:cTn id="32" dur="500"/>
                                        <p:tgtEl>
                                          <p:spTgt spid="5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082"/>
                                        </p:tgtEl>
                                        <p:attrNameLst>
                                          <p:attrName>style.visibility</p:attrName>
                                        </p:attrNameLst>
                                      </p:cBhvr>
                                      <p:to>
                                        <p:strVal val="visible"/>
                                      </p:to>
                                    </p:set>
                                    <p:animEffect transition="in" filter="fade">
                                      <p:cBhvr>
                                        <p:cTn id="37" dur="500"/>
                                        <p:tgtEl>
                                          <p:spTgt spid="3082"/>
                                        </p:tgtEl>
                                      </p:cBhvr>
                                    </p:animEffect>
                                  </p:childTnLst>
                                </p:cTn>
                              </p:par>
                              <p:par>
                                <p:cTn id="38" presetID="10" presetClass="entr" presetSubtype="0" fill="hold" nodeType="withEffect">
                                  <p:stCondLst>
                                    <p:cond delay="0"/>
                                  </p:stCondLst>
                                  <p:childTnLst>
                                    <p:set>
                                      <p:cBhvr>
                                        <p:cTn id="39" dur="1" fill="hold">
                                          <p:stCondLst>
                                            <p:cond delay="0"/>
                                          </p:stCondLst>
                                        </p:cTn>
                                        <p:tgtEl>
                                          <p:spTgt spid="51"/>
                                        </p:tgtEl>
                                        <p:attrNameLst>
                                          <p:attrName>style.visibility</p:attrName>
                                        </p:attrNameLst>
                                      </p:cBhvr>
                                      <p:to>
                                        <p:strVal val="visible"/>
                                      </p:to>
                                    </p:set>
                                    <p:animEffect transition="in" filter="fade">
                                      <p:cBhvr>
                                        <p:cTn id="40" dur="500"/>
                                        <p:tgtEl>
                                          <p:spTgt spid="5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54"/>
                                        </p:tgtEl>
                                        <p:attrNameLst>
                                          <p:attrName>style.visibility</p:attrName>
                                        </p:attrNameLst>
                                      </p:cBhvr>
                                      <p:to>
                                        <p:strVal val="visible"/>
                                      </p:to>
                                    </p:set>
                                    <p:animEffect transition="in" filter="fade">
                                      <p:cBhvr>
                                        <p:cTn id="43" dur="500"/>
                                        <p:tgtEl>
                                          <p:spTgt spid="54"/>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3084"/>
                                        </p:tgtEl>
                                        <p:attrNameLst>
                                          <p:attrName>style.visibility</p:attrName>
                                        </p:attrNameLst>
                                      </p:cBhvr>
                                      <p:to>
                                        <p:strVal val="visible"/>
                                      </p:to>
                                    </p:set>
                                    <p:animEffect transition="in" filter="fade">
                                      <p:cBhvr>
                                        <p:cTn id="48" dur="500"/>
                                        <p:tgtEl>
                                          <p:spTgt spid="3084"/>
                                        </p:tgtEl>
                                      </p:cBhvr>
                                    </p:animEffect>
                                  </p:childTnLst>
                                </p:cTn>
                              </p:par>
                              <p:par>
                                <p:cTn id="49" presetID="10" presetClass="entr" presetSubtype="0" fill="hold" nodeType="withEffect">
                                  <p:stCondLst>
                                    <p:cond delay="0"/>
                                  </p:stCondLst>
                                  <p:childTnLst>
                                    <p:set>
                                      <p:cBhvr>
                                        <p:cTn id="50" dur="1" fill="hold">
                                          <p:stCondLst>
                                            <p:cond delay="0"/>
                                          </p:stCondLst>
                                        </p:cTn>
                                        <p:tgtEl>
                                          <p:spTgt spid="52"/>
                                        </p:tgtEl>
                                        <p:attrNameLst>
                                          <p:attrName>style.visibility</p:attrName>
                                        </p:attrNameLst>
                                      </p:cBhvr>
                                      <p:to>
                                        <p:strVal val="visible"/>
                                      </p:to>
                                    </p:set>
                                    <p:animEffect transition="in" filter="fade">
                                      <p:cBhvr>
                                        <p:cTn id="51" dur="500"/>
                                        <p:tgtEl>
                                          <p:spTgt spid="52"/>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55"/>
                                        </p:tgtEl>
                                        <p:attrNameLst>
                                          <p:attrName>style.visibility</p:attrName>
                                        </p:attrNameLst>
                                      </p:cBhvr>
                                      <p:to>
                                        <p:strVal val="visible"/>
                                      </p:to>
                                    </p:set>
                                    <p:animEffect transition="in" filter="fade">
                                      <p:cBhvr>
                                        <p:cTn id="54" dur="500"/>
                                        <p:tgtEl>
                                          <p:spTgt spid="55"/>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77"/>
                                        </p:tgtEl>
                                        <p:attrNameLst>
                                          <p:attrName>style.visibility</p:attrName>
                                        </p:attrNameLst>
                                      </p:cBhvr>
                                      <p:to>
                                        <p:strVal val="visible"/>
                                      </p:to>
                                    </p:set>
                                    <p:animEffect transition="in" filter="fade">
                                      <p:cBhvr>
                                        <p:cTn id="59" dur="500"/>
                                        <p:tgtEl>
                                          <p:spTgt spid="77"/>
                                        </p:tgtEl>
                                      </p:cBhvr>
                                    </p:animEffect>
                                  </p:childTnLst>
                                </p:cTn>
                              </p:par>
                              <p:par>
                                <p:cTn id="60" presetID="10" presetClass="entr" presetSubtype="0" fill="hold" nodeType="withEffect">
                                  <p:stCondLst>
                                    <p:cond delay="0"/>
                                  </p:stCondLst>
                                  <p:childTnLst>
                                    <p:set>
                                      <p:cBhvr>
                                        <p:cTn id="61" dur="1" fill="hold">
                                          <p:stCondLst>
                                            <p:cond delay="0"/>
                                          </p:stCondLst>
                                        </p:cTn>
                                        <p:tgtEl>
                                          <p:spTgt spid="75"/>
                                        </p:tgtEl>
                                        <p:attrNameLst>
                                          <p:attrName>style.visibility</p:attrName>
                                        </p:attrNameLst>
                                      </p:cBhvr>
                                      <p:to>
                                        <p:strVal val="visible"/>
                                      </p:to>
                                    </p:set>
                                    <p:animEffect transition="in" filter="fade">
                                      <p:cBhvr>
                                        <p:cTn id="62" dur="500"/>
                                        <p:tgtEl>
                                          <p:spTgt spid="75"/>
                                        </p:tgtEl>
                                      </p:cBhvr>
                                    </p:animEffect>
                                  </p:childTnLst>
                                </p:cTn>
                              </p:par>
                              <p:par>
                                <p:cTn id="63" presetID="10" presetClass="entr" presetSubtype="0" fill="hold" nodeType="withEffect">
                                  <p:stCondLst>
                                    <p:cond delay="0"/>
                                  </p:stCondLst>
                                  <p:childTnLst>
                                    <p:set>
                                      <p:cBhvr>
                                        <p:cTn id="64" dur="1" fill="hold">
                                          <p:stCondLst>
                                            <p:cond delay="0"/>
                                          </p:stCondLst>
                                        </p:cTn>
                                        <p:tgtEl>
                                          <p:spTgt spid="76"/>
                                        </p:tgtEl>
                                        <p:attrNameLst>
                                          <p:attrName>style.visibility</p:attrName>
                                        </p:attrNameLst>
                                      </p:cBhvr>
                                      <p:to>
                                        <p:strVal val="visible"/>
                                      </p:to>
                                    </p:set>
                                    <p:animEffect transition="in" filter="fade">
                                      <p:cBhvr>
                                        <p:cTn id="65" dur="500"/>
                                        <p:tgtEl>
                                          <p:spTgt spid="76"/>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4"/>
                                        </p:tgtEl>
                                        <p:attrNameLst>
                                          <p:attrName>style.visibility</p:attrName>
                                        </p:attrNameLst>
                                      </p:cBhvr>
                                      <p:to>
                                        <p:strVal val="visible"/>
                                      </p:to>
                                    </p:set>
                                    <p:animEffect transition="in" filter="fade">
                                      <p:cBhvr>
                                        <p:cTn id="68" dur="500"/>
                                        <p:tgtEl>
                                          <p:spTgt spid="74"/>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73"/>
                                        </p:tgtEl>
                                        <p:attrNameLst>
                                          <p:attrName>style.visibility</p:attrName>
                                        </p:attrNameLst>
                                      </p:cBhvr>
                                      <p:to>
                                        <p:strVal val="visible"/>
                                      </p:to>
                                    </p:set>
                                    <p:animEffect transition="in" filter="fade">
                                      <p:cBhvr>
                                        <p:cTn id="71" dur="500"/>
                                        <p:tgtEl>
                                          <p:spTgt spid="73"/>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46"/>
                                        </p:tgtEl>
                                        <p:attrNameLst>
                                          <p:attrName>style.visibility</p:attrName>
                                        </p:attrNameLst>
                                      </p:cBhvr>
                                      <p:to>
                                        <p:strVal val="visible"/>
                                      </p:to>
                                    </p:set>
                                    <p:animEffect transition="in" filter="fade">
                                      <p:cBhvr>
                                        <p:cTn id="76" dur="500"/>
                                        <p:tgtEl>
                                          <p:spTgt spid="46"/>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50"/>
                                        </p:tgtEl>
                                        <p:attrNameLst>
                                          <p:attrName>style.visibility</p:attrName>
                                        </p:attrNameLst>
                                      </p:cBhvr>
                                      <p:to>
                                        <p:strVal val="visible"/>
                                      </p:to>
                                    </p:set>
                                    <p:animEffect transition="in" filter="fade">
                                      <p:cBhvr>
                                        <p:cTn id="79" dur="500"/>
                                        <p:tgtEl>
                                          <p:spTgt spid="50"/>
                                        </p:tgtEl>
                                      </p:cBhvr>
                                    </p:animEffect>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3088"/>
                                        </p:tgtEl>
                                        <p:attrNameLst>
                                          <p:attrName>style.visibility</p:attrName>
                                        </p:attrNameLst>
                                      </p:cBhvr>
                                      <p:to>
                                        <p:strVal val="visible"/>
                                      </p:to>
                                    </p:set>
                                    <p:anim calcmode="lin" valueType="num">
                                      <p:cBhvr additive="base">
                                        <p:cTn id="84" dur="1500" fill="hold"/>
                                        <p:tgtEl>
                                          <p:spTgt spid="3088"/>
                                        </p:tgtEl>
                                        <p:attrNameLst>
                                          <p:attrName>ppt_x</p:attrName>
                                        </p:attrNameLst>
                                      </p:cBhvr>
                                      <p:tavLst>
                                        <p:tav tm="0">
                                          <p:val>
                                            <p:strVal val="#ppt_x"/>
                                          </p:val>
                                        </p:tav>
                                        <p:tav tm="100000">
                                          <p:val>
                                            <p:strVal val="#ppt_x"/>
                                          </p:val>
                                        </p:tav>
                                      </p:tavLst>
                                    </p:anim>
                                    <p:anim calcmode="lin" valueType="num">
                                      <p:cBhvr additive="base">
                                        <p:cTn id="85" dur="1500" fill="hold"/>
                                        <p:tgtEl>
                                          <p:spTgt spid="3088"/>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nodeType="clickEffect">
                                  <p:stCondLst>
                                    <p:cond delay="0"/>
                                  </p:stCondLst>
                                  <p:childTnLst>
                                    <p:set>
                                      <p:cBhvr>
                                        <p:cTn id="89" dur="1" fill="hold">
                                          <p:stCondLst>
                                            <p:cond delay="0"/>
                                          </p:stCondLst>
                                        </p:cTn>
                                        <p:tgtEl>
                                          <p:spTgt spid="68"/>
                                        </p:tgtEl>
                                        <p:attrNameLst>
                                          <p:attrName>style.visibility</p:attrName>
                                        </p:attrNameLst>
                                      </p:cBhvr>
                                      <p:to>
                                        <p:strVal val="visible"/>
                                      </p:to>
                                    </p:set>
                                    <p:animEffect transition="in" filter="fade">
                                      <p:cBhvr>
                                        <p:cTn id="90" dur="500"/>
                                        <p:tgtEl>
                                          <p:spTgt spid="68"/>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67"/>
                                        </p:tgtEl>
                                        <p:attrNameLst>
                                          <p:attrName>style.visibility</p:attrName>
                                        </p:attrNameLst>
                                      </p:cBhvr>
                                      <p:to>
                                        <p:strVal val="visible"/>
                                      </p:to>
                                    </p:set>
                                    <p:animEffect transition="in" filter="fade">
                                      <p:cBhvr>
                                        <p:cTn id="93" dur="500"/>
                                        <p:tgtEl>
                                          <p:spTgt spid="67"/>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grpId="0" nodeType="clickEffect">
                                  <p:stCondLst>
                                    <p:cond delay="0"/>
                                  </p:stCondLst>
                                  <p:childTnLst>
                                    <p:set>
                                      <p:cBhvr>
                                        <p:cTn id="97" dur="1" fill="hold">
                                          <p:stCondLst>
                                            <p:cond delay="0"/>
                                          </p:stCondLst>
                                        </p:cTn>
                                        <p:tgtEl>
                                          <p:spTgt spid="79"/>
                                        </p:tgtEl>
                                        <p:attrNameLst>
                                          <p:attrName>style.visibility</p:attrName>
                                        </p:attrNameLst>
                                      </p:cBhvr>
                                      <p:to>
                                        <p:strVal val="visible"/>
                                      </p:to>
                                    </p:set>
                                    <p:animEffect transition="in" filter="fade">
                                      <p:cBhvr>
                                        <p:cTn id="98" dur="500"/>
                                        <p:tgtEl>
                                          <p:spTgt spid="79"/>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82"/>
                                        </p:tgtEl>
                                        <p:attrNameLst>
                                          <p:attrName>style.visibility</p:attrName>
                                        </p:attrNameLst>
                                      </p:cBhvr>
                                      <p:to>
                                        <p:strVal val="visible"/>
                                      </p:to>
                                    </p:set>
                                    <p:animEffect transition="in" filter="fade">
                                      <p:cBhvr>
                                        <p:cTn id="101" dur="500"/>
                                        <p:tgtEl>
                                          <p:spTgt spid="82"/>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83"/>
                                        </p:tgtEl>
                                        <p:attrNameLst>
                                          <p:attrName>style.visibility</p:attrName>
                                        </p:attrNameLst>
                                      </p:cBhvr>
                                      <p:to>
                                        <p:strVal val="visible"/>
                                      </p:to>
                                    </p:set>
                                    <p:animEffect transition="in" filter="fade">
                                      <p:cBhvr>
                                        <p:cTn id="104" dur="500"/>
                                        <p:tgtEl>
                                          <p:spTgt spid="83"/>
                                        </p:tgtEl>
                                      </p:cBhvr>
                                    </p:animEffect>
                                  </p:childTnLst>
                                </p:cTn>
                              </p:par>
                              <p:par>
                                <p:cTn id="105" presetID="10" presetClass="entr" presetSubtype="0" fill="hold" nodeType="withEffect">
                                  <p:stCondLst>
                                    <p:cond delay="0"/>
                                  </p:stCondLst>
                                  <p:childTnLst>
                                    <p:set>
                                      <p:cBhvr>
                                        <p:cTn id="106" dur="1" fill="hold">
                                          <p:stCondLst>
                                            <p:cond delay="0"/>
                                          </p:stCondLst>
                                        </p:cTn>
                                        <p:tgtEl>
                                          <p:spTgt spid="81"/>
                                        </p:tgtEl>
                                        <p:attrNameLst>
                                          <p:attrName>style.visibility</p:attrName>
                                        </p:attrNameLst>
                                      </p:cBhvr>
                                      <p:to>
                                        <p:strVal val="visible"/>
                                      </p:to>
                                    </p:set>
                                    <p:animEffect transition="in" filter="fade">
                                      <p:cBhvr>
                                        <p:cTn id="107" dur="500"/>
                                        <p:tgtEl>
                                          <p:spTgt spid="81"/>
                                        </p:tgtEl>
                                      </p:cBhvr>
                                    </p:animEffect>
                                  </p:childTnLst>
                                </p:cTn>
                              </p:par>
                              <p:par>
                                <p:cTn id="108" presetID="10" presetClass="entr" presetSubtype="0" fill="hold" nodeType="withEffect">
                                  <p:stCondLst>
                                    <p:cond delay="0"/>
                                  </p:stCondLst>
                                  <p:childTnLst>
                                    <p:set>
                                      <p:cBhvr>
                                        <p:cTn id="109" dur="1" fill="hold">
                                          <p:stCondLst>
                                            <p:cond delay="0"/>
                                          </p:stCondLst>
                                        </p:cTn>
                                        <p:tgtEl>
                                          <p:spTgt spid="80"/>
                                        </p:tgtEl>
                                        <p:attrNameLst>
                                          <p:attrName>style.visibility</p:attrName>
                                        </p:attrNameLst>
                                      </p:cBhvr>
                                      <p:to>
                                        <p:strVal val="visible"/>
                                      </p:to>
                                    </p:set>
                                    <p:animEffect transition="in" filter="fade">
                                      <p:cBhvr>
                                        <p:cTn id="110"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46" grpId="0"/>
      <p:bldP spid="43" grpId="0"/>
      <p:bldP spid="44" grpId="0"/>
      <p:bldP spid="53" grpId="0"/>
      <p:bldP spid="54" grpId="0"/>
      <p:bldP spid="55" grpId="0"/>
      <p:bldP spid="67" grpId="0"/>
      <p:bldP spid="73" grpId="0" animBg="1"/>
      <p:bldP spid="74" grpId="0"/>
      <p:bldP spid="77" grpId="0"/>
      <p:bldP spid="79" grpId="0" animBg="1"/>
      <p:bldP spid="82" grpId="0"/>
      <p:bldP spid="8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4C76A127-8DE2-45E3-B4BC-5EF103ED1BAD}"/>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4106" name="Picture 10">
            <a:extLst>
              <a:ext uri="{FF2B5EF4-FFF2-40B4-BE49-F238E27FC236}">
                <a16:creationId xmlns:a16="http://schemas.microsoft.com/office/drawing/2014/main" id="{7D2D322B-CB97-40D5-AF9B-BBEA52E2B4A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125" b="97375" l="1500" r="90000">
                        <a14:foregroundMark x1="55750" y1="9750" x2="55750" y2="9750"/>
                        <a14:foregroundMark x1="76500" y1="15875" x2="72625" y2="5500"/>
                        <a14:foregroundMark x1="71125" y1="4500" x2="72250" y2="3750"/>
                        <a14:foregroundMark x1="73875" y1="3125" x2="75125" y2="3125"/>
                        <a14:foregroundMark x1="76625" y1="4500" x2="77500" y2="4875"/>
                        <a14:foregroundMark x1="78125" y1="5875" x2="78125" y2="5875"/>
                        <a14:foregroundMark x1="78250" y1="4875" x2="78250" y2="4875"/>
                        <a14:foregroundMark x1="77625" y1="3375" x2="78500" y2="4000"/>
                        <a14:foregroundMark x1="78500" y1="6000" x2="78750" y2="6375"/>
                        <a14:foregroundMark x1="78375" y1="7750" x2="78375" y2="7750"/>
                        <a14:foregroundMark x1="69500" y1="7375" x2="69500" y2="7375"/>
                        <a14:foregroundMark x1="69500" y1="8375" x2="69500" y2="8375"/>
                        <a14:foregroundMark x1="51750" y1="11625" x2="51750" y2="11625"/>
                        <a14:foregroundMark x1="81625" y1="70000" x2="81625" y2="72375"/>
                        <a14:foregroundMark x1="82000" y1="84750" x2="82000" y2="86375"/>
                        <a14:foregroundMark x1="82500" y1="88750" x2="82500" y2="88750"/>
                        <a14:foregroundMark x1="81000" y1="90875" x2="77625" y2="90375"/>
                        <a14:foregroundMark x1="74625" y1="91375" x2="74125" y2="91375"/>
                        <a14:foregroundMark x1="73000" y1="90750" x2="72375" y2="90750"/>
                        <a14:foregroundMark x1="63625" y1="92375" x2="53000" y2="92625"/>
                        <a14:foregroundMark x1="47500" y1="97375" x2="30750" y2="95500"/>
                        <a14:foregroundMark x1="7834" y1="93526" x2="7125" y2="87500"/>
                        <a14:foregroundMark x1="1500" y1="89750" x2="2000" y2="91625"/>
                        <a14:foregroundMark x1="13030" y1="95717" x2="13375" y2="95750"/>
                        <a14:foregroundMark x1="13921" y1="96235" x2="14500" y2="96375"/>
                        <a14:foregroundMark x1="12845" y1="95974" x2="13419" y2="96113"/>
                        <a14:foregroundMark x1="9337" y1="95125" x2="10912" y2="95506"/>
                        <a14:foregroundMark x1="8829" y1="95002" x2="9337" y2="95125"/>
                        <a14:foregroundMark x1="2625" y1="93500" x2="5647" y2="94232"/>
                        <a14:foregroundMark x1="84625" y1="43000" x2="83500" y2="43500"/>
                        <a14:foregroundMark x1="83875" y1="43750" x2="83250" y2="44750"/>
                        <a14:backgroundMark x1="5000" y1="94875" x2="5000" y2="94875"/>
                        <a14:backgroundMark x1="6000" y1="94875" x2="6000" y2="94875"/>
                        <a14:backgroundMark x1="7000" y1="95125" x2="7000" y2="95125"/>
                        <a14:backgroundMark x1="5125" y1="95000" x2="6375" y2="95125"/>
                        <a14:backgroundMark x1="6500" y1="95250" x2="8250" y2="95750"/>
                        <a14:backgroundMark x1="10375" y1="96250" x2="12375" y2="96625"/>
                        <a14:backgroundMark x1="12750" y1="97000" x2="13250" y2="97125"/>
                        <a14:backgroundMark x1="8625" y1="95500" x2="8625" y2="95500"/>
                        <a14:backgroundMark x1="77250" y1="91750" x2="77250" y2="91750"/>
                        <a14:backgroundMark x1="77000" y1="91375" x2="77000" y2="91375"/>
                        <a14:backgroundMark x1="77125" y1="92000" x2="77125" y2="92000"/>
                        <a14:backgroundMark x1="77125" y1="92500" x2="77000" y2="91625"/>
                        <a14:backgroundMark x1="66750" y1="42500" x2="66250" y2="43625"/>
                        <a14:backgroundMark x1="67125" y1="41375" x2="67125" y2="41375"/>
                        <a14:backgroundMark x1="67750" y1="40375" x2="67750" y2="41250"/>
                        <a14:backgroundMark x1="67500" y1="40250" x2="67500" y2="40125"/>
                      </a14:backgroundRemoval>
                    </a14:imgEffect>
                  </a14:imgLayer>
                </a14:imgProps>
              </a:ext>
              <a:ext uri="{28A0092B-C50C-407E-A947-70E740481C1C}">
                <a14:useLocalDpi xmlns:a14="http://schemas.microsoft.com/office/drawing/2010/main" val="0"/>
              </a:ext>
            </a:extLst>
          </a:blip>
          <a:srcRect/>
          <a:stretch>
            <a:fillRect/>
          </a:stretch>
        </p:blipFill>
        <p:spPr bwMode="auto">
          <a:xfrm>
            <a:off x="1792203" y="644017"/>
            <a:ext cx="6696858" cy="6696858"/>
          </a:xfrm>
          <a:prstGeom prst="rect">
            <a:avLst/>
          </a:prstGeom>
          <a:noFill/>
          <a:extLst>
            <a:ext uri="{909E8E84-426E-40DD-AFC4-6F175D3DCCD1}">
              <a14:hiddenFill xmlns:a14="http://schemas.microsoft.com/office/drawing/2010/main">
                <a:solidFill>
                  <a:srgbClr val="FFFFFF"/>
                </a:solidFill>
              </a14:hiddenFill>
            </a:ext>
          </a:extLst>
        </p:spPr>
      </p:pic>
      <p:sp>
        <p:nvSpPr>
          <p:cNvPr id="5" name="Pravokotnik: zaokroženi diagonalni vogali 4">
            <a:extLst>
              <a:ext uri="{FF2B5EF4-FFF2-40B4-BE49-F238E27FC236}">
                <a16:creationId xmlns:a16="http://schemas.microsoft.com/office/drawing/2014/main" id="{B3324658-78E6-4BC9-AFDC-F3E1ABC1C6F8}"/>
              </a:ext>
            </a:extLst>
          </p:cNvPr>
          <p:cNvSpPr/>
          <p:nvPr/>
        </p:nvSpPr>
        <p:spPr>
          <a:xfrm>
            <a:off x="8587443" y="366833"/>
            <a:ext cx="3259899" cy="1580012"/>
          </a:xfrm>
          <a:custGeom>
            <a:avLst/>
            <a:gdLst>
              <a:gd name="connsiteX0" fmla="*/ 263341 w 3259899"/>
              <a:gd name="connsiteY0" fmla="*/ 0 h 1580012"/>
              <a:gd name="connsiteX1" fmla="*/ 757042 w 3259899"/>
              <a:gd name="connsiteY1" fmla="*/ 0 h 1580012"/>
              <a:gd name="connsiteX2" fmla="*/ 1302712 w 3259899"/>
              <a:gd name="connsiteY2" fmla="*/ 0 h 1580012"/>
              <a:gd name="connsiteX3" fmla="*/ 1744444 w 3259899"/>
              <a:gd name="connsiteY3" fmla="*/ 0 h 1580012"/>
              <a:gd name="connsiteX4" fmla="*/ 2186177 w 3259899"/>
              <a:gd name="connsiteY4" fmla="*/ 0 h 1580012"/>
              <a:gd name="connsiteX5" fmla="*/ 2861768 w 3259899"/>
              <a:gd name="connsiteY5" fmla="*/ 0 h 1580012"/>
              <a:gd name="connsiteX6" fmla="*/ 3259899 w 3259899"/>
              <a:gd name="connsiteY6" fmla="*/ 398131 h 1580012"/>
              <a:gd name="connsiteX7" fmla="*/ 3259899 w 3259899"/>
              <a:gd name="connsiteY7" fmla="*/ 829845 h 1580012"/>
              <a:gd name="connsiteX8" fmla="*/ 3259899 w 3259899"/>
              <a:gd name="connsiteY8" fmla="*/ 1316671 h 1580012"/>
              <a:gd name="connsiteX9" fmla="*/ 2996558 w 3259899"/>
              <a:gd name="connsiteY9" fmla="*/ 1580012 h 1580012"/>
              <a:gd name="connsiteX10" fmla="*/ 2424904 w 3259899"/>
              <a:gd name="connsiteY10" fmla="*/ 1580012 h 1580012"/>
              <a:gd name="connsiteX11" fmla="*/ 1905219 w 3259899"/>
              <a:gd name="connsiteY11" fmla="*/ 1580012 h 1580012"/>
              <a:gd name="connsiteX12" fmla="*/ 1385533 w 3259899"/>
              <a:gd name="connsiteY12" fmla="*/ 1580012 h 1580012"/>
              <a:gd name="connsiteX13" fmla="*/ 865848 w 3259899"/>
              <a:gd name="connsiteY13" fmla="*/ 1580012 h 1580012"/>
              <a:gd name="connsiteX14" fmla="*/ 398131 w 3259899"/>
              <a:gd name="connsiteY14" fmla="*/ 1580012 h 1580012"/>
              <a:gd name="connsiteX15" fmla="*/ 0 w 3259899"/>
              <a:gd name="connsiteY15" fmla="*/ 1181881 h 1580012"/>
              <a:gd name="connsiteX16" fmla="*/ 0 w 3259899"/>
              <a:gd name="connsiteY16" fmla="*/ 704240 h 1580012"/>
              <a:gd name="connsiteX17" fmla="*/ 0 w 3259899"/>
              <a:gd name="connsiteY17" fmla="*/ 263341 h 1580012"/>
              <a:gd name="connsiteX18" fmla="*/ 263341 w 3259899"/>
              <a:gd name="connsiteY18" fmla="*/ 0 h 158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59899" h="1580012" fill="none" extrusionOk="0">
                <a:moveTo>
                  <a:pt x="263341" y="0"/>
                </a:moveTo>
                <a:cubicBezTo>
                  <a:pt x="418124" y="-33206"/>
                  <a:pt x="614775" y="44359"/>
                  <a:pt x="757042" y="0"/>
                </a:cubicBezTo>
                <a:cubicBezTo>
                  <a:pt x="899309" y="-44359"/>
                  <a:pt x="1082365" y="63555"/>
                  <a:pt x="1302712" y="0"/>
                </a:cubicBezTo>
                <a:cubicBezTo>
                  <a:pt x="1523059" y="-63555"/>
                  <a:pt x="1558209" y="43038"/>
                  <a:pt x="1744444" y="0"/>
                </a:cubicBezTo>
                <a:cubicBezTo>
                  <a:pt x="1930679" y="-43038"/>
                  <a:pt x="1980597" y="28032"/>
                  <a:pt x="2186177" y="0"/>
                </a:cubicBezTo>
                <a:cubicBezTo>
                  <a:pt x="2391757" y="-28032"/>
                  <a:pt x="2551377" y="71925"/>
                  <a:pt x="2861768" y="0"/>
                </a:cubicBezTo>
                <a:cubicBezTo>
                  <a:pt x="3043330" y="37040"/>
                  <a:pt x="3207530" y="191464"/>
                  <a:pt x="3259899" y="398131"/>
                </a:cubicBezTo>
                <a:cubicBezTo>
                  <a:pt x="3270634" y="547930"/>
                  <a:pt x="3220746" y="675509"/>
                  <a:pt x="3259899" y="829845"/>
                </a:cubicBezTo>
                <a:cubicBezTo>
                  <a:pt x="3299052" y="984181"/>
                  <a:pt x="3254877" y="1081773"/>
                  <a:pt x="3259899" y="1316671"/>
                </a:cubicBezTo>
                <a:cubicBezTo>
                  <a:pt x="3274301" y="1441870"/>
                  <a:pt x="3150521" y="1571255"/>
                  <a:pt x="2996558" y="1580012"/>
                </a:cubicBezTo>
                <a:cubicBezTo>
                  <a:pt x="2736762" y="1584119"/>
                  <a:pt x="2620877" y="1547822"/>
                  <a:pt x="2424904" y="1580012"/>
                </a:cubicBezTo>
                <a:cubicBezTo>
                  <a:pt x="2228931" y="1612202"/>
                  <a:pt x="2045158" y="1565821"/>
                  <a:pt x="1905219" y="1580012"/>
                </a:cubicBezTo>
                <a:cubicBezTo>
                  <a:pt x="1765281" y="1594203"/>
                  <a:pt x="1605979" y="1545004"/>
                  <a:pt x="1385533" y="1580012"/>
                </a:cubicBezTo>
                <a:cubicBezTo>
                  <a:pt x="1165087" y="1615020"/>
                  <a:pt x="1082569" y="1532255"/>
                  <a:pt x="865848" y="1580012"/>
                </a:cubicBezTo>
                <a:cubicBezTo>
                  <a:pt x="649128" y="1627769"/>
                  <a:pt x="595675" y="1528293"/>
                  <a:pt x="398131" y="1580012"/>
                </a:cubicBezTo>
                <a:cubicBezTo>
                  <a:pt x="146379" y="1596321"/>
                  <a:pt x="-28550" y="1402853"/>
                  <a:pt x="0" y="1181881"/>
                </a:cubicBezTo>
                <a:cubicBezTo>
                  <a:pt x="-27546" y="944098"/>
                  <a:pt x="47487" y="813070"/>
                  <a:pt x="0" y="704240"/>
                </a:cubicBezTo>
                <a:cubicBezTo>
                  <a:pt x="-47487" y="595410"/>
                  <a:pt x="5194" y="439355"/>
                  <a:pt x="0" y="263341"/>
                </a:cubicBezTo>
                <a:cubicBezTo>
                  <a:pt x="10553" y="140804"/>
                  <a:pt x="114720" y="-25649"/>
                  <a:pt x="263341" y="0"/>
                </a:cubicBezTo>
                <a:close/>
              </a:path>
              <a:path w="3259899" h="1580012" stroke="0" extrusionOk="0">
                <a:moveTo>
                  <a:pt x="263341" y="0"/>
                </a:moveTo>
                <a:cubicBezTo>
                  <a:pt x="414588" y="-3357"/>
                  <a:pt x="634125" y="54093"/>
                  <a:pt x="783026" y="0"/>
                </a:cubicBezTo>
                <a:cubicBezTo>
                  <a:pt x="931927" y="-54093"/>
                  <a:pt x="1165477" y="58996"/>
                  <a:pt x="1354680" y="0"/>
                </a:cubicBezTo>
                <a:cubicBezTo>
                  <a:pt x="1543883" y="-58996"/>
                  <a:pt x="1593229" y="8432"/>
                  <a:pt x="1796413" y="0"/>
                </a:cubicBezTo>
                <a:cubicBezTo>
                  <a:pt x="1999597" y="-8432"/>
                  <a:pt x="2154292" y="6020"/>
                  <a:pt x="2368067" y="0"/>
                </a:cubicBezTo>
                <a:cubicBezTo>
                  <a:pt x="2581842" y="-6020"/>
                  <a:pt x="2701604" y="47934"/>
                  <a:pt x="2861768" y="0"/>
                </a:cubicBezTo>
                <a:cubicBezTo>
                  <a:pt x="3132055" y="-15450"/>
                  <a:pt x="3319330" y="158134"/>
                  <a:pt x="3259899" y="398131"/>
                </a:cubicBezTo>
                <a:cubicBezTo>
                  <a:pt x="3264499" y="600869"/>
                  <a:pt x="3236215" y="738251"/>
                  <a:pt x="3259899" y="848216"/>
                </a:cubicBezTo>
                <a:cubicBezTo>
                  <a:pt x="3283583" y="958182"/>
                  <a:pt x="3222340" y="1190189"/>
                  <a:pt x="3259899" y="1316671"/>
                </a:cubicBezTo>
                <a:cubicBezTo>
                  <a:pt x="3243515" y="1440835"/>
                  <a:pt x="3148265" y="1583078"/>
                  <a:pt x="2996558" y="1580012"/>
                </a:cubicBezTo>
                <a:cubicBezTo>
                  <a:pt x="2872705" y="1596412"/>
                  <a:pt x="2744658" y="1550225"/>
                  <a:pt x="2502857" y="1580012"/>
                </a:cubicBezTo>
                <a:cubicBezTo>
                  <a:pt x="2261056" y="1609799"/>
                  <a:pt x="2122932" y="1566882"/>
                  <a:pt x="1983171" y="1580012"/>
                </a:cubicBezTo>
                <a:cubicBezTo>
                  <a:pt x="1843410" y="1593142"/>
                  <a:pt x="1586616" y="1562186"/>
                  <a:pt x="1437502" y="1580012"/>
                </a:cubicBezTo>
                <a:cubicBezTo>
                  <a:pt x="1288388" y="1597838"/>
                  <a:pt x="1200215" y="1548856"/>
                  <a:pt x="969785" y="1580012"/>
                </a:cubicBezTo>
                <a:cubicBezTo>
                  <a:pt x="739355" y="1611168"/>
                  <a:pt x="664741" y="1514728"/>
                  <a:pt x="398131" y="1580012"/>
                </a:cubicBezTo>
                <a:cubicBezTo>
                  <a:pt x="170176" y="1588930"/>
                  <a:pt x="34431" y="1435360"/>
                  <a:pt x="0" y="1181881"/>
                </a:cubicBezTo>
                <a:cubicBezTo>
                  <a:pt x="-3246" y="1054865"/>
                  <a:pt x="26363" y="920211"/>
                  <a:pt x="0" y="750167"/>
                </a:cubicBezTo>
                <a:cubicBezTo>
                  <a:pt x="-26363" y="580123"/>
                  <a:pt x="33114" y="488729"/>
                  <a:pt x="0" y="263341"/>
                </a:cubicBezTo>
                <a:cubicBezTo>
                  <a:pt x="-36280" y="101226"/>
                  <a:pt x="110654" y="29744"/>
                  <a:pt x="263341"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oljeZBesedilom 5">
            <a:extLst>
              <a:ext uri="{FF2B5EF4-FFF2-40B4-BE49-F238E27FC236}">
                <a16:creationId xmlns:a16="http://schemas.microsoft.com/office/drawing/2014/main" id="{B7B84FFA-0D43-422F-8B4C-597BA91E50F6}"/>
              </a:ext>
            </a:extLst>
          </p:cNvPr>
          <p:cNvSpPr txBox="1"/>
          <p:nvPr/>
        </p:nvSpPr>
        <p:spPr>
          <a:xfrm>
            <a:off x="9006366" y="398150"/>
            <a:ext cx="242205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7" name="Picture 4" descr="Free Piece Of Tape Transparent, Download Free Piece Of Tape Transparent png  images, Free ClipArts on Clipart Library">
            <a:extLst>
              <a:ext uri="{FF2B5EF4-FFF2-40B4-BE49-F238E27FC236}">
                <a16:creationId xmlns:a16="http://schemas.microsoft.com/office/drawing/2014/main" id="{9F9E49E5-18A3-4E2C-AF02-9FBE363FB763}"/>
              </a:ext>
            </a:extLst>
          </p:cNvPr>
          <p:cNvPicPr>
            <a:picLocks noChangeAspect="1" noChangeArrowheads="1"/>
          </p:cNvPicPr>
          <p:nvPr/>
        </p:nvPicPr>
        <p:blipFill>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11062233" y="140728"/>
            <a:ext cx="1093896" cy="100507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Free Piece Of Tape Transparent, Download Free Piece Of Tape Transparent png  images, Free ClipArts on Clipart Library">
            <a:extLst>
              <a:ext uri="{FF2B5EF4-FFF2-40B4-BE49-F238E27FC236}">
                <a16:creationId xmlns:a16="http://schemas.microsoft.com/office/drawing/2014/main" id="{56A65710-C7C3-4758-9218-1F73D2A39221}"/>
              </a:ext>
            </a:extLst>
          </p:cNvPr>
          <p:cNvPicPr>
            <a:picLocks noChangeAspect="1" noChangeArrowheads="1"/>
          </p:cNvPicPr>
          <p:nvPr/>
        </p:nvPicPr>
        <p:blipFill>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8278043" y="1173255"/>
            <a:ext cx="1093896" cy="1005076"/>
          </a:xfrm>
          <a:prstGeom prst="rect">
            <a:avLst/>
          </a:prstGeom>
          <a:noFill/>
          <a:extLst>
            <a:ext uri="{909E8E84-426E-40DD-AFC4-6F175D3DCCD1}">
              <a14:hiddenFill xmlns:a14="http://schemas.microsoft.com/office/drawing/2010/main">
                <a:solidFill>
                  <a:srgbClr val="FFFFFF"/>
                </a:solidFill>
              </a14:hiddenFill>
            </a:ext>
          </a:extLst>
        </p:spPr>
      </p:pic>
      <p:sp>
        <p:nvSpPr>
          <p:cNvPr id="9" name="PoljeZBesedilom 8">
            <a:extLst>
              <a:ext uri="{FF2B5EF4-FFF2-40B4-BE49-F238E27FC236}">
                <a16:creationId xmlns:a16="http://schemas.microsoft.com/office/drawing/2014/main" id="{663A5ECF-1A90-4C0F-B07B-E48AE55EDD20}"/>
              </a:ext>
            </a:extLst>
          </p:cNvPr>
          <p:cNvSpPr txBox="1"/>
          <p:nvPr/>
        </p:nvSpPr>
        <p:spPr>
          <a:xfrm>
            <a:off x="8605380" y="908303"/>
            <a:ext cx="3259898" cy="1077218"/>
          </a:xfrm>
          <a:prstGeom prst="rect">
            <a:avLst/>
          </a:prstGeom>
          <a:noFill/>
        </p:spPr>
        <p:txBody>
          <a:bodyPr wrap="square" rtlCol="0">
            <a:spAutoFit/>
          </a:bodyPr>
          <a:lstStyle/>
          <a:p>
            <a:pPr algn="ctr"/>
            <a:r>
              <a:rPr lang="en-US" sz="1600" dirty="0">
                <a:latin typeface="Century Gothic" panose="020B0502020202020204" pitchFamily="34" charset="0"/>
              </a:rPr>
              <a:t>In different parts of the country brides wear different wedding dresses. </a:t>
            </a:r>
            <a:br>
              <a:rPr lang="en-US" sz="1400" dirty="0"/>
            </a:br>
            <a:endParaRPr lang="sl-SI" sz="1600" b="1" dirty="0">
              <a:latin typeface="Century Gothic" panose="020B0502020202020204" pitchFamily="34" charset="0"/>
            </a:endParaRPr>
          </a:p>
        </p:txBody>
      </p:sp>
      <p:sp>
        <p:nvSpPr>
          <p:cNvPr id="10" name="Pravokotnik: zaokroženi diagonalni vogali 9">
            <a:extLst>
              <a:ext uri="{FF2B5EF4-FFF2-40B4-BE49-F238E27FC236}">
                <a16:creationId xmlns:a16="http://schemas.microsoft.com/office/drawing/2014/main" id="{91021D05-C3A9-48B8-81C1-6BB1F2836402}"/>
              </a:ext>
            </a:extLst>
          </p:cNvPr>
          <p:cNvSpPr/>
          <p:nvPr/>
        </p:nvSpPr>
        <p:spPr>
          <a:xfrm>
            <a:off x="452512" y="1145804"/>
            <a:ext cx="2151474" cy="496964"/>
          </a:xfrm>
          <a:custGeom>
            <a:avLst/>
            <a:gdLst>
              <a:gd name="connsiteX0" fmla="*/ 82829 w 2151474"/>
              <a:gd name="connsiteY0" fmla="*/ 0 h 496964"/>
              <a:gd name="connsiteX1" fmla="*/ 510381 w 2151474"/>
              <a:gd name="connsiteY1" fmla="*/ 0 h 496964"/>
              <a:gd name="connsiteX2" fmla="*/ 976802 w 2151474"/>
              <a:gd name="connsiteY2" fmla="*/ 0 h 496964"/>
              <a:gd name="connsiteX3" fmla="*/ 1423789 w 2151474"/>
              <a:gd name="connsiteY3" fmla="*/ 0 h 496964"/>
              <a:gd name="connsiteX4" fmla="*/ 2026249 w 2151474"/>
              <a:gd name="connsiteY4" fmla="*/ 0 h 496964"/>
              <a:gd name="connsiteX5" fmla="*/ 2151474 w 2151474"/>
              <a:gd name="connsiteY5" fmla="*/ 125225 h 496964"/>
              <a:gd name="connsiteX6" fmla="*/ 2151474 w 2151474"/>
              <a:gd name="connsiteY6" fmla="*/ 414135 h 496964"/>
              <a:gd name="connsiteX7" fmla="*/ 2068645 w 2151474"/>
              <a:gd name="connsiteY7" fmla="*/ 496964 h 496964"/>
              <a:gd name="connsiteX8" fmla="*/ 1563356 w 2151474"/>
              <a:gd name="connsiteY8" fmla="*/ 496964 h 496964"/>
              <a:gd name="connsiteX9" fmla="*/ 1038632 w 2151474"/>
              <a:gd name="connsiteY9" fmla="*/ 496964 h 496964"/>
              <a:gd name="connsiteX10" fmla="*/ 125225 w 2151474"/>
              <a:gd name="connsiteY10" fmla="*/ 496964 h 496964"/>
              <a:gd name="connsiteX11" fmla="*/ 0 w 2151474"/>
              <a:gd name="connsiteY11" fmla="*/ 371739 h 496964"/>
              <a:gd name="connsiteX12" fmla="*/ 0 w 2151474"/>
              <a:gd name="connsiteY12" fmla="*/ 82829 h 496964"/>
              <a:gd name="connsiteX13" fmla="*/ 82829 w 2151474"/>
              <a:gd name="connsiteY13"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1474" h="496964" fill="none" extrusionOk="0">
                <a:moveTo>
                  <a:pt x="82829" y="0"/>
                </a:moveTo>
                <a:cubicBezTo>
                  <a:pt x="218285" y="-33717"/>
                  <a:pt x="355846" y="5660"/>
                  <a:pt x="510381" y="0"/>
                </a:cubicBezTo>
                <a:cubicBezTo>
                  <a:pt x="664916" y="-5660"/>
                  <a:pt x="801453" y="39531"/>
                  <a:pt x="976802" y="0"/>
                </a:cubicBezTo>
                <a:cubicBezTo>
                  <a:pt x="1152151" y="-39531"/>
                  <a:pt x="1302861" y="52255"/>
                  <a:pt x="1423789" y="0"/>
                </a:cubicBezTo>
                <a:cubicBezTo>
                  <a:pt x="1544717" y="-52255"/>
                  <a:pt x="1862978" y="38118"/>
                  <a:pt x="2026249" y="0"/>
                </a:cubicBezTo>
                <a:cubicBezTo>
                  <a:pt x="2099048" y="-2153"/>
                  <a:pt x="2147602" y="65478"/>
                  <a:pt x="2151474" y="125225"/>
                </a:cubicBezTo>
                <a:cubicBezTo>
                  <a:pt x="2166994" y="212090"/>
                  <a:pt x="2125682" y="313159"/>
                  <a:pt x="2151474" y="414135"/>
                </a:cubicBezTo>
                <a:cubicBezTo>
                  <a:pt x="2152048" y="453850"/>
                  <a:pt x="2125260" y="493831"/>
                  <a:pt x="2068645" y="496964"/>
                </a:cubicBezTo>
                <a:cubicBezTo>
                  <a:pt x="1905564" y="544614"/>
                  <a:pt x="1744826" y="485395"/>
                  <a:pt x="1563356" y="496964"/>
                </a:cubicBezTo>
                <a:cubicBezTo>
                  <a:pt x="1381886" y="508533"/>
                  <a:pt x="1281030" y="456505"/>
                  <a:pt x="1038632" y="496964"/>
                </a:cubicBezTo>
                <a:cubicBezTo>
                  <a:pt x="796234" y="537423"/>
                  <a:pt x="535065" y="432803"/>
                  <a:pt x="125225" y="496964"/>
                </a:cubicBezTo>
                <a:cubicBezTo>
                  <a:pt x="41476" y="510754"/>
                  <a:pt x="4588" y="422734"/>
                  <a:pt x="0" y="371739"/>
                </a:cubicBezTo>
                <a:cubicBezTo>
                  <a:pt x="-20032" y="237310"/>
                  <a:pt x="33406" y="145731"/>
                  <a:pt x="0" y="82829"/>
                </a:cubicBezTo>
                <a:cubicBezTo>
                  <a:pt x="11683" y="35442"/>
                  <a:pt x="36778" y="9064"/>
                  <a:pt x="82829" y="0"/>
                </a:cubicBezTo>
                <a:close/>
              </a:path>
              <a:path w="2151474" h="496964" stroke="0" extrusionOk="0">
                <a:moveTo>
                  <a:pt x="82829" y="0"/>
                </a:moveTo>
                <a:cubicBezTo>
                  <a:pt x="229175" y="-570"/>
                  <a:pt x="451359" y="45221"/>
                  <a:pt x="568684" y="0"/>
                </a:cubicBezTo>
                <a:cubicBezTo>
                  <a:pt x="686009" y="-45221"/>
                  <a:pt x="837890" y="33481"/>
                  <a:pt x="1093407" y="0"/>
                </a:cubicBezTo>
                <a:cubicBezTo>
                  <a:pt x="1348924" y="-33481"/>
                  <a:pt x="1381606" y="50666"/>
                  <a:pt x="1520960" y="0"/>
                </a:cubicBezTo>
                <a:cubicBezTo>
                  <a:pt x="1660314" y="-50666"/>
                  <a:pt x="1918499" y="26955"/>
                  <a:pt x="2026249" y="0"/>
                </a:cubicBezTo>
                <a:cubicBezTo>
                  <a:pt x="2110420" y="-11169"/>
                  <a:pt x="2152973" y="50600"/>
                  <a:pt x="2151474" y="125225"/>
                </a:cubicBezTo>
                <a:cubicBezTo>
                  <a:pt x="2168171" y="234097"/>
                  <a:pt x="2144733" y="277334"/>
                  <a:pt x="2151474" y="414135"/>
                </a:cubicBezTo>
                <a:cubicBezTo>
                  <a:pt x="2150132" y="467121"/>
                  <a:pt x="2125420" y="493527"/>
                  <a:pt x="2068645" y="496964"/>
                </a:cubicBezTo>
                <a:cubicBezTo>
                  <a:pt x="1907294" y="527758"/>
                  <a:pt x="1732397" y="466209"/>
                  <a:pt x="1602224" y="496964"/>
                </a:cubicBezTo>
                <a:cubicBezTo>
                  <a:pt x="1472051" y="527719"/>
                  <a:pt x="1264172" y="448493"/>
                  <a:pt x="1174672" y="496964"/>
                </a:cubicBezTo>
                <a:cubicBezTo>
                  <a:pt x="1085172" y="545435"/>
                  <a:pt x="867683" y="463985"/>
                  <a:pt x="669383" y="496964"/>
                </a:cubicBezTo>
                <a:cubicBezTo>
                  <a:pt x="471083" y="529943"/>
                  <a:pt x="260954" y="488632"/>
                  <a:pt x="125225" y="496964"/>
                </a:cubicBezTo>
                <a:cubicBezTo>
                  <a:pt x="59283" y="492690"/>
                  <a:pt x="8" y="435749"/>
                  <a:pt x="0" y="371739"/>
                </a:cubicBezTo>
                <a:cubicBezTo>
                  <a:pt x="-31628" y="281718"/>
                  <a:pt x="17972" y="214121"/>
                  <a:pt x="0" y="82829"/>
                </a:cubicBezTo>
                <a:cubicBezTo>
                  <a:pt x="-8062" y="45990"/>
                  <a:pt x="43243" y="601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1" name="PoljeZBesedilom 10">
            <a:extLst>
              <a:ext uri="{FF2B5EF4-FFF2-40B4-BE49-F238E27FC236}">
                <a16:creationId xmlns:a16="http://schemas.microsoft.com/office/drawing/2014/main" id="{873534BF-8619-4BF2-80CE-CA9C2779E693}"/>
              </a:ext>
            </a:extLst>
          </p:cNvPr>
          <p:cNvSpPr txBox="1"/>
          <p:nvPr/>
        </p:nvSpPr>
        <p:spPr>
          <a:xfrm>
            <a:off x="452512" y="1156839"/>
            <a:ext cx="2111475" cy="461665"/>
          </a:xfrm>
          <a:prstGeom prst="rect">
            <a:avLst/>
          </a:prstGeom>
          <a:noFill/>
        </p:spPr>
        <p:txBody>
          <a:bodyPr wrap="none" rtlCol="0">
            <a:spAutoFit/>
          </a:bodyPr>
          <a:lstStyle/>
          <a:p>
            <a:r>
              <a:rPr lang="sl-SI" sz="2400" b="1" dirty="0">
                <a:latin typeface="Century Gothic" panose="020B0502020202020204" pitchFamily="34" charset="0"/>
              </a:rPr>
              <a:t>e) WEDDING:</a:t>
            </a:r>
          </a:p>
        </p:txBody>
      </p:sp>
      <p:sp>
        <p:nvSpPr>
          <p:cNvPr id="12" name="Naslov 1">
            <a:extLst>
              <a:ext uri="{FF2B5EF4-FFF2-40B4-BE49-F238E27FC236}">
                <a16:creationId xmlns:a16="http://schemas.microsoft.com/office/drawing/2014/main" id="{A8E983B1-290B-4EA1-BAA8-4F3464CE01EC}"/>
              </a:ext>
            </a:extLst>
          </p:cNvPr>
          <p:cNvSpPr>
            <a:spLocks noGrp="1"/>
          </p:cNvSpPr>
          <p:nvPr>
            <p:ph type="title"/>
          </p:nvPr>
        </p:nvSpPr>
        <p:spPr>
          <a:xfrm>
            <a:off x="1093581" y="349881"/>
            <a:ext cx="10515600" cy="473493"/>
          </a:xfrm>
        </p:spPr>
        <p:txBody>
          <a:bodyPr>
            <a:normAutofit fontScale="90000"/>
          </a:bodyPr>
          <a:lstStyle/>
          <a:p>
            <a:r>
              <a:rPr lang="sl-SI" altLang="ja-JP" b="1" dirty="0">
                <a:latin typeface="Century Gothic" panose="020B0502020202020204" pitchFamily="34" charset="0"/>
              </a:rPr>
              <a:t> </a:t>
            </a:r>
            <a:r>
              <a:rPr lang="sl-SI" altLang="ja-JP" sz="6000" b="1" dirty="0" err="1">
                <a:latin typeface="Ink Free" panose="03080402000500000000" pitchFamily="66" charset="0"/>
              </a:rPr>
              <a:t>Clothing</a:t>
            </a:r>
            <a:endParaRPr lang="sl-SI" dirty="0">
              <a:latin typeface="Century Gothic" panose="020B0502020202020204" pitchFamily="34" charset="0"/>
            </a:endParaRPr>
          </a:p>
        </p:txBody>
      </p:sp>
      <p:sp>
        <p:nvSpPr>
          <p:cNvPr id="13" name="PoljeZBesedilom 12">
            <a:extLst>
              <a:ext uri="{FF2B5EF4-FFF2-40B4-BE49-F238E27FC236}">
                <a16:creationId xmlns:a16="http://schemas.microsoft.com/office/drawing/2014/main" id="{0798BD4A-082B-4A80-8B0B-07A1C4C3C3CD}"/>
              </a:ext>
            </a:extLst>
          </p:cNvPr>
          <p:cNvSpPr txBox="1"/>
          <p:nvPr/>
        </p:nvSpPr>
        <p:spPr>
          <a:xfrm>
            <a:off x="344658" y="203640"/>
            <a:ext cx="748923" cy="769441"/>
          </a:xfrm>
          <a:prstGeom prst="rect">
            <a:avLst/>
          </a:prstGeom>
          <a:noFill/>
        </p:spPr>
        <p:txBody>
          <a:bodyPr wrap="none" rtlCol="0">
            <a:spAutoFit/>
          </a:bodyPr>
          <a:lstStyle/>
          <a:p>
            <a:r>
              <a:rPr lang="ja-JP" altLang="en-US" sz="4400" b="1" dirty="0">
                <a:latin typeface="Century Gothic" panose="020B0502020202020204" pitchFamily="34" charset="0"/>
              </a:rPr>
              <a:t>比</a:t>
            </a:r>
            <a:endParaRPr lang="sl-SI" sz="6000" dirty="0">
              <a:latin typeface="Century Gothic" panose="020B0502020202020204" pitchFamily="34" charset="0"/>
            </a:endParaRPr>
          </a:p>
        </p:txBody>
      </p:sp>
      <p:sp>
        <p:nvSpPr>
          <p:cNvPr id="14" name="PoljeZBesedilom 13">
            <a:extLst>
              <a:ext uri="{FF2B5EF4-FFF2-40B4-BE49-F238E27FC236}">
                <a16:creationId xmlns:a16="http://schemas.microsoft.com/office/drawing/2014/main" id="{A835B4FE-196F-4334-B823-8860A3D2ACBB}"/>
              </a:ext>
            </a:extLst>
          </p:cNvPr>
          <p:cNvSpPr txBox="1"/>
          <p:nvPr/>
        </p:nvSpPr>
        <p:spPr>
          <a:xfrm rot="17557783">
            <a:off x="4423095" y="3659529"/>
            <a:ext cx="1002197" cy="461665"/>
          </a:xfrm>
          <a:prstGeom prst="rect">
            <a:avLst/>
          </a:prstGeom>
          <a:noFill/>
        </p:spPr>
        <p:txBody>
          <a:bodyPr wrap="none" rtlCol="0">
            <a:spAutoFit/>
          </a:bodyPr>
          <a:lstStyle/>
          <a:p>
            <a:r>
              <a:rPr lang="sl-SI" sz="2400" dirty="0">
                <a:latin typeface="Century Gothic" panose="020B0502020202020204" pitchFamily="34" charset="0"/>
              </a:rPr>
              <a:t>BRIDE</a:t>
            </a:r>
          </a:p>
        </p:txBody>
      </p:sp>
      <p:sp>
        <p:nvSpPr>
          <p:cNvPr id="15" name="PoljeZBesedilom 14">
            <a:extLst>
              <a:ext uri="{FF2B5EF4-FFF2-40B4-BE49-F238E27FC236}">
                <a16:creationId xmlns:a16="http://schemas.microsoft.com/office/drawing/2014/main" id="{B09FAEB0-207C-4CB3-AE51-102E0F6ABDB2}"/>
              </a:ext>
            </a:extLst>
          </p:cNvPr>
          <p:cNvSpPr txBox="1"/>
          <p:nvPr/>
        </p:nvSpPr>
        <p:spPr>
          <a:xfrm rot="5400000">
            <a:off x="6772504" y="4110519"/>
            <a:ext cx="1457450" cy="461665"/>
          </a:xfrm>
          <a:prstGeom prst="rect">
            <a:avLst/>
          </a:prstGeom>
          <a:noFill/>
        </p:spPr>
        <p:txBody>
          <a:bodyPr wrap="none" rtlCol="0">
            <a:spAutoFit/>
          </a:bodyPr>
          <a:lstStyle/>
          <a:p>
            <a:r>
              <a:rPr lang="sl-SI" sz="2400" dirty="0">
                <a:latin typeface="Century Gothic" panose="020B0502020202020204" pitchFamily="34" charset="0"/>
              </a:rPr>
              <a:t>GROOM</a:t>
            </a:r>
          </a:p>
        </p:txBody>
      </p:sp>
      <p:pic>
        <p:nvPicPr>
          <p:cNvPr id="17" name="Picture 16" descr="Elegant Chinese Long Dresses Loose Cheongsam Dress - Fashion Hanfu">
            <a:extLst>
              <a:ext uri="{FF2B5EF4-FFF2-40B4-BE49-F238E27FC236}">
                <a16:creationId xmlns:a16="http://schemas.microsoft.com/office/drawing/2014/main" id="{B7FC4524-80A2-4243-8AE1-64E87A6EDDE4}"/>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0000" b="90000" l="10000" r="90000">
                        <a14:foregroundMark x1="48481" y1="14645" x2="42785" y2="23310"/>
                        <a14:foregroundMark x1="42785" y1="23310" x2="42532" y2="27556"/>
                        <a14:foregroundMark x1="48734" y1="21144" x2="49747" y2="19671"/>
                        <a14:foregroundMark x1="51519" y1="14818" x2="51519" y2="14818"/>
                        <a14:foregroundMark x1="51519" y1="14818" x2="51519" y2="14818"/>
                        <a14:foregroundMark x1="51266" y1="14818" x2="51519" y2="15685"/>
                        <a14:foregroundMark x1="51519" y1="14385" x2="51519" y2="14385"/>
                        <a14:foregroundMark x1="36076" y1="82322" x2="36076" y2="86742"/>
                        <a14:foregroundMark x1="66456" y1="40555" x2="68228" y2="40208"/>
                        <a14:foregroundMark x1="30886" y1="44107" x2="32278" y2="44541"/>
                        <a14:foregroundMark x1="31646" y1="38042" x2="31646" y2="37522"/>
                        <a14:foregroundMark x1="30253" y1="81629" x2="30253" y2="81629"/>
                        <a14:foregroundMark x1="36835" y1="25563" x2="40380" y2="33536"/>
                        <a14:foregroundMark x1="40380" y1="33536" x2="45443" y2="22444"/>
                        <a14:foregroundMark x1="68608" y1="41334" x2="68608" y2="41334"/>
                        <a14:foregroundMark x1="67089" y1="41681" x2="67089" y2="41681"/>
                        <a14:foregroundMark x1="32025" y1="36915" x2="32025" y2="36915"/>
                        <a14:foregroundMark x1="30506" y1="80243" x2="30506" y2="80243"/>
                        <a14:backgroundMark x1="58101" y1="11179" x2="73797" y2="24350"/>
                        <a14:backgroundMark x1="64557" y1="34922" x2="78481" y2="37262"/>
                        <a14:backgroundMark x1="65190" y1="51386" x2="72278" y2="75997"/>
                        <a14:backgroundMark x1="23165" y1="62045" x2="23165" y2="69671"/>
                        <a14:backgroundMark x1="62658" y1="47400" x2="72911" y2="47400"/>
                        <a14:backgroundMark x1="61392" y1="36395" x2="66709" y2="38562"/>
                        <a14:backgroundMark x1="32405" y1="46794" x2="32405" y2="46794"/>
                        <a14:backgroundMark x1="32405" y1="46360" x2="31772" y2="49307"/>
                        <a14:backgroundMark x1="25316" y1="74263" x2="24810" y2="87002"/>
                        <a14:backgroundMark x1="24810" y1="87002" x2="10886" y2="83276"/>
                        <a14:backgroundMark x1="10886" y1="83276" x2="9873" y2="82322"/>
                        <a14:backgroundMark x1="51266" y1="23657" x2="50759" y2="23657"/>
                        <a14:backgroundMark x1="55823" y1="46101" x2="55823" y2="45321"/>
                        <a14:backgroundMark x1="55063" y1="44541" x2="54937" y2="44021"/>
                        <a14:backgroundMark x1="53924" y1="42981" x2="53924" y2="42981"/>
                        <a14:backgroundMark x1="69367" y1="38908" x2="70253" y2="38995"/>
                        <a14:backgroundMark x1="70759" y1="39428" x2="71013" y2="39775"/>
                        <a14:backgroundMark x1="58987" y1="35182" x2="58987" y2="35182"/>
                        <a14:backgroundMark x1="33544" y1="38995" x2="33544" y2="39688"/>
                        <a14:backgroundMark x1="33418" y1="39775" x2="33418" y2="40815"/>
                        <a14:backgroundMark x1="33671" y1="41681" x2="33671" y2="41681"/>
                        <a14:backgroundMark x1="33671" y1="39081" x2="33671" y2="38648"/>
                        <a14:backgroundMark x1="33038" y1="38215" x2="33038" y2="38215"/>
                        <a14:backgroundMark x1="33418" y1="38042" x2="33418" y2="38042"/>
                        <a14:backgroundMark x1="33038" y1="37262" x2="33038" y2="37435"/>
                        <a14:backgroundMark x1="33038" y1="36915" x2="33038" y2="37262"/>
                        <a14:backgroundMark x1="33038" y1="36568" x2="33038" y2="37002"/>
                        <a14:backgroundMark x1="28987" y1="59185" x2="28354" y2="68198"/>
                        <a14:backgroundMark x1="29494" y1="63692" x2="29494" y2="62305"/>
                        <a14:backgroundMark x1="31899" y1="49740" x2="31646" y2="50693"/>
                        <a14:backgroundMark x1="31646" y1="52426" x2="31646" y2="52773"/>
                        <a14:backgroundMark x1="69620" y1="39341" x2="69620" y2="39341"/>
                        <a14:backgroundMark x1="69620" y1="39428" x2="69620" y2="39428"/>
                        <a14:backgroundMark x1="68734" y1="39255" x2="68734" y2="39255"/>
                        <a14:backgroundMark x1="68861" y1="39341" x2="68861" y2="39341"/>
                        <a14:backgroundMark x1="53797" y1="42634" x2="53797" y2="42634"/>
                        <a14:backgroundMark x1="31772" y1="51560" x2="31772" y2="51560"/>
                        <a14:backgroundMark x1="31392" y1="53813" x2="31392" y2="53813"/>
                        <a14:backgroundMark x1="31392" y1="53726" x2="31392" y2="53726"/>
                        <a14:backgroundMark x1="55316" y1="43154" x2="55316" y2="43154"/>
                        <a14:backgroundMark x1="54684" y1="42721" x2="54684" y2="42721"/>
                      </a14:backgroundRemoval>
                    </a14:imgEffect>
                  </a14:imgLayer>
                </a14:imgProps>
              </a:ext>
              <a:ext uri="{28A0092B-C50C-407E-A947-70E740481C1C}">
                <a14:useLocalDpi xmlns:a14="http://schemas.microsoft.com/office/drawing/2010/main" val="0"/>
              </a:ext>
            </a:extLst>
          </a:blip>
          <a:srcRect l="18869" t="7426" r="23229" b="6446"/>
          <a:stretch/>
        </p:blipFill>
        <p:spPr bwMode="auto">
          <a:xfrm>
            <a:off x="14023517" y="1145804"/>
            <a:ext cx="3842540" cy="835031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Bible Adam And Eve Sunday School Child Genesis PNG, Clipart, Adam And Eve,  Adan, Art, Bible,">
            <a:extLst>
              <a:ext uri="{FF2B5EF4-FFF2-40B4-BE49-F238E27FC236}">
                <a16:creationId xmlns:a16="http://schemas.microsoft.com/office/drawing/2014/main" id="{80024055-2156-4421-A7C9-685E26ED8542}"/>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1228" b="98326" l="9753" r="89973">
                        <a14:foregroundMark x1="29258" y1="17522" x2="48077" y2="10603"/>
                        <a14:foregroundMark x1="48077" y1="10603" x2="57692" y2="9598"/>
                        <a14:foregroundMark x1="57692" y1="9598" x2="58654" y2="9933"/>
                        <a14:foregroundMark x1="19643" y1="38951" x2="31044" y2="54576"/>
                        <a14:foregroundMark x1="31044" y1="54576" x2="31044" y2="54688"/>
                        <a14:foregroundMark x1="23626" y1="24330" x2="31593" y2="10045"/>
                        <a14:foregroundMark x1="31593" y1="10045" x2="45604" y2="5022"/>
                        <a14:foregroundMark x1="45604" y1="5022" x2="51374" y2="5134"/>
                        <a14:foregroundMark x1="49863" y1="1228" x2="53571" y2="1228"/>
                        <a14:foregroundMark x1="44643" y1="90737" x2="40110" y2="97321"/>
                        <a14:foregroundMark x1="40110" y1="97321" x2="37775" y2="98326"/>
                      </a14:backgroundRemoval>
                    </a14:imgEffect>
                  </a14:imgLayer>
                </a14:imgProps>
              </a:ext>
              <a:ext uri="{28A0092B-C50C-407E-A947-70E740481C1C}">
                <a14:useLocalDpi xmlns:a14="http://schemas.microsoft.com/office/drawing/2010/main" val="0"/>
              </a:ext>
            </a:extLst>
          </a:blip>
          <a:srcRect/>
          <a:stretch>
            <a:fillRect/>
          </a:stretch>
        </p:blipFill>
        <p:spPr bwMode="auto">
          <a:xfrm>
            <a:off x="-3624252" y="2158364"/>
            <a:ext cx="1407249" cy="1731999"/>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6" descr="Bible Genesis Garden Of Eden Adam And Eve Sunday School PNG, Clipart, Adam  And Eve, Adam">
            <a:extLst>
              <a:ext uri="{FF2B5EF4-FFF2-40B4-BE49-F238E27FC236}">
                <a16:creationId xmlns:a16="http://schemas.microsoft.com/office/drawing/2014/main" id="{FAAD880D-A42C-45DC-BE83-6956658E1F44}"/>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1786" b="98661" l="9753" r="89973">
                        <a14:foregroundMark x1="36813" y1="98103" x2="39835" y2="96094"/>
                        <a14:foregroundMark x1="60165" y1="98326" x2="61538" y2="98549"/>
                        <a14:foregroundMark x1="40522" y1="98549" x2="37637" y2="98661"/>
                        <a14:foregroundMark x1="32418" y1="22098" x2="42720" y2="16071"/>
                        <a14:foregroundMark x1="42720" y1="16071" x2="44231" y2="15737"/>
                        <a14:foregroundMark x1="37363" y1="13281" x2="52747" y2="8371"/>
                        <a14:foregroundMark x1="41209" y1="8594" x2="58654" y2="6138"/>
                        <a14:foregroundMark x1="58379" y1="6138" x2="66071" y2="10156"/>
                        <a14:foregroundMark x1="66071" y1="10156" x2="67720" y2="11719"/>
                        <a14:foregroundMark x1="76511" y1="20871" x2="67857" y2="16295"/>
                        <a14:foregroundMark x1="67857" y1="16295" x2="53984" y2="14174"/>
                        <a14:foregroundMark x1="27610" y1="22433" x2="34753" y2="5915"/>
                        <a14:foregroundMark x1="34753" y1="5915" x2="35165" y2="5804"/>
                        <a14:foregroundMark x1="42033" y1="1786" x2="43956" y2="1786"/>
                        <a14:backgroundMark x1="58104" y1="99554" x2="58104" y2="99554"/>
                        <a14:backgroundMark x1="38049" y1="53348" x2="38049" y2="53348"/>
                        <a14:backgroundMark x1="65522" y1="51897" x2="65522" y2="51897"/>
                        <a14:backgroundMark x1="65522" y1="51786" x2="65522" y2="51786"/>
                        <a14:backgroundMark x1="65797" y1="51897" x2="65934" y2="51786"/>
                        <a14:backgroundMark x1="59203" y1="62277" x2="59203" y2="62277"/>
                        <a14:backgroundMark x1="66209" y1="51563" x2="65522" y2="51786"/>
                      </a14:backgroundRemoval>
                    </a14:imgEffect>
                  </a14:imgLayer>
                </a14:imgProps>
              </a:ext>
              <a:ext uri="{28A0092B-C50C-407E-A947-70E740481C1C}">
                <a14:useLocalDpi xmlns:a14="http://schemas.microsoft.com/office/drawing/2010/main" val="0"/>
              </a:ext>
            </a:extLst>
          </a:blip>
          <a:srcRect/>
          <a:stretch>
            <a:fillRect/>
          </a:stretch>
        </p:blipFill>
        <p:spPr bwMode="auto">
          <a:xfrm>
            <a:off x="-2915261" y="1931909"/>
            <a:ext cx="1591244" cy="1958454"/>
          </a:xfrm>
          <a:prstGeom prst="rect">
            <a:avLst/>
          </a:prstGeom>
          <a:noFill/>
          <a:extLst>
            <a:ext uri="{909E8E84-426E-40DD-AFC4-6F175D3DCCD1}">
              <a14:hiddenFill xmlns:a14="http://schemas.microsoft.com/office/drawing/2010/main">
                <a:solidFill>
                  <a:srgbClr val="FFFFFF"/>
                </a:solidFill>
              </a14:hiddenFill>
            </a:ext>
          </a:extLst>
        </p:spPr>
      </p:pic>
      <p:pic>
        <p:nvPicPr>
          <p:cNvPr id="20" name="Slika 19">
            <a:extLst>
              <a:ext uri="{FF2B5EF4-FFF2-40B4-BE49-F238E27FC236}">
                <a16:creationId xmlns:a16="http://schemas.microsoft.com/office/drawing/2014/main" id="{2D461971-6C48-4399-88FE-3D18B47BE55B}"/>
              </a:ext>
            </a:extLst>
          </p:cNvPr>
          <p:cNvPicPr>
            <a:picLocks noChangeAspect="1"/>
          </p:cNvPicPr>
          <p:nvPr/>
        </p:nvPicPr>
        <p:blipFill rotWithShape="1">
          <a:blip r:embed="rId12"/>
          <a:srcRect l="5736" r="8172"/>
          <a:stretch/>
        </p:blipFill>
        <p:spPr>
          <a:xfrm>
            <a:off x="192801" y="8325855"/>
            <a:ext cx="1341770" cy="1170264"/>
          </a:xfrm>
          <a:prstGeom prst="rect">
            <a:avLst/>
          </a:prstGeom>
        </p:spPr>
      </p:pic>
      <p:pic>
        <p:nvPicPr>
          <p:cNvPr id="21" name="Picture 10" descr="BINI Plain Pure Cotton Light Weight Fabric, Use in Dress Craft and Other  Wears (4 m/45 Inch Width, White) : Amazon.in: Home &amp; Kitchen">
            <a:extLst>
              <a:ext uri="{FF2B5EF4-FFF2-40B4-BE49-F238E27FC236}">
                <a16:creationId xmlns:a16="http://schemas.microsoft.com/office/drawing/2014/main" id="{5B5E918E-1101-4314-932C-3BB22FC7FE3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58876" y="8306501"/>
            <a:ext cx="1225175" cy="122780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2" descr="What is Silk Fabric: Properties, How its Made and Where | Sewport">
            <a:extLst>
              <a:ext uri="{FF2B5EF4-FFF2-40B4-BE49-F238E27FC236}">
                <a16:creationId xmlns:a16="http://schemas.microsoft.com/office/drawing/2014/main" id="{F4FF0CF0-675D-4AD2-90A7-83D00101209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08356" y="8268315"/>
            <a:ext cx="1227804" cy="122780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Wedding Red Veil, Bridal Accessory Headpiece, Chinese style Embroidery, B05">
            <a:extLst>
              <a:ext uri="{FF2B5EF4-FFF2-40B4-BE49-F238E27FC236}">
                <a16:creationId xmlns:a16="http://schemas.microsoft.com/office/drawing/2014/main" id="{64439C21-F513-4BB5-A609-73A6938CAD7F}"/>
              </a:ext>
            </a:extLst>
          </p:cNvPr>
          <p:cNvPicPr>
            <a:picLocks noChangeAspect="1" noChangeArrowheads="1"/>
          </p:cNvPicPr>
          <p:nvPr/>
        </p:nvPicPr>
        <p:blipFill rotWithShape="1">
          <a:blip r:embed="rId15">
            <a:alphaModFix amt="70000"/>
            <a:extLst>
              <a:ext uri="{BEBA8EAE-BF5A-486C-A8C5-ECC9F3942E4B}">
                <a14:imgProps xmlns:a14="http://schemas.microsoft.com/office/drawing/2010/main">
                  <a14:imgLayer r:embed="rId16">
                    <a14:imgEffect>
                      <a14:backgroundRemoval t="4082" b="92517" l="9790" r="89710">
                        <a14:foregroundMark x1="45554" y1="7710" x2="50749" y2="4195"/>
                        <a14:foregroundMark x1="50749" y1="4195" x2="50749" y2="4195"/>
                        <a14:foregroundMark x1="39161" y1="89796" x2="39361" y2="90363"/>
                        <a14:foregroundMark x1="57642" y1="91383" x2="58641" y2="92517"/>
                        <a14:backgroundMark x1="50549" y1="4195" x2="50549" y2="4195"/>
                        <a14:backgroundMark x1="50749" y1="4195" x2="50749" y2="4195"/>
                        <a14:backgroundMark x1="50250" y1="4422" x2="50250" y2="4422"/>
                        <a14:backgroundMark x1="50549" y1="4422" x2="50549" y2="4422"/>
                        <a14:backgroundMark x1="50250" y1="4422" x2="50250" y2="4422"/>
                      </a14:backgroundRemoval>
                    </a14:imgEffect>
                    <a14:imgEffect>
                      <a14:saturation sat="400000"/>
                    </a14:imgEffect>
                  </a14:imgLayer>
                </a14:imgProps>
              </a:ext>
              <a:ext uri="{28A0092B-C50C-407E-A947-70E740481C1C}">
                <a14:useLocalDpi xmlns:a14="http://schemas.microsoft.com/office/drawing/2010/main" val="0"/>
              </a:ext>
            </a:extLst>
          </a:blip>
          <a:srcRect l="21111" r="24278" b="2488"/>
          <a:stretch/>
        </p:blipFill>
        <p:spPr bwMode="auto">
          <a:xfrm>
            <a:off x="106069" y="3921707"/>
            <a:ext cx="1736925" cy="2732653"/>
          </a:xfrm>
          <a:prstGeom prst="rect">
            <a:avLst/>
          </a:prstGeom>
          <a:noFill/>
          <a:extLst>
            <a:ext uri="{909E8E84-426E-40DD-AFC4-6F175D3DCCD1}">
              <a14:hiddenFill xmlns:a14="http://schemas.microsoft.com/office/drawing/2010/main">
                <a:solidFill>
                  <a:srgbClr val="FFFFFF"/>
                </a:solidFill>
              </a14:hiddenFill>
            </a:ext>
          </a:extLst>
        </p:spPr>
      </p:pic>
      <p:sp>
        <p:nvSpPr>
          <p:cNvPr id="23" name="Prostoročno: oblika 22">
            <a:extLst>
              <a:ext uri="{FF2B5EF4-FFF2-40B4-BE49-F238E27FC236}">
                <a16:creationId xmlns:a16="http://schemas.microsoft.com/office/drawing/2014/main" id="{2B231C1F-0602-4415-841A-D05E55066957}"/>
              </a:ext>
            </a:extLst>
          </p:cNvPr>
          <p:cNvSpPr/>
          <p:nvPr/>
        </p:nvSpPr>
        <p:spPr>
          <a:xfrm>
            <a:off x="3529127" y="4441701"/>
            <a:ext cx="1083057" cy="602774"/>
          </a:xfrm>
          <a:custGeom>
            <a:avLst/>
            <a:gdLst>
              <a:gd name="connsiteX0" fmla="*/ 1083057 w 1083057"/>
              <a:gd name="connsiteY0" fmla="*/ 602774 h 602774"/>
              <a:gd name="connsiteX1" fmla="*/ 658450 w 1083057"/>
              <a:gd name="connsiteY1" fmla="*/ 505924 h 602774"/>
              <a:gd name="connsiteX2" fmla="*/ 268271 w 1083057"/>
              <a:gd name="connsiteY2" fmla="*/ 384862 h 602774"/>
              <a:gd name="connsiteX3" fmla="*/ 27278 w 1083057"/>
              <a:gd name="connsiteY3" fmla="*/ 33782 h 602774"/>
              <a:gd name="connsiteX4" fmla="*/ 15802 w 1083057"/>
              <a:gd name="connsiteY4" fmla="*/ 33782 h 602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057" h="602774" extrusionOk="0">
                <a:moveTo>
                  <a:pt x="1083057" y="602774"/>
                </a:moveTo>
                <a:cubicBezTo>
                  <a:pt x="938988" y="546738"/>
                  <a:pt x="803515" y="514622"/>
                  <a:pt x="658450" y="505924"/>
                </a:cubicBezTo>
                <a:cubicBezTo>
                  <a:pt x="494009" y="481500"/>
                  <a:pt x="365398" y="436661"/>
                  <a:pt x="268271" y="384862"/>
                </a:cubicBezTo>
                <a:cubicBezTo>
                  <a:pt x="163075" y="306172"/>
                  <a:pt x="27279" y="33782"/>
                  <a:pt x="27278" y="33782"/>
                </a:cubicBezTo>
                <a:cubicBezTo>
                  <a:pt x="-16870" y="-23229"/>
                  <a:pt x="3499" y="3634"/>
                  <a:pt x="15802" y="33782"/>
                </a:cubicBezTo>
              </a:path>
            </a:pathLst>
          </a:custGeom>
          <a:noFill/>
          <a:ln w="28575">
            <a:solidFill>
              <a:schemeClr val="tx1"/>
            </a:solidFill>
            <a:prstDash val="sysDash"/>
            <a:extLst>
              <a:ext uri="{C807C97D-BFC1-408E-A445-0C87EB9F89A2}">
                <ask:lineSketchStyleProps xmlns:ask="http://schemas.microsoft.com/office/drawing/2018/sketchyshapes" sd="2466670914">
                  <a:custGeom>
                    <a:avLst/>
                    <a:gdLst>
                      <a:gd name="connsiteX0" fmla="*/ 1369816 w 1369816"/>
                      <a:gd name="connsiteY0" fmla="*/ 722673 h 722673"/>
                      <a:gd name="connsiteX1" fmla="*/ 832787 w 1369816"/>
                      <a:gd name="connsiteY1" fmla="*/ 606559 h 722673"/>
                      <a:gd name="connsiteX2" fmla="*/ 339301 w 1369816"/>
                      <a:gd name="connsiteY2" fmla="*/ 461416 h 722673"/>
                      <a:gd name="connsiteX3" fmla="*/ 34501 w 1369816"/>
                      <a:gd name="connsiteY3" fmla="*/ 40502 h 722673"/>
                      <a:gd name="connsiteX4" fmla="*/ 19987 w 1369816"/>
                      <a:gd name="connsiteY4" fmla="*/ 40502 h 722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816" h="722673">
                        <a:moveTo>
                          <a:pt x="1369816" y="722673"/>
                        </a:moveTo>
                        <a:cubicBezTo>
                          <a:pt x="1187177" y="686387"/>
                          <a:pt x="1004539" y="650102"/>
                          <a:pt x="832787" y="606559"/>
                        </a:cubicBezTo>
                        <a:cubicBezTo>
                          <a:pt x="661035" y="563016"/>
                          <a:pt x="472349" y="555759"/>
                          <a:pt x="339301" y="461416"/>
                        </a:cubicBezTo>
                        <a:cubicBezTo>
                          <a:pt x="206253" y="367073"/>
                          <a:pt x="34501" y="40502"/>
                          <a:pt x="34501" y="40502"/>
                        </a:cubicBezTo>
                        <a:cubicBezTo>
                          <a:pt x="-18718" y="-29650"/>
                          <a:pt x="634" y="5426"/>
                          <a:pt x="19987" y="40502"/>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2" name="PoljeZBesedilom 31">
            <a:extLst>
              <a:ext uri="{FF2B5EF4-FFF2-40B4-BE49-F238E27FC236}">
                <a16:creationId xmlns:a16="http://schemas.microsoft.com/office/drawing/2014/main" id="{AA4A6A64-EFAB-4126-BBBD-7673D38F1E9D}"/>
              </a:ext>
            </a:extLst>
          </p:cNvPr>
          <p:cNvSpPr txBox="1"/>
          <p:nvPr/>
        </p:nvSpPr>
        <p:spPr>
          <a:xfrm>
            <a:off x="1847481" y="4033575"/>
            <a:ext cx="3259898" cy="615553"/>
          </a:xfrm>
          <a:prstGeom prst="rect">
            <a:avLst/>
          </a:prstGeom>
          <a:noFill/>
        </p:spPr>
        <p:txBody>
          <a:bodyPr wrap="square" rtlCol="0">
            <a:spAutoFit/>
          </a:bodyPr>
          <a:lstStyle/>
          <a:p>
            <a:pPr algn="ctr"/>
            <a:r>
              <a:rPr lang="sl-SI" dirty="0" err="1">
                <a:latin typeface="Century Gothic" panose="020B0502020202020204" pitchFamily="34" charset="0"/>
              </a:rPr>
              <a:t>Tipically</a:t>
            </a:r>
            <a:r>
              <a:rPr lang="sl-SI" dirty="0">
                <a:latin typeface="Century Gothic" panose="020B0502020202020204" pitchFamily="34" charset="0"/>
              </a:rPr>
              <a:t> </a:t>
            </a:r>
            <a:r>
              <a:rPr lang="sl-SI" b="1" dirty="0">
                <a:latin typeface="Century Gothic" panose="020B0502020202020204" pitchFamily="34" charset="0"/>
              </a:rPr>
              <a:t>red</a:t>
            </a:r>
            <a:r>
              <a:rPr lang="sl-SI" dirty="0">
                <a:latin typeface="Century Gothic" panose="020B0502020202020204" pitchFamily="34" charset="0"/>
              </a:rPr>
              <a:t> </a:t>
            </a:r>
            <a:r>
              <a:rPr lang="sl-SI" dirty="0" err="1">
                <a:latin typeface="Century Gothic" panose="020B0502020202020204" pitchFamily="34" charset="0"/>
              </a:rPr>
              <a:t>dress</a:t>
            </a:r>
            <a:br>
              <a:rPr lang="en-US" sz="1400" dirty="0"/>
            </a:br>
            <a:endParaRPr lang="sl-SI" sz="1600" b="1" dirty="0">
              <a:latin typeface="Century Gothic" panose="020B0502020202020204" pitchFamily="34" charset="0"/>
            </a:endParaRPr>
          </a:p>
        </p:txBody>
      </p:sp>
      <p:sp>
        <p:nvSpPr>
          <p:cNvPr id="24" name="Diagram poteka: povezovalnik 23">
            <a:extLst>
              <a:ext uri="{FF2B5EF4-FFF2-40B4-BE49-F238E27FC236}">
                <a16:creationId xmlns:a16="http://schemas.microsoft.com/office/drawing/2014/main" id="{95D3124F-8BFE-4135-97ED-BAF594AC84DA}"/>
              </a:ext>
            </a:extLst>
          </p:cNvPr>
          <p:cNvSpPr/>
          <p:nvPr/>
        </p:nvSpPr>
        <p:spPr>
          <a:xfrm rot="19771456">
            <a:off x="5294715" y="2351242"/>
            <a:ext cx="497582" cy="743156"/>
          </a:xfrm>
          <a:custGeom>
            <a:avLst/>
            <a:gdLst>
              <a:gd name="connsiteX0" fmla="*/ 0 w 497582"/>
              <a:gd name="connsiteY0" fmla="*/ 371578 h 743156"/>
              <a:gd name="connsiteX1" fmla="*/ 248791 w 497582"/>
              <a:gd name="connsiteY1" fmla="*/ 0 h 743156"/>
              <a:gd name="connsiteX2" fmla="*/ 497582 w 497582"/>
              <a:gd name="connsiteY2" fmla="*/ 371578 h 743156"/>
              <a:gd name="connsiteX3" fmla="*/ 248791 w 497582"/>
              <a:gd name="connsiteY3" fmla="*/ 743156 h 743156"/>
              <a:gd name="connsiteX4" fmla="*/ 0 w 497582"/>
              <a:gd name="connsiteY4" fmla="*/ 371578 h 743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582" h="743156" extrusionOk="0">
                <a:moveTo>
                  <a:pt x="0" y="371578"/>
                </a:moveTo>
                <a:cubicBezTo>
                  <a:pt x="420" y="170110"/>
                  <a:pt x="123797" y="844"/>
                  <a:pt x="248791" y="0"/>
                </a:cubicBezTo>
                <a:cubicBezTo>
                  <a:pt x="419402" y="-33461"/>
                  <a:pt x="495157" y="170769"/>
                  <a:pt x="497582" y="371578"/>
                </a:cubicBezTo>
                <a:cubicBezTo>
                  <a:pt x="462431" y="567351"/>
                  <a:pt x="394066" y="718372"/>
                  <a:pt x="248791" y="743156"/>
                </a:cubicBezTo>
                <a:cubicBezTo>
                  <a:pt x="73564" y="721397"/>
                  <a:pt x="42768" y="584249"/>
                  <a:pt x="0" y="371578"/>
                </a:cubicBezTo>
                <a:close/>
              </a:path>
            </a:pathLst>
          </a:custGeom>
          <a:noFill/>
          <a:ln w="38100">
            <a:solidFill>
              <a:schemeClr val="tx1"/>
            </a:solidFill>
            <a:extLst>
              <a:ext uri="{C807C97D-BFC1-408E-A445-0C87EB9F89A2}">
                <ask:lineSketchStyleProps xmlns:ask="http://schemas.microsoft.com/office/drawing/2018/sketchyshapes" sd="923441331">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Diagram poteka: povezovalnik 33">
            <a:extLst>
              <a:ext uri="{FF2B5EF4-FFF2-40B4-BE49-F238E27FC236}">
                <a16:creationId xmlns:a16="http://schemas.microsoft.com/office/drawing/2014/main" id="{47370B6C-823D-4E26-9853-B5D7C0A8F8B9}"/>
              </a:ext>
            </a:extLst>
          </p:cNvPr>
          <p:cNvSpPr/>
          <p:nvPr/>
        </p:nvSpPr>
        <p:spPr>
          <a:xfrm rot="20841585">
            <a:off x="5913877" y="4628815"/>
            <a:ext cx="580655" cy="1510680"/>
          </a:xfrm>
          <a:custGeom>
            <a:avLst/>
            <a:gdLst>
              <a:gd name="connsiteX0" fmla="*/ 0 w 580655"/>
              <a:gd name="connsiteY0" fmla="*/ 755340 h 1510680"/>
              <a:gd name="connsiteX1" fmla="*/ 290328 w 580655"/>
              <a:gd name="connsiteY1" fmla="*/ 0 h 1510680"/>
              <a:gd name="connsiteX2" fmla="*/ 580656 w 580655"/>
              <a:gd name="connsiteY2" fmla="*/ 755340 h 1510680"/>
              <a:gd name="connsiteX3" fmla="*/ 290328 w 580655"/>
              <a:gd name="connsiteY3" fmla="*/ 1510680 h 1510680"/>
              <a:gd name="connsiteX4" fmla="*/ 0 w 580655"/>
              <a:gd name="connsiteY4" fmla="*/ 755340 h 1510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0655" h="1510680" extrusionOk="0">
                <a:moveTo>
                  <a:pt x="0" y="755340"/>
                </a:moveTo>
                <a:cubicBezTo>
                  <a:pt x="4638" y="379574"/>
                  <a:pt x="148954" y="1291"/>
                  <a:pt x="290328" y="0"/>
                </a:cubicBezTo>
                <a:cubicBezTo>
                  <a:pt x="469927" y="-19402"/>
                  <a:pt x="545936" y="401279"/>
                  <a:pt x="580656" y="755340"/>
                </a:cubicBezTo>
                <a:cubicBezTo>
                  <a:pt x="562124" y="1167524"/>
                  <a:pt x="457756" y="1488378"/>
                  <a:pt x="290328" y="1510680"/>
                </a:cubicBezTo>
                <a:cubicBezTo>
                  <a:pt x="107051" y="1497487"/>
                  <a:pt x="72268" y="1185099"/>
                  <a:pt x="0" y="755340"/>
                </a:cubicBezTo>
                <a:close/>
              </a:path>
            </a:pathLst>
          </a:custGeom>
          <a:noFill/>
          <a:ln w="38100">
            <a:solidFill>
              <a:schemeClr val="tx1"/>
            </a:solidFill>
            <a:extLst>
              <a:ext uri="{C807C97D-BFC1-408E-A445-0C87EB9F89A2}">
                <ask:lineSketchStyleProps xmlns:ask="http://schemas.microsoft.com/office/drawing/2018/sketchyshapes" sd="923441331">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5" name="Prostoročno: oblika 24">
            <a:extLst>
              <a:ext uri="{FF2B5EF4-FFF2-40B4-BE49-F238E27FC236}">
                <a16:creationId xmlns:a16="http://schemas.microsoft.com/office/drawing/2014/main" id="{E3507957-DBF4-4E88-B8B4-63ABFC07A235}"/>
              </a:ext>
            </a:extLst>
          </p:cNvPr>
          <p:cNvSpPr/>
          <p:nvPr/>
        </p:nvSpPr>
        <p:spPr>
          <a:xfrm>
            <a:off x="3731240" y="3275954"/>
            <a:ext cx="2215140" cy="2197745"/>
          </a:xfrm>
          <a:custGeom>
            <a:avLst/>
            <a:gdLst>
              <a:gd name="connsiteX0" fmla="*/ 2215140 w 2215140"/>
              <a:gd name="connsiteY0" fmla="*/ 2197745 h 2197745"/>
              <a:gd name="connsiteX1" fmla="*/ 1812387 w 2215140"/>
              <a:gd name="connsiteY1" fmla="*/ 2027681 h 2197745"/>
              <a:gd name="connsiteX2" fmla="*/ 1235108 w 2215140"/>
              <a:gd name="connsiteY2" fmla="*/ 1543654 h 2197745"/>
              <a:gd name="connsiteX3" fmla="*/ 859205 w 2215140"/>
              <a:gd name="connsiteY3" fmla="*/ 811072 h 2197745"/>
              <a:gd name="connsiteX4" fmla="*/ 550428 w 2215140"/>
              <a:gd name="connsiteY4" fmla="*/ 300881 h 2197745"/>
              <a:gd name="connsiteX5" fmla="*/ 0 w 2215140"/>
              <a:gd name="connsiteY5" fmla="*/ 0 h 219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15140" h="2197745" extrusionOk="0">
                <a:moveTo>
                  <a:pt x="2215140" y="2197745"/>
                </a:moveTo>
                <a:cubicBezTo>
                  <a:pt x="2088915" y="2189597"/>
                  <a:pt x="1992644" y="2156069"/>
                  <a:pt x="1812387" y="2027681"/>
                </a:cubicBezTo>
                <a:cubicBezTo>
                  <a:pt x="1677702" y="1907127"/>
                  <a:pt x="1393956" y="1721425"/>
                  <a:pt x="1235108" y="1543654"/>
                </a:cubicBezTo>
                <a:cubicBezTo>
                  <a:pt x="1077730" y="1334426"/>
                  <a:pt x="910543" y="1019648"/>
                  <a:pt x="859205" y="811072"/>
                </a:cubicBezTo>
                <a:cubicBezTo>
                  <a:pt x="764747" y="639235"/>
                  <a:pt x="694842" y="400451"/>
                  <a:pt x="550428" y="300881"/>
                </a:cubicBezTo>
                <a:cubicBezTo>
                  <a:pt x="393599" y="189152"/>
                  <a:pt x="210836" y="75700"/>
                  <a:pt x="0" y="0"/>
                </a:cubicBezTo>
              </a:path>
            </a:pathLst>
          </a:custGeom>
          <a:noFill/>
          <a:ln w="28575">
            <a:solidFill>
              <a:schemeClr val="tx1"/>
            </a:solidFill>
            <a:prstDash val="sysDash"/>
            <a:extLst>
              <a:ext uri="{C807C97D-BFC1-408E-A445-0C87EB9F89A2}">
                <ask:lineSketchStyleProps xmlns:ask="http://schemas.microsoft.com/office/drawing/2018/sketchyshapes" sd="1877912022">
                  <a:custGeom>
                    <a:avLst/>
                    <a:gdLst>
                      <a:gd name="connsiteX0" fmla="*/ 2095500 w 2095500"/>
                      <a:gd name="connsiteY0" fmla="*/ 2133600 h 2133600"/>
                      <a:gd name="connsiteX1" fmla="*/ 1714500 w 2095500"/>
                      <a:gd name="connsiteY1" fmla="*/ 1968500 h 2133600"/>
                      <a:gd name="connsiteX2" fmla="*/ 1168400 w 2095500"/>
                      <a:gd name="connsiteY2" fmla="*/ 1498600 h 2133600"/>
                      <a:gd name="connsiteX3" fmla="*/ 812800 w 2095500"/>
                      <a:gd name="connsiteY3" fmla="*/ 787400 h 2133600"/>
                      <a:gd name="connsiteX4" fmla="*/ 520700 w 2095500"/>
                      <a:gd name="connsiteY4" fmla="*/ 292100 h 2133600"/>
                      <a:gd name="connsiteX5" fmla="*/ 0 w 2095500"/>
                      <a:gd name="connsiteY5" fmla="*/ 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500" h="2133600">
                        <a:moveTo>
                          <a:pt x="2095500" y="2133600"/>
                        </a:moveTo>
                        <a:cubicBezTo>
                          <a:pt x="1982258" y="2103966"/>
                          <a:pt x="1869017" y="2074333"/>
                          <a:pt x="1714500" y="1968500"/>
                        </a:cubicBezTo>
                        <a:cubicBezTo>
                          <a:pt x="1559983" y="1862667"/>
                          <a:pt x="1318683" y="1695450"/>
                          <a:pt x="1168400" y="1498600"/>
                        </a:cubicBezTo>
                        <a:cubicBezTo>
                          <a:pt x="1018117" y="1301750"/>
                          <a:pt x="920750" y="988483"/>
                          <a:pt x="812800" y="787400"/>
                        </a:cubicBezTo>
                        <a:cubicBezTo>
                          <a:pt x="704850" y="586317"/>
                          <a:pt x="656167" y="423333"/>
                          <a:pt x="520700" y="292100"/>
                        </a:cubicBezTo>
                        <a:cubicBezTo>
                          <a:pt x="385233" y="160867"/>
                          <a:pt x="192616" y="80433"/>
                          <a:pt x="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6" name="Prostoročno: oblika 35">
            <a:extLst>
              <a:ext uri="{FF2B5EF4-FFF2-40B4-BE49-F238E27FC236}">
                <a16:creationId xmlns:a16="http://schemas.microsoft.com/office/drawing/2014/main" id="{3F786D31-2F7F-482F-B8C7-8DB83E834E13}"/>
              </a:ext>
            </a:extLst>
          </p:cNvPr>
          <p:cNvSpPr/>
          <p:nvPr/>
        </p:nvSpPr>
        <p:spPr>
          <a:xfrm flipV="1">
            <a:off x="3731241" y="2658826"/>
            <a:ext cx="1546678" cy="602774"/>
          </a:xfrm>
          <a:custGeom>
            <a:avLst/>
            <a:gdLst>
              <a:gd name="connsiteX0" fmla="*/ 1546678 w 1546678"/>
              <a:gd name="connsiteY0" fmla="*/ 602774 h 602774"/>
              <a:gd name="connsiteX1" fmla="*/ 940311 w 1546678"/>
              <a:gd name="connsiteY1" fmla="*/ 505924 h 602774"/>
              <a:gd name="connsiteX2" fmla="*/ 383109 w 1546678"/>
              <a:gd name="connsiteY2" fmla="*/ 384862 h 602774"/>
              <a:gd name="connsiteX3" fmla="*/ 38955 w 1546678"/>
              <a:gd name="connsiteY3" fmla="*/ 33782 h 602774"/>
              <a:gd name="connsiteX4" fmla="*/ 22567 w 1546678"/>
              <a:gd name="connsiteY4" fmla="*/ 33782 h 602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678" h="602774" extrusionOk="0">
                <a:moveTo>
                  <a:pt x="1546678" y="602774"/>
                </a:moveTo>
                <a:cubicBezTo>
                  <a:pt x="1340547" y="565608"/>
                  <a:pt x="1137335" y="533014"/>
                  <a:pt x="940311" y="505924"/>
                </a:cubicBezTo>
                <a:cubicBezTo>
                  <a:pt x="724844" y="478549"/>
                  <a:pt x="531992" y="459074"/>
                  <a:pt x="383109" y="384862"/>
                </a:cubicBezTo>
                <a:cubicBezTo>
                  <a:pt x="232883" y="306172"/>
                  <a:pt x="38956" y="33782"/>
                  <a:pt x="38955" y="33782"/>
                </a:cubicBezTo>
                <a:cubicBezTo>
                  <a:pt x="-24306" y="-22430"/>
                  <a:pt x="4531" y="3391"/>
                  <a:pt x="22567" y="33782"/>
                </a:cubicBezTo>
              </a:path>
            </a:pathLst>
          </a:custGeom>
          <a:noFill/>
          <a:ln w="28575">
            <a:solidFill>
              <a:schemeClr val="tx1"/>
            </a:solidFill>
            <a:prstDash val="sysDash"/>
            <a:extLst>
              <a:ext uri="{C807C97D-BFC1-408E-A445-0C87EB9F89A2}">
                <ask:lineSketchStyleProps xmlns:ask="http://schemas.microsoft.com/office/drawing/2018/sketchyshapes" sd="2466670914">
                  <a:custGeom>
                    <a:avLst/>
                    <a:gdLst>
                      <a:gd name="connsiteX0" fmla="*/ 1369816 w 1369816"/>
                      <a:gd name="connsiteY0" fmla="*/ 722673 h 722673"/>
                      <a:gd name="connsiteX1" fmla="*/ 832787 w 1369816"/>
                      <a:gd name="connsiteY1" fmla="*/ 606559 h 722673"/>
                      <a:gd name="connsiteX2" fmla="*/ 339301 w 1369816"/>
                      <a:gd name="connsiteY2" fmla="*/ 461416 h 722673"/>
                      <a:gd name="connsiteX3" fmla="*/ 34501 w 1369816"/>
                      <a:gd name="connsiteY3" fmla="*/ 40502 h 722673"/>
                      <a:gd name="connsiteX4" fmla="*/ 19987 w 1369816"/>
                      <a:gd name="connsiteY4" fmla="*/ 40502 h 722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816" h="722673">
                        <a:moveTo>
                          <a:pt x="1369816" y="722673"/>
                        </a:moveTo>
                        <a:cubicBezTo>
                          <a:pt x="1187177" y="686387"/>
                          <a:pt x="1004539" y="650102"/>
                          <a:pt x="832787" y="606559"/>
                        </a:cubicBezTo>
                        <a:cubicBezTo>
                          <a:pt x="661035" y="563016"/>
                          <a:pt x="472349" y="555759"/>
                          <a:pt x="339301" y="461416"/>
                        </a:cubicBezTo>
                        <a:cubicBezTo>
                          <a:pt x="206253" y="367073"/>
                          <a:pt x="34501" y="40502"/>
                          <a:pt x="34501" y="40502"/>
                        </a:cubicBezTo>
                        <a:cubicBezTo>
                          <a:pt x="-18718" y="-29650"/>
                          <a:pt x="634" y="5426"/>
                          <a:pt x="19987" y="40502"/>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7" name="Diagram poteka: povezovalnik 36">
            <a:extLst>
              <a:ext uri="{FF2B5EF4-FFF2-40B4-BE49-F238E27FC236}">
                <a16:creationId xmlns:a16="http://schemas.microsoft.com/office/drawing/2014/main" id="{0CD2FC40-BA2B-4F76-BEF5-EAD4B7E7B544}"/>
              </a:ext>
            </a:extLst>
          </p:cNvPr>
          <p:cNvSpPr/>
          <p:nvPr/>
        </p:nvSpPr>
        <p:spPr>
          <a:xfrm>
            <a:off x="3673084" y="3201197"/>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8" name="Diagram poteka: povezovalnik 37">
            <a:extLst>
              <a:ext uri="{FF2B5EF4-FFF2-40B4-BE49-F238E27FC236}">
                <a16:creationId xmlns:a16="http://schemas.microsoft.com/office/drawing/2014/main" id="{7DC535FD-FBEE-487C-AA9E-3C29FD10DB73}"/>
              </a:ext>
            </a:extLst>
          </p:cNvPr>
          <p:cNvSpPr/>
          <p:nvPr/>
        </p:nvSpPr>
        <p:spPr>
          <a:xfrm>
            <a:off x="3444405" y="4374826"/>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9" name="PoljeZBesedilom 38">
            <a:extLst>
              <a:ext uri="{FF2B5EF4-FFF2-40B4-BE49-F238E27FC236}">
                <a16:creationId xmlns:a16="http://schemas.microsoft.com/office/drawing/2014/main" id="{62C267E3-4DA1-4FA6-8C05-09739B56E27A}"/>
              </a:ext>
            </a:extLst>
          </p:cNvPr>
          <p:cNvSpPr txBox="1"/>
          <p:nvPr/>
        </p:nvSpPr>
        <p:spPr>
          <a:xfrm>
            <a:off x="713280" y="2612560"/>
            <a:ext cx="3188727" cy="1323439"/>
          </a:xfrm>
          <a:prstGeom prst="rect">
            <a:avLst/>
          </a:prstGeom>
          <a:noFill/>
        </p:spPr>
        <p:txBody>
          <a:bodyPr wrap="square" rtlCol="0">
            <a:spAutoFit/>
          </a:bodyPr>
          <a:lstStyle/>
          <a:p>
            <a:pPr algn="ctr"/>
            <a:r>
              <a:rPr lang="sl-SI" sz="1600" dirty="0">
                <a:latin typeface="Century Gothic" panose="020B0502020202020204" pitchFamily="34" charset="0"/>
              </a:rPr>
              <a:t>E</a:t>
            </a:r>
            <a:r>
              <a:rPr lang="en-US" sz="1600" dirty="0" err="1">
                <a:latin typeface="Century Gothic" panose="020B0502020202020204" pitchFamily="34" charset="0"/>
              </a:rPr>
              <a:t>mbroidered</a:t>
            </a:r>
            <a:r>
              <a:rPr lang="en-US" sz="1600" dirty="0">
                <a:latin typeface="Century Gothic" panose="020B0502020202020204" pitchFamily="34" charset="0"/>
              </a:rPr>
              <a:t> </a:t>
            </a:r>
            <a:r>
              <a:rPr lang="en-US" sz="1600" b="1" dirty="0">
                <a:latin typeface="Century Gothic" panose="020B0502020202020204" pitchFamily="34" charset="0"/>
              </a:rPr>
              <a:t>phoenix</a:t>
            </a:r>
            <a:r>
              <a:rPr lang="en-US" sz="1600" dirty="0">
                <a:latin typeface="Century Gothic" panose="020B0502020202020204" pitchFamily="34" charset="0"/>
              </a:rPr>
              <a:t> </a:t>
            </a:r>
            <a:r>
              <a:rPr lang="sl-SI" sz="1600" dirty="0">
                <a:latin typeface="Century Gothic" panose="020B0502020202020204" pitchFamily="34" charset="0"/>
              </a:rPr>
              <a:t>(</a:t>
            </a:r>
            <a:r>
              <a:rPr lang="en-US" sz="1600" dirty="0">
                <a:latin typeface="Century Gothic" panose="020B0502020202020204" pitchFamily="34" charset="0"/>
              </a:rPr>
              <a:t>a divine bird in Chinese ancient legend and a traditional symbol for bride</a:t>
            </a:r>
            <a:r>
              <a:rPr lang="sl-SI" sz="1600" dirty="0">
                <a:latin typeface="Century Gothic" panose="020B0502020202020204" pitchFamily="34" charset="0"/>
              </a:rPr>
              <a:t>)</a:t>
            </a:r>
            <a:br>
              <a:rPr lang="en-US" sz="1400" dirty="0"/>
            </a:br>
            <a:endParaRPr lang="sl-SI" sz="1600" b="1" dirty="0">
              <a:latin typeface="Century Gothic" panose="020B0502020202020204" pitchFamily="34" charset="0"/>
            </a:endParaRPr>
          </a:p>
        </p:txBody>
      </p:sp>
      <p:sp>
        <p:nvSpPr>
          <p:cNvPr id="40" name="Prostoročno: oblika 39">
            <a:extLst>
              <a:ext uri="{FF2B5EF4-FFF2-40B4-BE49-F238E27FC236}">
                <a16:creationId xmlns:a16="http://schemas.microsoft.com/office/drawing/2014/main" id="{063292AF-21D9-473A-AA99-886AC5810AD4}"/>
              </a:ext>
            </a:extLst>
          </p:cNvPr>
          <p:cNvSpPr/>
          <p:nvPr/>
        </p:nvSpPr>
        <p:spPr>
          <a:xfrm rot="659999" flipV="1">
            <a:off x="3964138" y="1325036"/>
            <a:ext cx="1377850" cy="368164"/>
          </a:xfrm>
          <a:custGeom>
            <a:avLst/>
            <a:gdLst>
              <a:gd name="connsiteX0" fmla="*/ 1377850 w 1377850"/>
              <a:gd name="connsiteY0" fmla="*/ 368164 h 368164"/>
              <a:gd name="connsiteX1" fmla="*/ 837671 w 1377850"/>
              <a:gd name="connsiteY1" fmla="*/ 309010 h 368164"/>
              <a:gd name="connsiteX2" fmla="*/ 341291 w 1377850"/>
              <a:gd name="connsiteY2" fmla="*/ 235067 h 368164"/>
              <a:gd name="connsiteX3" fmla="*/ 34703 w 1377850"/>
              <a:gd name="connsiteY3" fmla="*/ 20633 h 368164"/>
              <a:gd name="connsiteX4" fmla="*/ 20104 w 1377850"/>
              <a:gd name="connsiteY4" fmla="*/ 20633 h 368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7850" h="368164" extrusionOk="0">
                <a:moveTo>
                  <a:pt x="1377850" y="368164"/>
                </a:moveTo>
                <a:cubicBezTo>
                  <a:pt x="1206010" y="407754"/>
                  <a:pt x="1002696" y="263463"/>
                  <a:pt x="837671" y="309010"/>
                </a:cubicBezTo>
                <a:cubicBezTo>
                  <a:pt x="664570" y="278230"/>
                  <a:pt x="438336" y="283854"/>
                  <a:pt x="341291" y="235067"/>
                </a:cubicBezTo>
                <a:cubicBezTo>
                  <a:pt x="207462" y="187004"/>
                  <a:pt x="34703" y="20633"/>
                  <a:pt x="34703" y="20633"/>
                </a:cubicBezTo>
                <a:cubicBezTo>
                  <a:pt x="-19813" y="-7740"/>
                  <a:pt x="1472" y="1914"/>
                  <a:pt x="20104" y="20633"/>
                </a:cubicBezTo>
              </a:path>
            </a:pathLst>
          </a:custGeom>
          <a:noFill/>
          <a:ln w="28575">
            <a:solidFill>
              <a:schemeClr val="tx1"/>
            </a:solidFill>
            <a:prstDash val="sysDash"/>
            <a:extLst>
              <a:ext uri="{C807C97D-BFC1-408E-A445-0C87EB9F89A2}">
                <ask:lineSketchStyleProps xmlns:ask="http://schemas.microsoft.com/office/drawing/2018/sketchyshapes" sd="2466670914">
                  <a:custGeom>
                    <a:avLst/>
                    <a:gdLst>
                      <a:gd name="connsiteX0" fmla="*/ 1369816 w 1369816"/>
                      <a:gd name="connsiteY0" fmla="*/ 722673 h 722673"/>
                      <a:gd name="connsiteX1" fmla="*/ 832787 w 1369816"/>
                      <a:gd name="connsiteY1" fmla="*/ 606559 h 722673"/>
                      <a:gd name="connsiteX2" fmla="*/ 339301 w 1369816"/>
                      <a:gd name="connsiteY2" fmla="*/ 461416 h 722673"/>
                      <a:gd name="connsiteX3" fmla="*/ 34501 w 1369816"/>
                      <a:gd name="connsiteY3" fmla="*/ 40502 h 722673"/>
                      <a:gd name="connsiteX4" fmla="*/ 19987 w 1369816"/>
                      <a:gd name="connsiteY4" fmla="*/ 40502 h 722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816" h="722673">
                        <a:moveTo>
                          <a:pt x="1369816" y="722673"/>
                        </a:moveTo>
                        <a:cubicBezTo>
                          <a:pt x="1187177" y="686387"/>
                          <a:pt x="1004539" y="650102"/>
                          <a:pt x="832787" y="606559"/>
                        </a:cubicBezTo>
                        <a:cubicBezTo>
                          <a:pt x="661035" y="563016"/>
                          <a:pt x="472349" y="555759"/>
                          <a:pt x="339301" y="461416"/>
                        </a:cubicBezTo>
                        <a:cubicBezTo>
                          <a:pt x="206253" y="367073"/>
                          <a:pt x="34501" y="40502"/>
                          <a:pt x="34501" y="40502"/>
                        </a:cubicBezTo>
                        <a:cubicBezTo>
                          <a:pt x="-18718" y="-29650"/>
                          <a:pt x="634" y="5426"/>
                          <a:pt x="19987" y="40502"/>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Diagram poteka: povezovalnik 40">
            <a:extLst>
              <a:ext uri="{FF2B5EF4-FFF2-40B4-BE49-F238E27FC236}">
                <a16:creationId xmlns:a16="http://schemas.microsoft.com/office/drawing/2014/main" id="{7DAE6103-A09E-4E4A-9639-8643C4F6717D}"/>
              </a:ext>
            </a:extLst>
          </p:cNvPr>
          <p:cNvSpPr/>
          <p:nvPr/>
        </p:nvSpPr>
        <p:spPr>
          <a:xfrm>
            <a:off x="3861827" y="1497547"/>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3" name="Prostoročno: oblika 42">
            <a:extLst>
              <a:ext uri="{FF2B5EF4-FFF2-40B4-BE49-F238E27FC236}">
                <a16:creationId xmlns:a16="http://schemas.microsoft.com/office/drawing/2014/main" id="{9EB3F5FB-26D8-4605-ABAB-2E3052C9FEE1}"/>
              </a:ext>
            </a:extLst>
          </p:cNvPr>
          <p:cNvSpPr/>
          <p:nvPr/>
        </p:nvSpPr>
        <p:spPr>
          <a:xfrm rot="11162004">
            <a:off x="1209566" y="4340382"/>
            <a:ext cx="1083057" cy="602774"/>
          </a:xfrm>
          <a:custGeom>
            <a:avLst/>
            <a:gdLst>
              <a:gd name="connsiteX0" fmla="*/ 1083057 w 1083057"/>
              <a:gd name="connsiteY0" fmla="*/ 602774 h 602774"/>
              <a:gd name="connsiteX1" fmla="*/ 658450 w 1083057"/>
              <a:gd name="connsiteY1" fmla="*/ 505924 h 602774"/>
              <a:gd name="connsiteX2" fmla="*/ 268271 w 1083057"/>
              <a:gd name="connsiteY2" fmla="*/ 384862 h 602774"/>
              <a:gd name="connsiteX3" fmla="*/ 27278 w 1083057"/>
              <a:gd name="connsiteY3" fmla="*/ 33782 h 602774"/>
              <a:gd name="connsiteX4" fmla="*/ 15802 w 1083057"/>
              <a:gd name="connsiteY4" fmla="*/ 33782 h 602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057" h="602774" extrusionOk="0">
                <a:moveTo>
                  <a:pt x="1083057" y="602774"/>
                </a:moveTo>
                <a:cubicBezTo>
                  <a:pt x="938988" y="546738"/>
                  <a:pt x="803515" y="514622"/>
                  <a:pt x="658450" y="505924"/>
                </a:cubicBezTo>
                <a:cubicBezTo>
                  <a:pt x="494009" y="481500"/>
                  <a:pt x="365398" y="436661"/>
                  <a:pt x="268271" y="384862"/>
                </a:cubicBezTo>
                <a:cubicBezTo>
                  <a:pt x="163075" y="306172"/>
                  <a:pt x="27279" y="33782"/>
                  <a:pt x="27278" y="33782"/>
                </a:cubicBezTo>
                <a:cubicBezTo>
                  <a:pt x="-16870" y="-23229"/>
                  <a:pt x="3499" y="3634"/>
                  <a:pt x="15802" y="33782"/>
                </a:cubicBezTo>
              </a:path>
            </a:pathLst>
          </a:custGeom>
          <a:noFill/>
          <a:ln w="28575">
            <a:solidFill>
              <a:schemeClr val="tx1"/>
            </a:solidFill>
            <a:prstDash val="sysDash"/>
            <a:extLst>
              <a:ext uri="{C807C97D-BFC1-408E-A445-0C87EB9F89A2}">
                <ask:lineSketchStyleProps xmlns:ask="http://schemas.microsoft.com/office/drawing/2018/sketchyshapes" sd="2466670914">
                  <a:custGeom>
                    <a:avLst/>
                    <a:gdLst>
                      <a:gd name="connsiteX0" fmla="*/ 1369816 w 1369816"/>
                      <a:gd name="connsiteY0" fmla="*/ 722673 h 722673"/>
                      <a:gd name="connsiteX1" fmla="*/ 832787 w 1369816"/>
                      <a:gd name="connsiteY1" fmla="*/ 606559 h 722673"/>
                      <a:gd name="connsiteX2" fmla="*/ 339301 w 1369816"/>
                      <a:gd name="connsiteY2" fmla="*/ 461416 h 722673"/>
                      <a:gd name="connsiteX3" fmla="*/ 34501 w 1369816"/>
                      <a:gd name="connsiteY3" fmla="*/ 40502 h 722673"/>
                      <a:gd name="connsiteX4" fmla="*/ 19987 w 1369816"/>
                      <a:gd name="connsiteY4" fmla="*/ 40502 h 722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816" h="722673">
                        <a:moveTo>
                          <a:pt x="1369816" y="722673"/>
                        </a:moveTo>
                        <a:cubicBezTo>
                          <a:pt x="1187177" y="686387"/>
                          <a:pt x="1004539" y="650102"/>
                          <a:pt x="832787" y="606559"/>
                        </a:cubicBezTo>
                        <a:cubicBezTo>
                          <a:pt x="661035" y="563016"/>
                          <a:pt x="472349" y="555759"/>
                          <a:pt x="339301" y="461416"/>
                        </a:cubicBezTo>
                        <a:cubicBezTo>
                          <a:pt x="206253" y="367073"/>
                          <a:pt x="34501" y="40502"/>
                          <a:pt x="34501" y="40502"/>
                        </a:cubicBezTo>
                        <a:cubicBezTo>
                          <a:pt x="-18718" y="-29650"/>
                          <a:pt x="634" y="5426"/>
                          <a:pt x="19987" y="40502"/>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44" name="Diagram poteka: povezovalnik 43">
            <a:extLst>
              <a:ext uri="{FF2B5EF4-FFF2-40B4-BE49-F238E27FC236}">
                <a16:creationId xmlns:a16="http://schemas.microsoft.com/office/drawing/2014/main" id="{45B95430-A824-4221-91EE-82E7D3037E8E}"/>
              </a:ext>
            </a:extLst>
          </p:cNvPr>
          <p:cNvSpPr/>
          <p:nvPr/>
        </p:nvSpPr>
        <p:spPr>
          <a:xfrm>
            <a:off x="2223759" y="4985714"/>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5" name="PoljeZBesedilom 44">
            <a:extLst>
              <a:ext uri="{FF2B5EF4-FFF2-40B4-BE49-F238E27FC236}">
                <a16:creationId xmlns:a16="http://schemas.microsoft.com/office/drawing/2014/main" id="{654B8FCE-F576-446E-B197-0BFCA7E5795D}"/>
              </a:ext>
            </a:extLst>
          </p:cNvPr>
          <p:cNvSpPr txBox="1"/>
          <p:nvPr/>
        </p:nvSpPr>
        <p:spPr>
          <a:xfrm>
            <a:off x="741514" y="5046623"/>
            <a:ext cx="3259898" cy="615553"/>
          </a:xfrm>
          <a:prstGeom prst="rect">
            <a:avLst/>
          </a:prstGeom>
          <a:noFill/>
        </p:spPr>
        <p:txBody>
          <a:bodyPr wrap="square" rtlCol="0">
            <a:spAutoFit/>
          </a:bodyPr>
          <a:lstStyle/>
          <a:p>
            <a:pPr algn="ctr"/>
            <a:r>
              <a:rPr lang="sl-SI" dirty="0">
                <a:latin typeface="Century Gothic" panose="020B0502020202020204" pitchFamily="34" charset="0"/>
              </a:rPr>
              <a:t>Red </a:t>
            </a:r>
            <a:r>
              <a:rPr lang="sl-SI" b="1" dirty="0" err="1">
                <a:latin typeface="Century Gothic" panose="020B0502020202020204" pitchFamily="34" charset="0"/>
              </a:rPr>
              <a:t>veil</a:t>
            </a:r>
            <a:br>
              <a:rPr lang="en-US" sz="1400" dirty="0"/>
            </a:br>
            <a:endParaRPr lang="sl-SI" sz="1600" b="1" dirty="0">
              <a:latin typeface="Century Gothic" panose="020B0502020202020204" pitchFamily="34" charset="0"/>
            </a:endParaRPr>
          </a:p>
        </p:txBody>
      </p:sp>
      <p:sp>
        <p:nvSpPr>
          <p:cNvPr id="46" name="Prostoročno: oblika 45">
            <a:extLst>
              <a:ext uri="{FF2B5EF4-FFF2-40B4-BE49-F238E27FC236}">
                <a16:creationId xmlns:a16="http://schemas.microsoft.com/office/drawing/2014/main" id="{1CD9DE21-8AB3-41DE-A4ED-6FD64583398A}"/>
              </a:ext>
            </a:extLst>
          </p:cNvPr>
          <p:cNvSpPr/>
          <p:nvPr/>
        </p:nvSpPr>
        <p:spPr>
          <a:xfrm rot="17733196">
            <a:off x="7340124" y="4553751"/>
            <a:ext cx="1083057" cy="602774"/>
          </a:xfrm>
          <a:custGeom>
            <a:avLst/>
            <a:gdLst>
              <a:gd name="connsiteX0" fmla="*/ 1083057 w 1083057"/>
              <a:gd name="connsiteY0" fmla="*/ 602774 h 602774"/>
              <a:gd name="connsiteX1" fmla="*/ 658450 w 1083057"/>
              <a:gd name="connsiteY1" fmla="*/ 505924 h 602774"/>
              <a:gd name="connsiteX2" fmla="*/ 268271 w 1083057"/>
              <a:gd name="connsiteY2" fmla="*/ 384862 h 602774"/>
              <a:gd name="connsiteX3" fmla="*/ 27278 w 1083057"/>
              <a:gd name="connsiteY3" fmla="*/ 33782 h 602774"/>
              <a:gd name="connsiteX4" fmla="*/ 15802 w 1083057"/>
              <a:gd name="connsiteY4" fmla="*/ 33782 h 602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057" h="602774" extrusionOk="0">
                <a:moveTo>
                  <a:pt x="1083057" y="602774"/>
                </a:moveTo>
                <a:cubicBezTo>
                  <a:pt x="938988" y="546738"/>
                  <a:pt x="803515" y="514622"/>
                  <a:pt x="658450" y="505924"/>
                </a:cubicBezTo>
                <a:cubicBezTo>
                  <a:pt x="494009" y="481500"/>
                  <a:pt x="365398" y="436661"/>
                  <a:pt x="268271" y="384862"/>
                </a:cubicBezTo>
                <a:cubicBezTo>
                  <a:pt x="163075" y="306172"/>
                  <a:pt x="27279" y="33782"/>
                  <a:pt x="27278" y="33782"/>
                </a:cubicBezTo>
                <a:cubicBezTo>
                  <a:pt x="-16870" y="-23229"/>
                  <a:pt x="3499" y="3634"/>
                  <a:pt x="15802" y="33782"/>
                </a:cubicBezTo>
              </a:path>
            </a:pathLst>
          </a:custGeom>
          <a:noFill/>
          <a:ln w="28575">
            <a:solidFill>
              <a:schemeClr val="tx1"/>
            </a:solidFill>
            <a:prstDash val="sysDash"/>
            <a:extLst>
              <a:ext uri="{C807C97D-BFC1-408E-A445-0C87EB9F89A2}">
                <ask:lineSketchStyleProps xmlns:ask="http://schemas.microsoft.com/office/drawing/2018/sketchyshapes" sd="2466670914">
                  <a:custGeom>
                    <a:avLst/>
                    <a:gdLst>
                      <a:gd name="connsiteX0" fmla="*/ 1369816 w 1369816"/>
                      <a:gd name="connsiteY0" fmla="*/ 722673 h 722673"/>
                      <a:gd name="connsiteX1" fmla="*/ 832787 w 1369816"/>
                      <a:gd name="connsiteY1" fmla="*/ 606559 h 722673"/>
                      <a:gd name="connsiteX2" fmla="*/ 339301 w 1369816"/>
                      <a:gd name="connsiteY2" fmla="*/ 461416 h 722673"/>
                      <a:gd name="connsiteX3" fmla="*/ 34501 w 1369816"/>
                      <a:gd name="connsiteY3" fmla="*/ 40502 h 722673"/>
                      <a:gd name="connsiteX4" fmla="*/ 19987 w 1369816"/>
                      <a:gd name="connsiteY4" fmla="*/ 40502 h 722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816" h="722673">
                        <a:moveTo>
                          <a:pt x="1369816" y="722673"/>
                        </a:moveTo>
                        <a:cubicBezTo>
                          <a:pt x="1187177" y="686387"/>
                          <a:pt x="1004539" y="650102"/>
                          <a:pt x="832787" y="606559"/>
                        </a:cubicBezTo>
                        <a:cubicBezTo>
                          <a:pt x="661035" y="563016"/>
                          <a:pt x="472349" y="555759"/>
                          <a:pt x="339301" y="461416"/>
                        </a:cubicBezTo>
                        <a:cubicBezTo>
                          <a:pt x="206253" y="367073"/>
                          <a:pt x="34501" y="40502"/>
                          <a:pt x="34501" y="40502"/>
                        </a:cubicBezTo>
                        <a:cubicBezTo>
                          <a:pt x="-18718" y="-29650"/>
                          <a:pt x="634" y="5426"/>
                          <a:pt x="19987" y="40502"/>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7" name="PoljeZBesedilom 46">
            <a:extLst>
              <a:ext uri="{FF2B5EF4-FFF2-40B4-BE49-F238E27FC236}">
                <a16:creationId xmlns:a16="http://schemas.microsoft.com/office/drawing/2014/main" id="{1E0397EA-4F75-4DCA-84BC-DF0E7ACC2CA1}"/>
              </a:ext>
            </a:extLst>
          </p:cNvPr>
          <p:cNvSpPr txBox="1"/>
          <p:nvPr/>
        </p:nvSpPr>
        <p:spPr>
          <a:xfrm>
            <a:off x="8163383" y="4156342"/>
            <a:ext cx="2457294" cy="892552"/>
          </a:xfrm>
          <a:prstGeom prst="rect">
            <a:avLst/>
          </a:prstGeom>
          <a:noFill/>
        </p:spPr>
        <p:txBody>
          <a:bodyPr wrap="square" rtlCol="0">
            <a:spAutoFit/>
          </a:bodyPr>
          <a:lstStyle/>
          <a:p>
            <a:pPr algn="ctr"/>
            <a:r>
              <a:rPr lang="sl-SI" b="1" dirty="0">
                <a:latin typeface="Century Gothic" panose="020B0502020202020204" pitchFamily="34" charset="0"/>
              </a:rPr>
              <a:t>Red</a:t>
            </a:r>
            <a:r>
              <a:rPr lang="sl-SI" dirty="0">
                <a:latin typeface="Century Gothic" panose="020B0502020202020204" pitchFamily="34" charset="0"/>
              </a:rPr>
              <a:t> robe </a:t>
            </a:r>
            <a:r>
              <a:rPr lang="sl-SI" dirty="0" err="1">
                <a:latin typeface="Century Gothic" panose="020B0502020202020204" pitchFamily="34" charset="0"/>
              </a:rPr>
              <a:t>with</a:t>
            </a:r>
            <a:r>
              <a:rPr lang="sl-SI" dirty="0">
                <a:latin typeface="Century Gothic" panose="020B0502020202020204" pitchFamily="34" charset="0"/>
              </a:rPr>
              <a:t> </a:t>
            </a:r>
            <a:r>
              <a:rPr lang="sl-SI" dirty="0" err="1">
                <a:latin typeface="Century Gothic" panose="020B0502020202020204" pitchFamily="34" charset="0"/>
              </a:rPr>
              <a:t>dragon</a:t>
            </a:r>
            <a:r>
              <a:rPr lang="sl-SI" dirty="0">
                <a:latin typeface="Century Gothic" panose="020B0502020202020204" pitchFamily="34" charset="0"/>
              </a:rPr>
              <a:t> </a:t>
            </a:r>
            <a:r>
              <a:rPr lang="sl-SI" dirty="0" err="1">
                <a:latin typeface="Century Gothic" panose="020B0502020202020204" pitchFamily="34" charset="0"/>
              </a:rPr>
              <a:t>symbols</a:t>
            </a:r>
            <a:br>
              <a:rPr lang="en-US" sz="1400" dirty="0"/>
            </a:br>
            <a:endParaRPr lang="sl-SI" sz="1600" b="1" dirty="0">
              <a:latin typeface="Century Gothic" panose="020B0502020202020204" pitchFamily="34" charset="0"/>
            </a:endParaRPr>
          </a:p>
        </p:txBody>
      </p:sp>
      <p:sp>
        <p:nvSpPr>
          <p:cNvPr id="48" name="Diagram poteka: povezovalnik 47">
            <a:extLst>
              <a:ext uri="{FF2B5EF4-FFF2-40B4-BE49-F238E27FC236}">
                <a16:creationId xmlns:a16="http://schemas.microsoft.com/office/drawing/2014/main" id="{5B0A4776-A3AA-4750-BBBE-44C61BDFB0DE}"/>
              </a:ext>
            </a:extLst>
          </p:cNvPr>
          <p:cNvSpPr/>
          <p:nvPr/>
        </p:nvSpPr>
        <p:spPr>
          <a:xfrm>
            <a:off x="8334527" y="4438061"/>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9" name="Prostoročno: oblika 48">
            <a:extLst>
              <a:ext uri="{FF2B5EF4-FFF2-40B4-BE49-F238E27FC236}">
                <a16:creationId xmlns:a16="http://schemas.microsoft.com/office/drawing/2014/main" id="{B4D06840-BD2B-400D-855A-4DB70B3EC295}"/>
              </a:ext>
            </a:extLst>
          </p:cNvPr>
          <p:cNvSpPr/>
          <p:nvPr/>
        </p:nvSpPr>
        <p:spPr>
          <a:xfrm rot="8701143">
            <a:off x="9481792" y="5228909"/>
            <a:ext cx="1083057" cy="602774"/>
          </a:xfrm>
          <a:custGeom>
            <a:avLst/>
            <a:gdLst>
              <a:gd name="connsiteX0" fmla="*/ 1083057 w 1083057"/>
              <a:gd name="connsiteY0" fmla="*/ 602774 h 602774"/>
              <a:gd name="connsiteX1" fmla="*/ 658450 w 1083057"/>
              <a:gd name="connsiteY1" fmla="*/ 505924 h 602774"/>
              <a:gd name="connsiteX2" fmla="*/ 268271 w 1083057"/>
              <a:gd name="connsiteY2" fmla="*/ 384862 h 602774"/>
              <a:gd name="connsiteX3" fmla="*/ 27278 w 1083057"/>
              <a:gd name="connsiteY3" fmla="*/ 33782 h 602774"/>
              <a:gd name="connsiteX4" fmla="*/ 15802 w 1083057"/>
              <a:gd name="connsiteY4" fmla="*/ 33782 h 602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057" h="602774" extrusionOk="0">
                <a:moveTo>
                  <a:pt x="1083057" y="602774"/>
                </a:moveTo>
                <a:cubicBezTo>
                  <a:pt x="938988" y="546738"/>
                  <a:pt x="803515" y="514622"/>
                  <a:pt x="658450" y="505924"/>
                </a:cubicBezTo>
                <a:cubicBezTo>
                  <a:pt x="494009" y="481500"/>
                  <a:pt x="365398" y="436661"/>
                  <a:pt x="268271" y="384862"/>
                </a:cubicBezTo>
                <a:cubicBezTo>
                  <a:pt x="163075" y="306172"/>
                  <a:pt x="27279" y="33782"/>
                  <a:pt x="27278" y="33782"/>
                </a:cubicBezTo>
                <a:cubicBezTo>
                  <a:pt x="-16870" y="-23229"/>
                  <a:pt x="3499" y="3634"/>
                  <a:pt x="15802" y="33782"/>
                </a:cubicBezTo>
              </a:path>
            </a:pathLst>
          </a:custGeom>
          <a:noFill/>
          <a:ln w="28575">
            <a:solidFill>
              <a:schemeClr val="tx1"/>
            </a:solidFill>
            <a:prstDash val="sysDash"/>
            <a:extLst>
              <a:ext uri="{C807C97D-BFC1-408E-A445-0C87EB9F89A2}">
                <ask:lineSketchStyleProps xmlns:ask="http://schemas.microsoft.com/office/drawing/2018/sketchyshapes" sd="2466670914">
                  <a:custGeom>
                    <a:avLst/>
                    <a:gdLst>
                      <a:gd name="connsiteX0" fmla="*/ 1369816 w 1369816"/>
                      <a:gd name="connsiteY0" fmla="*/ 722673 h 722673"/>
                      <a:gd name="connsiteX1" fmla="*/ 832787 w 1369816"/>
                      <a:gd name="connsiteY1" fmla="*/ 606559 h 722673"/>
                      <a:gd name="connsiteX2" fmla="*/ 339301 w 1369816"/>
                      <a:gd name="connsiteY2" fmla="*/ 461416 h 722673"/>
                      <a:gd name="connsiteX3" fmla="*/ 34501 w 1369816"/>
                      <a:gd name="connsiteY3" fmla="*/ 40502 h 722673"/>
                      <a:gd name="connsiteX4" fmla="*/ 19987 w 1369816"/>
                      <a:gd name="connsiteY4" fmla="*/ 40502 h 722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816" h="722673">
                        <a:moveTo>
                          <a:pt x="1369816" y="722673"/>
                        </a:moveTo>
                        <a:cubicBezTo>
                          <a:pt x="1187177" y="686387"/>
                          <a:pt x="1004539" y="650102"/>
                          <a:pt x="832787" y="606559"/>
                        </a:cubicBezTo>
                        <a:cubicBezTo>
                          <a:pt x="661035" y="563016"/>
                          <a:pt x="472349" y="555759"/>
                          <a:pt x="339301" y="461416"/>
                        </a:cubicBezTo>
                        <a:cubicBezTo>
                          <a:pt x="206253" y="367073"/>
                          <a:pt x="34501" y="40502"/>
                          <a:pt x="34501" y="40502"/>
                        </a:cubicBezTo>
                        <a:cubicBezTo>
                          <a:pt x="-18718" y="-29650"/>
                          <a:pt x="634" y="5426"/>
                          <a:pt x="19987" y="40502"/>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0" name="PoljeZBesedilom 49">
            <a:extLst>
              <a:ext uri="{FF2B5EF4-FFF2-40B4-BE49-F238E27FC236}">
                <a16:creationId xmlns:a16="http://schemas.microsoft.com/office/drawing/2014/main" id="{D639FBDE-22AA-4DDB-997E-3FF80B21641B}"/>
              </a:ext>
            </a:extLst>
          </p:cNvPr>
          <p:cNvSpPr txBox="1"/>
          <p:nvPr/>
        </p:nvSpPr>
        <p:spPr>
          <a:xfrm>
            <a:off x="8214610" y="5641420"/>
            <a:ext cx="1431780" cy="892552"/>
          </a:xfrm>
          <a:prstGeom prst="rect">
            <a:avLst/>
          </a:prstGeom>
          <a:noFill/>
        </p:spPr>
        <p:txBody>
          <a:bodyPr wrap="square" rtlCol="0">
            <a:spAutoFit/>
          </a:bodyPr>
          <a:lstStyle/>
          <a:p>
            <a:pPr algn="ctr"/>
            <a:r>
              <a:rPr lang="sl-SI" dirty="0">
                <a:latin typeface="Century Gothic" panose="020B0502020202020204" pitchFamily="34" charset="0"/>
              </a:rPr>
              <a:t>Black</a:t>
            </a:r>
            <a:r>
              <a:rPr lang="sl-SI" b="1" dirty="0">
                <a:latin typeface="Century Gothic" panose="020B0502020202020204" pitchFamily="34" charset="0"/>
              </a:rPr>
              <a:t> </a:t>
            </a:r>
            <a:r>
              <a:rPr lang="sl-SI" b="1" dirty="0" err="1">
                <a:latin typeface="Century Gothic" panose="020B0502020202020204" pitchFamily="34" charset="0"/>
              </a:rPr>
              <a:t>gauze</a:t>
            </a:r>
            <a:r>
              <a:rPr lang="sl-SI" b="1" dirty="0">
                <a:latin typeface="Century Gothic" panose="020B0502020202020204" pitchFamily="34" charset="0"/>
              </a:rPr>
              <a:t> cap</a:t>
            </a:r>
            <a:br>
              <a:rPr lang="en-US" sz="1400" dirty="0"/>
            </a:br>
            <a:endParaRPr lang="sl-SI" sz="1600" b="1" dirty="0">
              <a:latin typeface="Century Gothic" panose="020B0502020202020204" pitchFamily="34" charset="0"/>
            </a:endParaRPr>
          </a:p>
        </p:txBody>
      </p:sp>
      <p:sp>
        <p:nvSpPr>
          <p:cNvPr id="51" name="Diagram poteka: povezovalnik 50">
            <a:extLst>
              <a:ext uri="{FF2B5EF4-FFF2-40B4-BE49-F238E27FC236}">
                <a16:creationId xmlns:a16="http://schemas.microsoft.com/office/drawing/2014/main" id="{5845A1E3-3DC3-4A88-A52A-F42EC99A0B02}"/>
              </a:ext>
            </a:extLst>
          </p:cNvPr>
          <p:cNvSpPr/>
          <p:nvPr/>
        </p:nvSpPr>
        <p:spPr>
          <a:xfrm>
            <a:off x="9315844" y="5530296"/>
            <a:ext cx="112190" cy="117522"/>
          </a:xfrm>
          <a:prstGeom prst="flowChartConnector">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2" name="PoljeZBesedilom 41">
            <a:extLst>
              <a:ext uri="{FF2B5EF4-FFF2-40B4-BE49-F238E27FC236}">
                <a16:creationId xmlns:a16="http://schemas.microsoft.com/office/drawing/2014/main" id="{E86783AE-6233-4C51-BAF8-5C8105A5C5BD}"/>
              </a:ext>
            </a:extLst>
          </p:cNvPr>
          <p:cNvSpPr txBox="1"/>
          <p:nvPr/>
        </p:nvSpPr>
        <p:spPr>
          <a:xfrm>
            <a:off x="2111316" y="1580858"/>
            <a:ext cx="3259898" cy="615553"/>
          </a:xfrm>
          <a:prstGeom prst="rect">
            <a:avLst/>
          </a:prstGeom>
          <a:noFill/>
        </p:spPr>
        <p:txBody>
          <a:bodyPr wrap="square" rtlCol="0">
            <a:spAutoFit/>
          </a:bodyPr>
          <a:lstStyle/>
          <a:p>
            <a:pPr algn="ctr"/>
            <a:r>
              <a:rPr lang="sl-SI" dirty="0">
                <a:latin typeface="Century Gothic" panose="020B0502020202020204" pitchFamily="34" charset="0"/>
              </a:rPr>
              <a:t>Phoenix </a:t>
            </a:r>
            <a:r>
              <a:rPr lang="sl-SI" b="1" dirty="0" err="1">
                <a:latin typeface="Century Gothic" panose="020B0502020202020204" pitchFamily="34" charset="0"/>
              </a:rPr>
              <a:t>crown</a:t>
            </a:r>
            <a:br>
              <a:rPr lang="en-US" sz="1400" dirty="0"/>
            </a:br>
            <a:endParaRPr lang="sl-SI" sz="1600" b="1" dirty="0">
              <a:latin typeface="Century Gothic" panose="020B0502020202020204" pitchFamily="34" charset="0"/>
            </a:endParaRPr>
          </a:p>
        </p:txBody>
      </p:sp>
      <p:pic>
        <p:nvPicPr>
          <p:cNvPr id="4112" name="Picture 16" descr="Gauze Chinese Hanfu Hat | Gauze Cosplay Headdress | Fedoras - Black Hat Men  Male Women - Aliexpress">
            <a:extLst>
              <a:ext uri="{FF2B5EF4-FFF2-40B4-BE49-F238E27FC236}">
                <a16:creationId xmlns:a16="http://schemas.microsoft.com/office/drawing/2014/main" id="{EB3B7D79-503F-4DFC-BF4C-5FAC95D88E13}"/>
              </a:ext>
            </a:extLst>
          </p:cNvPr>
          <p:cNvPicPr>
            <a:picLocks noChangeAspect="1" noChangeArrowheads="1"/>
          </p:cNvPicPr>
          <p:nvPr/>
        </p:nvPicPr>
        <p:blipFill rotWithShape="1">
          <a:blip r:embed="rId17">
            <a:extLst>
              <a:ext uri="{BEBA8EAE-BF5A-486C-A8C5-ECC9F3942E4B}">
                <a14:imgProps xmlns:a14="http://schemas.microsoft.com/office/drawing/2010/main">
                  <a14:imgLayer r:embed="rId18">
                    <a14:imgEffect>
                      <a14:backgroundRemoval t="8968" b="36775" l="8500" r="91750">
                        <a14:foregroundMark x1="9500" y1="26074" x2="8500" y2="25848"/>
                        <a14:foregroundMark x1="91750" y1="25245" x2="91750" y2="25245"/>
                        <a14:foregroundMark x1="49125" y1="8968" x2="49125" y2="8968"/>
                      </a14:backgroundRemoval>
                    </a14:imgEffect>
                  </a14:imgLayer>
                </a14:imgProps>
              </a:ext>
              <a:ext uri="{28A0092B-C50C-407E-A947-70E740481C1C}">
                <a14:useLocalDpi xmlns:a14="http://schemas.microsoft.com/office/drawing/2010/main" val="0"/>
              </a:ext>
            </a:extLst>
          </a:blip>
          <a:srcRect t="5806" b="59602"/>
          <a:stretch/>
        </p:blipFill>
        <p:spPr bwMode="auto">
          <a:xfrm>
            <a:off x="9942898" y="5335494"/>
            <a:ext cx="1740525" cy="998858"/>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4" descr="Tourist wrestles with panda in Chinese zoo – DW – 10/30/2016">
            <a:extLst>
              <a:ext uri="{FF2B5EF4-FFF2-40B4-BE49-F238E27FC236}">
                <a16:creationId xmlns:a16="http://schemas.microsoft.com/office/drawing/2014/main" id="{0557730C-685E-4849-8679-B8EFAE08C4B5}"/>
              </a:ext>
            </a:extLst>
          </p:cNvPr>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11428418" y="8718600"/>
            <a:ext cx="7006458" cy="5663476"/>
          </a:xfrm>
          <a:prstGeom prst="rect">
            <a:avLst/>
          </a:prstGeom>
          <a:noFill/>
          <a:extLst>
            <a:ext uri="{909E8E84-426E-40DD-AFC4-6F175D3DCCD1}">
              <a14:hiddenFill xmlns:a14="http://schemas.microsoft.com/office/drawing/2010/main">
                <a:solidFill>
                  <a:srgbClr val="FFFFFF"/>
                </a:solidFill>
              </a14:hiddenFill>
            </a:ext>
          </a:extLst>
        </p:spPr>
      </p:pic>
      <p:sp>
        <p:nvSpPr>
          <p:cNvPr id="58" name="Oblaček govora: pravokotnik z zaobljenimi vogali 57">
            <a:extLst>
              <a:ext uri="{FF2B5EF4-FFF2-40B4-BE49-F238E27FC236}">
                <a16:creationId xmlns:a16="http://schemas.microsoft.com/office/drawing/2014/main" id="{800E8F67-666B-447F-9F1A-FF2B2C544F56}"/>
              </a:ext>
            </a:extLst>
          </p:cNvPr>
          <p:cNvSpPr/>
          <p:nvPr/>
        </p:nvSpPr>
        <p:spPr>
          <a:xfrm>
            <a:off x="6339625" y="8536609"/>
            <a:ext cx="5186627" cy="1365155"/>
          </a:xfrm>
          <a:custGeom>
            <a:avLst/>
            <a:gdLst>
              <a:gd name="connsiteX0" fmla="*/ 0 w 5186627"/>
              <a:gd name="connsiteY0" fmla="*/ 227530 h 1365155"/>
              <a:gd name="connsiteX1" fmla="*/ 227530 w 5186627"/>
              <a:gd name="connsiteY1" fmla="*/ 0 h 1365155"/>
              <a:gd name="connsiteX2" fmla="*/ 815110 w 5186627"/>
              <a:gd name="connsiteY2" fmla="*/ 0 h 1365155"/>
              <a:gd name="connsiteX3" fmla="*/ 1402691 w 5186627"/>
              <a:gd name="connsiteY3" fmla="*/ 0 h 1365155"/>
              <a:gd name="connsiteX4" fmla="*/ 1990271 w 5186627"/>
              <a:gd name="connsiteY4" fmla="*/ 0 h 1365155"/>
              <a:gd name="connsiteX5" fmla="*/ 3025532 w 5186627"/>
              <a:gd name="connsiteY5" fmla="*/ 0 h 1365155"/>
              <a:gd name="connsiteX6" fmla="*/ 3025532 w 5186627"/>
              <a:gd name="connsiteY6" fmla="*/ 0 h 1365155"/>
              <a:gd name="connsiteX7" fmla="*/ 3483684 w 5186627"/>
              <a:gd name="connsiteY7" fmla="*/ 0 h 1365155"/>
              <a:gd name="connsiteX8" fmla="*/ 3915903 w 5186627"/>
              <a:gd name="connsiteY8" fmla="*/ 0 h 1365155"/>
              <a:gd name="connsiteX9" fmla="*/ 4322189 w 5186627"/>
              <a:gd name="connsiteY9" fmla="*/ 0 h 1365155"/>
              <a:gd name="connsiteX10" fmla="*/ 4653381 w 5186627"/>
              <a:gd name="connsiteY10" fmla="*/ 0 h 1365155"/>
              <a:gd name="connsiteX11" fmla="*/ 4959097 w 5186627"/>
              <a:gd name="connsiteY11" fmla="*/ 0 h 1365155"/>
              <a:gd name="connsiteX12" fmla="*/ 5186627 w 5186627"/>
              <a:gd name="connsiteY12" fmla="*/ 227530 h 1365155"/>
              <a:gd name="connsiteX13" fmla="*/ 5186627 w 5186627"/>
              <a:gd name="connsiteY13" fmla="*/ 796340 h 1365155"/>
              <a:gd name="connsiteX14" fmla="*/ 5186627 w 5186627"/>
              <a:gd name="connsiteY14" fmla="*/ 796340 h 1365155"/>
              <a:gd name="connsiteX15" fmla="*/ 5186627 w 5186627"/>
              <a:gd name="connsiteY15" fmla="*/ 1137629 h 1365155"/>
              <a:gd name="connsiteX16" fmla="*/ 5186627 w 5186627"/>
              <a:gd name="connsiteY16" fmla="*/ 1137625 h 1365155"/>
              <a:gd name="connsiteX17" fmla="*/ 4959097 w 5186627"/>
              <a:gd name="connsiteY17" fmla="*/ 1365155 h 1365155"/>
              <a:gd name="connsiteX18" fmla="*/ 4634274 w 5186627"/>
              <a:gd name="connsiteY18" fmla="*/ 1365155 h 1365155"/>
              <a:gd name="connsiteX19" fmla="*/ 4322189 w 5186627"/>
              <a:gd name="connsiteY19" fmla="*/ 1365155 h 1365155"/>
              <a:gd name="connsiteX20" fmla="*/ 4774690 w 5186627"/>
              <a:gd name="connsiteY20" fmla="*/ 1749275 h 1365155"/>
              <a:gd name="connsiteX21" fmla="*/ 5205643 w 5186627"/>
              <a:gd name="connsiteY21" fmla="*/ 2115104 h 1365155"/>
              <a:gd name="connsiteX22" fmla="*/ 5593502 w 5186627"/>
              <a:gd name="connsiteY22" fmla="*/ 2444350 h 1365155"/>
              <a:gd name="connsiteX23" fmla="*/ 5981360 w 5186627"/>
              <a:gd name="connsiteY23" fmla="*/ 2773596 h 1365155"/>
              <a:gd name="connsiteX24" fmla="*/ 6476956 w 5186627"/>
              <a:gd name="connsiteY24" fmla="*/ 3194299 h 1365155"/>
              <a:gd name="connsiteX25" fmla="*/ 5983895 w 5186627"/>
              <a:gd name="connsiteY25" fmla="*/ 2932993 h 1365155"/>
              <a:gd name="connsiteX26" fmla="*/ 5490835 w 5186627"/>
              <a:gd name="connsiteY26" fmla="*/ 2671686 h 1365155"/>
              <a:gd name="connsiteX27" fmla="*/ 4963260 w 5186627"/>
              <a:gd name="connsiteY27" fmla="*/ 2392089 h 1365155"/>
              <a:gd name="connsiteX28" fmla="*/ 4504714 w 5186627"/>
              <a:gd name="connsiteY28" fmla="*/ 2149074 h 1365155"/>
              <a:gd name="connsiteX29" fmla="*/ 4080682 w 5186627"/>
              <a:gd name="connsiteY29" fmla="*/ 1924350 h 1365155"/>
              <a:gd name="connsiteX30" fmla="*/ 3553107 w 5186627"/>
              <a:gd name="connsiteY30" fmla="*/ 1644753 h 1365155"/>
              <a:gd name="connsiteX31" fmla="*/ 3025532 w 5186627"/>
              <a:gd name="connsiteY31" fmla="*/ 1365155 h 1365155"/>
              <a:gd name="connsiteX32" fmla="*/ 2549872 w 5186627"/>
              <a:gd name="connsiteY32" fmla="*/ 1365155 h 1365155"/>
              <a:gd name="connsiteX33" fmla="*/ 2046231 w 5186627"/>
              <a:gd name="connsiteY33" fmla="*/ 1365155 h 1365155"/>
              <a:gd name="connsiteX34" fmla="*/ 1430671 w 5186627"/>
              <a:gd name="connsiteY34" fmla="*/ 1365155 h 1365155"/>
              <a:gd name="connsiteX35" fmla="*/ 871070 w 5186627"/>
              <a:gd name="connsiteY35" fmla="*/ 1365155 h 1365155"/>
              <a:gd name="connsiteX36" fmla="*/ 227530 w 5186627"/>
              <a:gd name="connsiteY36" fmla="*/ 1365155 h 1365155"/>
              <a:gd name="connsiteX37" fmla="*/ 0 w 5186627"/>
              <a:gd name="connsiteY37" fmla="*/ 1137625 h 1365155"/>
              <a:gd name="connsiteX38" fmla="*/ 0 w 5186627"/>
              <a:gd name="connsiteY38" fmla="*/ 1137629 h 1365155"/>
              <a:gd name="connsiteX39" fmla="*/ 0 w 5186627"/>
              <a:gd name="connsiteY39" fmla="*/ 796340 h 1365155"/>
              <a:gd name="connsiteX40" fmla="*/ 0 w 5186627"/>
              <a:gd name="connsiteY40" fmla="*/ 796340 h 1365155"/>
              <a:gd name="connsiteX41" fmla="*/ 0 w 5186627"/>
              <a:gd name="connsiteY41" fmla="*/ 227530 h 136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186627" h="1365155" fill="none" extrusionOk="0">
                <a:moveTo>
                  <a:pt x="0" y="227530"/>
                </a:moveTo>
                <a:cubicBezTo>
                  <a:pt x="18192" y="93131"/>
                  <a:pt x="107783" y="14038"/>
                  <a:pt x="227530" y="0"/>
                </a:cubicBezTo>
                <a:cubicBezTo>
                  <a:pt x="372517" y="-10496"/>
                  <a:pt x="690113" y="61021"/>
                  <a:pt x="815110" y="0"/>
                </a:cubicBezTo>
                <a:cubicBezTo>
                  <a:pt x="940107" y="-61021"/>
                  <a:pt x="1241132" y="64988"/>
                  <a:pt x="1402691" y="0"/>
                </a:cubicBezTo>
                <a:cubicBezTo>
                  <a:pt x="1564250" y="-64988"/>
                  <a:pt x="1809394" y="39869"/>
                  <a:pt x="1990271" y="0"/>
                </a:cubicBezTo>
                <a:cubicBezTo>
                  <a:pt x="2171148" y="-39869"/>
                  <a:pt x="2666327" y="66023"/>
                  <a:pt x="3025532" y="0"/>
                </a:cubicBezTo>
                <a:lnTo>
                  <a:pt x="3025532" y="0"/>
                </a:lnTo>
                <a:cubicBezTo>
                  <a:pt x="3211864" y="-11650"/>
                  <a:pt x="3307646" y="21464"/>
                  <a:pt x="3483684" y="0"/>
                </a:cubicBezTo>
                <a:cubicBezTo>
                  <a:pt x="3659722" y="-21464"/>
                  <a:pt x="3821472" y="32770"/>
                  <a:pt x="3915903" y="0"/>
                </a:cubicBezTo>
                <a:cubicBezTo>
                  <a:pt x="4010334" y="-32770"/>
                  <a:pt x="4215455" y="39677"/>
                  <a:pt x="4322189" y="0"/>
                </a:cubicBezTo>
                <a:cubicBezTo>
                  <a:pt x="4390802" y="-17427"/>
                  <a:pt x="4538453" y="25085"/>
                  <a:pt x="4653381" y="0"/>
                </a:cubicBezTo>
                <a:cubicBezTo>
                  <a:pt x="4768309" y="-25085"/>
                  <a:pt x="4893814" y="5374"/>
                  <a:pt x="4959097" y="0"/>
                </a:cubicBezTo>
                <a:cubicBezTo>
                  <a:pt x="5052270" y="-16013"/>
                  <a:pt x="5149767" y="100361"/>
                  <a:pt x="5186627" y="227530"/>
                </a:cubicBezTo>
                <a:cubicBezTo>
                  <a:pt x="5235385" y="361289"/>
                  <a:pt x="5160747" y="644089"/>
                  <a:pt x="5186627" y="796340"/>
                </a:cubicBezTo>
                <a:lnTo>
                  <a:pt x="5186627" y="796340"/>
                </a:lnTo>
                <a:cubicBezTo>
                  <a:pt x="5202898" y="924876"/>
                  <a:pt x="5147402" y="1067927"/>
                  <a:pt x="5186627" y="1137629"/>
                </a:cubicBezTo>
                <a:lnTo>
                  <a:pt x="5186627" y="1137625"/>
                </a:lnTo>
                <a:cubicBezTo>
                  <a:pt x="5207956" y="1256023"/>
                  <a:pt x="5090617" y="1378788"/>
                  <a:pt x="4959097" y="1365155"/>
                </a:cubicBezTo>
                <a:cubicBezTo>
                  <a:pt x="4891202" y="1378062"/>
                  <a:pt x="4775983" y="1329947"/>
                  <a:pt x="4634274" y="1365155"/>
                </a:cubicBezTo>
                <a:cubicBezTo>
                  <a:pt x="4492565" y="1400363"/>
                  <a:pt x="4416562" y="1344523"/>
                  <a:pt x="4322189" y="1365155"/>
                </a:cubicBezTo>
                <a:cubicBezTo>
                  <a:pt x="4476144" y="1469472"/>
                  <a:pt x="4631830" y="1693230"/>
                  <a:pt x="4774690" y="1749275"/>
                </a:cubicBezTo>
                <a:cubicBezTo>
                  <a:pt x="4917550" y="1805321"/>
                  <a:pt x="5031261" y="1967611"/>
                  <a:pt x="5205643" y="2115104"/>
                </a:cubicBezTo>
                <a:cubicBezTo>
                  <a:pt x="5380025" y="2262597"/>
                  <a:pt x="5425687" y="2313081"/>
                  <a:pt x="5593502" y="2444350"/>
                </a:cubicBezTo>
                <a:cubicBezTo>
                  <a:pt x="5761316" y="2575619"/>
                  <a:pt x="5848962" y="2726654"/>
                  <a:pt x="5981360" y="2773596"/>
                </a:cubicBezTo>
                <a:cubicBezTo>
                  <a:pt x="6113758" y="2820538"/>
                  <a:pt x="6243742" y="3024244"/>
                  <a:pt x="6476956" y="3194299"/>
                </a:cubicBezTo>
                <a:cubicBezTo>
                  <a:pt x="6252331" y="3130161"/>
                  <a:pt x="6099342" y="2962155"/>
                  <a:pt x="5983895" y="2932993"/>
                </a:cubicBezTo>
                <a:cubicBezTo>
                  <a:pt x="5868449" y="2903831"/>
                  <a:pt x="5636525" y="2708272"/>
                  <a:pt x="5490835" y="2671686"/>
                </a:cubicBezTo>
                <a:cubicBezTo>
                  <a:pt x="5345145" y="2635100"/>
                  <a:pt x="5090435" y="2423897"/>
                  <a:pt x="4963260" y="2392089"/>
                </a:cubicBezTo>
                <a:cubicBezTo>
                  <a:pt x="4836085" y="2360280"/>
                  <a:pt x="4680120" y="2208065"/>
                  <a:pt x="4504714" y="2149074"/>
                </a:cubicBezTo>
                <a:cubicBezTo>
                  <a:pt x="4329308" y="2090082"/>
                  <a:pt x="4206740" y="1964598"/>
                  <a:pt x="4080682" y="1924350"/>
                </a:cubicBezTo>
                <a:cubicBezTo>
                  <a:pt x="3954624" y="1884102"/>
                  <a:pt x="3695415" y="1644054"/>
                  <a:pt x="3553107" y="1644753"/>
                </a:cubicBezTo>
                <a:cubicBezTo>
                  <a:pt x="3410799" y="1645451"/>
                  <a:pt x="3279098" y="1484884"/>
                  <a:pt x="3025532" y="1365155"/>
                </a:cubicBezTo>
                <a:cubicBezTo>
                  <a:pt x="2929160" y="1404768"/>
                  <a:pt x="2751271" y="1321556"/>
                  <a:pt x="2549872" y="1365155"/>
                </a:cubicBezTo>
                <a:cubicBezTo>
                  <a:pt x="2348473" y="1408754"/>
                  <a:pt x="2188452" y="1317387"/>
                  <a:pt x="2046231" y="1365155"/>
                </a:cubicBezTo>
                <a:cubicBezTo>
                  <a:pt x="1904010" y="1412923"/>
                  <a:pt x="1631220" y="1331723"/>
                  <a:pt x="1430671" y="1365155"/>
                </a:cubicBezTo>
                <a:cubicBezTo>
                  <a:pt x="1230122" y="1398587"/>
                  <a:pt x="1026396" y="1330979"/>
                  <a:pt x="871070" y="1365155"/>
                </a:cubicBezTo>
                <a:cubicBezTo>
                  <a:pt x="715744" y="1399331"/>
                  <a:pt x="514814" y="1320687"/>
                  <a:pt x="227530" y="1365155"/>
                </a:cubicBezTo>
                <a:cubicBezTo>
                  <a:pt x="107206" y="1392951"/>
                  <a:pt x="13168" y="1277880"/>
                  <a:pt x="0" y="1137625"/>
                </a:cubicBezTo>
                <a:lnTo>
                  <a:pt x="0" y="1137629"/>
                </a:lnTo>
                <a:cubicBezTo>
                  <a:pt x="-30462" y="1022001"/>
                  <a:pt x="1013" y="948563"/>
                  <a:pt x="0" y="796340"/>
                </a:cubicBezTo>
                <a:lnTo>
                  <a:pt x="0" y="796340"/>
                </a:lnTo>
                <a:cubicBezTo>
                  <a:pt x="-35037" y="526071"/>
                  <a:pt x="65635" y="385012"/>
                  <a:pt x="0" y="227530"/>
                </a:cubicBezTo>
                <a:close/>
              </a:path>
              <a:path w="5186627" h="1365155" stroke="0" extrusionOk="0">
                <a:moveTo>
                  <a:pt x="0" y="227530"/>
                </a:moveTo>
                <a:cubicBezTo>
                  <a:pt x="-25187" y="115377"/>
                  <a:pt x="97439" y="1589"/>
                  <a:pt x="227530" y="0"/>
                </a:cubicBezTo>
                <a:cubicBezTo>
                  <a:pt x="417301" y="-68831"/>
                  <a:pt x="700264" y="37380"/>
                  <a:pt x="843090" y="0"/>
                </a:cubicBezTo>
                <a:cubicBezTo>
                  <a:pt x="985916" y="-37380"/>
                  <a:pt x="1313012" y="46324"/>
                  <a:pt x="1430671" y="0"/>
                </a:cubicBezTo>
                <a:cubicBezTo>
                  <a:pt x="1548330" y="-46324"/>
                  <a:pt x="1897820" y="5044"/>
                  <a:pt x="2018251" y="0"/>
                </a:cubicBezTo>
                <a:cubicBezTo>
                  <a:pt x="2138682" y="-5044"/>
                  <a:pt x="2793839" y="78316"/>
                  <a:pt x="3025532" y="0"/>
                </a:cubicBezTo>
                <a:lnTo>
                  <a:pt x="3025532" y="0"/>
                </a:lnTo>
                <a:cubicBezTo>
                  <a:pt x="3109364" y="-9325"/>
                  <a:pt x="3326408" y="40907"/>
                  <a:pt x="3418851" y="0"/>
                </a:cubicBezTo>
                <a:cubicBezTo>
                  <a:pt x="3511294" y="-40907"/>
                  <a:pt x="3633087" y="46124"/>
                  <a:pt x="3812171" y="0"/>
                </a:cubicBezTo>
                <a:cubicBezTo>
                  <a:pt x="3991255" y="-46124"/>
                  <a:pt x="4132196" y="33019"/>
                  <a:pt x="4322189" y="0"/>
                </a:cubicBezTo>
                <a:cubicBezTo>
                  <a:pt x="4464592" y="-9782"/>
                  <a:pt x="4541649" y="14663"/>
                  <a:pt x="4627905" y="0"/>
                </a:cubicBezTo>
                <a:cubicBezTo>
                  <a:pt x="4714161" y="-14663"/>
                  <a:pt x="4867994" y="12250"/>
                  <a:pt x="4959097" y="0"/>
                </a:cubicBezTo>
                <a:cubicBezTo>
                  <a:pt x="5059697" y="19878"/>
                  <a:pt x="5172764" y="78600"/>
                  <a:pt x="5186627" y="227530"/>
                </a:cubicBezTo>
                <a:cubicBezTo>
                  <a:pt x="5187378" y="410877"/>
                  <a:pt x="5171688" y="671470"/>
                  <a:pt x="5186627" y="796340"/>
                </a:cubicBezTo>
                <a:lnTo>
                  <a:pt x="5186627" y="796340"/>
                </a:lnTo>
                <a:cubicBezTo>
                  <a:pt x="5208777" y="933711"/>
                  <a:pt x="5182713" y="1021685"/>
                  <a:pt x="5186627" y="1137629"/>
                </a:cubicBezTo>
                <a:lnTo>
                  <a:pt x="5186627" y="1137625"/>
                </a:lnTo>
                <a:cubicBezTo>
                  <a:pt x="5199241" y="1238128"/>
                  <a:pt x="5061348" y="1359367"/>
                  <a:pt x="4959097" y="1365155"/>
                </a:cubicBezTo>
                <a:cubicBezTo>
                  <a:pt x="4853039" y="1395237"/>
                  <a:pt x="4736118" y="1336008"/>
                  <a:pt x="4659750" y="1365155"/>
                </a:cubicBezTo>
                <a:cubicBezTo>
                  <a:pt x="4583382" y="1394302"/>
                  <a:pt x="4398984" y="1325997"/>
                  <a:pt x="4322189" y="1365155"/>
                </a:cubicBezTo>
                <a:cubicBezTo>
                  <a:pt x="4463379" y="1424797"/>
                  <a:pt x="4544944" y="1595463"/>
                  <a:pt x="4753142" y="1730984"/>
                </a:cubicBezTo>
                <a:cubicBezTo>
                  <a:pt x="4961340" y="1866505"/>
                  <a:pt x="5065391" y="2046402"/>
                  <a:pt x="5205643" y="2115104"/>
                </a:cubicBezTo>
                <a:cubicBezTo>
                  <a:pt x="5345895" y="2183806"/>
                  <a:pt x="5466984" y="2380893"/>
                  <a:pt x="5571954" y="2426059"/>
                </a:cubicBezTo>
                <a:cubicBezTo>
                  <a:pt x="5676924" y="2471225"/>
                  <a:pt x="5863118" y="2689701"/>
                  <a:pt x="6002907" y="2791887"/>
                </a:cubicBezTo>
                <a:cubicBezTo>
                  <a:pt x="6142696" y="2894073"/>
                  <a:pt x="6237886" y="3057222"/>
                  <a:pt x="6476956" y="3194299"/>
                </a:cubicBezTo>
                <a:cubicBezTo>
                  <a:pt x="6266444" y="3090244"/>
                  <a:pt x="6200618" y="2990574"/>
                  <a:pt x="5914867" y="2896410"/>
                </a:cubicBezTo>
                <a:cubicBezTo>
                  <a:pt x="5629116" y="2802245"/>
                  <a:pt x="5649209" y="2724410"/>
                  <a:pt x="5490835" y="2671686"/>
                </a:cubicBezTo>
                <a:cubicBezTo>
                  <a:pt x="5332461" y="2618962"/>
                  <a:pt x="5103847" y="2435991"/>
                  <a:pt x="4963260" y="2392089"/>
                </a:cubicBezTo>
                <a:cubicBezTo>
                  <a:pt x="4822673" y="2348187"/>
                  <a:pt x="4672545" y="2209102"/>
                  <a:pt x="4539228" y="2167365"/>
                </a:cubicBezTo>
                <a:cubicBezTo>
                  <a:pt x="4405911" y="2125628"/>
                  <a:pt x="4262869" y="1964626"/>
                  <a:pt x="4011653" y="1887768"/>
                </a:cubicBezTo>
                <a:cubicBezTo>
                  <a:pt x="3760437" y="1810909"/>
                  <a:pt x="3747116" y="1733174"/>
                  <a:pt x="3518593" y="1626461"/>
                </a:cubicBezTo>
                <a:cubicBezTo>
                  <a:pt x="3290070" y="1519748"/>
                  <a:pt x="3152126" y="1424767"/>
                  <a:pt x="3025532" y="1365155"/>
                </a:cubicBezTo>
                <a:cubicBezTo>
                  <a:pt x="2801344" y="1419037"/>
                  <a:pt x="2773059" y="1331144"/>
                  <a:pt x="2521892" y="1365155"/>
                </a:cubicBezTo>
                <a:cubicBezTo>
                  <a:pt x="2270725" y="1399166"/>
                  <a:pt x="2133823" y="1326302"/>
                  <a:pt x="2018251" y="1365155"/>
                </a:cubicBezTo>
                <a:cubicBezTo>
                  <a:pt x="1902679" y="1404008"/>
                  <a:pt x="1648087" y="1359944"/>
                  <a:pt x="1542591" y="1365155"/>
                </a:cubicBezTo>
                <a:cubicBezTo>
                  <a:pt x="1437095" y="1370366"/>
                  <a:pt x="1113391" y="1298990"/>
                  <a:pt x="927031" y="1365155"/>
                </a:cubicBezTo>
                <a:cubicBezTo>
                  <a:pt x="740671" y="1431320"/>
                  <a:pt x="474868" y="1337630"/>
                  <a:pt x="227530" y="1365155"/>
                </a:cubicBezTo>
                <a:cubicBezTo>
                  <a:pt x="114596" y="1374231"/>
                  <a:pt x="7968" y="1274859"/>
                  <a:pt x="0" y="1137625"/>
                </a:cubicBezTo>
                <a:lnTo>
                  <a:pt x="0" y="1137629"/>
                </a:lnTo>
                <a:cubicBezTo>
                  <a:pt x="-34162" y="1039453"/>
                  <a:pt x="34755" y="931202"/>
                  <a:pt x="0" y="796340"/>
                </a:cubicBezTo>
                <a:lnTo>
                  <a:pt x="0" y="796340"/>
                </a:lnTo>
                <a:cubicBezTo>
                  <a:pt x="-34004" y="605837"/>
                  <a:pt x="14362" y="435890"/>
                  <a:pt x="0" y="227530"/>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74878"/>
                      <a:gd name="adj2" fmla="val 183988"/>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9" name="PoljeZBesedilom 58">
            <a:extLst>
              <a:ext uri="{FF2B5EF4-FFF2-40B4-BE49-F238E27FC236}">
                <a16:creationId xmlns:a16="http://schemas.microsoft.com/office/drawing/2014/main" id="{B7E2B5C9-0194-429C-A232-BDC9ADAD5BC9}"/>
              </a:ext>
            </a:extLst>
          </p:cNvPr>
          <p:cNvSpPr txBox="1"/>
          <p:nvPr/>
        </p:nvSpPr>
        <p:spPr>
          <a:xfrm>
            <a:off x="7565445" y="8888699"/>
            <a:ext cx="3960807" cy="584775"/>
          </a:xfrm>
          <a:prstGeom prst="rect">
            <a:avLst/>
          </a:prstGeom>
          <a:noFill/>
        </p:spPr>
        <p:txBody>
          <a:bodyPr wrap="square" rtlCol="0">
            <a:spAutoFit/>
          </a:bodyPr>
          <a:lstStyle/>
          <a:p>
            <a:r>
              <a:rPr lang="sl-SI" sz="3200" b="1" dirty="0" err="1">
                <a:latin typeface="Century Gothic" panose="020B0502020202020204" pitchFamily="34" charset="0"/>
              </a:rPr>
              <a:t>Food</a:t>
            </a:r>
            <a:r>
              <a:rPr lang="sl-SI" sz="3200" b="1" dirty="0">
                <a:latin typeface="Century Gothic" panose="020B0502020202020204" pitchFamily="34" charset="0"/>
              </a:rPr>
              <a:t> </a:t>
            </a:r>
            <a:r>
              <a:rPr lang="sl-SI" sz="3200" b="1" dirty="0" err="1">
                <a:latin typeface="Century Gothic" panose="020B0502020202020204" pitchFamily="34" charset="0"/>
              </a:rPr>
              <a:t>and</a:t>
            </a:r>
            <a:r>
              <a:rPr lang="sl-SI" sz="3200" b="1" dirty="0">
                <a:latin typeface="Century Gothic" panose="020B0502020202020204" pitchFamily="34" charset="0"/>
              </a:rPr>
              <a:t> </a:t>
            </a:r>
            <a:r>
              <a:rPr lang="sl-SI" sz="3200" b="1" dirty="0" err="1">
                <a:latin typeface="Century Gothic" panose="020B0502020202020204" pitchFamily="34" charset="0"/>
              </a:rPr>
              <a:t>eating</a:t>
            </a:r>
            <a:endParaRPr lang="sl-SI" sz="3200" b="1" dirty="0">
              <a:latin typeface="Century Gothic" panose="020B0502020202020204" pitchFamily="34" charset="0"/>
            </a:endParaRPr>
          </a:p>
        </p:txBody>
      </p:sp>
      <p:sp>
        <p:nvSpPr>
          <p:cNvPr id="60" name="PoljeZBesedilom 59">
            <a:extLst>
              <a:ext uri="{FF2B5EF4-FFF2-40B4-BE49-F238E27FC236}">
                <a16:creationId xmlns:a16="http://schemas.microsoft.com/office/drawing/2014/main" id="{4657A55D-D8DE-4A1D-A8ED-C5FA29D3FF76}"/>
              </a:ext>
            </a:extLst>
          </p:cNvPr>
          <p:cNvSpPr txBox="1"/>
          <p:nvPr/>
        </p:nvSpPr>
        <p:spPr>
          <a:xfrm>
            <a:off x="6650046" y="8765589"/>
            <a:ext cx="622722" cy="830997"/>
          </a:xfrm>
          <a:prstGeom prst="rect">
            <a:avLst/>
          </a:prstGeom>
          <a:noFill/>
        </p:spPr>
        <p:txBody>
          <a:bodyPr wrap="square" rtlCol="0">
            <a:spAutoFit/>
          </a:bodyPr>
          <a:lstStyle/>
          <a:p>
            <a:r>
              <a:rPr lang="ja-JP" altLang="en-US" sz="4800" b="1" dirty="0">
                <a:latin typeface="Century Gothic" panose="020B0502020202020204" pitchFamily="34" charset="0"/>
              </a:rPr>
              <a:t>西</a:t>
            </a:r>
            <a:endParaRPr lang="sl-SI" sz="4800" dirty="0">
              <a:latin typeface="Century Gothic" panose="020B0502020202020204" pitchFamily="34" charset="0"/>
            </a:endParaRPr>
          </a:p>
        </p:txBody>
      </p:sp>
      <p:pic>
        <p:nvPicPr>
          <p:cNvPr id="61" name="Picture 26" descr="chinese person clipart - Clip Art Library">
            <a:extLst>
              <a:ext uri="{FF2B5EF4-FFF2-40B4-BE49-F238E27FC236}">
                <a16:creationId xmlns:a16="http://schemas.microsoft.com/office/drawing/2014/main" id="{40B8E0D5-1749-4971-A318-CE6A5AE42373}"/>
              </a:ext>
            </a:extLst>
          </p:cNvPr>
          <p:cNvPicPr>
            <a:picLocks noChangeAspect="1" noChangeArrowheads="1"/>
          </p:cNvPicPr>
          <p:nvPr/>
        </p:nvPicPr>
        <p:blipFill>
          <a:blip r:embed="rId2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918701" y="7207881"/>
            <a:ext cx="1835943" cy="3021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6435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2"/>
                                        </p:tgtEl>
                                        <p:attrNameLst>
                                          <p:attrName>style.visibility</p:attrName>
                                        </p:attrNameLst>
                                      </p:cBhvr>
                                      <p:to>
                                        <p:strVal val="visible"/>
                                      </p:to>
                                    </p:set>
                                    <p:animEffect transition="in" filter="fade">
                                      <p:cBhvr>
                                        <p:cTn id="13" dur="500"/>
                                        <p:tgtEl>
                                          <p:spTgt spid="3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fade">
                                      <p:cBhvr>
                                        <p:cTn id="18" dur="500"/>
                                        <p:tgtEl>
                                          <p:spTgt spid="3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fade">
                                      <p:cBhvr>
                                        <p:cTn id="21" dur="500"/>
                                        <p:tgtEl>
                                          <p:spTgt spid="2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7"/>
                                        </p:tgtEl>
                                        <p:attrNameLst>
                                          <p:attrName>style.visibility</p:attrName>
                                        </p:attrNameLst>
                                      </p:cBhvr>
                                      <p:to>
                                        <p:strVal val="visible"/>
                                      </p:to>
                                    </p:set>
                                    <p:animEffect transition="in" filter="fade">
                                      <p:cBhvr>
                                        <p:cTn id="26" dur="500"/>
                                        <p:tgtEl>
                                          <p:spTgt spid="3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6"/>
                                        </p:tgtEl>
                                        <p:attrNameLst>
                                          <p:attrName>style.visibility</p:attrName>
                                        </p:attrNameLst>
                                      </p:cBhvr>
                                      <p:to>
                                        <p:strVal val="visible"/>
                                      </p:to>
                                    </p:set>
                                    <p:animEffect transition="in" filter="fade">
                                      <p:cBhvr>
                                        <p:cTn id="29" dur="500"/>
                                        <p:tgtEl>
                                          <p:spTgt spid="3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1"/>
                                        </p:tgtEl>
                                        <p:attrNameLst>
                                          <p:attrName>style.visibility</p:attrName>
                                        </p:attrNameLst>
                                      </p:cBhvr>
                                      <p:to>
                                        <p:strVal val="visible"/>
                                      </p:to>
                                    </p:set>
                                    <p:animEffect transition="in" filter="fade">
                                      <p:cBhvr>
                                        <p:cTn id="40" dur="500"/>
                                        <p:tgtEl>
                                          <p:spTgt spid="4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0"/>
                                        </p:tgtEl>
                                        <p:attrNameLst>
                                          <p:attrName>style.visibility</p:attrName>
                                        </p:attrNameLst>
                                      </p:cBhvr>
                                      <p:to>
                                        <p:strVal val="visible"/>
                                      </p:to>
                                    </p:set>
                                    <p:animEffect transition="in" filter="fade">
                                      <p:cBhvr>
                                        <p:cTn id="43" dur="500"/>
                                        <p:tgtEl>
                                          <p:spTgt spid="4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2"/>
                                        </p:tgtEl>
                                        <p:attrNameLst>
                                          <p:attrName>style.visibility</p:attrName>
                                        </p:attrNameLst>
                                      </p:cBhvr>
                                      <p:to>
                                        <p:strVal val="visible"/>
                                      </p:to>
                                    </p:set>
                                    <p:animEffect transition="in" filter="fade">
                                      <p:cBhvr>
                                        <p:cTn id="46" dur="500"/>
                                        <p:tgtEl>
                                          <p:spTgt spid="42"/>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44"/>
                                        </p:tgtEl>
                                        <p:attrNameLst>
                                          <p:attrName>style.visibility</p:attrName>
                                        </p:attrNameLst>
                                      </p:cBhvr>
                                      <p:to>
                                        <p:strVal val="visible"/>
                                      </p:to>
                                    </p:set>
                                    <p:animEffect transition="in" filter="fade">
                                      <p:cBhvr>
                                        <p:cTn id="51" dur="500"/>
                                        <p:tgtEl>
                                          <p:spTgt spid="44"/>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animEffect transition="in" filter="fade">
                                      <p:cBhvr>
                                        <p:cTn id="54" dur="500"/>
                                        <p:tgtEl>
                                          <p:spTgt spid="43"/>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45"/>
                                        </p:tgtEl>
                                        <p:attrNameLst>
                                          <p:attrName>style.visibility</p:attrName>
                                        </p:attrNameLst>
                                      </p:cBhvr>
                                      <p:to>
                                        <p:strVal val="visible"/>
                                      </p:to>
                                    </p:set>
                                    <p:animEffect transition="in" filter="fade">
                                      <p:cBhvr>
                                        <p:cTn id="57" dur="500"/>
                                        <p:tgtEl>
                                          <p:spTgt spid="45"/>
                                        </p:tgtEl>
                                      </p:cBhvr>
                                    </p:animEffect>
                                  </p:childTnLst>
                                </p:cTn>
                              </p:par>
                            </p:childTnLst>
                          </p:cTn>
                        </p:par>
                      </p:childTnLst>
                    </p:cTn>
                  </p:par>
                  <p:par>
                    <p:cTn id="58" fill="hold">
                      <p:stCondLst>
                        <p:cond delay="indefinite"/>
                      </p:stCondLst>
                      <p:childTnLst>
                        <p:par>
                          <p:cTn id="59" fill="hold">
                            <p:stCondLst>
                              <p:cond delay="0"/>
                            </p:stCondLst>
                            <p:childTnLst>
                              <p:par>
                                <p:cTn id="60" presetID="0" presetClass="path" presetSubtype="0" accel="50000" decel="50000" fill="hold" nodeType="clickEffect">
                                  <p:stCondLst>
                                    <p:cond delay="0"/>
                                  </p:stCondLst>
                                  <p:childTnLst>
                                    <p:animMotion origin="layout" path="M 3.33333E-6 7.40741E-7 L 0.07786 -0.22407 C 0.14752 -0.31667 0.19713 -0.35671 0.25442 -0.39097 L 0.37213 -0.38889 L 0.37916 -0.39051 " pathEditMode="relative" rAng="0" ptsTypes="AAAAA">
                                      <p:cBhvr>
                                        <p:cTn id="61" dur="2000" fill="hold"/>
                                        <p:tgtEl>
                                          <p:spTgt spid="4108"/>
                                        </p:tgtEl>
                                        <p:attrNameLst>
                                          <p:attrName>ppt_x</p:attrName>
                                          <p:attrName>ppt_y</p:attrName>
                                        </p:attrNameLst>
                                      </p:cBhvr>
                                      <p:rCtr x="18958" y="-19560"/>
                                    </p:animMotion>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48"/>
                                        </p:tgtEl>
                                        <p:attrNameLst>
                                          <p:attrName>style.visibility</p:attrName>
                                        </p:attrNameLst>
                                      </p:cBhvr>
                                      <p:to>
                                        <p:strVal val="visible"/>
                                      </p:to>
                                    </p:set>
                                    <p:animEffect transition="in" filter="fade">
                                      <p:cBhvr>
                                        <p:cTn id="66" dur="500"/>
                                        <p:tgtEl>
                                          <p:spTgt spid="48"/>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Effect transition="in" filter="fade">
                                      <p:cBhvr>
                                        <p:cTn id="69" dur="500"/>
                                        <p:tgtEl>
                                          <p:spTgt spid="46"/>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47"/>
                                        </p:tgtEl>
                                        <p:attrNameLst>
                                          <p:attrName>style.visibility</p:attrName>
                                        </p:attrNameLst>
                                      </p:cBhvr>
                                      <p:to>
                                        <p:strVal val="visible"/>
                                      </p:to>
                                    </p:set>
                                    <p:animEffect transition="in" filter="fade">
                                      <p:cBhvr>
                                        <p:cTn id="72" dur="500"/>
                                        <p:tgtEl>
                                          <p:spTgt spid="4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1"/>
                                        </p:tgtEl>
                                        <p:attrNameLst>
                                          <p:attrName>style.visibility</p:attrName>
                                        </p:attrNameLst>
                                      </p:cBhvr>
                                      <p:to>
                                        <p:strVal val="visible"/>
                                      </p:to>
                                    </p:set>
                                    <p:animEffect transition="in" filter="fade">
                                      <p:cBhvr>
                                        <p:cTn id="77" dur="500"/>
                                        <p:tgtEl>
                                          <p:spTgt spid="51"/>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49"/>
                                        </p:tgtEl>
                                        <p:attrNameLst>
                                          <p:attrName>style.visibility</p:attrName>
                                        </p:attrNameLst>
                                      </p:cBhvr>
                                      <p:to>
                                        <p:strVal val="visible"/>
                                      </p:to>
                                    </p:set>
                                    <p:animEffect transition="in" filter="fade">
                                      <p:cBhvr>
                                        <p:cTn id="80" dur="500"/>
                                        <p:tgtEl>
                                          <p:spTgt spid="49"/>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50"/>
                                        </p:tgtEl>
                                        <p:attrNameLst>
                                          <p:attrName>style.visibility</p:attrName>
                                        </p:attrNameLst>
                                      </p:cBhvr>
                                      <p:to>
                                        <p:strVal val="visible"/>
                                      </p:to>
                                    </p:set>
                                    <p:animEffect transition="in" filter="fade">
                                      <p:cBhvr>
                                        <p:cTn id="83" dur="500"/>
                                        <p:tgtEl>
                                          <p:spTgt spid="50"/>
                                        </p:tgtEl>
                                      </p:cBhvr>
                                    </p:animEffect>
                                  </p:childTnLst>
                                </p:cTn>
                              </p:par>
                            </p:childTnLst>
                          </p:cTn>
                        </p:par>
                      </p:childTnLst>
                    </p:cTn>
                  </p:par>
                  <p:par>
                    <p:cTn id="84" fill="hold">
                      <p:stCondLst>
                        <p:cond delay="indefinite"/>
                      </p:stCondLst>
                      <p:childTnLst>
                        <p:par>
                          <p:cTn id="85" fill="hold">
                            <p:stCondLst>
                              <p:cond delay="0"/>
                            </p:stCondLst>
                            <p:childTnLst>
                              <p:par>
                                <p:cTn id="86" presetID="0" presetClass="path" presetSubtype="0" accel="50000" decel="50000" fill="hold" nodeType="clickEffect">
                                  <p:stCondLst>
                                    <p:cond delay="0"/>
                                  </p:stCondLst>
                                  <p:childTnLst>
                                    <p:animMotion origin="layout" path="M 1.04167E-6 -4.44444E-6 L -0.03581 -0.203 C -0.06419 -0.30625 -0.0737 -0.41296 -0.1207 -0.51226 C -0.13919 -0.59328 -0.19557 -0.62175 -0.21797 -0.6875 C -0.25899 -0.73842 -0.2957 -0.72152 -0.33451 -0.73842 L -0.33451 -0.73842 " pathEditMode="relative" rAng="0" ptsTypes="AAAAAA">
                                      <p:cBhvr>
                                        <p:cTn id="87" dur="2000" fill="hold"/>
                                        <p:tgtEl>
                                          <p:spTgt spid="4112"/>
                                        </p:tgtEl>
                                        <p:attrNameLst>
                                          <p:attrName>ppt_x</p:attrName>
                                          <p:attrName>ppt_y</p:attrName>
                                        </p:attrNameLst>
                                      </p:cBhvr>
                                      <p:rCtr x="-16732" y="-3692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32" grpId="0"/>
      <p:bldP spid="24" grpId="0" animBg="1"/>
      <p:bldP spid="34" grpId="0" animBg="1"/>
      <p:bldP spid="25" grpId="0" animBg="1"/>
      <p:bldP spid="36" grpId="0" animBg="1"/>
      <p:bldP spid="37" grpId="0" animBg="1"/>
      <p:bldP spid="38" grpId="0" animBg="1"/>
      <p:bldP spid="39" grpId="0"/>
      <p:bldP spid="40" grpId="0" animBg="1"/>
      <p:bldP spid="41" grpId="0" animBg="1"/>
      <p:bldP spid="43" grpId="0" animBg="1"/>
      <p:bldP spid="44" grpId="0" animBg="1"/>
      <p:bldP spid="45" grpId="0"/>
      <p:bldP spid="46" grpId="0" animBg="1"/>
      <p:bldP spid="47" grpId="0"/>
      <p:bldP spid="48" grpId="0" animBg="1"/>
      <p:bldP spid="49" grpId="0" animBg="1"/>
      <p:bldP spid="50" grpId="0"/>
      <p:bldP spid="51" grpId="0" animBg="1"/>
      <p:bldP spid="4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ravokotnik 8">
            <a:extLst>
              <a:ext uri="{FF2B5EF4-FFF2-40B4-BE49-F238E27FC236}">
                <a16:creationId xmlns:a16="http://schemas.microsoft.com/office/drawing/2014/main" id="{17FAB0E7-9631-4FF1-800C-88FA98BA5F4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3074" name="Picture 2" descr="13 Most Popular Chinese Food Dishes - Restaurant Clicks">
            <a:extLst>
              <a:ext uri="{FF2B5EF4-FFF2-40B4-BE49-F238E27FC236}">
                <a16:creationId xmlns:a16="http://schemas.microsoft.com/office/drawing/2014/main" id="{0E054BDF-5A8A-4316-AF81-CE3AF548DD3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1" y="-1"/>
            <a:ext cx="12192001" cy="686023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Tourist wrestles with panda in Chinese zoo – DW – 10/30/2016">
            <a:extLst>
              <a:ext uri="{FF2B5EF4-FFF2-40B4-BE49-F238E27FC236}">
                <a16:creationId xmlns:a16="http://schemas.microsoft.com/office/drawing/2014/main" id="{F59655E6-1331-4B2A-B54D-3866B031661F}"/>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5792789" y="1676400"/>
            <a:ext cx="7006458" cy="5663476"/>
          </a:xfrm>
          <a:prstGeom prst="rect">
            <a:avLst/>
          </a:prstGeom>
          <a:noFill/>
          <a:extLst>
            <a:ext uri="{909E8E84-426E-40DD-AFC4-6F175D3DCCD1}">
              <a14:hiddenFill xmlns:a14="http://schemas.microsoft.com/office/drawing/2010/main">
                <a:solidFill>
                  <a:srgbClr val="FFFFFF"/>
                </a:solidFill>
              </a14:hiddenFill>
            </a:ext>
          </a:extLst>
        </p:spPr>
      </p:pic>
      <p:sp>
        <p:nvSpPr>
          <p:cNvPr id="5" name="Oblaček govora: pravokotnik z zaobljenimi vogali 4">
            <a:extLst>
              <a:ext uri="{FF2B5EF4-FFF2-40B4-BE49-F238E27FC236}">
                <a16:creationId xmlns:a16="http://schemas.microsoft.com/office/drawing/2014/main" id="{EF08B43C-CF29-49B2-8DB8-D55F223693B4}"/>
              </a:ext>
            </a:extLst>
          </p:cNvPr>
          <p:cNvSpPr/>
          <p:nvPr/>
        </p:nvSpPr>
        <p:spPr>
          <a:xfrm>
            <a:off x="703996" y="1494409"/>
            <a:ext cx="5186627" cy="1365155"/>
          </a:xfrm>
          <a:custGeom>
            <a:avLst/>
            <a:gdLst>
              <a:gd name="connsiteX0" fmla="*/ 0 w 5186627"/>
              <a:gd name="connsiteY0" fmla="*/ 227530 h 1365155"/>
              <a:gd name="connsiteX1" fmla="*/ 227530 w 5186627"/>
              <a:gd name="connsiteY1" fmla="*/ 0 h 1365155"/>
              <a:gd name="connsiteX2" fmla="*/ 815110 w 5186627"/>
              <a:gd name="connsiteY2" fmla="*/ 0 h 1365155"/>
              <a:gd name="connsiteX3" fmla="*/ 1402691 w 5186627"/>
              <a:gd name="connsiteY3" fmla="*/ 0 h 1365155"/>
              <a:gd name="connsiteX4" fmla="*/ 1990271 w 5186627"/>
              <a:gd name="connsiteY4" fmla="*/ 0 h 1365155"/>
              <a:gd name="connsiteX5" fmla="*/ 3025532 w 5186627"/>
              <a:gd name="connsiteY5" fmla="*/ 0 h 1365155"/>
              <a:gd name="connsiteX6" fmla="*/ 3025532 w 5186627"/>
              <a:gd name="connsiteY6" fmla="*/ 0 h 1365155"/>
              <a:gd name="connsiteX7" fmla="*/ 3483684 w 5186627"/>
              <a:gd name="connsiteY7" fmla="*/ 0 h 1365155"/>
              <a:gd name="connsiteX8" fmla="*/ 3915903 w 5186627"/>
              <a:gd name="connsiteY8" fmla="*/ 0 h 1365155"/>
              <a:gd name="connsiteX9" fmla="*/ 4322189 w 5186627"/>
              <a:gd name="connsiteY9" fmla="*/ 0 h 1365155"/>
              <a:gd name="connsiteX10" fmla="*/ 4653381 w 5186627"/>
              <a:gd name="connsiteY10" fmla="*/ 0 h 1365155"/>
              <a:gd name="connsiteX11" fmla="*/ 4959097 w 5186627"/>
              <a:gd name="connsiteY11" fmla="*/ 0 h 1365155"/>
              <a:gd name="connsiteX12" fmla="*/ 5186627 w 5186627"/>
              <a:gd name="connsiteY12" fmla="*/ 227530 h 1365155"/>
              <a:gd name="connsiteX13" fmla="*/ 5186627 w 5186627"/>
              <a:gd name="connsiteY13" fmla="*/ 796340 h 1365155"/>
              <a:gd name="connsiteX14" fmla="*/ 5186627 w 5186627"/>
              <a:gd name="connsiteY14" fmla="*/ 796340 h 1365155"/>
              <a:gd name="connsiteX15" fmla="*/ 5186627 w 5186627"/>
              <a:gd name="connsiteY15" fmla="*/ 1137629 h 1365155"/>
              <a:gd name="connsiteX16" fmla="*/ 5186627 w 5186627"/>
              <a:gd name="connsiteY16" fmla="*/ 1137625 h 1365155"/>
              <a:gd name="connsiteX17" fmla="*/ 4959097 w 5186627"/>
              <a:gd name="connsiteY17" fmla="*/ 1365155 h 1365155"/>
              <a:gd name="connsiteX18" fmla="*/ 4634274 w 5186627"/>
              <a:gd name="connsiteY18" fmla="*/ 1365155 h 1365155"/>
              <a:gd name="connsiteX19" fmla="*/ 4322189 w 5186627"/>
              <a:gd name="connsiteY19" fmla="*/ 1365155 h 1365155"/>
              <a:gd name="connsiteX20" fmla="*/ 4774690 w 5186627"/>
              <a:gd name="connsiteY20" fmla="*/ 1749275 h 1365155"/>
              <a:gd name="connsiteX21" fmla="*/ 5205643 w 5186627"/>
              <a:gd name="connsiteY21" fmla="*/ 2115104 h 1365155"/>
              <a:gd name="connsiteX22" fmla="*/ 5593502 w 5186627"/>
              <a:gd name="connsiteY22" fmla="*/ 2444350 h 1365155"/>
              <a:gd name="connsiteX23" fmla="*/ 5981360 w 5186627"/>
              <a:gd name="connsiteY23" fmla="*/ 2773596 h 1365155"/>
              <a:gd name="connsiteX24" fmla="*/ 6476956 w 5186627"/>
              <a:gd name="connsiteY24" fmla="*/ 3194299 h 1365155"/>
              <a:gd name="connsiteX25" fmla="*/ 5983895 w 5186627"/>
              <a:gd name="connsiteY25" fmla="*/ 2932993 h 1365155"/>
              <a:gd name="connsiteX26" fmla="*/ 5490835 w 5186627"/>
              <a:gd name="connsiteY26" fmla="*/ 2671686 h 1365155"/>
              <a:gd name="connsiteX27" fmla="*/ 4963260 w 5186627"/>
              <a:gd name="connsiteY27" fmla="*/ 2392089 h 1365155"/>
              <a:gd name="connsiteX28" fmla="*/ 4504714 w 5186627"/>
              <a:gd name="connsiteY28" fmla="*/ 2149074 h 1365155"/>
              <a:gd name="connsiteX29" fmla="*/ 4080682 w 5186627"/>
              <a:gd name="connsiteY29" fmla="*/ 1924350 h 1365155"/>
              <a:gd name="connsiteX30" fmla="*/ 3553107 w 5186627"/>
              <a:gd name="connsiteY30" fmla="*/ 1644753 h 1365155"/>
              <a:gd name="connsiteX31" fmla="*/ 3025532 w 5186627"/>
              <a:gd name="connsiteY31" fmla="*/ 1365155 h 1365155"/>
              <a:gd name="connsiteX32" fmla="*/ 2549872 w 5186627"/>
              <a:gd name="connsiteY32" fmla="*/ 1365155 h 1365155"/>
              <a:gd name="connsiteX33" fmla="*/ 2046231 w 5186627"/>
              <a:gd name="connsiteY33" fmla="*/ 1365155 h 1365155"/>
              <a:gd name="connsiteX34" fmla="*/ 1430671 w 5186627"/>
              <a:gd name="connsiteY34" fmla="*/ 1365155 h 1365155"/>
              <a:gd name="connsiteX35" fmla="*/ 871070 w 5186627"/>
              <a:gd name="connsiteY35" fmla="*/ 1365155 h 1365155"/>
              <a:gd name="connsiteX36" fmla="*/ 227530 w 5186627"/>
              <a:gd name="connsiteY36" fmla="*/ 1365155 h 1365155"/>
              <a:gd name="connsiteX37" fmla="*/ 0 w 5186627"/>
              <a:gd name="connsiteY37" fmla="*/ 1137625 h 1365155"/>
              <a:gd name="connsiteX38" fmla="*/ 0 w 5186627"/>
              <a:gd name="connsiteY38" fmla="*/ 1137629 h 1365155"/>
              <a:gd name="connsiteX39" fmla="*/ 0 w 5186627"/>
              <a:gd name="connsiteY39" fmla="*/ 796340 h 1365155"/>
              <a:gd name="connsiteX40" fmla="*/ 0 w 5186627"/>
              <a:gd name="connsiteY40" fmla="*/ 796340 h 1365155"/>
              <a:gd name="connsiteX41" fmla="*/ 0 w 5186627"/>
              <a:gd name="connsiteY41" fmla="*/ 227530 h 136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186627" h="1365155" fill="none" extrusionOk="0">
                <a:moveTo>
                  <a:pt x="0" y="227530"/>
                </a:moveTo>
                <a:cubicBezTo>
                  <a:pt x="18192" y="93131"/>
                  <a:pt x="107783" y="14038"/>
                  <a:pt x="227530" y="0"/>
                </a:cubicBezTo>
                <a:cubicBezTo>
                  <a:pt x="372517" y="-10496"/>
                  <a:pt x="690113" y="61021"/>
                  <a:pt x="815110" y="0"/>
                </a:cubicBezTo>
                <a:cubicBezTo>
                  <a:pt x="940107" y="-61021"/>
                  <a:pt x="1241132" y="64988"/>
                  <a:pt x="1402691" y="0"/>
                </a:cubicBezTo>
                <a:cubicBezTo>
                  <a:pt x="1564250" y="-64988"/>
                  <a:pt x="1809394" y="39869"/>
                  <a:pt x="1990271" y="0"/>
                </a:cubicBezTo>
                <a:cubicBezTo>
                  <a:pt x="2171148" y="-39869"/>
                  <a:pt x="2666327" y="66023"/>
                  <a:pt x="3025532" y="0"/>
                </a:cubicBezTo>
                <a:lnTo>
                  <a:pt x="3025532" y="0"/>
                </a:lnTo>
                <a:cubicBezTo>
                  <a:pt x="3211864" y="-11650"/>
                  <a:pt x="3307646" y="21464"/>
                  <a:pt x="3483684" y="0"/>
                </a:cubicBezTo>
                <a:cubicBezTo>
                  <a:pt x="3659722" y="-21464"/>
                  <a:pt x="3821472" y="32770"/>
                  <a:pt x="3915903" y="0"/>
                </a:cubicBezTo>
                <a:cubicBezTo>
                  <a:pt x="4010334" y="-32770"/>
                  <a:pt x="4215455" y="39677"/>
                  <a:pt x="4322189" y="0"/>
                </a:cubicBezTo>
                <a:cubicBezTo>
                  <a:pt x="4390802" y="-17427"/>
                  <a:pt x="4538453" y="25085"/>
                  <a:pt x="4653381" y="0"/>
                </a:cubicBezTo>
                <a:cubicBezTo>
                  <a:pt x="4768309" y="-25085"/>
                  <a:pt x="4893814" y="5374"/>
                  <a:pt x="4959097" y="0"/>
                </a:cubicBezTo>
                <a:cubicBezTo>
                  <a:pt x="5052270" y="-16013"/>
                  <a:pt x="5149767" y="100361"/>
                  <a:pt x="5186627" y="227530"/>
                </a:cubicBezTo>
                <a:cubicBezTo>
                  <a:pt x="5235385" y="361289"/>
                  <a:pt x="5160747" y="644089"/>
                  <a:pt x="5186627" y="796340"/>
                </a:cubicBezTo>
                <a:lnTo>
                  <a:pt x="5186627" y="796340"/>
                </a:lnTo>
                <a:cubicBezTo>
                  <a:pt x="5202898" y="924876"/>
                  <a:pt x="5147402" y="1067927"/>
                  <a:pt x="5186627" y="1137629"/>
                </a:cubicBezTo>
                <a:lnTo>
                  <a:pt x="5186627" y="1137625"/>
                </a:lnTo>
                <a:cubicBezTo>
                  <a:pt x="5207956" y="1256023"/>
                  <a:pt x="5090617" y="1378788"/>
                  <a:pt x="4959097" y="1365155"/>
                </a:cubicBezTo>
                <a:cubicBezTo>
                  <a:pt x="4891202" y="1378062"/>
                  <a:pt x="4775983" y="1329947"/>
                  <a:pt x="4634274" y="1365155"/>
                </a:cubicBezTo>
                <a:cubicBezTo>
                  <a:pt x="4492565" y="1400363"/>
                  <a:pt x="4416562" y="1344523"/>
                  <a:pt x="4322189" y="1365155"/>
                </a:cubicBezTo>
                <a:cubicBezTo>
                  <a:pt x="4476144" y="1469472"/>
                  <a:pt x="4631830" y="1693230"/>
                  <a:pt x="4774690" y="1749275"/>
                </a:cubicBezTo>
                <a:cubicBezTo>
                  <a:pt x="4917550" y="1805321"/>
                  <a:pt x="5031261" y="1967611"/>
                  <a:pt x="5205643" y="2115104"/>
                </a:cubicBezTo>
                <a:cubicBezTo>
                  <a:pt x="5380025" y="2262597"/>
                  <a:pt x="5425687" y="2313081"/>
                  <a:pt x="5593502" y="2444350"/>
                </a:cubicBezTo>
                <a:cubicBezTo>
                  <a:pt x="5761316" y="2575619"/>
                  <a:pt x="5848962" y="2726654"/>
                  <a:pt x="5981360" y="2773596"/>
                </a:cubicBezTo>
                <a:cubicBezTo>
                  <a:pt x="6113758" y="2820538"/>
                  <a:pt x="6243742" y="3024244"/>
                  <a:pt x="6476956" y="3194299"/>
                </a:cubicBezTo>
                <a:cubicBezTo>
                  <a:pt x="6252331" y="3130161"/>
                  <a:pt x="6099342" y="2962155"/>
                  <a:pt x="5983895" y="2932993"/>
                </a:cubicBezTo>
                <a:cubicBezTo>
                  <a:pt x="5868449" y="2903831"/>
                  <a:pt x="5636525" y="2708272"/>
                  <a:pt x="5490835" y="2671686"/>
                </a:cubicBezTo>
                <a:cubicBezTo>
                  <a:pt x="5345145" y="2635100"/>
                  <a:pt x="5090435" y="2423897"/>
                  <a:pt x="4963260" y="2392089"/>
                </a:cubicBezTo>
                <a:cubicBezTo>
                  <a:pt x="4836085" y="2360280"/>
                  <a:pt x="4680120" y="2208065"/>
                  <a:pt x="4504714" y="2149074"/>
                </a:cubicBezTo>
                <a:cubicBezTo>
                  <a:pt x="4329308" y="2090082"/>
                  <a:pt x="4206740" y="1964598"/>
                  <a:pt x="4080682" y="1924350"/>
                </a:cubicBezTo>
                <a:cubicBezTo>
                  <a:pt x="3954624" y="1884102"/>
                  <a:pt x="3695415" y="1644054"/>
                  <a:pt x="3553107" y="1644753"/>
                </a:cubicBezTo>
                <a:cubicBezTo>
                  <a:pt x="3410799" y="1645451"/>
                  <a:pt x="3279098" y="1484884"/>
                  <a:pt x="3025532" y="1365155"/>
                </a:cubicBezTo>
                <a:cubicBezTo>
                  <a:pt x="2929160" y="1404768"/>
                  <a:pt x="2751271" y="1321556"/>
                  <a:pt x="2549872" y="1365155"/>
                </a:cubicBezTo>
                <a:cubicBezTo>
                  <a:pt x="2348473" y="1408754"/>
                  <a:pt x="2188452" y="1317387"/>
                  <a:pt x="2046231" y="1365155"/>
                </a:cubicBezTo>
                <a:cubicBezTo>
                  <a:pt x="1904010" y="1412923"/>
                  <a:pt x="1631220" y="1331723"/>
                  <a:pt x="1430671" y="1365155"/>
                </a:cubicBezTo>
                <a:cubicBezTo>
                  <a:pt x="1230122" y="1398587"/>
                  <a:pt x="1026396" y="1330979"/>
                  <a:pt x="871070" y="1365155"/>
                </a:cubicBezTo>
                <a:cubicBezTo>
                  <a:pt x="715744" y="1399331"/>
                  <a:pt x="514814" y="1320687"/>
                  <a:pt x="227530" y="1365155"/>
                </a:cubicBezTo>
                <a:cubicBezTo>
                  <a:pt x="107206" y="1392951"/>
                  <a:pt x="13168" y="1277880"/>
                  <a:pt x="0" y="1137625"/>
                </a:cubicBezTo>
                <a:lnTo>
                  <a:pt x="0" y="1137629"/>
                </a:lnTo>
                <a:cubicBezTo>
                  <a:pt x="-30462" y="1022001"/>
                  <a:pt x="1013" y="948563"/>
                  <a:pt x="0" y="796340"/>
                </a:cubicBezTo>
                <a:lnTo>
                  <a:pt x="0" y="796340"/>
                </a:lnTo>
                <a:cubicBezTo>
                  <a:pt x="-35037" y="526071"/>
                  <a:pt x="65635" y="385012"/>
                  <a:pt x="0" y="227530"/>
                </a:cubicBezTo>
                <a:close/>
              </a:path>
              <a:path w="5186627" h="1365155" stroke="0" extrusionOk="0">
                <a:moveTo>
                  <a:pt x="0" y="227530"/>
                </a:moveTo>
                <a:cubicBezTo>
                  <a:pt x="-25187" y="115377"/>
                  <a:pt x="97439" y="1589"/>
                  <a:pt x="227530" y="0"/>
                </a:cubicBezTo>
                <a:cubicBezTo>
                  <a:pt x="417301" y="-68831"/>
                  <a:pt x="700264" y="37380"/>
                  <a:pt x="843090" y="0"/>
                </a:cubicBezTo>
                <a:cubicBezTo>
                  <a:pt x="985916" y="-37380"/>
                  <a:pt x="1313012" y="46324"/>
                  <a:pt x="1430671" y="0"/>
                </a:cubicBezTo>
                <a:cubicBezTo>
                  <a:pt x="1548330" y="-46324"/>
                  <a:pt x="1897820" y="5044"/>
                  <a:pt x="2018251" y="0"/>
                </a:cubicBezTo>
                <a:cubicBezTo>
                  <a:pt x="2138682" y="-5044"/>
                  <a:pt x="2793839" y="78316"/>
                  <a:pt x="3025532" y="0"/>
                </a:cubicBezTo>
                <a:lnTo>
                  <a:pt x="3025532" y="0"/>
                </a:lnTo>
                <a:cubicBezTo>
                  <a:pt x="3109364" y="-9325"/>
                  <a:pt x="3326408" y="40907"/>
                  <a:pt x="3418851" y="0"/>
                </a:cubicBezTo>
                <a:cubicBezTo>
                  <a:pt x="3511294" y="-40907"/>
                  <a:pt x="3633087" y="46124"/>
                  <a:pt x="3812171" y="0"/>
                </a:cubicBezTo>
                <a:cubicBezTo>
                  <a:pt x="3991255" y="-46124"/>
                  <a:pt x="4132196" y="33019"/>
                  <a:pt x="4322189" y="0"/>
                </a:cubicBezTo>
                <a:cubicBezTo>
                  <a:pt x="4464592" y="-9782"/>
                  <a:pt x="4541649" y="14663"/>
                  <a:pt x="4627905" y="0"/>
                </a:cubicBezTo>
                <a:cubicBezTo>
                  <a:pt x="4714161" y="-14663"/>
                  <a:pt x="4867994" y="12250"/>
                  <a:pt x="4959097" y="0"/>
                </a:cubicBezTo>
                <a:cubicBezTo>
                  <a:pt x="5059697" y="19878"/>
                  <a:pt x="5172764" y="78600"/>
                  <a:pt x="5186627" y="227530"/>
                </a:cubicBezTo>
                <a:cubicBezTo>
                  <a:pt x="5187378" y="410877"/>
                  <a:pt x="5171688" y="671470"/>
                  <a:pt x="5186627" y="796340"/>
                </a:cubicBezTo>
                <a:lnTo>
                  <a:pt x="5186627" y="796340"/>
                </a:lnTo>
                <a:cubicBezTo>
                  <a:pt x="5208777" y="933711"/>
                  <a:pt x="5182713" y="1021685"/>
                  <a:pt x="5186627" y="1137629"/>
                </a:cubicBezTo>
                <a:lnTo>
                  <a:pt x="5186627" y="1137625"/>
                </a:lnTo>
                <a:cubicBezTo>
                  <a:pt x="5199241" y="1238128"/>
                  <a:pt x="5061348" y="1359367"/>
                  <a:pt x="4959097" y="1365155"/>
                </a:cubicBezTo>
                <a:cubicBezTo>
                  <a:pt x="4853039" y="1395237"/>
                  <a:pt x="4736118" y="1336008"/>
                  <a:pt x="4659750" y="1365155"/>
                </a:cubicBezTo>
                <a:cubicBezTo>
                  <a:pt x="4583382" y="1394302"/>
                  <a:pt x="4398984" y="1325997"/>
                  <a:pt x="4322189" y="1365155"/>
                </a:cubicBezTo>
                <a:cubicBezTo>
                  <a:pt x="4463379" y="1424797"/>
                  <a:pt x="4544944" y="1595463"/>
                  <a:pt x="4753142" y="1730984"/>
                </a:cubicBezTo>
                <a:cubicBezTo>
                  <a:pt x="4961340" y="1866505"/>
                  <a:pt x="5065391" y="2046402"/>
                  <a:pt x="5205643" y="2115104"/>
                </a:cubicBezTo>
                <a:cubicBezTo>
                  <a:pt x="5345895" y="2183806"/>
                  <a:pt x="5466984" y="2380893"/>
                  <a:pt x="5571954" y="2426059"/>
                </a:cubicBezTo>
                <a:cubicBezTo>
                  <a:pt x="5676924" y="2471225"/>
                  <a:pt x="5863118" y="2689701"/>
                  <a:pt x="6002907" y="2791887"/>
                </a:cubicBezTo>
                <a:cubicBezTo>
                  <a:pt x="6142696" y="2894073"/>
                  <a:pt x="6237886" y="3057222"/>
                  <a:pt x="6476956" y="3194299"/>
                </a:cubicBezTo>
                <a:cubicBezTo>
                  <a:pt x="6266444" y="3090244"/>
                  <a:pt x="6200618" y="2990574"/>
                  <a:pt x="5914867" y="2896410"/>
                </a:cubicBezTo>
                <a:cubicBezTo>
                  <a:pt x="5629116" y="2802245"/>
                  <a:pt x="5649209" y="2724410"/>
                  <a:pt x="5490835" y="2671686"/>
                </a:cubicBezTo>
                <a:cubicBezTo>
                  <a:pt x="5332461" y="2618962"/>
                  <a:pt x="5103847" y="2435991"/>
                  <a:pt x="4963260" y="2392089"/>
                </a:cubicBezTo>
                <a:cubicBezTo>
                  <a:pt x="4822673" y="2348187"/>
                  <a:pt x="4672545" y="2209102"/>
                  <a:pt x="4539228" y="2167365"/>
                </a:cubicBezTo>
                <a:cubicBezTo>
                  <a:pt x="4405911" y="2125628"/>
                  <a:pt x="4262869" y="1964626"/>
                  <a:pt x="4011653" y="1887768"/>
                </a:cubicBezTo>
                <a:cubicBezTo>
                  <a:pt x="3760437" y="1810909"/>
                  <a:pt x="3747116" y="1733174"/>
                  <a:pt x="3518593" y="1626461"/>
                </a:cubicBezTo>
                <a:cubicBezTo>
                  <a:pt x="3290070" y="1519748"/>
                  <a:pt x="3152126" y="1424767"/>
                  <a:pt x="3025532" y="1365155"/>
                </a:cubicBezTo>
                <a:cubicBezTo>
                  <a:pt x="2801344" y="1419037"/>
                  <a:pt x="2773059" y="1331144"/>
                  <a:pt x="2521892" y="1365155"/>
                </a:cubicBezTo>
                <a:cubicBezTo>
                  <a:pt x="2270725" y="1399166"/>
                  <a:pt x="2133823" y="1326302"/>
                  <a:pt x="2018251" y="1365155"/>
                </a:cubicBezTo>
                <a:cubicBezTo>
                  <a:pt x="1902679" y="1404008"/>
                  <a:pt x="1648087" y="1359944"/>
                  <a:pt x="1542591" y="1365155"/>
                </a:cubicBezTo>
                <a:cubicBezTo>
                  <a:pt x="1437095" y="1370366"/>
                  <a:pt x="1113391" y="1298990"/>
                  <a:pt x="927031" y="1365155"/>
                </a:cubicBezTo>
                <a:cubicBezTo>
                  <a:pt x="740671" y="1431320"/>
                  <a:pt x="474868" y="1337630"/>
                  <a:pt x="227530" y="1365155"/>
                </a:cubicBezTo>
                <a:cubicBezTo>
                  <a:pt x="114596" y="1374231"/>
                  <a:pt x="7968" y="1274859"/>
                  <a:pt x="0" y="1137625"/>
                </a:cubicBezTo>
                <a:lnTo>
                  <a:pt x="0" y="1137629"/>
                </a:lnTo>
                <a:cubicBezTo>
                  <a:pt x="-34162" y="1039453"/>
                  <a:pt x="34755" y="931202"/>
                  <a:pt x="0" y="796340"/>
                </a:cubicBezTo>
                <a:lnTo>
                  <a:pt x="0" y="796340"/>
                </a:lnTo>
                <a:cubicBezTo>
                  <a:pt x="-34004" y="605837"/>
                  <a:pt x="14362" y="435890"/>
                  <a:pt x="0" y="227530"/>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74878"/>
                      <a:gd name="adj2" fmla="val 183988"/>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oljeZBesedilom 5">
            <a:extLst>
              <a:ext uri="{FF2B5EF4-FFF2-40B4-BE49-F238E27FC236}">
                <a16:creationId xmlns:a16="http://schemas.microsoft.com/office/drawing/2014/main" id="{9AE4E085-2413-43FA-8366-9E57C0A4317E}"/>
              </a:ext>
            </a:extLst>
          </p:cNvPr>
          <p:cNvSpPr txBox="1"/>
          <p:nvPr/>
        </p:nvSpPr>
        <p:spPr>
          <a:xfrm>
            <a:off x="1929816" y="1846499"/>
            <a:ext cx="3960807" cy="584775"/>
          </a:xfrm>
          <a:prstGeom prst="rect">
            <a:avLst/>
          </a:prstGeom>
          <a:noFill/>
        </p:spPr>
        <p:txBody>
          <a:bodyPr wrap="square" rtlCol="0">
            <a:spAutoFit/>
          </a:bodyPr>
          <a:lstStyle/>
          <a:p>
            <a:r>
              <a:rPr lang="sl-SI" sz="3200" b="1" dirty="0" err="1">
                <a:latin typeface="Century Gothic" panose="020B0502020202020204" pitchFamily="34" charset="0"/>
              </a:rPr>
              <a:t>Food</a:t>
            </a:r>
            <a:r>
              <a:rPr lang="sl-SI" sz="3200" b="1" dirty="0">
                <a:latin typeface="Century Gothic" panose="020B0502020202020204" pitchFamily="34" charset="0"/>
              </a:rPr>
              <a:t> </a:t>
            </a:r>
            <a:r>
              <a:rPr lang="sl-SI" sz="3200" b="1" dirty="0" err="1">
                <a:latin typeface="Century Gothic" panose="020B0502020202020204" pitchFamily="34" charset="0"/>
              </a:rPr>
              <a:t>and</a:t>
            </a:r>
            <a:r>
              <a:rPr lang="sl-SI" sz="3200" b="1" dirty="0">
                <a:latin typeface="Century Gothic" panose="020B0502020202020204" pitchFamily="34" charset="0"/>
              </a:rPr>
              <a:t> </a:t>
            </a:r>
            <a:r>
              <a:rPr lang="sl-SI" sz="3200" b="1" dirty="0" err="1">
                <a:latin typeface="Century Gothic" panose="020B0502020202020204" pitchFamily="34" charset="0"/>
              </a:rPr>
              <a:t>eating</a:t>
            </a:r>
            <a:endParaRPr lang="sl-SI" sz="3200" b="1" dirty="0">
              <a:latin typeface="Century Gothic" panose="020B0502020202020204" pitchFamily="34" charset="0"/>
            </a:endParaRPr>
          </a:p>
        </p:txBody>
      </p:sp>
      <p:sp>
        <p:nvSpPr>
          <p:cNvPr id="7" name="PoljeZBesedilom 6">
            <a:extLst>
              <a:ext uri="{FF2B5EF4-FFF2-40B4-BE49-F238E27FC236}">
                <a16:creationId xmlns:a16="http://schemas.microsoft.com/office/drawing/2014/main" id="{6CD70114-DA6B-49A2-8893-BD8818E2592B}"/>
              </a:ext>
            </a:extLst>
          </p:cNvPr>
          <p:cNvSpPr txBox="1"/>
          <p:nvPr/>
        </p:nvSpPr>
        <p:spPr>
          <a:xfrm>
            <a:off x="1014417" y="1723389"/>
            <a:ext cx="622722" cy="830997"/>
          </a:xfrm>
          <a:prstGeom prst="rect">
            <a:avLst/>
          </a:prstGeom>
          <a:noFill/>
        </p:spPr>
        <p:txBody>
          <a:bodyPr wrap="square" rtlCol="0">
            <a:spAutoFit/>
          </a:bodyPr>
          <a:lstStyle/>
          <a:p>
            <a:r>
              <a:rPr lang="ja-JP" altLang="en-US" sz="4800" b="1" dirty="0">
                <a:latin typeface="Century Gothic" panose="020B0502020202020204" pitchFamily="34" charset="0"/>
              </a:rPr>
              <a:t>西</a:t>
            </a:r>
            <a:endParaRPr lang="sl-SI" sz="4800" dirty="0">
              <a:latin typeface="Century Gothic" panose="020B0502020202020204" pitchFamily="34" charset="0"/>
            </a:endParaRPr>
          </a:p>
        </p:txBody>
      </p:sp>
      <p:pic>
        <p:nvPicPr>
          <p:cNvPr id="8" name="Picture 26" descr="chinese person clipart - Clip Art Library">
            <a:extLst>
              <a:ext uri="{FF2B5EF4-FFF2-40B4-BE49-F238E27FC236}">
                <a16:creationId xmlns:a16="http://schemas.microsoft.com/office/drawing/2014/main" id="{1A01F14F-C26B-429D-8C3F-415068981472}"/>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563802" y="165681"/>
            <a:ext cx="1835943" cy="30214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a:extLst>
              <a:ext uri="{FF2B5EF4-FFF2-40B4-BE49-F238E27FC236}">
                <a16:creationId xmlns:a16="http://schemas.microsoft.com/office/drawing/2014/main" id="{2ABE8878-8306-4166-A4D5-4F836907CC2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3125" b="97375" l="1500" r="90000">
                        <a14:foregroundMark x1="55750" y1="9750" x2="55750" y2="9750"/>
                        <a14:foregroundMark x1="76500" y1="15875" x2="72625" y2="5500"/>
                        <a14:foregroundMark x1="71125" y1="4500" x2="72250" y2="3750"/>
                        <a14:foregroundMark x1="73875" y1="3125" x2="75125" y2="3125"/>
                        <a14:foregroundMark x1="76625" y1="4500" x2="77500" y2="4875"/>
                        <a14:foregroundMark x1="78125" y1="5875" x2="78125" y2="5875"/>
                        <a14:foregroundMark x1="78250" y1="4875" x2="78250" y2="4875"/>
                        <a14:foregroundMark x1="77625" y1="3375" x2="78500" y2="4000"/>
                        <a14:foregroundMark x1="78500" y1="6000" x2="78750" y2="6375"/>
                        <a14:foregroundMark x1="78375" y1="7750" x2="78375" y2="7750"/>
                        <a14:foregroundMark x1="69500" y1="7375" x2="69500" y2="7375"/>
                        <a14:foregroundMark x1="69500" y1="8375" x2="69500" y2="8375"/>
                        <a14:foregroundMark x1="51750" y1="11625" x2="51750" y2="11625"/>
                        <a14:foregroundMark x1="81625" y1="70000" x2="81625" y2="72375"/>
                        <a14:foregroundMark x1="82000" y1="84750" x2="82000" y2="86375"/>
                        <a14:foregroundMark x1="82500" y1="88750" x2="82500" y2="88750"/>
                        <a14:foregroundMark x1="81000" y1="90875" x2="77625" y2="90375"/>
                        <a14:foregroundMark x1="74625" y1="91375" x2="74125" y2="91375"/>
                        <a14:foregroundMark x1="73000" y1="90750" x2="72375" y2="90750"/>
                        <a14:foregroundMark x1="63625" y1="92375" x2="53000" y2="92625"/>
                        <a14:foregroundMark x1="47500" y1="97375" x2="30750" y2="95500"/>
                        <a14:foregroundMark x1="7834" y1="93526" x2="7125" y2="87500"/>
                        <a14:foregroundMark x1="1500" y1="89750" x2="2000" y2="91625"/>
                        <a14:foregroundMark x1="13030" y1="95717" x2="13375" y2="95750"/>
                        <a14:foregroundMark x1="13921" y1="96235" x2="14500" y2="96375"/>
                        <a14:foregroundMark x1="12845" y1="95974" x2="13419" y2="96113"/>
                        <a14:foregroundMark x1="9337" y1="95125" x2="10912" y2="95506"/>
                        <a14:foregroundMark x1="8829" y1="95002" x2="9337" y2="95125"/>
                        <a14:foregroundMark x1="2625" y1="93500" x2="5647" y2="94232"/>
                        <a14:foregroundMark x1="84625" y1="43000" x2="83500" y2="43500"/>
                        <a14:foregroundMark x1="83875" y1="43750" x2="83250" y2="44750"/>
                        <a14:backgroundMark x1="5000" y1="94875" x2="5000" y2="94875"/>
                        <a14:backgroundMark x1="6000" y1="94875" x2="6000" y2="94875"/>
                        <a14:backgroundMark x1="7000" y1="95125" x2="7000" y2="95125"/>
                        <a14:backgroundMark x1="5125" y1="95000" x2="6375" y2="95125"/>
                        <a14:backgroundMark x1="6500" y1="95250" x2="8250" y2="95750"/>
                        <a14:backgroundMark x1="10375" y1="96250" x2="12375" y2="96625"/>
                        <a14:backgroundMark x1="12750" y1="97000" x2="13250" y2="97125"/>
                        <a14:backgroundMark x1="8625" y1="95500" x2="8625" y2="95500"/>
                        <a14:backgroundMark x1="77250" y1="91750" x2="77250" y2="91750"/>
                        <a14:backgroundMark x1="77000" y1="91375" x2="77000" y2="91375"/>
                        <a14:backgroundMark x1="77125" y1="92000" x2="77125" y2="92000"/>
                        <a14:backgroundMark x1="77125" y1="92500" x2="77000" y2="91625"/>
                        <a14:backgroundMark x1="66750" y1="42500" x2="66250" y2="43625"/>
                        <a14:backgroundMark x1="67125" y1="41375" x2="67125" y2="41375"/>
                        <a14:backgroundMark x1="67750" y1="40375" x2="67750" y2="41250"/>
                        <a14:backgroundMark x1="67500" y1="40250" x2="67500" y2="40125"/>
                      </a14:backgroundRemoval>
                    </a14:imgEffect>
                  </a14:imgLayer>
                </a14:imgProps>
              </a:ext>
              <a:ext uri="{28A0092B-C50C-407E-A947-70E740481C1C}">
                <a14:useLocalDpi xmlns:a14="http://schemas.microsoft.com/office/drawing/2010/main" val="0"/>
              </a:ext>
            </a:extLst>
          </a:blip>
          <a:srcRect/>
          <a:stretch>
            <a:fillRect/>
          </a:stretch>
        </p:blipFill>
        <p:spPr bwMode="auto">
          <a:xfrm>
            <a:off x="13422647" y="165681"/>
            <a:ext cx="6696858" cy="6696858"/>
          </a:xfrm>
          <a:prstGeom prst="rect">
            <a:avLst/>
          </a:prstGeom>
          <a:noFill/>
          <a:extLst>
            <a:ext uri="{909E8E84-426E-40DD-AFC4-6F175D3DCCD1}">
              <a14:hiddenFill xmlns:a14="http://schemas.microsoft.com/office/drawing/2010/main">
                <a:solidFill>
                  <a:srgbClr val="FFFFFF"/>
                </a:solidFill>
              </a14:hiddenFill>
            </a:ext>
          </a:extLst>
        </p:spPr>
      </p:pic>
      <p:sp>
        <p:nvSpPr>
          <p:cNvPr id="14" name="PoljeZBesedilom 13">
            <a:extLst>
              <a:ext uri="{FF2B5EF4-FFF2-40B4-BE49-F238E27FC236}">
                <a16:creationId xmlns:a16="http://schemas.microsoft.com/office/drawing/2014/main" id="{F7FFCB27-B4C0-4D92-8C73-CCF17708B7B2}"/>
              </a:ext>
            </a:extLst>
          </p:cNvPr>
          <p:cNvSpPr txBox="1"/>
          <p:nvPr/>
        </p:nvSpPr>
        <p:spPr>
          <a:xfrm>
            <a:off x="884689" y="4784956"/>
            <a:ext cx="4300853" cy="954107"/>
          </a:xfrm>
          <a:prstGeom prst="rect">
            <a:avLst/>
          </a:prstGeom>
          <a:noFill/>
        </p:spPr>
        <p:txBody>
          <a:bodyPr wrap="square" rtlCol="0">
            <a:spAutoFit/>
          </a:bodyPr>
          <a:lstStyle/>
          <a:p>
            <a:pPr algn="ctr"/>
            <a:r>
              <a:rPr lang="en-US" sz="2000" i="1" dirty="0">
                <a:highlight>
                  <a:srgbClr val="87C6CB"/>
                </a:highlight>
                <a:latin typeface="Century Gothic" panose="020B0502020202020204" pitchFamily="34" charset="0"/>
              </a:rPr>
              <a:t>“Fashion is in Europe, living is in America, but eating is in China.”</a:t>
            </a:r>
            <a:br>
              <a:rPr lang="en-US" sz="1400" dirty="0">
                <a:highlight>
                  <a:srgbClr val="87C6CB"/>
                </a:highlight>
              </a:rPr>
            </a:br>
            <a:endParaRPr lang="sl-SI" sz="1600" b="1" dirty="0">
              <a:highlight>
                <a:srgbClr val="87C6CB"/>
              </a:highlight>
              <a:latin typeface="Century Gothic" panose="020B0502020202020204" pitchFamily="34" charset="0"/>
            </a:endParaRPr>
          </a:p>
        </p:txBody>
      </p:sp>
      <p:pic>
        <p:nvPicPr>
          <p:cNvPr id="11" name="Picture 4" descr="Chinese Master Chef: Leong King Hung - Exquisite Taste">
            <a:extLst>
              <a:ext uri="{FF2B5EF4-FFF2-40B4-BE49-F238E27FC236}">
                <a16:creationId xmlns:a16="http://schemas.microsoft.com/office/drawing/2014/main" id="{ACA0A786-4EB3-4177-8793-B150857E1DF2}"/>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4147" b="98618" l="10000" r="90000">
                        <a14:foregroundMark x1="37750" y1="31029" x2="41750" y2="7988"/>
                        <a14:foregroundMark x1="39500" y1="5991" x2="43500" y2="4301"/>
                        <a14:foregroundMark x1="40500" y1="64055" x2="31875" y2="98618"/>
                        <a14:foregroundMark x1="33250" y1="35637" x2="33250" y2="35637"/>
                        <a14:foregroundMark x1="49375" y1="36559" x2="49375" y2="36559"/>
                        <a14:backgroundMark x1="58000" y1="34562" x2="71125" y2="47312"/>
                        <a14:backgroundMark x1="71125" y1="47312" x2="71875" y2="48694"/>
                      </a14:backgroundRemoval>
                    </a14:imgEffect>
                  </a14:imgLayer>
                </a14:imgProps>
              </a:ext>
              <a:ext uri="{28A0092B-C50C-407E-A947-70E740481C1C}">
                <a14:useLocalDpi xmlns:a14="http://schemas.microsoft.com/office/drawing/2010/main" val="0"/>
              </a:ext>
            </a:extLst>
          </a:blip>
          <a:srcRect l="12535" r="32227"/>
          <a:stretch/>
        </p:blipFill>
        <p:spPr bwMode="auto">
          <a:xfrm>
            <a:off x="8292628" y="8008042"/>
            <a:ext cx="4602723" cy="678061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The History of Indo-Chinese Food - Kohinoor">
            <a:extLst>
              <a:ext uri="{FF2B5EF4-FFF2-40B4-BE49-F238E27FC236}">
                <a16:creationId xmlns:a16="http://schemas.microsoft.com/office/drawing/2014/main" id="{1FC2FDDE-D4AD-4A3E-AC40-058C228975D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24493" y="7994165"/>
            <a:ext cx="4204900" cy="3092996"/>
          </a:xfrm>
          <a:prstGeom prst="cloudCallout">
            <a:avLst>
              <a:gd name="adj1" fmla="val 55393"/>
              <a:gd name="adj2" fmla="val 63251"/>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13" name="PoljeZBesedilom 12">
            <a:extLst>
              <a:ext uri="{FF2B5EF4-FFF2-40B4-BE49-F238E27FC236}">
                <a16:creationId xmlns:a16="http://schemas.microsoft.com/office/drawing/2014/main" id="{89691F96-DBE6-4232-9098-BC0A6BB4A00D}"/>
              </a:ext>
            </a:extLst>
          </p:cNvPr>
          <p:cNvSpPr txBox="1"/>
          <p:nvPr/>
        </p:nvSpPr>
        <p:spPr>
          <a:xfrm>
            <a:off x="7348357" y="647770"/>
            <a:ext cx="4762072" cy="923330"/>
          </a:xfrm>
          <a:prstGeom prst="rect">
            <a:avLst/>
          </a:prstGeom>
          <a:noFill/>
        </p:spPr>
        <p:txBody>
          <a:bodyPr wrap="square" rtlCol="0">
            <a:spAutoFit/>
          </a:bodyPr>
          <a:lstStyle/>
          <a:p>
            <a:pPr algn="ctr"/>
            <a:r>
              <a:rPr lang="en-US" dirty="0">
                <a:highlight>
                  <a:srgbClr val="D6CA2A"/>
                </a:highlight>
                <a:latin typeface="Century Gothic" panose="020B0502020202020204" pitchFamily="34" charset="0"/>
              </a:rPr>
              <a:t> “The Chinese eat everything with four legs, except tables, and everything  that flies, except airplanes”</a:t>
            </a:r>
            <a:r>
              <a:rPr lang="sl-SI" dirty="0">
                <a:highlight>
                  <a:srgbClr val="D6CA2A"/>
                </a:highlight>
                <a:latin typeface="Century Gothic" panose="020B0502020202020204" pitchFamily="34" charset="0"/>
              </a:rPr>
              <a:t> </a:t>
            </a:r>
          </a:p>
        </p:txBody>
      </p:sp>
      <p:sp>
        <p:nvSpPr>
          <p:cNvPr id="15" name="PoljeZBesedilom 14">
            <a:extLst>
              <a:ext uri="{FF2B5EF4-FFF2-40B4-BE49-F238E27FC236}">
                <a16:creationId xmlns:a16="http://schemas.microsoft.com/office/drawing/2014/main" id="{641CC28D-3E42-4754-9272-EC588D7CBECA}"/>
              </a:ext>
            </a:extLst>
          </p:cNvPr>
          <p:cNvSpPr txBox="1"/>
          <p:nvPr/>
        </p:nvSpPr>
        <p:spPr>
          <a:xfrm>
            <a:off x="6271208" y="9492513"/>
            <a:ext cx="2711469" cy="1200329"/>
          </a:xfrm>
          <a:prstGeom prst="rect">
            <a:avLst/>
          </a:prstGeom>
          <a:noFill/>
        </p:spPr>
        <p:txBody>
          <a:bodyPr wrap="square" rtlCol="0">
            <a:spAutoFit/>
          </a:bodyPr>
          <a:lstStyle/>
          <a:p>
            <a:pPr algn="ctr"/>
            <a:r>
              <a:rPr lang="sl-SI" b="1" dirty="0" err="1">
                <a:latin typeface="Century Gothic" panose="020B0502020202020204" pitchFamily="34" charset="0"/>
              </a:rPr>
              <a:t>Hiii</a:t>
            </a:r>
            <a:r>
              <a:rPr lang="sl-SI" b="1" dirty="0">
                <a:latin typeface="Century Gothic" panose="020B0502020202020204" pitchFamily="34" charset="0"/>
              </a:rPr>
              <a:t>!! A </a:t>
            </a:r>
            <a:r>
              <a:rPr lang="sl-SI" b="1" dirty="0" err="1">
                <a:latin typeface="Century Gothic" panose="020B0502020202020204" pitchFamily="34" charset="0"/>
              </a:rPr>
              <a:t>typical</a:t>
            </a:r>
            <a:r>
              <a:rPr lang="sl-SI" b="1" dirty="0">
                <a:latin typeface="Century Gothic" panose="020B0502020202020204" pitchFamily="34" charset="0"/>
              </a:rPr>
              <a:t> </a:t>
            </a:r>
            <a:r>
              <a:rPr lang="sl-SI" b="1" dirty="0" err="1">
                <a:latin typeface="Century Gothic" panose="020B0502020202020204" pitchFamily="34" charset="0"/>
              </a:rPr>
              <a:t>Chinese's</a:t>
            </a:r>
            <a:r>
              <a:rPr lang="sl-SI" b="1" dirty="0">
                <a:latin typeface="Century Gothic" panose="020B0502020202020204" pitchFamily="34" charset="0"/>
              </a:rPr>
              <a:t> </a:t>
            </a:r>
            <a:r>
              <a:rPr lang="sl-SI" b="1" dirty="0" err="1">
                <a:latin typeface="Century Gothic" panose="020B0502020202020204" pitchFamily="34" charset="0"/>
              </a:rPr>
              <a:t>meal</a:t>
            </a:r>
            <a:r>
              <a:rPr lang="sl-SI" b="1" dirty="0">
                <a:latin typeface="Century Gothic" panose="020B0502020202020204" pitchFamily="34" charset="0"/>
              </a:rPr>
              <a:t> </a:t>
            </a:r>
            <a:r>
              <a:rPr lang="sl-SI" b="1" dirty="0" err="1">
                <a:latin typeface="Century Gothic" panose="020B0502020202020204" pitchFamily="34" charset="0"/>
              </a:rPr>
              <a:t>usually</a:t>
            </a:r>
            <a:r>
              <a:rPr lang="sl-SI" b="1" dirty="0">
                <a:latin typeface="Century Gothic" panose="020B0502020202020204" pitchFamily="34" charset="0"/>
              </a:rPr>
              <a:t> </a:t>
            </a:r>
            <a:r>
              <a:rPr lang="sl-SI" b="1" dirty="0" err="1">
                <a:latin typeface="Century Gothic" panose="020B0502020202020204" pitchFamily="34" charset="0"/>
              </a:rPr>
              <a:t>consists</a:t>
            </a:r>
            <a:r>
              <a:rPr lang="sl-SI" b="1" dirty="0">
                <a:latin typeface="Century Gothic" panose="020B0502020202020204" pitchFamily="34" charset="0"/>
              </a:rPr>
              <a:t> </a:t>
            </a:r>
            <a:r>
              <a:rPr lang="sl-SI" b="1" dirty="0" err="1">
                <a:latin typeface="Century Gothic" panose="020B0502020202020204" pitchFamily="34" charset="0"/>
              </a:rPr>
              <a:t>of</a:t>
            </a:r>
            <a:r>
              <a:rPr lang="sl-SI" b="1" dirty="0"/>
              <a:t>:</a:t>
            </a:r>
            <a:br>
              <a:rPr lang="en-US" sz="1400" dirty="0"/>
            </a:br>
            <a:endParaRPr lang="sl-SI" sz="1600" b="1" dirty="0">
              <a:latin typeface="Century Gothic" panose="020B0502020202020204" pitchFamily="34" charset="0"/>
            </a:endParaRPr>
          </a:p>
        </p:txBody>
      </p:sp>
    </p:spTree>
    <p:extLst>
      <p:ext uri="{BB962C8B-B14F-4D97-AF65-F5344CB8AC3E}">
        <p14:creationId xmlns:p14="http://schemas.microsoft.com/office/powerpoint/2010/main" val="1414118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14" grpId="0"/>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6E32702-CB1F-464F-A691-5CE2D9438BBD}"/>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6" name="PoljeZBesedilom 5">
            <a:extLst>
              <a:ext uri="{FF2B5EF4-FFF2-40B4-BE49-F238E27FC236}">
                <a16:creationId xmlns:a16="http://schemas.microsoft.com/office/drawing/2014/main" id="{300D3357-4E0E-4B83-81AE-5AAA814575A2}"/>
              </a:ext>
            </a:extLst>
          </p:cNvPr>
          <p:cNvSpPr txBox="1"/>
          <p:nvPr/>
        </p:nvSpPr>
        <p:spPr>
          <a:xfrm>
            <a:off x="308943" y="171128"/>
            <a:ext cx="622722" cy="830997"/>
          </a:xfrm>
          <a:prstGeom prst="rect">
            <a:avLst/>
          </a:prstGeom>
          <a:noFill/>
        </p:spPr>
        <p:txBody>
          <a:bodyPr wrap="square" rtlCol="0">
            <a:spAutoFit/>
          </a:bodyPr>
          <a:lstStyle/>
          <a:p>
            <a:r>
              <a:rPr lang="ja-JP" altLang="en-US" sz="4800" b="1" dirty="0">
                <a:latin typeface="Century Gothic" panose="020B0502020202020204" pitchFamily="34" charset="0"/>
              </a:rPr>
              <a:t>西</a:t>
            </a:r>
            <a:endParaRPr lang="sl-SI" sz="4800" dirty="0">
              <a:latin typeface="Century Gothic" panose="020B0502020202020204" pitchFamily="34" charset="0"/>
            </a:endParaRPr>
          </a:p>
        </p:txBody>
      </p:sp>
      <p:pic>
        <p:nvPicPr>
          <p:cNvPr id="7" name="Picture 4" descr="Tourist wrestles with panda in Chinese zoo – DW – 10/30/2016">
            <a:extLst>
              <a:ext uri="{FF2B5EF4-FFF2-40B4-BE49-F238E27FC236}">
                <a16:creationId xmlns:a16="http://schemas.microsoft.com/office/drawing/2014/main" id="{C1602B7F-70F2-444B-9EDA-2D9786CFCD94}"/>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a:off x="-889548" y="7386196"/>
            <a:ext cx="7006458" cy="56634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nese Master Chef: Leong King Hung - Exquisite Taste">
            <a:extLst>
              <a:ext uri="{FF2B5EF4-FFF2-40B4-BE49-F238E27FC236}">
                <a16:creationId xmlns:a16="http://schemas.microsoft.com/office/drawing/2014/main" id="{20EA04FD-D9A8-439E-A0F1-6E6AC2702500}"/>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4147" b="98618" l="10000" r="90000">
                        <a14:foregroundMark x1="37750" y1="31029" x2="41750" y2="7988"/>
                        <a14:foregroundMark x1="39500" y1="5991" x2="43500" y2="4301"/>
                        <a14:foregroundMark x1="40500" y1="64055" x2="31875" y2="98618"/>
                        <a14:foregroundMark x1="33250" y1="35637" x2="33250" y2="35637"/>
                        <a14:foregroundMark x1="49375" y1="36559" x2="49375" y2="36559"/>
                        <a14:backgroundMark x1="58000" y1="34562" x2="71125" y2="47312"/>
                        <a14:backgroundMark x1="71125" y1="47312" x2="71875" y2="48694"/>
                      </a14:backgroundRemoval>
                    </a14:imgEffect>
                  </a14:imgLayer>
                </a14:imgProps>
              </a:ext>
              <a:ext uri="{28A0092B-C50C-407E-A947-70E740481C1C}">
                <a14:useLocalDpi xmlns:a14="http://schemas.microsoft.com/office/drawing/2010/main" val="0"/>
              </a:ext>
            </a:extLst>
          </a:blip>
          <a:srcRect l="12535" r="32227"/>
          <a:stretch/>
        </p:blipFill>
        <p:spPr bwMode="auto">
          <a:xfrm>
            <a:off x="8609443" y="609869"/>
            <a:ext cx="4267784" cy="62871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History of Indo-Chinese Food - Kohinoor">
            <a:extLst>
              <a:ext uri="{FF2B5EF4-FFF2-40B4-BE49-F238E27FC236}">
                <a16:creationId xmlns:a16="http://schemas.microsoft.com/office/drawing/2014/main" id="{515F2939-B019-4E9E-9AC8-264042D13457}"/>
              </a:ext>
            </a:extLst>
          </p:cNvPr>
          <p:cNvPicPr>
            <a:picLocks noChangeAspect="1" noChangeArrowheads="1"/>
          </p:cNvPicPr>
          <p:nvPr/>
        </p:nvPicPr>
        <p:blipFill>
          <a:blip r:embed="rId6">
            <a:alphaModFix amt="35000"/>
            <a:grayscl/>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7370014" y="100582"/>
            <a:ext cx="2808120" cy="1660817"/>
          </a:xfrm>
          <a:custGeom>
            <a:avLst/>
            <a:gdLst>
              <a:gd name="connsiteX0" fmla="*/ 253510 w 2808120"/>
              <a:gd name="connsiteY0" fmla="*/ 552452 h 1660817"/>
              <a:gd name="connsiteX1" fmla="*/ 365510 w 2808120"/>
              <a:gd name="connsiteY1" fmla="*/ 265538 h 1660817"/>
              <a:gd name="connsiteX2" fmla="*/ 910363 w 2808120"/>
              <a:gd name="connsiteY2" fmla="*/ 199990 h 1660817"/>
              <a:gd name="connsiteX3" fmla="*/ 1459702 w 2808120"/>
              <a:gd name="connsiteY3" fmla="*/ 131942 h 1660817"/>
              <a:gd name="connsiteX4" fmla="*/ 1673756 w 2808120"/>
              <a:gd name="connsiteY4" fmla="*/ 7688 h 1660817"/>
              <a:gd name="connsiteX5" fmla="*/ 1939227 w 2808120"/>
              <a:gd name="connsiteY5" fmla="*/ 95381 h 1660817"/>
              <a:gd name="connsiteX6" fmla="*/ 2305193 w 2808120"/>
              <a:gd name="connsiteY6" fmla="*/ 26526 h 1660817"/>
              <a:gd name="connsiteX7" fmla="*/ 2490776 w 2808120"/>
              <a:gd name="connsiteY7" fmla="*/ 214368 h 1660817"/>
              <a:gd name="connsiteX8" fmla="*/ 2728946 w 2808120"/>
              <a:gd name="connsiteY8" fmla="*/ 396673 h 1660817"/>
              <a:gd name="connsiteX9" fmla="*/ 2718286 w 2808120"/>
              <a:gd name="connsiteY9" fmla="*/ 594357 h 1660817"/>
              <a:gd name="connsiteX10" fmla="*/ 2796159 w 2808120"/>
              <a:gd name="connsiteY10" fmla="*/ 896610 h 1660817"/>
              <a:gd name="connsiteX11" fmla="*/ 2431363 w 2808120"/>
              <a:gd name="connsiteY11" fmla="*/ 1161187 h 1660817"/>
              <a:gd name="connsiteX12" fmla="*/ 2300773 w 2808120"/>
              <a:gd name="connsiteY12" fmla="*/ 1387897 h 1660817"/>
              <a:gd name="connsiteX13" fmla="*/ 1856154 w 2808120"/>
              <a:gd name="connsiteY13" fmla="*/ 1415346 h 1660817"/>
              <a:gd name="connsiteX14" fmla="*/ 1538420 w 2808120"/>
              <a:gd name="connsiteY14" fmla="*/ 1657203 h 1660817"/>
              <a:gd name="connsiteX15" fmla="*/ 1071245 w 2808120"/>
              <a:gd name="connsiteY15" fmla="*/ 1509575 h 1660817"/>
              <a:gd name="connsiteX16" fmla="*/ 377276 w 2808120"/>
              <a:gd name="connsiteY16" fmla="*/ 1363715 h 1660817"/>
              <a:gd name="connsiteX17" fmla="*/ 72153 w 2808120"/>
              <a:gd name="connsiteY17" fmla="*/ 1201401 h 1660817"/>
              <a:gd name="connsiteX18" fmla="*/ 137350 w 2808120"/>
              <a:gd name="connsiteY18" fmla="*/ 982304 h 1660817"/>
              <a:gd name="connsiteX19" fmla="*/ -326 w 2808120"/>
              <a:gd name="connsiteY19" fmla="*/ 757517 h 1660817"/>
              <a:gd name="connsiteX20" fmla="*/ 251105 w 2808120"/>
              <a:gd name="connsiteY20" fmla="*/ 557719 h 1660817"/>
              <a:gd name="connsiteX21" fmla="*/ 253510 w 2808120"/>
              <a:gd name="connsiteY21" fmla="*/ 552452 h 1660817"/>
              <a:gd name="connsiteX0" fmla="*/ 2773633 w 2808120"/>
              <a:gd name="connsiteY0" fmla="*/ 2166785 h 1660817"/>
              <a:gd name="connsiteX1" fmla="*/ 2727499 w 2808120"/>
              <a:gd name="connsiteY1" fmla="*/ 2212919 h 1660817"/>
              <a:gd name="connsiteX2" fmla="*/ 2681365 w 2808120"/>
              <a:gd name="connsiteY2" fmla="*/ 2166785 h 1660817"/>
              <a:gd name="connsiteX3" fmla="*/ 2727499 w 2808120"/>
              <a:gd name="connsiteY3" fmla="*/ 2120651 h 1660817"/>
              <a:gd name="connsiteX4" fmla="*/ 2773633 w 2808120"/>
              <a:gd name="connsiteY4" fmla="*/ 2166785 h 1660817"/>
              <a:gd name="connsiteX0" fmla="*/ 2636799 w 2808120"/>
              <a:gd name="connsiteY0" fmla="*/ 1982029 h 1660817"/>
              <a:gd name="connsiteX1" fmla="*/ 2544531 w 2808120"/>
              <a:gd name="connsiteY1" fmla="*/ 2074297 h 1660817"/>
              <a:gd name="connsiteX2" fmla="*/ 2452263 w 2808120"/>
              <a:gd name="connsiteY2" fmla="*/ 1982029 h 1660817"/>
              <a:gd name="connsiteX3" fmla="*/ 2544531 w 2808120"/>
              <a:gd name="connsiteY3" fmla="*/ 1889761 h 1660817"/>
              <a:gd name="connsiteX4" fmla="*/ 2636799 w 2808120"/>
              <a:gd name="connsiteY4" fmla="*/ 1982029 h 1660817"/>
              <a:gd name="connsiteX0" fmla="*/ 2435040 w 2808120"/>
              <a:gd name="connsiteY0" fmla="*/ 1731713 h 1660817"/>
              <a:gd name="connsiteX1" fmla="*/ 2296639 w 2808120"/>
              <a:gd name="connsiteY1" fmla="*/ 1870114 h 1660817"/>
              <a:gd name="connsiteX2" fmla="*/ 2158238 w 2808120"/>
              <a:gd name="connsiteY2" fmla="*/ 1731713 h 1660817"/>
              <a:gd name="connsiteX3" fmla="*/ 2296639 w 2808120"/>
              <a:gd name="connsiteY3" fmla="*/ 1593312 h 1660817"/>
              <a:gd name="connsiteX4" fmla="*/ 2435040 w 2808120"/>
              <a:gd name="connsiteY4" fmla="*/ 1731713 h 1660817"/>
              <a:gd name="connsiteX0" fmla="*/ 305058 w 2808120"/>
              <a:gd name="connsiteY0" fmla="*/ 1006370 h 1660817"/>
              <a:gd name="connsiteX1" fmla="*/ 140406 w 2808120"/>
              <a:gd name="connsiteY1" fmla="*/ 975729 h 1660817"/>
              <a:gd name="connsiteX2" fmla="*/ 450339 w 2808120"/>
              <a:gd name="connsiteY2" fmla="*/ 1341686 h 1660817"/>
              <a:gd name="connsiteX3" fmla="*/ 378316 w 2808120"/>
              <a:gd name="connsiteY3" fmla="*/ 1356333 h 1660817"/>
              <a:gd name="connsiteX4" fmla="*/ 1071115 w 2808120"/>
              <a:gd name="connsiteY4" fmla="*/ 1502808 h 1660817"/>
              <a:gd name="connsiteX5" fmla="*/ 1027693 w 2808120"/>
              <a:gd name="connsiteY5" fmla="*/ 1435914 h 1660817"/>
              <a:gd name="connsiteX6" fmla="*/ 1873835 w 2808120"/>
              <a:gd name="connsiteY6" fmla="*/ 1335996 h 1660817"/>
              <a:gd name="connsiteX7" fmla="*/ 1856479 w 2808120"/>
              <a:gd name="connsiteY7" fmla="*/ 1409387 h 1660817"/>
              <a:gd name="connsiteX8" fmla="*/ 2218479 w 2808120"/>
              <a:gd name="connsiteY8" fmla="*/ 882462 h 1660817"/>
              <a:gd name="connsiteX9" fmla="*/ 2429803 w 2808120"/>
              <a:gd name="connsiteY9" fmla="*/ 1156805 h 1660817"/>
              <a:gd name="connsiteX10" fmla="*/ 2716986 w 2808120"/>
              <a:gd name="connsiteY10" fmla="*/ 590282 h 1660817"/>
              <a:gd name="connsiteX11" fmla="*/ 2622862 w 2808120"/>
              <a:gd name="connsiteY11" fmla="*/ 693160 h 1660817"/>
              <a:gd name="connsiteX12" fmla="*/ 2491166 w 2808120"/>
              <a:gd name="connsiteY12" fmla="*/ 208601 h 1660817"/>
              <a:gd name="connsiteX13" fmla="*/ 2496106 w 2808120"/>
              <a:gd name="connsiteY13" fmla="*/ 257195 h 1660817"/>
              <a:gd name="connsiteX14" fmla="*/ 1890150 w 2808120"/>
              <a:gd name="connsiteY14" fmla="*/ 151933 h 1660817"/>
              <a:gd name="connsiteX15" fmla="*/ 1938382 w 2808120"/>
              <a:gd name="connsiteY15" fmla="*/ 89960 h 1660817"/>
              <a:gd name="connsiteX16" fmla="*/ 1439226 w 2808120"/>
              <a:gd name="connsiteY16" fmla="*/ 181459 h 1660817"/>
              <a:gd name="connsiteX17" fmla="*/ 1462562 w 2808120"/>
              <a:gd name="connsiteY17" fmla="*/ 128021 h 1660817"/>
              <a:gd name="connsiteX18" fmla="*/ 910038 w 2808120"/>
              <a:gd name="connsiteY18" fmla="*/ 199605 h 1660817"/>
              <a:gd name="connsiteX19" fmla="*/ 994542 w 2808120"/>
              <a:gd name="connsiteY19" fmla="*/ 251429 h 1660817"/>
              <a:gd name="connsiteX20" fmla="*/ 268266 w 2808120"/>
              <a:gd name="connsiteY20" fmla="*/ 607005 h 1660817"/>
              <a:gd name="connsiteX21" fmla="*/ 253510 w 2808120"/>
              <a:gd name="connsiteY21" fmla="*/ 552452 h 1660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08120" h="1660817" extrusionOk="0">
                <a:moveTo>
                  <a:pt x="253510" y="552452"/>
                </a:moveTo>
                <a:cubicBezTo>
                  <a:pt x="211767" y="440791"/>
                  <a:pt x="288950" y="348221"/>
                  <a:pt x="365510" y="265538"/>
                </a:cubicBezTo>
                <a:cubicBezTo>
                  <a:pt x="492835" y="163821"/>
                  <a:pt x="725784" y="88103"/>
                  <a:pt x="910363" y="199990"/>
                </a:cubicBezTo>
                <a:cubicBezTo>
                  <a:pt x="1005211" y="46509"/>
                  <a:pt x="1307089" y="38812"/>
                  <a:pt x="1459702" y="131942"/>
                </a:cubicBezTo>
                <a:cubicBezTo>
                  <a:pt x="1507281" y="79853"/>
                  <a:pt x="1585101" y="26768"/>
                  <a:pt x="1673756" y="7688"/>
                </a:cubicBezTo>
                <a:cubicBezTo>
                  <a:pt x="1768858" y="-23780"/>
                  <a:pt x="1899398" y="39196"/>
                  <a:pt x="1939227" y="95381"/>
                </a:cubicBezTo>
                <a:cubicBezTo>
                  <a:pt x="2013675" y="29389"/>
                  <a:pt x="2173735" y="-35276"/>
                  <a:pt x="2305193" y="26526"/>
                </a:cubicBezTo>
                <a:cubicBezTo>
                  <a:pt x="2391737" y="74066"/>
                  <a:pt x="2471119" y="155914"/>
                  <a:pt x="2490776" y="214368"/>
                </a:cubicBezTo>
                <a:cubicBezTo>
                  <a:pt x="2603289" y="247218"/>
                  <a:pt x="2698647" y="301170"/>
                  <a:pt x="2728946" y="396673"/>
                </a:cubicBezTo>
                <a:cubicBezTo>
                  <a:pt x="2763838" y="476769"/>
                  <a:pt x="2748290" y="541430"/>
                  <a:pt x="2718286" y="594357"/>
                </a:cubicBezTo>
                <a:cubicBezTo>
                  <a:pt x="2781874" y="688338"/>
                  <a:pt x="2837171" y="781859"/>
                  <a:pt x="2796159" y="896610"/>
                </a:cubicBezTo>
                <a:cubicBezTo>
                  <a:pt x="2751076" y="1023646"/>
                  <a:pt x="2586837" y="1179136"/>
                  <a:pt x="2431363" y="1161187"/>
                </a:cubicBezTo>
                <a:cubicBezTo>
                  <a:pt x="2420959" y="1256196"/>
                  <a:pt x="2379023" y="1338959"/>
                  <a:pt x="2300773" y="1387897"/>
                </a:cubicBezTo>
                <a:cubicBezTo>
                  <a:pt x="2191478" y="1469053"/>
                  <a:pt x="1977112" y="1480302"/>
                  <a:pt x="1856154" y="1415346"/>
                </a:cubicBezTo>
                <a:cubicBezTo>
                  <a:pt x="1820818" y="1547542"/>
                  <a:pt x="1675777" y="1632175"/>
                  <a:pt x="1538420" y="1657203"/>
                </a:cubicBezTo>
                <a:cubicBezTo>
                  <a:pt x="1340849" y="1682594"/>
                  <a:pt x="1176217" y="1648864"/>
                  <a:pt x="1071245" y="1509575"/>
                </a:cubicBezTo>
                <a:cubicBezTo>
                  <a:pt x="820003" y="1586055"/>
                  <a:pt x="479249" y="1590343"/>
                  <a:pt x="377276" y="1363715"/>
                </a:cubicBezTo>
                <a:cubicBezTo>
                  <a:pt x="237504" y="1372378"/>
                  <a:pt x="133130" y="1305726"/>
                  <a:pt x="72153" y="1201401"/>
                </a:cubicBezTo>
                <a:cubicBezTo>
                  <a:pt x="42319" y="1129133"/>
                  <a:pt x="63982" y="1030913"/>
                  <a:pt x="137350" y="982304"/>
                </a:cubicBezTo>
                <a:cubicBezTo>
                  <a:pt x="40551" y="946946"/>
                  <a:pt x="-21248" y="863543"/>
                  <a:pt x="-326" y="757517"/>
                </a:cubicBezTo>
                <a:cubicBezTo>
                  <a:pt x="45282" y="652056"/>
                  <a:pt x="127592" y="533350"/>
                  <a:pt x="251105" y="557719"/>
                </a:cubicBezTo>
                <a:cubicBezTo>
                  <a:pt x="252000" y="556366"/>
                  <a:pt x="252355" y="554624"/>
                  <a:pt x="253510" y="552452"/>
                </a:cubicBezTo>
                <a:close/>
              </a:path>
              <a:path w="2808120" h="1660817" extrusionOk="0">
                <a:moveTo>
                  <a:pt x="2773633" y="2166785"/>
                </a:moveTo>
                <a:cubicBezTo>
                  <a:pt x="2768479" y="2189570"/>
                  <a:pt x="2755724" y="2213035"/>
                  <a:pt x="2727499" y="2212919"/>
                </a:cubicBezTo>
                <a:cubicBezTo>
                  <a:pt x="2701518" y="2213891"/>
                  <a:pt x="2682098" y="2193115"/>
                  <a:pt x="2681365" y="2166785"/>
                </a:cubicBezTo>
                <a:cubicBezTo>
                  <a:pt x="2681886" y="2142257"/>
                  <a:pt x="2701162" y="2121354"/>
                  <a:pt x="2727499" y="2120651"/>
                </a:cubicBezTo>
                <a:cubicBezTo>
                  <a:pt x="2756514" y="2124492"/>
                  <a:pt x="2777784" y="2143110"/>
                  <a:pt x="2773633" y="2166785"/>
                </a:cubicBezTo>
                <a:close/>
              </a:path>
              <a:path w="2808120" h="1660817" extrusionOk="0">
                <a:moveTo>
                  <a:pt x="2636799" y="1982029"/>
                </a:moveTo>
                <a:cubicBezTo>
                  <a:pt x="2629887" y="2036928"/>
                  <a:pt x="2587355" y="2074041"/>
                  <a:pt x="2544531" y="2074297"/>
                </a:cubicBezTo>
                <a:cubicBezTo>
                  <a:pt x="2500044" y="2062022"/>
                  <a:pt x="2453281" y="2032359"/>
                  <a:pt x="2452263" y="1982029"/>
                </a:cubicBezTo>
                <a:cubicBezTo>
                  <a:pt x="2456414" y="1931303"/>
                  <a:pt x="2495695" y="1890669"/>
                  <a:pt x="2544531" y="1889761"/>
                </a:cubicBezTo>
                <a:cubicBezTo>
                  <a:pt x="2594822" y="1890990"/>
                  <a:pt x="2649038" y="1930007"/>
                  <a:pt x="2636799" y="1982029"/>
                </a:cubicBezTo>
                <a:close/>
              </a:path>
              <a:path w="2808120" h="1660817" extrusionOk="0">
                <a:moveTo>
                  <a:pt x="2435040" y="1731713"/>
                </a:moveTo>
                <a:cubicBezTo>
                  <a:pt x="2428663" y="1800981"/>
                  <a:pt x="2388843" y="1854695"/>
                  <a:pt x="2296639" y="1870114"/>
                </a:cubicBezTo>
                <a:cubicBezTo>
                  <a:pt x="2218537" y="1887383"/>
                  <a:pt x="2167782" y="1821141"/>
                  <a:pt x="2158238" y="1731713"/>
                </a:cubicBezTo>
                <a:cubicBezTo>
                  <a:pt x="2172268" y="1642101"/>
                  <a:pt x="2220040" y="1584108"/>
                  <a:pt x="2296639" y="1593312"/>
                </a:cubicBezTo>
                <a:cubicBezTo>
                  <a:pt x="2394264" y="1596215"/>
                  <a:pt x="2443384" y="1634103"/>
                  <a:pt x="2435040" y="1731713"/>
                </a:cubicBezTo>
                <a:close/>
              </a:path>
              <a:path w="2808120" h="1660817" fill="none" extrusionOk="0">
                <a:moveTo>
                  <a:pt x="305058" y="1006370"/>
                </a:moveTo>
                <a:cubicBezTo>
                  <a:pt x="252845" y="1013446"/>
                  <a:pt x="188360" y="1002043"/>
                  <a:pt x="140406" y="975729"/>
                </a:cubicBezTo>
                <a:moveTo>
                  <a:pt x="450339" y="1341686"/>
                </a:moveTo>
                <a:cubicBezTo>
                  <a:pt x="421293" y="1351958"/>
                  <a:pt x="401495" y="1354845"/>
                  <a:pt x="378316" y="1356333"/>
                </a:cubicBezTo>
                <a:moveTo>
                  <a:pt x="1071115" y="1502808"/>
                </a:moveTo>
                <a:cubicBezTo>
                  <a:pt x="1058263" y="1485956"/>
                  <a:pt x="1043519" y="1458592"/>
                  <a:pt x="1027693" y="1435914"/>
                </a:cubicBezTo>
                <a:moveTo>
                  <a:pt x="1873835" y="1335996"/>
                </a:moveTo>
                <a:cubicBezTo>
                  <a:pt x="1874788" y="1362329"/>
                  <a:pt x="1870503" y="1385987"/>
                  <a:pt x="1856479" y="1409387"/>
                </a:cubicBezTo>
                <a:moveTo>
                  <a:pt x="2218479" y="882462"/>
                </a:moveTo>
                <a:cubicBezTo>
                  <a:pt x="2357817" y="918353"/>
                  <a:pt x="2436490" y="1047707"/>
                  <a:pt x="2429803" y="1156805"/>
                </a:cubicBezTo>
                <a:moveTo>
                  <a:pt x="2716986" y="590282"/>
                </a:moveTo>
                <a:cubicBezTo>
                  <a:pt x="2701948" y="636091"/>
                  <a:pt x="2658406" y="668841"/>
                  <a:pt x="2622862" y="693160"/>
                </a:cubicBezTo>
                <a:moveTo>
                  <a:pt x="2491166" y="208601"/>
                </a:moveTo>
                <a:cubicBezTo>
                  <a:pt x="2495451" y="225117"/>
                  <a:pt x="2499875" y="240096"/>
                  <a:pt x="2496106" y="257195"/>
                </a:cubicBezTo>
                <a:moveTo>
                  <a:pt x="1890150" y="151933"/>
                </a:moveTo>
                <a:cubicBezTo>
                  <a:pt x="1896155" y="133759"/>
                  <a:pt x="1913541" y="109943"/>
                  <a:pt x="1938382" y="89960"/>
                </a:cubicBezTo>
                <a:moveTo>
                  <a:pt x="1439226" y="181459"/>
                </a:moveTo>
                <a:cubicBezTo>
                  <a:pt x="1441356" y="162580"/>
                  <a:pt x="1447558" y="144312"/>
                  <a:pt x="1462562" y="128021"/>
                </a:cubicBezTo>
                <a:moveTo>
                  <a:pt x="910038" y="199605"/>
                </a:moveTo>
                <a:cubicBezTo>
                  <a:pt x="941401" y="213285"/>
                  <a:pt x="963751" y="235773"/>
                  <a:pt x="994542" y="251429"/>
                </a:cubicBezTo>
                <a:moveTo>
                  <a:pt x="268266" y="607005"/>
                </a:moveTo>
                <a:cubicBezTo>
                  <a:pt x="262121" y="589153"/>
                  <a:pt x="256433" y="571753"/>
                  <a:pt x="253510" y="552452"/>
                </a:cubicBezTo>
              </a:path>
            </a:pathLst>
          </a:custGeom>
          <a:noFill/>
          <a:ln w="12700">
            <a:solidFill>
              <a:schemeClr val="bg1"/>
            </a:solidFill>
            <a:extLst>
              <a:ext uri="{C807C97D-BFC1-408E-A445-0C87EB9F89A2}">
                <ask:lineSketchStyleProps xmlns:ask="http://schemas.microsoft.com/office/drawing/2018/sketchyshapes" sd="1366509542">
                  <a:prstGeom prst="cloudCallout">
                    <a:avLst>
                      <a:gd name="adj1" fmla="val 47129"/>
                      <a:gd name="adj2" fmla="val 80465"/>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5" name="Naslov 1">
            <a:extLst>
              <a:ext uri="{FF2B5EF4-FFF2-40B4-BE49-F238E27FC236}">
                <a16:creationId xmlns:a16="http://schemas.microsoft.com/office/drawing/2014/main" id="{3BF74CC8-8093-408B-9842-17A873343871}"/>
              </a:ext>
            </a:extLst>
          </p:cNvPr>
          <p:cNvSpPr>
            <a:spLocks noGrp="1"/>
          </p:cNvSpPr>
          <p:nvPr>
            <p:ph type="title"/>
          </p:nvPr>
        </p:nvSpPr>
        <p:spPr>
          <a:xfrm>
            <a:off x="1093581" y="349881"/>
            <a:ext cx="10515600" cy="473493"/>
          </a:xfrm>
        </p:spPr>
        <p:txBody>
          <a:bodyPr>
            <a:noAutofit/>
          </a:bodyPr>
          <a:lstStyle/>
          <a:p>
            <a:r>
              <a:rPr lang="sl-SI" altLang="ja-JP" sz="5400" b="1" dirty="0">
                <a:latin typeface="Century Gothic" panose="020B0502020202020204" pitchFamily="34" charset="0"/>
              </a:rPr>
              <a:t> </a:t>
            </a:r>
            <a:r>
              <a:rPr lang="sl-SI" altLang="ja-JP" sz="5400" b="1" dirty="0" err="1">
                <a:latin typeface="Ink Free" panose="03080402000500000000" pitchFamily="66" charset="0"/>
              </a:rPr>
              <a:t>Food</a:t>
            </a:r>
            <a:r>
              <a:rPr lang="sl-SI" altLang="ja-JP" sz="5400" b="1" dirty="0">
                <a:latin typeface="Ink Free" panose="03080402000500000000" pitchFamily="66" charset="0"/>
              </a:rPr>
              <a:t> </a:t>
            </a:r>
            <a:r>
              <a:rPr lang="sl-SI" altLang="ja-JP" sz="5400" b="1" dirty="0" err="1">
                <a:latin typeface="Ink Free" panose="03080402000500000000" pitchFamily="66" charset="0"/>
              </a:rPr>
              <a:t>and</a:t>
            </a:r>
            <a:r>
              <a:rPr lang="sl-SI" altLang="ja-JP" sz="5400" b="1" dirty="0">
                <a:latin typeface="Ink Free" panose="03080402000500000000" pitchFamily="66" charset="0"/>
              </a:rPr>
              <a:t> </a:t>
            </a:r>
            <a:r>
              <a:rPr lang="sl-SI" altLang="ja-JP" sz="5400" b="1" dirty="0" err="1">
                <a:latin typeface="Ink Free" panose="03080402000500000000" pitchFamily="66" charset="0"/>
              </a:rPr>
              <a:t>eating</a:t>
            </a:r>
            <a:endParaRPr lang="sl-SI" sz="5400" dirty="0">
              <a:latin typeface="Century Gothic" panose="020B0502020202020204" pitchFamily="34" charset="0"/>
            </a:endParaRPr>
          </a:p>
        </p:txBody>
      </p:sp>
      <p:sp>
        <p:nvSpPr>
          <p:cNvPr id="8" name="Pravokotnik: zaokroženi diagonalni vogali 7">
            <a:extLst>
              <a:ext uri="{FF2B5EF4-FFF2-40B4-BE49-F238E27FC236}">
                <a16:creationId xmlns:a16="http://schemas.microsoft.com/office/drawing/2014/main" id="{A079F578-7555-46C1-A0EB-5A6062214CE7}"/>
              </a:ext>
            </a:extLst>
          </p:cNvPr>
          <p:cNvSpPr/>
          <p:nvPr/>
        </p:nvSpPr>
        <p:spPr>
          <a:xfrm>
            <a:off x="308943" y="1238090"/>
            <a:ext cx="3945005" cy="1580012"/>
          </a:xfrm>
          <a:custGeom>
            <a:avLst/>
            <a:gdLst>
              <a:gd name="connsiteX0" fmla="*/ 263341 w 3945005"/>
              <a:gd name="connsiteY0" fmla="*/ 0 h 1580012"/>
              <a:gd name="connsiteX1" fmla="*/ 777761 w 3945005"/>
              <a:gd name="connsiteY1" fmla="*/ 0 h 1580012"/>
              <a:gd name="connsiteX2" fmla="*/ 1226511 w 3945005"/>
              <a:gd name="connsiteY2" fmla="*/ 0 h 1580012"/>
              <a:gd name="connsiteX3" fmla="*/ 1675260 w 3945005"/>
              <a:gd name="connsiteY3" fmla="*/ 0 h 1580012"/>
              <a:gd name="connsiteX4" fmla="*/ 2124010 w 3945005"/>
              <a:gd name="connsiteY4" fmla="*/ 0 h 1580012"/>
              <a:gd name="connsiteX5" fmla="*/ 2736936 w 3945005"/>
              <a:gd name="connsiteY5" fmla="*/ 0 h 1580012"/>
              <a:gd name="connsiteX6" fmla="*/ 3546874 w 3945005"/>
              <a:gd name="connsiteY6" fmla="*/ 0 h 1580012"/>
              <a:gd name="connsiteX7" fmla="*/ 3945005 w 3945005"/>
              <a:gd name="connsiteY7" fmla="*/ 398131 h 1580012"/>
              <a:gd name="connsiteX8" fmla="*/ 3945005 w 3945005"/>
              <a:gd name="connsiteY8" fmla="*/ 829845 h 1580012"/>
              <a:gd name="connsiteX9" fmla="*/ 3945005 w 3945005"/>
              <a:gd name="connsiteY9" fmla="*/ 1316671 h 1580012"/>
              <a:gd name="connsiteX10" fmla="*/ 3681664 w 3945005"/>
              <a:gd name="connsiteY10" fmla="*/ 1580012 h 1580012"/>
              <a:gd name="connsiteX11" fmla="*/ 3101573 w 3945005"/>
              <a:gd name="connsiteY11" fmla="*/ 1580012 h 1580012"/>
              <a:gd name="connsiteX12" fmla="*/ 2554318 w 3945005"/>
              <a:gd name="connsiteY12" fmla="*/ 1580012 h 1580012"/>
              <a:gd name="connsiteX13" fmla="*/ 2039898 w 3945005"/>
              <a:gd name="connsiteY13" fmla="*/ 1580012 h 1580012"/>
              <a:gd name="connsiteX14" fmla="*/ 1459807 w 3945005"/>
              <a:gd name="connsiteY14" fmla="*/ 1580012 h 1580012"/>
              <a:gd name="connsiteX15" fmla="*/ 398131 w 3945005"/>
              <a:gd name="connsiteY15" fmla="*/ 1580012 h 1580012"/>
              <a:gd name="connsiteX16" fmla="*/ 0 w 3945005"/>
              <a:gd name="connsiteY16" fmla="*/ 1181881 h 1580012"/>
              <a:gd name="connsiteX17" fmla="*/ 0 w 3945005"/>
              <a:gd name="connsiteY17" fmla="*/ 750167 h 1580012"/>
              <a:gd name="connsiteX18" fmla="*/ 0 w 3945005"/>
              <a:gd name="connsiteY18" fmla="*/ 263341 h 1580012"/>
              <a:gd name="connsiteX19" fmla="*/ 263341 w 3945005"/>
              <a:gd name="connsiteY19" fmla="*/ 0 h 158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45005" h="1580012" fill="none" extrusionOk="0">
                <a:moveTo>
                  <a:pt x="263341" y="0"/>
                </a:moveTo>
                <a:cubicBezTo>
                  <a:pt x="404288" y="-51292"/>
                  <a:pt x="547033" y="28876"/>
                  <a:pt x="777761" y="0"/>
                </a:cubicBezTo>
                <a:cubicBezTo>
                  <a:pt x="1008489" y="-28876"/>
                  <a:pt x="1117781" y="35746"/>
                  <a:pt x="1226511" y="0"/>
                </a:cubicBezTo>
                <a:cubicBezTo>
                  <a:pt x="1335241" y="-35746"/>
                  <a:pt x="1538097" y="14029"/>
                  <a:pt x="1675260" y="0"/>
                </a:cubicBezTo>
                <a:cubicBezTo>
                  <a:pt x="1812423" y="-14029"/>
                  <a:pt x="2005631" y="19902"/>
                  <a:pt x="2124010" y="0"/>
                </a:cubicBezTo>
                <a:cubicBezTo>
                  <a:pt x="2242389" y="-19902"/>
                  <a:pt x="2570817" y="46313"/>
                  <a:pt x="2736936" y="0"/>
                </a:cubicBezTo>
                <a:cubicBezTo>
                  <a:pt x="2903055" y="-46313"/>
                  <a:pt x="3152665" y="3330"/>
                  <a:pt x="3546874" y="0"/>
                </a:cubicBezTo>
                <a:cubicBezTo>
                  <a:pt x="3776733" y="13403"/>
                  <a:pt x="3951595" y="196346"/>
                  <a:pt x="3945005" y="398131"/>
                </a:cubicBezTo>
                <a:cubicBezTo>
                  <a:pt x="3945307" y="602867"/>
                  <a:pt x="3914897" y="619098"/>
                  <a:pt x="3945005" y="829845"/>
                </a:cubicBezTo>
                <a:cubicBezTo>
                  <a:pt x="3975113" y="1040592"/>
                  <a:pt x="3920273" y="1215293"/>
                  <a:pt x="3945005" y="1316671"/>
                </a:cubicBezTo>
                <a:cubicBezTo>
                  <a:pt x="3953749" y="1460881"/>
                  <a:pt x="3826827" y="1588197"/>
                  <a:pt x="3681664" y="1580012"/>
                </a:cubicBezTo>
                <a:cubicBezTo>
                  <a:pt x="3493549" y="1645115"/>
                  <a:pt x="3351802" y="1529861"/>
                  <a:pt x="3101573" y="1580012"/>
                </a:cubicBezTo>
                <a:cubicBezTo>
                  <a:pt x="2851344" y="1630163"/>
                  <a:pt x="2782023" y="1526448"/>
                  <a:pt x="2554318" y="1580012"/>
                </a:cubicBezTo>
                <a:cubicBezTo>
                  <a:pt x="2326613" y="1633576"/>
                  <a:pt x="2216405" y="1519258"/>
                  <a:pt x="2039898" y="1580012"/>
                </a:cubicBezTo>
                <a:cubicBezTo>
                  <a:pt x="1863391" y="1640766"/>
                  <a:pt x="1732433" y="1532263"/>
                  <a:pt x="1459807" y="1580012"/>
                </a:cubicBezTo>
                <a:cubicBezTo>
                  <a:pt x="1187181" y="1627761"/>
                  <a:pt x="885929" y="1499987"/>
                  <a:pt x="398131" y="1580012"/>
                </a:cubicBezTo>
                <a:cubicBezTo>
                  <a:pt x="185549" y="1583023"/>
                  <a:pt x="6669" y="1392730"/>
                  <a:pt x="0" y="1181881"/>
                </a:cubicBezTo>
                <a:cubicBezTo>
                  <a:pt x="-45875" y="969856"/>
                  <a:pt x="26294" y="844567"/>
                  <a:pt x="0" y="750167"/>
                </a:cubicBezTo>
                <a:cubicBezTo>
                  <a:pt x="-26294" y="655767"/>
                  <a:pt x="7709" y="456142"/>
                  <a:pt x="0" y="263341"/>
                </a:cubicBezTo>
                <a:cubicBezTo>
                  <a:pt x="28791" y="147170"/>
                  <a:pt x="126386" y="-8543"/>
                  <a:pt x="263341" y="0"/>
                </a:cubicBezTo>
                <a:close/>
              </a:path>
              <a:path w="3945005" h="1580012" stroke="0" extrusionOk="0">
                <a:moveTo>
                  <a:pt x="263341" y="0"/>
                </a:moveTo>
                <a:cubicBezTo>
                  <a:pt x="474912" y="-21518"/>
                  <a:pt x="609145" y="54491"/>
                  <a:pt x="810597" y="0"/>
                </a:cubicBezTo>
                <a:cubicBezTo>
                  <a:pt x="1012049" y="-54491"/>
                  <a:pt x="1178822" y="44648"/>
                  <a:pt x="1423523" y="0"/>
                </a:cubicBezTo>
                <a:cubicBezTo>
                  <a:pt x="1668224" y="-44648"/>
                  <a:pt x="1657483" y="3757"/>
                  <a:pt x="1872272" y="0"/>
                </a:cubicBezTo>
                <a:cubicBezTo>
                  <a:pt x="2087061" y="-3757"/>
                  <a:pt x="2271008" y="43130"/>
                  <a:pt x="2485198" y="0"/>
                </a:cubicBezTo>
                <a:cubicBezTo>
                  <a:pt x="2699388" y="-43130"/>
                  <a:pt x="3311533" y="69601"/>
                  <a:pt x="3546874" y="0"/>
                </a:cubicBezTo>
                <a:cubicBezTo>
                  <a:pt x="3817161" y="-15450"/>
                  <a:pt x="4004436" y="158134"/>
                  <a:pt x="3945005" y="398131"/>
                </a:cubicBezTo>
                <a:cubicBezTo>
                  <a:pt x="3949605" y="600869"/>
                  <a:pt x="3921321" y="738251"/>
                  <a:pt x="3945005" y="848216"/>
                </a:cubicBezTo>
                <a:cubicBezTo>
                  <a:pt x="3968689" y="958182"/>
                  <a:pt x="3907446" y="1190189"/>
                  <a:pt x="3945005" y="1316671"/>
                </a:cubicBezTo>
                <a:cubicBezTo>
                  <a:pt x="3928621" y="1440835"/>
                  <a:pt x="3833371" y="1583078"/>
                  <a:pt x="3681664" y="1580012"/>
                </a:cubicBezTo>
                <a:cubicBezTo>
                  <a:pt x="3512778" y="1615308"/>
                  <a:pt x="3409094" y="1527308"/>
                  <a:pt x="3167244" y="1580012"/>
                </a:cubicBezTo>
                <a:cubicBezTo>
                  <a:pt x="2925394" y="1632716"/>
                  <a:pt x="2762302" y="1575094"/>
                  <a:pt x="2619988" y="1580012"/>
                </a:cubicBezTo>
                <a:cubicBezTo>
                  <a:pt x="2477674" y="1584930"/>
                  <a:pt x="2274257" y="1525789"/>
                  <a:pt x="2039898" y="1580012"/>
                </a:cubicBezTo>
                <a:cubicBezTo>
                  <a:pt x="1805539" y="1634235"/>
                  <a:pt x="1662269" y="1524657"/>
                  <a:pt x="1558313" y="1580012"/>
                </a:cubicBezTo>
                <a:cubicBezTo>
                  <a:pt x="1454357" y="1635367"/>
                  <a:pt x="1308219" y="1567978"/>
                  <a:pt x="1109563" y="1580012"/>
                </a:cubicBezTo>
                <a:cubicBezTo>
                  <a:pt x="910907" y="1592046"/>
                  <a:pt x="743481" y="1537727"/>
                  <a:pt x="398131" y="1580012"/>
                </a:cubicBezTo>
                <a:cubicBezTo>
                  <a:pt x="145832" y="1603505"/>
                  <a:pt x="-28494" y="1407700"/>
                  <a:pt x="0" y="1181881"/>
                </a:cubicBezTo>
                <a:cubicBezTo>
                  <a:pt x="-14247" y="1082965"/>
                  <a:pt x="6" y="842241"/>
                  <a:pt x="0" y="750167"/>
                </a:cubicBezTo>
                <a:cubicBezTo>
                  <a:pt x="-6" y="658093"/>
                  <a:pt x="10754" y="392999"/>
                  <a:pt x="0" y="263341"/>
                </a:cubicBezTo>
                <a:cubicBezTo>
                  <a:pt x="1012" y="111601"/>
                  <a:pt x="92267" y="-27506"/>
                  <a:pt x="263341"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PoljeZBesedilom 8">
            <a:extLst>
              <a:ext uri="{FF2B5EF4-FFF2-40B4-BE49-F238E27FC236}">
                <a16:creationId xmlns:a16="http://schemas.microsoft.com/office/drawing/2014/main" id="{3F830083-C42F-4765-B741-BE02B754BB3C}"/>
              </a:ext>
            </a:extLst>
          </p:cNvPr>
          <p:cNvSpPr txBox="1"/>
          <p:nvPr/>
        </p:nvSpPr>
        <p:spPr>
          <a:xfrm>
            <a:off x="1123222" y="1179546"/>
            <a:ext cx="242205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10" name="Picture 4" descr="Free Piece Of Tape Transparent, Download Free Piece Of Tape Transparent png  images, Free ClipArts on Clipart Library">
            <a:extLst>
              <a:ext uri="{FF2B5EF4-FFF2-40B4-BE49-F238E27FC236}">
                <a16:creationId xmlns:a16="http://schemas.microsoft.com/office/drawing/2014/main" id="{4CA5A052-7746-46E3-9A86-6D12B0D2AD64}"/>
              </a:ext>
            </a:extLst>
          </p:cNvPr>
          <p:cNvPicPr>
            <a:picLocks noChangeAspect="1" noChangeArrowheads="1"/>
          </p:cNvPicPr>
          <p:nvPr/>
        </p:nvPicPr>
        <p:blipFill>
          <a:blip r:embed="rId8">
            <a:clrChange>
              <a:clrFrom>
                <a:srgbClr val="FFFFFF"/>
              </a:clrFrom>
              <a:clrTo>
                <a:srgbClr val="FFFFFF">
                  <a:alpha val="0"/>
                </a:srgbClr>
              </a:clrTo>
            </a:clrChange>
            <a:extLst>
              <a:ext uri="{BEBA8EAE-BF5A-486C-A8C5-ECC9F3942E4B}">
                <a14:imgProps xmlns:a14="http://schemas.microsoft.com/office/drawing/2010/main">
                  <a14:imgLayer r:embed="rId9">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503914" y="965591"/>
            <a:ext cx="1093896" cy="100507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Free Piece Of Tape Transparent, Download Free Piece Of Tape Transparent png  images, Free ClipArts on Clipart Library">
            <a:extLst>
              <a:ext uri="{FF2B5EF4-FFF2-40B4-BE49-F238E27FC236}">
                <a16:creationId xmlns:a16="http://schemas.microsoft.com/office/drawing/2014/main" id="{745439E7-2D96-4272-9E3A-29685C7EB90D}"/>
              </a:ext>
            </a:extLst>
          </p:cNvPr>
          <p:cNvPicPr>
            <a:picLocks noChangeAspect="1" noChangeArrowheads="1"/>
          </p:cNvPicPr>
          <p:nvPr/>
        </p:nvPicPr>
        <p:blipFill>
          <a:blip r:embed="rId8">
            <a:clrChange>
              <a:clrFrom>
                <a:srgbClr val="FFFFFF"/>
              </a:clrFrom>
              <a:clrTo>
                <a:srgbClr val="FFFFFF">
                  <a:alpha val="0"/>
                </a:srgbClr>
              </a:clrTo>
            </a:clrChange>
            <a:extLst>
              <a:ext uri="{BEBA8EAE-BF5A-486C-A8C5-ECC9F3942E4B}">
                <a14:imgProps xmlns:a14="http://schemas.microsoft.com/office/drawing/2010/main">
                  <a14:imgLayer r:embed="rId9">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2577" y="2104988"/>
            <a:ext cx="1093896" cy="1005076"/>
          </a:xfrm>
          <a:prstGeom prst="rect">
            <a:avLst/>
          </a:prstGeom>
          <a:noFill/>
          <a:extLst>
            <a:ext uri="{909E8E84-426E-40DD-AFC4-6F175D3DCCD1}">
              <a14:hiddenFill xmlns:a14="http://schemas.microsoft.com/office/drawing/2010/main">
                <a:solidFill>
                  <a:srgbClr val="FFFFFF"/>
                </a:solidFill>
              </a14:hiddenFill>
            </a:ext>
          </a:extLst>
        </p:spPr>
      </p:pic>
      <p:sp>
        <p:nvSpPr>
          <p:cNvPr id="12" name="PoljeZBesedilom 11">
            <a:extLst>
              <a:ext uri="{FF2B5EF4-FFF2-40B4-BE49-F238E27FC236}">
                <a16:creationId xmlns:a16="http://schemas.microsoft.com/office/drawing/2014/main" id="{1F6AE7AF-07FA-48AC-A791-D5CDE6181738}"/>
              </a:ext>
            </a:extLst>
          </p:cNvPr>
          <p:cNvSpPr txBox="1"/>
          <p:nvPr/>
        </p:nvSpPr>
        <p:spPr>
          <a:xfrm>
            <a:off x="336905" y="1520108"/>
            <a:ext cx="3889079" cy="1569660"/>
          </a:xfrm>
          <a:prstGeom prst="rect">
            <a:avLst/>
          </a:prstGeom>
          <a:noFill/>
        </p:spPr>
        <p:txBody>
          <a:bodyPr wrap="square" rtlCol="0">
            <a:spAutoFit/>
          </a:bodyPr>
          <a:lstStyle/>
          <a:p>
            <a:pPr algn="ctr"/>
            <a:r>
              <a:rPr lang="en-US" sz="1600" b="1" dirty="0">
                <a:latin typeface="Century Gothic" panose="020B0502020202020204" pitchFamily="34" charset="0"/>
              </a:rPr>
              <a:t>Chinese cuisine</a:t>
            </a:r>
            <a:r>
              <a:rPr lang="en-US" sz="1600" dirty="0">
                <a:latin typeface="Century Gothic" panose="020B0502020202020204" pitchFamily="34" charset="0"/>
              </a:rPr>
              <a:t> is one of the </a:t>
            </a:r>
            <a:r>
              <a:rPr lang="en-US" sz="1600" b="1" dirty="0">
                <a:latin typeface="Century Gothic" panose="020B0502020202020204" pitchFamily="34" charset="0"/>
              </a:rPr>
              <a:t>oldest</a:t>
            </a:r>
            <a:r>
              <a:rPr lang="en-US" sz="1600" dirty="0">
                <a:latin typeface="Century Gothic" panose="020B0502020202020204" pitchFamily="34" charset="0"/>
              </a:rPr>
              <a:t> and </a:t>
            </a:r>
            <a:r>
              <a:rPr lang="en-US" sz="1600" b="1" dirty="0">
                <a:latin typeface="Century Gothic" panose="020B0502020202020204" pitchFamily="34" charset="0"/>
              </a:rPr>
              <a:t>most diverse </a:t>
            </a:r>
            <a:r>
              <a:rPr lang="en-US" sz="1600" dirty="0">
                <a:latin typeface="Century Gothic" panose="020B0502020202020204" pitchFamily="34" charset="0"/>
              </a:rPr>
              <a:t>cuisines in the world. It can be divided into </a:t>
            </a:r>
            <a:r>
              <a:rPr lang="en-US" sz="1600" b="1" dirty="0">
                <a:latin typeface="Century Gothic" panose="020B0502020202020204" pitchFamily="34" charset="0"/>
              </a:rPr>
              <a:t>eight</a:t>
            </a:r>
            <a:r>
              <a:rPr lang="en-US" sz="1600" dirty="0">
                <a:latin typeface="Century Gothic" panose="020B0502020202020204" pitchFamily="34" charset="0"/>
              </a:rPr>
              <a:t>  cuisines and each cuisine has its popular dishes.</a:t>
            </a:r>
            <a:br>
              <a:rPr lang="en-US" sz="1400" dirty="0"/>
            </a:br>
            <a:endParaRPr lang="sl-SI" sz="1600" b="1" dirty="0">
              <a:latin typeface="Century Gothic" panose="020B0502020202020204" pitchFamily="34" charset="0"/>
            </a:endParaRPr>
          </a:p>
        </p:txBody>
      </p:sp>
      <p:pic>
        <p:nvPicPr>
          <p:cNvPr id="13" name="Picture 4" descr="Rice, cooked rice, white rice png | PNGEgg">
            <a:extLst>
              <a:ext uri="{FF2B5EF4-FFF2-40B4-BE49-F238E27FC236}">
                <a16:creationId xmlns:a16="http://schemas.microsoft.com/office/drawing/2014/main" id="{138E13D5-C767-4101-9AA6-59035A996B08}"/>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9759" b="91711" l="9667" r="90000">
                        <a14:foregroundMark x1="9667" y1="49465" x2="9667" y2="49465"/>
                        <a14:foregroundMark x1="16778" y1="24064" x2="16778" y2="24064"/>
                        <a14:foregroundMark x1="18556" y1="22193" x2="18556" y2="22193"/>
                        <a14:foregroundMark x1="22111" y1="18850" x2="22111" y2="18850"/>
                        <a14:foregroundMark x1="24778" y1="17246" x2="24778" y2="17246"/>
                        <a14:foregroundMark x1="53556" y1="10428" x2="53556" y2="10428"/>
                        <a14:foregroundMark x1="46444" y1="91711" x2="46444" y2="91711"/>
                        <a14:foregroundMark x1="23556" y1="17647" x2="23556" y2="17647"/>
                        <a14:foregroundMark x1="26000" y1="15909" x2="26000" y2="15909"/>
                        <a14:foregroundMark x1="28556" y1="14572" x2="28556" y2="14572"/>
                        <a14:foregroundMark x1="20111" y1="20321" x2="20111" y2="20321"/>
                        <a14:foregroundMark x1="25667" y1="16310" x2="25667" y2="16310"/>
                        <a14:foregroundMark x1="27889" y1="14973" x2="27889" y2="14973"/>
                        <a14:foregroundMark x1="29667" y1="14037" x2="29667" y2="14037"/>
                        <a14:foregroundMark x1="39889" y1="11096" x2="39889" y2="11096"/>
                        <a14:foregroundMark x1="36444" y1="11631" x2="36444" y2="11631"/>
                        <a14:foregroundMark x1="33111" y1="12834" x2="33111" y2="12834"/>
                        <a14:foregroundMark x1="32444" y1="13369" x2="32444" y2="13369"/>
                        <a14:foregroundMark x1="34000" y1="12433" x2="34000" y2="12433"/>
                        <a14:foregroundMark x1="26778" y1="15775" x2="26778" y2="15775"/>
                      </a14:backgroundRemoval>
                    </a14:imgEffect>
                  </a14:imgLayer>
                </a14:imgProps>
              </a:ext>
              <a:ext uri="{28A0092B-C50C-407E-A947-70E740481C1C}">
                <a14:useLocalDpi xmlns:a14="http://schemas.microsoft.com/office/drawing/2010/main" val="0"/>
              </a:ext>
            </a:extLst>
          </a:blip>
          <a:srcRect/>
          <a:stretch>
            <a:fillRect/>
          </a:stretch>
        </p:blipFill>
        <p:spPr bwMode="auto">
          <a:xfrm>
            <a:off x="4327297" y="3753002"/>
            <a:ext cx="2622440" cy="217948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gg Drop Soup (Best Chinese Recipe) - Rasa Malaysia">
            <a:extLst>
              <a:ext uri="{FF2B5EF4-FFF2-40B4-BE49-F238E27FC236}">
                <a16:creationId xmlns:a16="http://schemas.microsoft.com/office/drawing/2014/main" id="{07BE0AFF-C469-433C-ABDC-284E4E1BCEA2}"/>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9818" b="89818" l="6545" r="96909">
                        <a14:foregroundMark x1="8909" y1="52606" x2="6727" y2="41818"/>
                        <a14:foregroundMark x1="9636" y1="55758" x2="9091" y2="54788"/>
                        <a14:foregroundMark x1="38364" y1="26303" x2="45091" y2="25576"/>
                        <a14:foregroundMark x1="53636" y1="26061" x2="63091" y2="26061"/>
                        <a14:foregroundMark x1="52000" y1="23394" x2="52000" y2="23394"/>
                        <a14:foregroundMark x1="96364" y1="38182" x2="96909" y2="44242"/>
                      </a14:backgroundRemoval>
                    </a14:imgEffect>
                  </a14:imgLayer>
                </a14:imgProps>
              </a:ext>
              <a:ext uri="{28A0092B-C50C-407E-A947-70E740481C1C}">
                <a14:useLocalDpi xmlns:a14="http://schemas.microsoft.com/office/drawing/2010/main" val="0"/>
              </a:ext>
            </a:extLst>
          </a:blip>
          <a:srcRect t="20491" b="14977"/>
          <a:stretch/>
        </p:blipFill>
        <p:spPr bwMode="auto">
          <a:xfrm>
            <a:off x="1911437" y="4134596"/>
            <a:ext cx="1889125" cy="182862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asy Chinese Style Take Away Noodles - a Veg Taste from A to Z">
            <a:extLst>
              <a:ext uri="{FF2B5EF4-FFF2-40B4-BE49-F238E27FC236}">
                <a16:creationId xmlns:a16="http://schemas.microsoft.com/office/drawing/2014/main" id="{A30D3122-2A96-46AC-B2E1-8C17A8E0AC0B}"/>
              </a:ext>
            </a:extLst>
          </p:cNvPr>
          <p:cNvPicPr>
            <a:picLocks noChangeAspect="1" noChangeArrowheads="1"/>
          </p:cNvPicPr>
          <p:nvPr/>
        </p:nvPicPr>
        <p:blipFill>
          <a:blip r:embed="rId14">
            <a:extLst>
              <a:ext uri="{BEBA8EAE-BF5A-486C-A8C5-ECC9F3942E4B}">
                <a14:imgProps xmlns:a14="http://schemas.microsoft.com/office/drawing/2010/main">
                  <a14:imgLayer r:embed="rId15">
                    <a14:imgEffect>
                      <a14:backgroundRemoval t="200" b="97200" l="1467" r="98867">
                        <a14:foregroundMark x1="9600" y1="32600" x2="9600" y2="47800"/>
                        <a14:foregroundMark x1="32933" y1="9267" x2="40267" y2="7400"/>
                        <a14:foregroundMark x1="40267" y1="7400" x2="40400" y2="7400"/>
                        <a14:foregroundMark x1="56667" y1="8733" x2="75733" y2="20133"/>
                        <a14:foregroundMark x1="75733" y1="20133" x2="76133" y2="20533"/>
                        <a14:foregroundMark x1="80200" y1="22067" x2="86067" y2="28067"/>
                        <a14:foregroundMark x1="86067" y1="28067" x2="90933" y2="40000"/>
                        <a14:foregroundMark x1="91267" y1="57067" x2="88267" y2="66600"/>
                        <a14:foregroundMark x1="88267" y1="66600" x2="79200" y2="78067"/>
                        <a14:foregroundMark x1="79200" y1="78067" x2="62733" y2="88733"/>
                        <a14:foregroundMark x1="62733" y1="88733" x2="52467" y2="90200"/>
                        <a14:foregroundMark x1="52467" y1="90200" x2="30000" y2="83733"/>
                        <a14:foregroundMark x1="30000" y1="83733" x2="16533" y2="75467"/>
                        <a14:foregroundMark x1="16533" y1="75467" x2="9867" y2="66267"/>
                        <a14:foregroundMark x1="9867" y1="66267" x2="7600" y2="55400"/>
                        <a14:foregroundMark x1="32933" y1="11667" x2="26600" y2="15133"/>
                        <a14:foregroundMark x1="26600" y1="15133" x2="26133" y2="15933"/>
                        <a14:foregroundMark x1="13133" y1="19467" x2="11133" y2="27600"/>
                        <a14:foregroundMark x1="3533" y1="38733" x2="3133" y2="50400"/>
                        <a14:foregroundMark x1="33867" y1="90200" x2="54600" y2="90733"/>
                        <a14:foregroundMark x1="42067" y1="7400" x2="53867" y2="6267"/>
                        <a14:foregroundMark x1="42067" y1="2400" x2="42067" y2="2400"/>
                        <a14:foregroundMark x1="75400" y1="44267" x2="87600" y2="44267"/>
                        <a14:foregroundMark x1="72200" y1="52067" x2="81133" y2="52400"/>
                        <a14:foregroundMark x1="84800" y1="52933" x2="90933" y2="53333"/>
                        <a14:foregroundMark x1="90200" y1="43733" x2="98867" y2="42400"/>
                        <a14:foregroundMark x1="92200" y1="53733" x2="97200" y2="54467"/>
                        <a14:foregroundMark x1="90533" y1="46133" x2="90533" y2="57933"/>
                        <a14:foregroundMark x1="96867" y1="46267" x2="97067" y2="49467"/>
                        <a14:foregroundMark x1="96867" y1="58333" x2="92733" y2="72933"/>
                        <a14:foregroundMark x1="92733" y1="72933" x2="92200" y2="73733"/>
                        <a14:foregroundMark x1="73133" y1="91467" x2="86467" y2="78533"/>
                        <a14:foregroundMark x1="34067" y1="94800" x2="41067" y2="95933"/>
                        <a14:foregroundMark x1="41067" y1="95933" x2="56533" y2="95000"/>
                        <a14:foregroundMark x1="56533" y1="95000" x2="58867" y2="95000"/>
                        <a14:foregroundMark x1="35000" y1="96133" x2="48133" y2="97200"/>
                        <a14:foregroundMark x1="3133" y1="38533" x2="7577" y2="24470"/>
                        <a14:foregroundMark x1="8000" y1="23133" x2="12200" y2="18733"/>
                        <a14:foregroundMark x1="13733" y1="17933" x2="18733" y2="11733"/>
                        <a14:foregroundMark x1="18733" y1="11733" x2="30200" y2="4800"/>
                        <a14:foregroundMark x1="39955" y1="1419" x2="41005" y2="969"/>
                        <a14:foregroundMark x1="31133" y1="5200" x2="39861" y2="1459"/>
                        <a14:foregroundMark x1="75400" y1="90533" x2="83867" y2="82067"/>
                        <a14:foregroundMark x1="47400" y1="1667" x2="47400" y2="1667"/>
                        <a14:foregroundMark x1="57200" y1="2200" x2="57200" y2="2200"/>
                        <a14:foregroundMark x1="61467" y1="3533" x2="61467" y2="3533"/>
                        <a14:foregroundMark x1="4600" y1="31867" x2="4600" y2="31867"/>
                        <a14:foregroundMark x1="2600" y1="38733" x2="2600" y2="38733"/>
                        <a14:foregroundMark x1="2933" y1="35933" x2="2933" y2="35933"/>
                        <a14:foregroundMark x1="1467" y1="42400" x2="1467" y2="42400"/>
                        <a14:foregroundMark x1="59600" y1="2400" x2="59600" y2="2400"/>
                        <a14:foregroundMark x1="61467" y1="2600" x2="61467" y2="2600"/>
                        <a14:foregroundMark x1="64267" y1="3133" x2="64267" y2="3133"/>
                        <a14:backgroundMark x1="78533" y1="4267" x2="72600" y2="1667"/>
                        <a14:backgroundMark x1="37800" y1="733" x2="39467" y2="733"/>
                        <a14:backgroundMark x1="41267" y1="533" x2="42600" y2="400"/>
                        <a14:backgroundMark x1="39800" y1="1267" x2="39800" y2="933"/>
                        <a14:backgroundMark x1="8333" y1="21267" x2="7067" y2="24267"/>
                        <a14:backgroundMark x1="7933" y1="22800" x2="7933" y2="22800"/>
                        <a14:backgroundMark x1="733" y1="37800" x2="533" y2="40733"/>
                        <a14:backgroundMark x1="99600" y1="45733" x2="99800" y2="50400"/>
                        <a14:backgroundMark x1="70533" y1="2400" x2="64800" y2="1867"/>
                        <a14:backgroundMark x1="400" y1="41867" x2="200" y2="42600"/>
                        <a14:backgroundMark x1="533" y1="64067" x2="0" y2="58733"/>
                        <a14:backgroundMark x1="0" y1="46667" x2="0" y2="46667"/>
                        <a14:backgroundMark x1="200" y1="51467" x2="200" y2="51467"/>
                        <a14:backgroundMark x1="200" y1="53133" x2="200" y2="54067"/>
                        <a14:backgroundMark x1="533" y1="58733" x2="533" y2="57600"/>
                        <a14:backgroundMark x1="200" y1="43733" x2="200" y2="45533"/>
                        <a14:backgroundMark x1="1867" y1="65933" x2="2200" y2="67067"/>
                        <a14:backgroundMark x1="62800" y1="733" x2="60933" y2="733"/>
                      </a14:backgroundRemoval>
                    </a14:imgEffect>
                  </a14:imgLayer>
                </a14:imgProps>
              </a:ext>
              <a:ext uri="{28A0092B-C50C-407E-A947-70E740481C1C}">
                <a14:useLocalDpi xmlns:a14="http://schemas.microsoft.com/office/drawing/2010/main" val="0"/>
              </a:ext>
            </a:extLst>
          </a:blip>
          <a:srcRect/>
          <a:stretch>
            <a:fillRect/>
          </a:stretch>
        </p:blipFill>
        <p:spPr bwMode="auto">
          <a:xfrm>
            <a:off x="7240687" y="3932946"/>
            <a:ext cx="1965752" cy="196575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tir Fry Veggies with Garlic Sauce | Pickled Plum">
            <a:extLst>
              <a:ext uri="{FF2B5EF4-FFF2-40B4-BE49-F238E27FC236}">
                <a16:creationId xmlns:a16="http://schemas.microsoft.com/office/drawing/2014/main" id="{FD6D95EB-3E4E-4765-8A8A-049607302EE0}"/>
              </a:ext>
            </a:extLst>
          </p:cNvPr>
          <p:cNvPicPr>
            <a:picLocks noChangeAspect="1" noChangeArrowheads="1"/>
          </p:cNvPicPr>
          <p:nvPr/>
        </p:nvPicPr>
        <p:blipFill rotWithShape="1">
          <a:blip r:embed="rId16">
            <a:extLst>
              <a:ext uri="{BEBA8EAE-BF5A-486C-A8C5-ECC9F3942E4B}">
                <a14:imgProps xmlns:a14="http://schemas.microsoft.com/office/drawing/2010/main">
                  <a14:imgLayer r:embed="rId17">
                    <a14:imgEffect>
                      <a14:backgroundRemoval t="10000" b="90000" l="10000" r="94750">
                        <a14:foregroundMark x1="28917" y1="31667" x2="27250" y2="32222"/>
                        <a14:foregroundMark x1="78583" y1="52778" x2="87250" y2="61111"/>
                        <a14:foregroundMark x1="94750" y1="62056" x2="94750" y2="62056"/>
                      </a14:backgroundRemoval>
                    </a14:imgEffect>
                  </a14:imgLayer>
                </a14:imgProps>
              </a:ext>
              <a:ext uri="{28A0092B-C50C-407E-A947-70E740481C1C}">
                <a14:useLocalDpi xmlns:a14="http://schemas.microsoft.com/office/drawing/2010/main" val="0"/>
              </a:ext>
            </a:extLst>
          </a:blip>
          <a:srcRect t="23312" b="17014"/>
          <a:stretch/>
        </p:blipFill>
        <p:spPr bwMode="auto">
          <a:xfrm>
            <a:off x="4526340" y="1771548"/>
            <a:ext cx="1985516" cy="177726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Favorite Chow Mein Recipe | Gimme Some Oven">
            <a:extLst>
              <a:ext uri="{FF2B5EF4-FFF2-40B4-BE49-F238E27FC236}">
                <a16:creationId xmlns:a16="http://schemas.microsoft.com/office/drawing/2014/main" id="{98BD1F3A-BDA0-4779-871D-38C492171BA8}"/>
              </a:ext>
            </a:extLst>
          </p:cNvPr>
          <p:cNvPicPr>
            <a:picLocks noChangeAspect="1" noChangeArrowheads="1"/>
          </p:cNvPicPr>
          <p:nvPr/>
        </p:nvPicPr>
        <p:blipFill>
          <a:blip r:embed="rId18">
            <a:extLst>
              <a:ext uri="{BEBA8EAE-BF5A-486C-A8C5-ECC9F3942E4B}">
                <a14:imgProps xmlns:a14="http://schemas.microsoft.com/office/drawing/2010/main">
                  <a14:imgLayer r:embed="rId19">
                    <a14:imgEffect>
                      <a14:backgroundRemoval t="9962" b="89943" l="7830" r="97486">
                        <a14:foregroundMark x1="15805" y1="32759" x2="14152" y2="36830"/>
                        <a14:foregroundMark x1="6681" y1="50575" x2="7974" y2="57615"/>
                        <a14:foregroundMark x1="7974" y1="57615" x2="8908" y2="58525"/>
                        <a14:foregroundMark x1="17241" y1="70929" x2="27155" y2="74952"/>
                        <a14:foregroundMark x1="27155" y1="74952" x2="27514" y2="75000"/>
                        <a14:foregroundMark x1="39152" y1="81657" x2="42241" y2="81657"/>
                        <a14:foregroundMark x1="52802" y1="82759" x2="65589" y2="80556"/>
                        <a14:foregroundMark x1="90805" y1="42768" x2="96695" y2="55556"/>
                        <a14:foregroundMark x1="46911" y1="21648" x2="56394" y2="21648"/>
                        <a14:foregroundMark x1="9195" y1="62021" x2="13218" y2="68582"/>
                        <a14:foregroundMark x1="13218" y1="68582" x2="35848" y2="80747"/>
                        <a14:foregroundMark x1="17529" y1="71312" x2="30532" y2="78879"/>
                        <a14:foregroundMark x1="30532" y1="79262" x2="33908" y2="81130"/>
                        <a14:foregroundMark x1="40589" y1="82232" x2="55029" y2="81657"/>
                        <a14:foregroundMark x1="84195" y1="30172" x2="91523" y2="35680"/>
                        <a14:foregroundMark x1="91523" y1="35680" x2="97486" y2="51676"/>
                        <a14:foregroundMark x1="83908" y1="29646" x2="85560" y2="30747"/>
                        <a14:foregroundMark x1="83333" y1="29071" x2="86422" y2="30364"/>
                        <a14:foregroundMark x1="12213" y1="67577" x2="18032" y2="73707"/>
                        <a14:foregroundMark x1="18032" y1="73707" x2="30316" y2="78592"/>
                        <a14:foregroundMark x1="30316" y1="78592" x2="31106" y2="78688"/>
                        <a14:foregroundMark x1="42744" y1="82423" x2="50575" y2="82615"/>
                        <a14:foregroundMark x1="87213" y1="31130" x2="91954" y2="35393"/>
                        <a14:backgroundMark x1="74425" y1="13889" x2="98922" y2="25000"/>
                        <a14:backgroundMark x1="75000" y1="12213" x2="96336" y2="31897"/>
                        <a14:backgroundMark x1="96336" y1="31897" x2="97773" y2="34818"/>
                        <a14:backgroundMark x1="12240" y1="72570" x2="25934" y2="82184"/>
                        <a14:backgroundMark x1="8333" y1="69828" x2="11028" y2="71720"/>
                        <a14:backgroundMark x1="25934" y1="82184" x2="42529" y2="86494"/>
                        <a14:backgroundMark x1="7471" y1="65948" x2="15805" y2="73707"/>
                        <a14:backgroundMark x1="80819" y1="22414" x2="96264" y2="33285"/>
                        <a14:backgroundMark x1="96264" y1="33285" x2="99713" y2="40757"/>
                        <a14:backgroundMark x1="84698" y1="27203" x2="91954" y2="31274"/>
                        <a14:backgroundMark x1="86135" y1="28688" x2="90302" y2="31274"/>
                        <a14:backgroundMark x1="86638" y1="29981" x2="86638" y2="29981"/>
                      </a14:backgroundRemoval>
                    </a14:imgEffect>
                  </a14:imgLayer>
                </a14:imgProps>
              </a:ext>
              <a:ext uri="{28A0092B-C50C-407E-A947-70E740481C1C}">
                <a14:useLocalDpi xmlns:a14="http://schemas.microsoft.com/office/drawing/2010/main" val="0"/>
              </a:ext>
            </a:extLst>
          </a:blip>
          <a:srcRect/>
          <a:stretch>
            <a:fillRect/>
          </a:stretch>
        </p:blipFill>
        <p:spPr bwMode="auto">
          <a:xfrm>
            <a:off x="6270490" y="4941917"/>
            <a:ext cx="1231036" cy="1846554"/>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ashimi Plate Chinese Cuisine Platter Side Dish PNG, Clipart, Asian Food,  Chinese Cuisine, Chinese Food, Cuisine,">
            <a:extLst>
              <a:ext uri="{FF2B5EF4-FFF2-40B4-BE49-F238E27FC236}">
                <a16:creationId xmlns:a16="http://schemas.microsoft.com/office/drawing/2014/main" id="{744BCF53-A597-474D-8B55-0AA116C4255C}"/>
              </a:ext>
            </a:extLst>
          </p:cNvPr>
          <p:cNvPicPr>
            <a:picLocks noChangeAspect="1" noChangeArrowheads="1"/>
          </p:cNvPicPr>
          <p:nvPr/>
        </p:nvPicPr>
        <p:blipFill>
          <a:blip r:embed="rId20">
            <a:extLst>
              <a:ext uri="{BEBA8EAE-BF5A-486C-A8C5-ECC9F3942E4B}">
                <a14:imgProps xmlns:a14="http://schemas.microsoft.com/office/drawing/2010/main">
                  <a14:imgLayer r:embed="rId21">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099198" y="5178453"/>
            <a:ext cx="2304741" cy="1570263"/>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Chinese Food, PNG, 1950x1393px, Chinese Noodles, Chinese Cuisine, Chinese  Food, Chow Mein, Cuisine Download Free">
            <a:extLst>
              <a:ext uri="{FF2B5EF4-FFF2-40B4-BE49-F238E27FC236}">
                <a16:creationId xmlns:a16="http://schemas.microsoft.com/office/drawing/2014/main" id="{0F836775-BC1B-461B-83AB-8BE65A126D94}"/>
              </a:ext>
            </a:extLst>
          </p:cNvPr>
          <p:cNvPicPr>
            <a:picLocks noChangeAspect="1" noChangeArrowheads="1"/>
          </p:cNvPicPr>
          <p:nvPr/>
        </p:nvPicPr>
        <p:blipFill>
          <a:blip r:embed="rId22">
            <a:extLst>
              <a:ext uri="{BEBA8EAE-BF5A-486C-A8C5-ECC9F3942E4B}">
                <a14:imgProps xmlns:a14="http://schemas.microsoft.com/office/drawing/2010/main">
                  <a14:imgLayer r:embed="rId2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990510" y="2485248"/>
            <a:ext cx="2327983" cy="1660817"/>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Asian vegetable side dishes - Okawari Shitene Cooking">
            <a:extLst>
              <a:ext uri="{FF2B5EF4-FFF2-40B4-BE49-F238E27FC236}">
                <a16:creationId xmlns:a16="http://schemas.microsoft.com/office/drawing/2014/main" id="{38E4436A-EDE5-4915-BA37-7E4CAA2AE9D2}"/>
              </a:ext>
            </a:extLst>
          </p:cNvPr>
          <p:cNvPicPr>
            <a:picLocks noChangeAspect="1" noChangeArrowheads="1"/>
          </p:cNvPicPr>
          <p:nvPr/>
        </p:nvPicPr>
        <p:blipFill>
          <a:blip r:embed="rId24">
            <a:extLst>
              <a:ext uri="{BEBA8EAE-BF5A-486C-A8C5-ECC9F3942E4B}">
                <a14:imgProps xmlns:a14="http://schemas.microsoft.com/office/drawing/2010/main">
                  <a14:imgLayer r:embed="rId25">
                    <a14:imgEffect>
                      <a14:backgroundRemoval t="9219" b="92344" l="6719" r="93438">
                        <a14:foregroundMark x1="12031" y1="34844" x2="19844" y2="26719"/>
                        <a14:foregroundMark x1="19844" y1="26719" x2="38750" y2="20000"/>
                        <a14:foregroundMark x1="55781" y1="14844" x2="67969" y2="17813"/>
                        <a14:foregroundMark x1="67969" y1="17813" x2="76719" y2="23906"/>
                        <a14:foregroundMark x1="84844" y1="34375" x2="88750" y2="56250"/>
                        <a14:foregroundMark x1="88281" y1="65000" x2="62969" y2="84531"/>
                        <a14:foregroundMark x1="13906" y1="72031" x2="29844" y2="83906"/>
                        <a14:foregroundMark x1="29844" y1="83906" x2="49844" y2="88281"/>
                        <a14:foregroundMark x1="49844" y1="88281" x2="52344" y2="88281"/>
                        <a14:foregroundMark x1="56406" y1="90469" x2="64844" y2="89531"/>
                        <a14:foregroundMark x1="64844" y1="89531" x2="75156" y2="82344"/>
                        <a14:foregroundMark x1="82031" y1="79219" x2="86875" y2="74219"/>
                        <a14:foregroundMark x1="89219" y1="68906" x2="92813" y2="50625"/>
                        <a14:foregroundMark x1="92813" y1="50625" x2="92656" y2="44844"/>
                        <a14:foregroundMark x1="92344" y1="43594" x2="81719" y2="25625"/>
                        <a14:foregroundMark x1="81719" y1="25625" x2="78125" y2="23281"/>
                        <a14:foregroundMark x1="31719" y1="20625" x2="47969" y2="15156"/>
                        <a14:foregroundMark x1="47969" y1="15156" x2="56719" y2="15000"/>
                        <a14:foregroundMark x1="56719" y1="15000" x2="67813" y2="19531"/>
                        <a14:foregroundMark x1="67813" y1="19531" x2="76875" y2="28125"/>
                        <a14:foregroundMark x1="76875" y1="28125" x2="76875" y2="28125"/>
                        <a14:foregroundMark x1="10156" y1="38750" x2="22344" y2="18438"/>
                        <a14:foregroundMark x1="22344" y1="18438" x2="28438" y2="11719"/>
                        <a14:foregroundMark x1="28438" y1="11719" x2="36563" y2="9844"/>
                        <a14:foregroundMark x1="36563" y1="9844" x2="46250" y2="11094"/>
                        <a14:foregroundMark x1="14375" y1="26094" x2="9844" y2="40469"/>
                        <a14:foregroundMark x1="6719" y1="47344" x2="6719" y2="55469"/>
                        <a14:foregroundMark x1="6719" y1="55469" x2="8281" y2="60000"/>
                        <a14:foregroundMark x1="29375" y1="87031" x2="46094" y2="91406"/>
                        <a14:foregroundMark x1="46094" y1="91406" x2="57344" y2="90625"/>
                        <a14:foregroundMark x1="54531" y1="92344" x2="72500" y2="86250"/>
                        <a14:foregroundMark x1="55781" y1="8281" x2="64063" y2="9219"/>
                        <a14:foregroundMark x1="71198" y1="12450" x2="72344" y2="12969"/>
                        <a14:foregroundMark x1="64063" y1="9219" x2="68731" y2="11333"/>
                        <a14:foregroundMark x1="72344" y1="12969" x2="78594" y2="18750"/>
                        <a14:foregroundMark x1="78594" y1="18750" x2="78750" y2="21719"/>
                        <a14:foregroundMark x1="86094" y1="27656" x2="89531" y2="33125"/>
                        <a14:foregroundMark x1="94219" y1="50156" x2="93438" y2="61250"/>
                        <a14:foregroundMark x1="93438" y1="61250" x2="91250" y2="67500"/>
                        <a14:foregroundMark x1="89531" y1="70625" x2="78125" y2="83125"/>
                        <a14:foregroundMark x1="78125" y1="83125" x2="71875" y2="86094"/>
                        <a14:foregroundMark x1="63791" y1="91497" x2="70625" y2="89219"/>
                        <a14:foregroundMark x1="70625" y1="89219" x2="73125" y2="87344"/>
                        <a14:foregroundMark x1="17969" y1="19844" x2="14531" y2="23281"/>
                        <a14:foregroundMark x1="23662" y1="83755" x2="29408" y2="88103"/>
                        <a14:foregroundMark x1="27344" y1="86875" x2="23613" y2="83797"/>
                        <a14:foregroundMark x1="23605" y1="83804" x2="27500" y2="86875"/>
                        <a14:foregroundMark x1="26406" y1="86719" x2="23313" y2="84055"/>
                        <a14:foregroundMark x1="83750" y1="78281" x2="88906" y2="71875"/>
                        <a14:foregroundMark x1="88906" y1="71875" x2="91406" y2="64375"/>
                        <a14:foregroundMark x1="82969" y1="80469" x2="89844" y2="68125"/>
                        <a14:foregroundMark x1="83906" y1="79531" x2="91875" y2="65781"/>
                        <a14:foregroundMark x1="91875" y1="65781" x2="84375" y2="79375"/>
                        <a14:foregroundMark x1="19550" y1="81713" x2="23906" y2="84844"/>
                        <a14:foregroundMark x1="18906" y1="81250" x2="19228" y2="81481"/>
                        <a14:backgroundMark x1="69531" y1="10469" x2="71875" y2="11719"/>
                        <a14:backgroundMark x1="17500" y1="81250" x2="18236" y2="81885"/>
                        <a14:backgroundMark x1="28281" y1="89375" x2="31250" y2="90781"/>
                        <a14:backgroundMark x1="34219" y1="91719" x2="40469" y2="94375"/>
                        <a14:backgroundMark x1="58750" y1="93906" x2="62969" y2="92969"/>
                        <a14:backgroundMark x1="12500" y1="23750" x2="12500" y2="23125"/>
                        <a14:backgroundMark x1="14844" y1="20156" x2="15000" y2="20469"/>
                        <a14:backgroundMark x1="40000" y1="6875" x2="39375" y2="7031"/>
                        <a14:backgroundMark x1="18281" y1="82969" x2="18750" y2="82969"/>
                      </a14:backgroundRemoval>
                    </a14:imgEffect>
                  </a14:imgLayer>
                </a14:imgProps>
              </a:ext>
              <a:ext uri="{28A0092B-C50C-407E-A947-70E740481C1C}">
                <a14:useLocalDpi xmlns:a14="http://schemas.microsoft.com/office/drawing/2010/main" val="0"/>
              </a:ext>
            </a:extLst>
          </a:blip>
          <a:srcRect/>
          <a:stretch>
            <a:fillRect/>
          </a:stretch>
        </p:blipFill>
        <p:spPr bwMode="auto">
          <a:xfrm>
            <a:off x="3157584" y="2862216"/>
            <a:ext cx="1505420" cy="1505420"/>
          </a:xfrm>
          <a:prstGeom prst="rect">
            <a:avLst/>
          </a:prstGeom>
          <a:noFill/>
          <a:extLst>
            <a:ext uri="{909E8E84-426E-40DD-AFC4-6F175D3DCCD1}">
              <a14:hiddenFill xmlns:a14="http://schemas.microsoft.com/office/drawing/2010/main">
                <a:solidFill>
                  <a:srgbClr val="FFFFFF"/>
                </a:solidFill>
              </a14:hiddenFill>
            </a:ext>
          </a:extLst>
        </p:spPr>
      </p:pic>
      <p:sp>
        <p:nvSpPr>
          <p:cNvPr id="27" name="PoljeZBesedilom 26">
            <a:extLst>
              <a:ext uri="{FF2B5EF4-FFF2-40B4-BE49-F238E27FC236}">
                <a16:creationId xmlns:a16="http://schemas.microsoft.com/office/drawing/2014/main" id="{4EBF3769-9F43-4E6D-B27B-124FCFCDE39B}"/>
              </a:ext>
            </a:extLst>
          </p:cNvPr>
          <p:cNvSpPr txBox="1"/>
          <p:nvPr/>
        </p:nvSpPr>
        <p:spPr>
          <a:xfrm>
            <a:off x="7420957" y="424518"/>
            <a:ext cx="2711469" cy="1200329"/>
          </a:xfrm>
          <a:prstGeom prst="rect">
            <a:avLst/>
          </a:prstGeom>
          <a:noFill/>
        </p:spPr>
        <p:txBody>
          <a:bodyPr wrap="square" rtlCol="0">
            <a:spAutoFit/>
          </a:bodyPr>
          <a:lstStyle/>
          <a:p>
            <a:pPr algn="ctr"/>
            <a:r>
              <a:rPr lang="sl-SI" b="1" dirty="0" err="1">
                <a:latin typeface="Century Gothic" panose="020B0502020202020204" pitchFamily="34" charset="0"/>
              </a:rPr>
              <a:t>Hiii</a:t>
            </a:r>
            <a:r>
              <a:rPr lang="sl-SI" b="1" dirty="0">
                <a:latin typeface="Century Gothic" panose="020B0502020202020204" pitchFamily="34" charset="0"/>
              </a:rPr>
              <a:t>!! A </a:t>
            </a:r>
            <a:r>
              <a:rPr lang="sl-SI" b="1" dirty="0" err="1">
                <a:latin typeface="Century Gothic" panose="020B0502020202020204" pitchFamily="34" charset="0"/>
              </a:rPr>
              <a:t>typical</a:t>
            </a:r>
            <a:r>
              <a:rPr lang="sl-SI" b="1" dirty="0">
                <a:latin typeface="Century Gothic" panose="020B0502020202020204" pitchFamily="34" charset="0"/>
              </a:rPr>
              <a:t> </a:t>
            </a:r>
            <a:r>
              <a:rPr lang="sl-SI" b="1" dirty="0" err="1">
                <a:latin typeface="Century Gothic" panose="020B0502020202020204" pitchFamily="34" charset="0"/>
              </a:rPr>
              <a:t>Chinese's</a:t>
            </a:r>
            <a:r>
              <a:rPr lang="sl-SI" b="1" dirty="0">
                <a:latin typeface="Century Gothic" panose="020B0502020202020204" pitchFamily="34" charset="0"/>
              </a:rPr>
              <a:t> </a:t>
            </a:r>
            <a:r>
              <a:rPr lang="sl-SI" b="1" dirty="0" err="1">
                <a:latin typeface="Century Gothic" panose="020B0502020202020204" pitchFamily="34" charset="0"/>
              </a:rPr>
              <a:t>meal</a:t>
            </a:r>
            <a:r>
              <a:rPr lang="sl-SI" b="1" dirty="0">
                <a:latin typeface="Century Gothic" panose="020B0502020202020204" pitchFamily="34" charset="0"/>
              </a:rPr>
              <a:t> </a:t>
            </a:r>
            <a:r>
              <a:rPr lang="sl-SI" b="1" dirty="0" err="1">
                <a:latin typeface="Century Gothic" panose="020B0502020202020204" pitchFamily="34" charset="0"/>
              </a:rPr>
              <a:t>usually</a:t>
            </a:r>
            <a:r>
              <a:rPr lang="sl-SI" b="1" dirty="0">
                <a:latin typeface="Century Gothic" panose="020B0502020202020204" pitchFamily="34" charset="0"/>
              </a:rPr>
              <a:t> </a:t>
            </a:r>
            <a:r>
              <a:rPr lang="sl-SI" b="1" dirty="0" err="1">
                <a:latin typeface="Century Gothic" panose="020B0502020202020204" pitchFamily="34" charset="0"/>
              </a:rPr>
              <a:t>consists</a:t>
            </a:r>
            <a:r>
              <a:rPr lang="sl-SI" b="1" dirty="0">
                <a:latin typeface="Century Gothic" panose="020B0502020202020204" pitchFamily="34" charset="0"/>
              </a:rPr>
              <a:t> </a:t>
            </a:r>
            <a:r>
              <a:rPr lang="sl-SI" b="1" dirty="0" err="1">
                <a:latin typeface="Century Gothic" panose="020B0502020202020204" pitchFamily="34" charset="0"/>
              </a:rPr>
              <a:t>of</a:t>
            </a:r>
            <a:r>
              <a:rPr lang="sl-SI" b="1" dirty="0"/>
              <a:t>:</a:t>
            </a:r>
            <a:br>
              <a:rPr lang="en-US" sz="1400" dirty="0"/>
            </a:br>
            <a:endParaRPr lang="sl-SI" sz="1600" b="1" dirty="0">
              <a:latin typeface="Century Gothic" panose="020B0502020202020204" pitchFamily="34" charset="0"/>
            </a:endParaRPr>
          </a:p>
        </p:txBody>
      </p:sp>
      <p:cxnSp>
        <p:nvCxnSpPr>
          <p:cNvPr id="16" name="Povezovalnik: ukrivljeno 15">
            <a:extLst>
              <a:ext uri="{FF2B5EF4-FFF2-40B4-BE49-F238E27FC236}">
                <a16:creationId xmlns:a16="http://schemas.microsoft.com/office/drawing/2014/main" id="{D6630B95-86C9-4B0B-82E1-D931445A475D}"/>
              </a:ext>
            </a:extLst>
          </p:cNvPr>
          <p:cNvCxnSpPr>
            <a:cxnSpLocks/>
          </p:cNvCxnSpPr>
          <p:nvPr/>
        </p:nvCxnSpPr>
        <p:spPr>
          <a:xfrm flipV="1">
            <a:off x="4899064" y="3780793"/>
            <a:ext cx="522752" cy="353805"/>
          </a:xfrm>
          <a:prstGeom prst="curvedConnector3">
            <a:avLst>
              <a:gd name="adj1" fmla="val 8699"/>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37" name="PoljeZBesedilom 36">
            <a:extLst>
              <a:ext uri="{FF2B5EF4-FFF2-40B4-BE49-F238E27FC236}">
                <a16:creationId xmlns:a16="http://schemas.microsoft.com/office/drawing/2014/main" id="{2A105117-575C-4E21-989C-FB2D891C6202}"/>
              </a:ext>
            </a:extLst>
          </p:cNvPr>
          <p:cNvSpPr txBox="1"/>
          <p:nvPr/>
        </p:nvSpPr>
        <p:spPr>
          <a:xfrm>
            <a:off x="5305641" y="3586567"/>
            <a:ext cx="870337"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RICE</a:t>
            </a:r>
            <a:br>
              <a:rPr lang="en-US" sz="1400" dirty="0"/>
            </a:br>
            <a:endParaRPr lang="sl-SI" sz="1600" b="1" dirty="0">
              <a:latin typeface="Century Gothic" panose="020B0502020202020204" pitchFamily="34" charset="0"/>
            </a:endParaRPr>
          </a:p>
        </p:txBody>
      </p:sp>
      <p:cxnSp>
        <p:nvCxnSpPr>
          <p:cNvPr id="38" name="Povezovalnik: ukrivljeno 37">
            <a:extLst>
              <a:ext uri="{FF2B5EF4-FFF2-40B4-BE49-F238E27FC236}">
                <a16:creationId xmlns:a16="http://schemas.microsoft.com/office/drawing/2014/main" id="{09F6A4AB-9FA9-4A93-BF47-60312526FE5C}"/>
              </a:ext>
            </a:extLst>
          </p:cNvPr>
          <p:cNvCxnSpPr>
            <a:cxnSpLocks/>
          </p:cNvCxnSpPr>
          <p:nvPr/>
        </p:nvCxnSpPr>
        <p:spPr>
          <a:xfrm rot="16200000" flipV="1">
            <a:off x="1293908" y="4226471"/>
            <a:ext cx="770610" cy="724216"/>
          </a:xfrm>
          <a:prstGeom prst="curvedConnector3">
            <a:avLst>
              <a:gd name="adj1" fmla="val 50000"/>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40" name="PoljeZBesedilom 39">
            <a:extLst>
              <a:ext uri="{FF2B5EF4-FFF2-40B4-BE49-F238E27FC236}">
                <a16:creationId xmlns:a16="http://schemas.microsoft.com/office/drawing/2014/main" id="{3376BD12-0DCD-4BA9-BF95-C2AE4D99B747}"/>
              </a:ext>
            </a:extLst>
          </p:cNvPr>
          <p:cNvSpPr txBox="1"/>
          <p:nvPr/>
        </p:nvSpPr>
        <p:spPr>
          <a:xfrm>
            <a:off x="925477" y="3838288"/>
            <a:ext cx="870337"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SOUP</a:t>
            </a:r>
            <a:br>
              <a:rPr lang="en-US" sz="1400" dirty="0"/>
            </a:br>
            <a:endParaRPr lang="sl-SI" sz="1600" b="1" dirty="0">
              <a:latin typeface="Century Gothic" panose="020B0502020202020204" pitchFamily="34" charset="0"/>
            </a:endParaRPr>
          </a:p>
        </p:txBody>
      </p:sp>
      <p:cxnSp>
        <p:nvCxnSpPr>
          <p:cNvPr id="41" name="Povezovalnik: ukrivljeno 40">
            <a:extLst>
              <a:ext uri="{FF2B5EF4-FFF2-40B4-BE49-F238E27FC236}">
                <a16:creationId xmlns:a16="http://schemas.microsoft.com/office/drawing/2014/main" id="{AC17875D-25BE-40DB-9D61-A3BB6E362679}"/>
              </a:ext>
            </a:extLst>
          </p:cNvPr>
          <p:cNvCxnSpPr>
            <a:cxnSpLocks/>
          </p:cNvCxnSpPr>
          <p:nvPr/>
        </p:nvCxnSpPr>
        <p:spPr>
          <a:xfrm rot="5400000" flipH="1" flipV="1">
            <a:off x="8204902" y="3248326"/>
            <a:ext cx="828164" cy="600981"/>
          </a:xfrm>
          <a:prstGeom prst="curvedConnector3">
            <a:avLst>
              <a:gd name="adj1" fmla="val 50000"/>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56" name="PoljeZBesedilom 55">
            <a:extLst>
              <a:ext uri="{FF2B5EF4-FFF2-40B4-BE49-F238E27FC236}">
                <a16:creationId xmlns:a16="http://schemas.microsoft.com/office/drawing/2014/main" id="{EFE52488-73DB-4422-89FE-E3E0ABDA5E44}"/>
              </a:ext>
            </a:extLst>
          </p:cNvPr>
          <p:cNvSpPr txBox="1"/>
          <p:nvPr/>
        </p:nvSpPr>
        <p:spPr>
          <a:xfrm>
            <a:off x="8318493" y="2762163"/>
            <a:ext cx="1236860"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NOODLES</a:t>
            </a:r>
            <a:br>
              <a:rPr lang="en-US" sz="1400" dirty="0"/>
            </a:br>
            <a:endParaRPr lang="sl-SI" sz="1600" b="1" dirty="0">
              <a:latin typeface="Century Gothic" panose="020B0502020202020204" pitchFamily="34" charset="0"/>
            </a:endParaRPr>
          </a:p>
        </p:txBody>
      </p:sp>
      <p:cxnSp>
        <p:nvCxnSpPr>
          <p:cNvPr id="58" name="Povezovalnik: ukrivljeno 57">
            <a:extLst>
              <a:ext uri="{FF2B5EF4-FFF2-40B4-BE49-F238E27FC236}">
                <a16:creationId xmlns:a16="http://schemas.microsoft.com/office/drawing/2014/main" id="{64DC4C4A-311F-4C87-8467-20A711E3053E}"/>
              </a:ext>
            </a:extLst>
          </p:cNvPr>
          <p:cNvCxnSpPr>
            <a:cxnSpLocks/>
          </p:cNvCxnSpPr>
          <p:nvPr/>
        </p:nvCxnSpPr>
        <p:spPr>
          <a:xfrm rot="5400000" flipH="1" flipV="1">
            <a:off x="5510070" y="1366102"/>
            <a:ext cx="331308" cy="707464"/>
          </a:xfrm>
          <a:prstGeom prst="curvedConnector2">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0" name="PoljeZBesedilom 59">
            <a:extLst>
              <a:ext uri="{FF2B5EF4-FFF2-40B4-BE49-F238E27FC236}">
                <a16:creationId xmlns:a16="http://schemas.microsoft.com/office/drawing/2014/main" id="{CEE803D6-3C09-4FC4-85AE-9B372BB21F27}"/>
              </a:ext>
            </a:extLst>
          </p:cNvPr>
          <p:cNvSpPr txBox="1"/>
          <p:nvPr/>
        </p:nvSpPr>
        <p:spPr>
          <a:xfrm>
            <a:off x="5938368" y="1378604"/>
            <a:ext cx="1526388"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VEGETABLE</a:t>
            </a:r>
            <a:br>
              <a:rPr lang="en-US" sz="1400" dirty="0"/>
            </a:br>
            <a:endParaRPr lang="sl-SI" sz="1600" b="1" dirty="0">
              <a:latin typeface="Century Gothic" panose="020B0502020202020204" pitchFamily="34" charset="0"/>
            </a:endParaRPr>
          </a:p>
        </p:txBody>
      </p:sp>
      <p:cxnSp>
        <p:nvCxnSpPr>
          <p:cNvPr id="61" name="Povezovalnik: ukrivljeno 60">
            <a:extLst>
              <a:ext uri="{FF2B5EF4-FFF2-40B4-BE49-F238E27FC236}">
                <a16:creationId xmlns:a16="http://schemas.microsoft.com/office/drawing/2014/main" id="{6202C029-4B9C-480C-BEAE-D8F5D934D15D}"/>
              </a:ext>
            </a:extLst>
          </p:cNvPr>
          <p:cNvCxnSpPr>
            <a:cxnSpLocks/>
          </p:cNvCxnSpPr>
          <p:nvPr/>
        </p:nvCxnSpPr>
        <p:spPr>
          <a:xfrm rot="10800000">
            <a:off x="2472357" y="3287836"/>
            <a:ext cx="751052" cy="440865"/>
          </a:xfrm>
          <a:prstGeom prst="curvedConnector3">
            <a:avLst>
              <a:gd name="adj1" fmla="val 50000"/>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3" name="PoljeZBesedilom 62">
            <a:extLst>
              <a:ext uri="{FF2B5EF4-FFF2-40B4-BE49-F238E27FC236}">
                <a16:creationId xmlns:a16="http://schemas.microsoft.com/office/drawing/2014/main" id="{90630B6C-2D4C-43F4-8271-5C950B25C9A2}"/>
              </a:ext>
            </a:extLst>
          </p:cNvPr>
          <p:cNvSpPr txBox="1"/>
          <p:nvPr/>
        </p:nvSpPr>
        <p:spPr>
          <a:xfrm>
            <a:off x="898087" y="3137449"/>
            <a:ext cx="1759533"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SIDE DISH #1</a:t>
            </a:r>
            <a:r>
              <a:rPr lang="sl-SI" dirty="0"/>
              <a:t> </a:t>
            </a:r>
            <a:br>
              <a:rPr lang="en-US" sz="1400" dirty="0"/>
            </a:br>
            <a:endParaRPr lang="sl-SI" sz="1600" b="1" dirty="0">
              <a:latin typeface="Century Gothic" panose="020B0502020202020204" pitchFamily="34" charset="0"/>
            </a:endParaRPr>
          </a:p>
        </p:txBody>
      </p:sp>
      <p:cxnSp>
        <p:nvCxnSpPr>
          <p:cNvPr id="64" name="Povezovalnik: ukrivljeno 63">
            <a:extLst>
              <a:ext uri="{FF2B5EF4-FFF2-40B4-BE49-F238E27FC236}">
                <a16:creationId xmlns:a16="http://schemas.microsoft.com/office/drawing/2014/main" id="{EF6D1841-E3F5-480B-AD83-6F46A3493786}"/>
              </a:ext>
            </a:extLst>
          </p:cNvPr>
          <p:cNvCxnSpPr>
            <a:cxnSpLocks/>
          </p:cNvCxnSpPr>
          <p:nvPr/>
        </p:nvCxnSpPr>
        <p:spPr>
          <a:xfrm rot="10800000" flipV="1">
            <a:off x="2677579" y="6013520"/>
            <a:ext cx="817104" cy="331294"/>
          </a:xfrm>
          <a:prstGeom prst="curvedConnector3">
            <a:avLst>
              <a:gd name="adj1" fmla="val 29794"/>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7" name="PoljeZBesedilom 66">
            <a:extLst>
              <a:ext uri="{FF2B5EF4-FFF2-40B4-BE49-F238E27FC236}">
                <a16:creationId xmlns:a16="http://schemas.microsoft.com/office/drawing/2014/main" id="{A088B005-4669-495E-95D6-5FC9BB302D2A}"/>
              </a:ext>
            </a:extLst>
          </p:cNvPr>
          <p:cNvSpPr txBox="1"/>
          <p:nvPr/>
        </p:nvSpPr>
        <p:spPr>
          <a:xfrm>
            <a:off x="1084738" y="6179167"/>
            <a:ext cx="1759533"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SIDE DISH #2</a:t>
            </a:r>
            <a:r>
              <a:rPr lang="sl-SI" dirty="0"/>
              <a:t> </a:t>
            </a:r>
            <a:br>
              <a:rPr lang="en-US" sz="1400" dirty="0"/>
            </a:br>
            <a:endParaRPr lang="sl-SI" sz="1600" b="1" dirty="0">
              <a:latin typeface="Century Gothic" panose="020B0502020202020204" pitchFamily="34" charset="0"/>
            </a:endParaRPr>
          </a:p>
        </p:txBody>
      </p:sp>
      <p:cxnSp>
        <p:nvCxnSpPr>
          <p:cNvPr id="69" name="Povezovalnik: ukrivljeno 68">
            <a:extLst>
              <a:ext uri="{FF2B5EF4-FFF2-40B4-BE49-F238E27FC236}">
                <a16:creationId xmlns:a16="http://schemas.microsoft.com/office/drawing/2014/main" id="{D251A13C-EF79-4397-9BB3-59F07F684271}"/>
              </a:ext>
            </a:extLst>
          </p:cNvPr>
          <p:cNvCxnSpPr>
            <a:cxnSpLocks/>
          </p:cNvCxnSpPr>
          <p:nvPr/>
        </p:nvCxnSpPr>
        <p:spPr>
          <a:xfrm rot="5400000" flipH="1" flipV="1">
            <a:off x="6641550" y="2488817"/>
            <a:ext cx="554742" cy="323258"/>
          </a:xfrm>
          <a:prstGeom prst="curvedConnector3">
            <a:avLst>
              <a:gd name="adj1" fmla="val 50000"/>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71" name="PoljeZBesedilom 70">
            <a:extLst>
              <a:ext uri="{FF2B5EF4-FFF2-40B4-BE49-F238E27FC236}">
                <a16:creationId xmlns:a16="http://schemas.microsoft.com/office/drawing/2014/main" id="{B20C2120-CE2C-4BB6-8B68-7DE6C2077B92}"/>
              </a:ext>
            </a:extLst>
          </p:cNvPr>
          <p:cNvSpPr txBox="1"/>
          <p:nvPr/>
        </p:nvSpPr>
        <p:spPr>
          <a:xfrm>
            <a:off x="6949737" y="2062746"/>
            <a:ext cx="1759533"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SIDE DISH #4</a:t>
            </a:r>
            <a:r>
              <a:rPr lang="sl-SI" dirty="0"/>
              <a:t> </a:t>
            </a:r>
            <a:br>
              <a:rPr lang="en-US" sz="1400" dirty="0"/>
            </a:br>
            <a:endParaRPr lang="sl-SI" sz="1600" b="1" dirty="0">
              <a:latin typeface="Century Gothic" panose="020B0502020202020204" pitchFamily="34" charset="0"/>
            </a:endParaRPr>
          </a:p>
        </p:txBody>
      </p:sp>
      <p:cxnSp>
        <p:nvCxnSpPr>
          <p:cNvPr id="72" name="Povezovalnik: ukrivljeno 71">
            <a:extLst>
              <a:ext uri="{FF2B5EF4-FFF2-40B4-BE49-F238E27FC236}">
                <a16:creationId xmlns:a16="http://schemas.microsoft.com/office/drawing/2014/main" id="{FA204F7E-1EBA-41C3-8D3D-6F3728EAA56D}"/>
              </a:ext>
            </a:extLst>
          </p:cNvPr>
          <p:cNvCxnSpPr>
            <a:cxnSpLocks/>
          </p:cNvCxnSpPr>
          <p:nvPr/>
        </p:nvCxnSpPr>
        <p:spPr>
          <a:xfrm>
            <a:off x="7453004" y="5865194"/>
            <a:ext cx="290950" cy="479620"/>
          </a:xfrm>
          <a:prstGeom prst="curvedConnector2">
            <a:avLst/>
          </a:prstGeom>
          <a:ln w="38100">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79" name="PoljeZBesedilom 78">
            <a:extLst>
              <a:ext uri="{FF2B5EF4-FFF2-40B4-BE49-F238E27FC236}">
                <a16:creationId xmlns:a16="http://schemas.microsoft.com/office/drawing/2014/main" id="{20A38326-FB9E-4168-84F9-D6070B15EFA6}"/>
              </a:ext>
            </a:extLst>
          </p:cNvPr>
          <p:cNvSpPr txBox="1"/>
          <p:nvPr/>
        </p:nvSpPr>
        <p:spPr>
          <a:xfrm>
            <a:off x="6996436" y="6316274"/>
            <a:ext cx="1759533" cy="615553"/>
          </a:xfrm>
          <a:prstGeom prst="rect">
            <a:avLst/>
          </a:prstGeom>
          <a:noFill/>
        </p:spPr>
        <p:txBody>
          <a:bodyPr wrap="square" rtlCol="0">
            <a:spAutoFit/>
          </a:bodyPr>
          <a:lstStyle/>
          <a:p>
            <a:pPr algn="ctr"/>
            <a:r>
              <a:rPr lang="sl-SI" b="1" dirty="0">
                <a:solidFill>
                  <a:schemeClr val="bg1"/>
                </a:solidFill>
                <a:latin typeface="Century Gothic" panose="020B0502020202020204" pitchFamily="34" charset="0"/>
              </a:rPr>
              <a:t>SIDE DISH #3</a:t>
            </a:r>
            <a:r>
              <a:rPr lang="sl-SI" dirty="0"/>
              <a:t> </a:t>
            </a:r>
            <a:br>
              <a:rPr lang="en-US" sz="1400" dirty="0"/>
            </a:br>
            <a:endParaRPr lang="sl-SI" sz="1600" b="1" dirty="0">
              <a:latin typeface="Century Gothic" panose="020B0502020202020204" pitchFamily="34" charset="0"/>
            </a:endParaRPr>
          </a:p>
        </p:txBody>
      </p:sp>
      <p:pic>
        <p:nvPicPr>
          <p:cNvPr id="39" name="Picture 2" descr="When Dogs &amp; Cats Are Chinese Food">
            <a:extLst>
              <a:ext uri="{FF2B5EF4-FFF2-40B4-BE49-F238E27FC236}">
                <a16:creationId xmlns:a16="http://schemas.microsoft.com/office/drawing/2014/main" id="{3BD548AA-4D62-4D10-BCB5-8168EF03E0BE}"/>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7281494" y="7467869"/>
            <a:ext cx="3375546" cy="3656841"/>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8" descr="OK Hand Gesture Vector Line Art, a hand drawn vector cartoon illustration  of a okay hand gesture. Stock Vector | Adobe Stock">
            <a:extLst>
              <a:ext uri="{FF2B5EF4-FFF2-40B4-BE49-F238E27FC236}">
                <a16:creationId xmlns:a16="http://schemas.microsoft.com/office/drawing/2014/main" id="{C0420628-5ABF-4554-BBA5-A03299A54D44}"/>
              </a:ext>
            </a:extLst>
          </p:cNvPr>
          <p:cNvPicPr>
            <a:picLocks noChangeAspect="1" noChangeArrowheads="1"/>
          </p:cNvPicPr>
          <p:nvPr/>
        </p:nvPicPr>
        <p:blipFill>
          <a:blip r:embed="rId27">
            <a:extLst>
              <a:ext uri="{BEBA8EAE-BF5A-486C-A8C5-ECC9F3942E4B}">
                <a14:imgProps xmlns:a14="http://schemas.microsoft.com/office/drawing/2010/main">
                  <a14:imgLayer r:embed="rId2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604138" flipH="1">
            <a:off x="4667040" y="8862809"/>
            <a:ext cx="3206899" cy="3347138"/>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2" descr="Hand Sign Love Heart - Free vector graphic on Pixabay">
            <a:extLst>
              <a:ext uri="{FF2B5EF4-FFF2-40B4-BE49-F238E27FC236}">
                <a16:creationId xmlns:a16="http://schemas.microsoft.com/office/drawing/2014/main" id="{6996A0F7-E629-4F4C-8FD2-B68DF8198783}"/>
              </a:ext>
            </a:extLst>
          </p:cNvPr>
          <p:cNvPicPr>
            <a:picLocks noChangeAspect="1" noChangeArrowheads="1"/>
          </p:cNvPicPr>
          <p:nvPr/>
        </p:nvPicPr>
        <p:blipFill>
          <a:blip r:embed="rId29">
            <a:extLst>
              <a:ext uri="{BEBA8EAE-BF5A-486C-A8C5-ECC9F3942E4B}">
                <a14:imgProps xmlns:a14="http://schemas.microsoft.com/office/drawing/2010/main">
                  <a14:imgLayer r:embed="rId30">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0533631">
            <a:off x="-342947" y="9150181"/>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5816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par>
                                <p:cTn id="8" presetID="10"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par>
                                <p:cTn id="11" presetID="10"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8"/>
                                        </p:tgtEl>
                                        <p:attrNameLst>
                                          <p:attrName>style.visibility</p:attrName>
                                        </p:attrNameLst>
                                      </p:cBhvr>
                                      <p:to>
                                        <p:strVal val="visible"/>
                                      </p:to>
                                    </p:set>
                                    <p:animEffect transition="in" filter="fade">
                                      <p:cBhvr>
                                        <p:cTn id="18" dur="500"/>
                                        <p:tgtEl>
                                          <p:spTgt spid="38"/>
                                        </p:tgtEl>
                                      </p:cBhvr>
                                    </p:animEffect>
                                  </p:childTnLst>
                                </p:cTn>
                              </p:par>
                              <p:par>
                                <p:cTn id="19" presetID="10" presetClass="entr" presetSubtype="0" fill="hold" nodeType="withEffect">
                                  <p:stCondLst>
                                    <p:cond delay="0"/>
                                  </p:stCondLst>
                                  <p:childTnLst>
                                    <p:set>
                                      <p:cBhvr>
                                        <p:cTn id="20" dur="1" fill="hold">
                                          <p:stCondLst>
                                            <p:cond delay="0"/>
                                          </p:stCondLst>
                                        </p:cTn>
                                        <p:tgtEl>
                                          <p:spTgt spid="1032"/>
                                        </p:tgtEl>
                                        <p:attrNameLst>
                                          <p:attrName>style.visibility</p:attrName>
                                        </p:attrNameLst>
                                      </p:cBhvr>
                                      <p:to>
                                        <p:strVal val="visible"/>
                                      </p:to>
                                    </p:set>
                                    <p:animEffect transition="in" filter="fade">
                                      <p:cBhvr>
                                        <p:cTn id="21" dur="500"/>
                                        <p:tgtEl>
                                          <p:spTgt spid="103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fade">
                                      <p:cBhvr>
                                        <p:cTn id="24" dur="500"/>
                                        <p:tgtEl>
                                          <p:spTgt spid="4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034"/>
                                        </p:tgtEl>
                                        <p:attrNameLst>
                                          <p:attrName>style.visibility</p:attrName>
                                        </p:attrNameLst>
                                      </p:cBhvr>
                                      <p:to>
                                        <p:strVal val="visible"/>
                                      </p:to>
                                    </p:set>
                                    <p:animEffect transition="in" filter="fade">
                                      <p:cBhvr>
                                        <p:cTn id="29" dur="500"/>
                                        <p:tgtEl>
                                          <p:spTgt spid="1034"/>
                                        </p:tgtEl>
                                      </p:cBhvr>
                                    </p:animEffect>
                                  </p:childTnLst>
                                </p:cTn>
                              </p:par>
                              <p:par>
                                <p:cTn id="30" presetID="10" presetClass="entr" presetSubtype="0" fill="hold" nodeType="with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6"/>
                                        </p:tgtEl>
                                        <p:attrNameLst>
                                          <p:attrName>style.visibility</p:attrName>
                                        </p:attrNameLst>
                                      </p:cBhvr>
                                      <p:to>
                                        <p:strVal val="visible"/>
                                      </p:to>
                                    </p:set>
                                    <p:animEffect transition="in" filter="fade">
                                      <p:cBhvr>
                                        <p:cTn id="35" dur="500"/>
                                        <p:tgtEl>
                                          <p:spTgt spid="5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038"/>
                                        </p:tgtEl>
                                        <p:attrNameLst>
                                          <p:attrName>style.visibility</p:attrName>
                                        </p:attrNameLst>
                                      </p:cBhvr>
                                      <p:to>
                                        <p:strVal val="visible"/>
                                      </p:to>
                                    </p:set>
                                    <p:animEffect transition="in" filter="fade">
                                      <p:cBhvr>
                                        <p:cTn id="40" dur="500"/>
                                        <p:tgtEl>
                                          <p:spTgt spid="1038"/>
                                        </p:tgtEl>
                                      </p:cBhvr>
                                    </p:animEffect>
                                  </p:childTnLst>
                                </p:cTn>
                              </p:par>
                              <p:par>
                                <p:cTn id="41" presetID="10" presetClass="entr" presetSubtype="0" fill="hold" nodeType="withEffect">
                                  <p:stCondLst>
                                    <p:cond delay="0"/>
                                  </p:stCondLst>
                                  <p:childTnLst>
                                    <p:set>
                                      <p:cBhvr>
                                        <p:cTn id="42" dur="1" fill="hold">
                                          <p:stCondLst>
                                            <p:cond delay="0"/>
                                          </p:stCondLst>
                                        </p:cTn>
                                        <p:tgtEl>
                                          <p:spTgt spid="58"/>
                                        </p:tgtEl>
                                        <p:attrNameLst>
                                          <p:attrName>style.visibility</p:attrName>
                                        </p:attrNameLst>
                                      </p:cBhvr>
                                      <p:to>
                                        <p:strVal val="visible"/>
                                      </p:to>
                                    </p:set>
                                    <p:animEffect transition="in" filter="fade">
                                      <p:cBhvr>
                                        <p:cTn id="43" dur="500"/>
                                        <p:tgtEl>
                                          <p:spTgt spid="5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60"/>
                                        </p:tgtEl>
                                        <p:attrNameLst>
                                          <p:attrName>style.visibility</p:attrName>
                                        </p:attrNameLst>
                                      </p:cBhvr>
                                      <p:to>
                                        <p:strVal val="visible"/>
                                      </p:to>
                                    </p:set>
                                    <p:animEffect transition="in" filter="fade">
                                      <p:cBhvr>
                                        <p:cTn id="46" dur="500"/>
                                        <p:tgtEl>
                                          <p:spTgt spid="6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1048"/>
                                        </p:tgtEl>
                                        <p:attrNameLst>
                                          <p:attrName>style.visibility</p:attrName>
                                        </p:attrNameLst>
                                      </p:cBhvr>
                                      <p:to>
                                        <p:strVal val="visible"/>
                                      </p:to>
                                    </p:set>
                                    <p:animEffect transition="in" filter="fade">
                                      <p:cBhvr>
                                        <p:cTn id="51" dur="500"/>
                                        <p:tgtEl>
                                          <p:spTgt spid="1048"/>
                                        </p:tgtEl>
                                      </p:cBhvr>
                                    </p:animEffect>
                                  </p:childTnLst>
                                </p:cTn>
                              </p:par>
                              <p:par>
                                <p:cTn id="52" presetID="10" presetClass="entr" presetSubtype="0" fill="hold" nodeType="withEffect">
                                  <p:stCondLst>
                                    <p:cond delay="0"/>
                                  </p:stCondLst>
                                  <p:childTnLst>
                                    <p:set>
                                      <p:cBhvr>
                                        <p:cTn id="53" dur="1" fill="hold">
                                          <p:stCondLst>
                                            <p:cond delay="0"/>
                                          </p:stCondLst>
                                        </p:cTn>
                                        <p:tgtEl>
                                          <p:spTgt spid="61"/>
                                        </p:tgtEl>
                                        <p:attrNameLst>
                                          <p:attrName>style.visibility</p:attrName>
                                        </p:attrNameLst>
                                      </p:cBhvr>
                                      <p:to>
                                        <p:strVal val="visible"/>
                                      </p:to>
                                    </p:set>
                                    <p:animEffect transition="in" filter="fade">
                                      <p:cBhvr>
                                        <p:cTn id="54" dur="500"/>
                                        <p:tgtEl>
                                          <p:spTgt spid="61"/>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63"/>
                                        </p:tgtEl>
                                        <p:attrNameLst>
                                          <p:attrName>style.visibility</p:attrName>
                                        </p:attrNameLst>
                                      </p:cBhvr>
                                      <p:to>
                                        <p:strVal val="visible"/>
                                      </p:to>
                                    </p:set>
                                    <p:animEffect transition="in" filter="fade">
                                      <p:cBhvr>
                                        <p:cTn id="57" dur="500"/>
                                        <p:tgtEl>
                                          <p:spTgt spid="6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042"/>
                                        </p:tgtEl>
                                        <p:attrNameLst>
                                          <p:attrName>style.visibility</p:attrName>
                                        </p:attrNameLst>
                                      </p:cBhvr>
                                      <p:to>
                                        <p:strVal val="visible"/>
                                      </p:to>
                                    </p:set>
                                    <p:animEffect transition="in" filter="fade">
                                      <p:cBhvr>
                                        <p:cTn id="62" dur="500"/>
                                        <p:tgtEl>
                                          <p:spTgt spid="1042"/>
                                        </p:tgtEl>
                                      </p:cBhvr>
                                    </p:animEffect>
                                  </p:childTnLst>
                                </p:cTn>
                              </p:par>
                              <p:par>
                                <p:cTn id="63" presetID="10" presetClass="entr" presetSubtype="0" fill="hold" nodeType="withEffect">
                                  <p:stCondLst>
                                    <p:cond delay="0"/>
                                  </p:stCondLst>
                                  <p:childTnLst>
                                    <p:set>
                                      <p:cBhvr>
                                        <p:cTn id="64" dur="1" fill="hold">
                                          <p:stCondLst>
                                            <p:cond delay="0"/>
                                          </p:stCondLst>
                                        </p:cTn>
                                        <p:tgtEl>
                                          <p:spTgt spid="64"/>
                                        </p:tgtEl>
                                        <p:attrNameLst>
                                          <p:attrName>style.visibility</p:attrName>
                                        </p:attrNameLst>
                                      </p:cBhvr>
                                      <p:to>
                                        <p:strVal val="visible"/>
                                      </p:to>
                                    </p:set>
                                    <p:animEffect transition="in" filter="fade">
                                      <p:cBhvr>
                                        <p:cTn id="65" dur="500"/>
                                        <p:tgtEl>
                                          <p:spTgt spid="64"/>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7"/>
                                        </p:tgtEl>
                                        <p:attrNameLst>
                                          <p:attrName>style.visibility</p:attrName>
                                        </p:attrNameLst>
                                      </p:cBhvr>
                                      <p:to>
                                        <p:strVal val="visible"/>
                                      </p:to>
                                    </p:set>
                                    <p:animEffect transition="in" filter="fade">
                                      <p:cBhvr>
                                        <p:cTn id="68" dur="500"/>
                                        <p:tgtEl>
                                          <p:spTgt spid="67"/>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1040"/>
                                        </p:tgtEl>
                                        <p:attrNameLst>
                                          <p:attrName>style.visibility</p:attrName>
                                        </p:attrNameLst>
                                      </p:cBhvr>
                                      <p:to>
                                        <p:strVal val="visible"/>
                                      </p:to>
                                    </p:set>
                                    <p:animEffect transition="in" filter="fade">
                                      <p:cBhvr>
                                        <p:cTn id="73" dur="500"/>
                                        <p:tgtEl>
                                          <p:spTgt spid="1040"/>
                                        </p:tgtEl>
                                      </p:cBhvr>
                                    </p:animEffect>
                                  </p:childTnLst>
                                </p:cTn>
                              </p:par>
                              <p:par>
                                <p:cTn id="74" presetID="10" presetClass="entr" presetSubtype="0" fill="hold" nodeType="withEffect">
                                  <p:stCondLst>
                                    <p:cond delay="0"/>
                                  </p:stCondLst>
                                  <p:childTnLst>
                                    <p:set>
                                      <p:cBhvr>
                                        <p:cTn id="75" dur="1" fill="hold">
                                          <p:stCondLst>
                                            <p:cond delay="0"/>
                                          </p:stCondLst>
                                        </p:cTn>
                                        <p:tgtEl>
                                          <p:spTgt spid="72"/>
                                        </p:tgtEl>
                                        <p:attrNameLst>
                                          <p:attrName>style.visibility</p:attrName>
                                        </p:attrNameLst>
                                      </p:cBhvr>
                                      <p:to>
                                        <p:strVal val="visible"/>
                                      </p:to>
                                    </p:set>
                                    <p:animEffect transition="in" filter="fade">
                                      <p:cBhvr>
                                        <p:cTn id="76" dur="500"/>
                                        <p:tgtEl>
                                          <p:spTgt spid="72"/>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79"/>
                                        </p:tgtEl>
                                        <p:attrNameLst>
                                          <p:attrName>style.visibility</p:attrName>
                                        </p:attrNameLst>
                                      </p:cBhvr>
                                      <p:to>
                                        <p:strVal val="visible"/>
                                      </p:to>
                                    </p:set>
                                    <p:animEffect transition="in" filter="fade">
                                      <p:cBhvr>
                                        <p:cTn id="79" dur="500"/>
                                        <p:tgtEl>
                                          <p:spTgt spid="79"/>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nodeType="clickEffect">
                                  <p:stCondLst>
                                    <p:cond delay="0"/>
                                  </p:stCondLst>
                                  <p:childTnLst>
                                    <p:set>
                                      <p:cBhvr>
                                        <p:cTn id="83" dur="1" fill="hold">
                                          <p:stCondLst>
                                            <p:cond delay="0"/>
                                          </p:stCondLst>
                                        </p:cTn>
                                        <p:tgtEl>
                                          <p:spTgt spid="69"/>
                                        </p:tgtEl>
                                        <p:attrNameLst>
                                          <p:attrName>style.visibility</p:attrName>
                                        </p:attrNameLst>
                                      </p:cBhvr>
                                      <p:to>
                                        <p:strVal val="visible"/>
                                      </p:to>
                                    </p:set>
                                    <p:animEffect transition="in" filter="fade">
                                      <p:cBhvr>
                                        <p:cTn id="84" dur="500"/>
                                        <p:tgtEl>
                                          <p:spTgt spid="69"/>
                                        </p:tgtEl>
                                      </p:cBhvr>
                                    </p:animEffect>
                                  </p:childTnLst>
                                </p:cTn>
                              </p:par>
                              <p:par>
                                <p:cTn id="85" presetID="10" presetClass="entr" presetSubtype="0" fill="hold" nodeType="withEffect">
                                  <p:stCondLst>
                                    <p:cond delay="0"/>
                                  </p:stCondLst>
                                  <p:childTnLst>
                                    <p:set>
                                      <p:cBhvr>
                                        <p:cTn id="86" dur="1" fill="hold">
                                          <p:stCondLst>
                                            <p:cond delay="0"/>
                                          </p:stCondLst>
                                        </p:cTn>
                                        <p:tgtEl>
                                          <p:spTgt spid="1044"/>
                                        </p:tgtEl>
                                        <p:attrNameLst>
                                          <p:attrName>style.visibility</p:attrName>
                                        </p:attrNameLst>
                                      </p:cBhvr>
                                      <p:to>
                                        <p:strVal val="visible"/>
                                      </p:to>
                                    </p:set>
                                    <p:animEffect transition="in" filter="fade">
                                      <p:cBhvr>
                                        <p:cTn id="87" dur="500"/>
                                        <p:tgtEl>
                                          <p:spTgt spid="1044"/>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71"/>
                                        </p:tgtEl>
                                        <p:attrNameLst>
                                          <p:attrName>style.visibility</p:attrName>
                                        </p:attrNameLst>
                                      </p:cBhvr>
                                      <p:to>
                                        <p:strVal val="visible"/>
                                      </p:to>
                                    </p:set>
                                    <p:animEffect transition="in" filter="fade">
                                      <p:cBhvr>
                                        <p:cTn id="90"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40" grpId="0"/>
      <p:bldP spid="56" grpId="0"/>
      <p:bldP spid="60" grpId="0"/>
      <p:bldP spid="63" grpId="0"/>
      <p:bldP spid="67" grpId="0"/>
      <p:bldP spid="71" grpId="0"/>
      <p:bldP spid="7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408CC24-CE54-403F-9426-4A575387D18C}"/>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5" name="Picture 4" descr="Chinese Master Chef: Leong King Hung - Exquisite Taste">
            <a:extLst>
              <a:ext uri="{FF2B5EF4-FFF2-40B4-BE49-F238E27FC236}">
                <a16:creationId xmlns:a16="http://schemas.microsoft.com/office/drawing/2014/main" id="{3218EDF9-8AB5-46FF-A573-AE55E734013C}"/>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147" b="98618" l="10000" r="90000">
                        <a14:foregroundMark x1="37750" y1="31029" x2="41750" y2="7988"/>
                        <a14:foregroundMark x1="39500" y1="5991" x2="43500" y2="4301"/>
                        <a14:foregroundMark x1="40500" y1="64055" x2="31875" y2="98618"/>
                        <a14:foregroundMark x1="33250" y1="35637" x2="33250" y2="35637"/>
                        <a14:foregroundMark x1="49375" y1="36559" x2="49375" y2="36559"/>
                        <a14:backgroundMark x1="58000" y1="34562" x2="71125" y2="47312"/>
                        <a14:backgroundMark x1="71125" y1="47312" x2="71875" y2="48694"/>
                      </a14:backgroundRemoval>
                    </a14:imgEffect>
                  </a14:imgLayer>
                </a14:imgProps>
              </a:ext>
              <a:ext uri="{28A0092B-C50C-407E-A947-70E740481C1C}">
                <a14:useLocalDpi xmlns:a14="http://schemas.microsoft.com/office/drawing/2010/main" val="0"/>
              </a:ext>
            </a:extLst>
          </a:blip>
          <a:srcRect l="12535" r="32227"/>
          <a:stretch/>
        </p:blipFill>
        <p:spPr bwMode="auto">
          <a:xfrm>
            <a:off x="1019433" y="0"/>
            <a:ext cx="5181303" cy="7632968"/>
          </a:xfrm>
          <a:prstGeom prst="rect">
            <a:avLst/>
          </a:prstGeom>
          <a:noFill/>
          <a:extLst>
            <a:ext uri="{909E8E84-426E-40DD-AFC4-6F175D3DCCD1}">
              <a14:hiddenFill xmlns:a14="http://schemas.microsoft.com/office/drawing/2010/main">
                <a:solidFill>
                  <a:srgbClr val="FFFFFF"/>
                </a:solidFill>
              </a14:hiddenFill>
            </a:ext>
          </a:extLst>
        </p:spPr>
      </p:pic>
      <p:sp>
        <p:nvSpPr>
          <p:cNvPr id="8" name="Miselni oblaček: oblak 7">
            <a:extLst>
              <a:ext uri="{FF2B5EF4-FFF2-40B4-BE49-F238E27FC236}">
                <a16:creationId xmlns:a16="http://schemas.microsoft.com/office/drawing/2014/main" id="{947960DC-1971-4270-9B73-0A9AA9668408}"/>
              </a:ext>
            </a:extLst>
          </p:cNvPr>
          <p:cNvSpPr/>
          <p:nvPr/>
        </p:nvSpPr>
        <p:spPr>
          <a:xfrm>
            <a:off x="6400800" y="206350"/>
            <a:ext cx="5580396" cy="4844621"/>
          </a:xfrm>
          <a:prstGeom prst="cloudCallout">
            <a:avLst>
              <a:gd name="adj1" fmla="val -81628"/>
              <a:gd name="adj2" fmla="val 2245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9" name="Pravokotnik 8">
            <a:extLst>
              <a:ext uri="{FF2B5EF4-FFF2-40B4-BE49-F238E27FC236}">
                <a16:creationId xmlns:a16="http://schemas.microsoft.com/office/drawing/2014/main" id="{2A760357-A188-4279-B080-2518970136CC}"/>
              </a:ext>
            </a:extLst>
          </p:cNvPr>
          <p:cNvSpPr/>
          <p:nvPr/>
        </p:nvSpPr>
        <p:spPr>
          <a:xfrm>
            <a:off x="7346407" y="686640"/>
            <a:ext cx="3865209" cy="523220"/>
          </a:xfrm>
          <a:prstGeom prst="rect">
            <a:avLst/>
          </a:prstGeom>
        </p:spPr>
        <p:txBody>
          <a:bodyPr wrap="square">
            <a:spAutoFit/>
          </a:bodyPr>
          <a:lstStyle/>
          <a:p>
            <a:r>
              <a:rPr lang="sl-SI" sz="2800" b="1" dirty="0" err="1">
                <a:latin typeface="Century Gothic" panose="020B0502020202020204" pitchFamily="34" charset="0"/>
              </a:rPr>
              <a:t>Let‘s</a:t>
            </a:r>
            <a:r>
              <a:rPr lang="sl-SI" sz="2800" b="1" dirty="0">
                <a:latin typeface="Century Gothic" panose="020B0502020202020204" pitchFamily="34" charset="0"/>
              </a:rPr>
              <a:t> </a:t>
            </a:r>
            <a:r>
              <a:rPr lang="sl-SI" sz="2800" b="1" dirty="0" err="1">
                <a:latin typeface="Century Gothic" panose="020B0502020202020204" pitchFamily="34" charset="0"/>
              </a:rPr>
              <a:t>play</a:t>
            </a:r>
            <a:r>
              <a:rPr lang="sl-SI" sz="2800" b="1" dirty="0">
                <a:latin typeface="Century Gothic" panose="020B0502020202020204" pitchFamily="34" charset="0"/>
              </a:rPr>
              <a:t> a game …</a:t>
            </a:r>
            <a:endParaRPr lang="sl-SI" sz="2800" dirty="0"/>
          </a:p>
        </p:txBody>
      </p:sp>
      <p:sp>
        <p:nvSpPr>
          <p:cNvPr id="11" name="Pravokotnik 10">
            <a:extLst>
              <a:ext uri="{FF2B5EF4-FFF2-40B4-BE49-F238E27FC236}">
                <a16:creationId xmlns:a16="http://schemas.microsoft.com/office/drawing/2014/main" id="{703692E2-592A-4A1C-B46D-6EA321D0DBB2}"/>
              </a:ext>
            </a:extLst>
          </p:cNvPr>
          <p:cNvSpPr/>
          <p:nvPr/>
        </p:nvSpPr>
        <p:spPr>
          <a:xfrm>
            <a:off x="8830429" y="4547102"/>
            <a:ext cx="1017582" cy="461665"/>
          </a:xfrm>
          <a:prstGeom prst="rect">
            <a:avLst/>
          </a:prstGeom>
        </p:spPr>
        <p:txBody>
          <a:bodyPr wrap="square">
            <a:spAutoFit/>
          </a:bodyPr>
          <a:lstStyle/>
          <a:p>
            <a:r>
              <a:rPr lang="sl-SI" sz="2400" b="1" dirty="0">
                <a:latin typeface="Century Gothic" panose="020B0502020202020204" pitchFamily="34" charset="0"/>
              </a:rPr>
              <a:t>hehe</a:t>
            </a:r>
            <a:endParaRPr lang="sl-SI" sz="2400" dirty="0"/>
          </a:p>
        </p:txBody>
      </p:sp>
      <p:sp>
        <p:nvSpPr>
          <p:cNvPr id="15" name="Diagram poteka: nadomestni process 14">
            <a:extLst>
              <a:ext uri="{FF2B5EF4-FFF2-40B4-BE49-F238E27FC236}">
                <a16:creationId xmlns:a16="http://schemas.microsoft.com/office/drawing/2014/main" id="{328A174E-7A1D-4E17-86C9-F3406B07C061}"/>
              </a:ext>
            </a:extLst>
          </p:cNvPr>
          <p:cNvSpPr/>
          <p:nvPr/>
        </p:nvSpPr>
        <p:spPr>
          <a:xfrm>
            <a:off x="-5281579" y="1063959"/>
            <a:ext cx="4111745" cy="4674208"/>
          </a:xfrm>
          <a:custGeom>
            <a:avLst/>
            <a:gdLst>
              <a:gd name="connsiteX0" fmla="*/ 0 w 4111745"/>
              <a:gd name="connsiteY0" fmla="*/ 685291 h 4674208"/>
              <a:gd name="connsiteX1" fmla="*/ 685291 w 4111745"/>
              <a:gd name="connsiteY1" fmla="*/ 0 h 4674208"/>
              <a:gd name="connsiteX2" fmla="*/ 1151289 w 4111745"/>
              <a:gd name="connsiteY2" fmla="*/ 0 h 4674208"/>
              <a:gd name="connsiteX3" fmla="*/ 1672110 w 4111745"/>
              <a:gd name="connsiteY3" fmla="*/ 0 h 4674208"/>
              <a:gd name="connsiteX4" fmla="*/ 2165519 w 4111745"/>
              <a:gd name="connsiteY4" fmla="*/ 0 h 4674208"/>
              <a:gd name="connsiteX5" fmla="*/ 2713752 w 4111745"/>
              <a:gd name="connsiteY5" fmla="*/ 0 h 4674208"/>
              <a:gd name="connsiteX6" fmla="*/ 3426454 w 4111745"/>
              <a:gd name="connsiteY6" fmla="*/ 0 h 4674208"/>
              <a:gd name="connsiteX7" fmla="*/ 4111745 w 4111745"/>
              <a:gd name="connsiteY7" fmla="*/ 685291 h 4674208"/>
              <a:gd name="connsiteX8" fmla="*/ 4111745 w 4111745"/>
              <a:gd name="connsiteY8" fmla="*/ 1235895 h 4674208"/>
              <a:gd name="connsiteX9" fmla="*/ 4111745 w 4111745"/>
              <a:gd name="connsiteY9" fmla="*/ 1852572 h 4674208"/>
              <a:gd name="connsiteX10" fmla="*/ 4111745 w 4111745"/>
              <a:gd name="connsiteY10" fmla="*/ 2304068 h 4674208"/>
              <a:gd name="connsiteX11" fmla="*/ 4111745 w 4111745"/>
              <a:gd name="connsiteY11" fmla="*/ 2920745 h 4674208"/>
              <a:gd name="connsiteX12" fmla="*/ 4111745 w 4111745"/>
              <a:gd name="connsiteY12" fmla="*/ 3988917 h 4674208"/>
              <a:gd name="connsiteX13" fmla="*/ 3426454 w 4111745"/>
              <a:gd name="connsiteY13" fmla="*/ 4674208 h 4674208"/>
              <a:gd name="connsiteX14" fmla="*/ 2933045 w 4111745"/>
              <a:gd name="connsiteY14" fmla="*/ 4674208 h 4674208"/>
              <a:gd name="connsiteX15" fmla="*/ 2467047 w 4111745"/>
              <a:gd name="connsiteY15" fmla="*/ 4674208 h 4674208"/>
              <a:gd name="connsiteX16" fmla="*/ 1946226 w 4111745"/>
              <a:gd name="connsiteY16" fmla="*/ 4674208 h 4674208"/>
              <a:gd name="connsiteX17" fmla="*/ 1343170 w 4111745"/>
              <a:gd name="connsiteY17" fmla="*/ 4674208 h 4674208"/>
              <a:gd name="connsiteX18" fmla="*/ 685291 w 4111745"/>
              <a:gd name="connsiteY18" fmla="*/ 4674208 h 4674208"/>
              <a:gd name="connsiteX19" fmla="*/ 0 w 4111745"/>
              <a:gd name="connsiteY19" fmla="*/ 3988917 h 4674208"/>
              <a:gd name="connsiteX20" fmla="*/ 0 w 4111745"/>
              <a:gd name="connsiteY20" fmla="*/ 3405276 h 4674208"/>
              <a:gd name="connsiteX21" fmla="*/ 0 w 4111745"/>
              <a:gd name="connsiteY21" fmla="*/ 2854672 h 4674208"/>
              <a:gd name="connsiteX22" fmla="*/ 0 w 4111745"/>
              <a:gd name="connsiteY22" fmla="*/ 2403177 h 4674208"/>
              <a:gd name="connsiteX23" fmla="*/ 0 w 4111745"/>
              <a:gd name="connsiteY23" fmla="*/ 1918645 h 4674208"/>
              <a:gd name="connsiteX24" fmla="*/ 0 w 4111745"/>
              <a:gd name="connsiteY24" fmla="*/ 1335004 h 4674208"/>
              <a:gd name="connsiteX25" fmla="*/ 0 w 4111745"/>
              <a:gd name="connsiteY25" fmla="*/ 685291 h 467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11745" h="4674208" extrusionOk="0">
                <a:moveTo>
                  <a:pt x="0" y="685291"/>
                </a:moveTo>
                <a:cubicBezTo>
                  <a:pt x="55669" y="393933"/>
                  <a:pt x="329621" y="-18128"/>
                  <a:pt x="685291" y="0"/>
                </a:cubicBezTo>
                <a:cubicBezTo>
                  <a:pt x="796414" y="-31233"/>
                  <a:pt x="1052290" y="28252"/>
                  <a:pt x="1151289" y="0"/>
                </a:cubicBezTo>
                <a:cubicBezTo>
                  <a:pt x="1250288" y="-28252"/>
                  <a:pt x="1419788" y="16534"/>
                  <a:pt x="1672110" y="0"/>
                </a:cubicBezTo>
                <a:cubicBezTo>
                  <a:pt x="1924432" y="-16534"/>
                  <a:pt x="2035453" y="51354"/>
                  <a:pt x="2165519" y="0"/>
                </a:cubicBezTo>
                <a:cubicBezTo>
                  <a:pt x="2295585" y="-51354"/>
                  <a:pt x="2592355" y="48095"/>
                  <a:pt x="2713752" y="0"/>
                </a:cubicBezTo>
                <a:cubicBezTo>
                  <a:pt x="2835149" y="-48095"/>
                  <a:pt x="3079763" y="82299"/>
                  <a:pt x="3426454" y="0"/>
                </a:cubicBezTo>
                <a:cubicBezTo>
                  <a:pt x="3847720" y="28086"/>
                  <a:pt x="4188666" y="290834"/>
                  <a:pt x="4111745" y="685291"/>
                </a:cubicBezTo>
                <a:cubicBezTo>
                  <a:pt x="4128405" y="915370"/>
                  <a:pt x="4097209" y="1123146"/>
                  <a:pt x="4111745" y="1235895"/>
                </a:cubicBezTo>
                <a:cubicBezTo>
                  <a:pt x="4126281" y="1348644"/>
                  <a:pt x="4063370" y="1652554"/>
                  <a:pt x="4111745" y="1852572"/>
                </a:cubicBezTo>
                <a:cubicBezTo>
                  <a:pt x="4160120" y="2052590"/>
                  <a:pt x="4106853" y="2175437"/>
                  <a:pt x="4111745" y="2304068"/>
                </a:cubicBezTo>
                <a:cubicBezTo>
                  <a:pt x="4116637" y="2432699"/>
                  <a:pt x="4041398" y="2665053"/>
                  <a:pt x="4111745" y="2920745"/>
                </a:cubicBezTo>
                <a:cubicBezTo>
                  <a:pt x="4182092" y="3176437"/>
                  <a:pt x="3988719" y="3654139"/>
                  <a:pt x="4111745" y="3988917"/>
                </a:cubicBezTo>
                <a:cubicBezTo>
                  <a:pt x="4043354" y="4383401"/>
                  <a:pt x="3715164" y="4741238"/>
                  <a:pt x="3426454" y="4674208"/>
                </a:cubicBezTo>
                <a:cubicBezTo>
                  <a:pt x="3292085" y="4707543"/>
                  <a:pt x="3080346" y="4628620"/>
                  <a:pt x="2933045" y="4674208"/>
                </a:cubicBezTo>
                <a:cubicBezTo>
                  <a:pt x="2785744" y="4719796"/>
                  <a:pt x="2562240" y="4626178"/>
                  <a:pt x="2467047" y="4674208"/>
                </a:cubicBezTo>
                <a:cubicBezTo>
                  <a:pt x="2371854" y="4722238"/>
                  <a:pt x="2162114" y="4614946"/>
                  <a:pt x="1946226" y="4674208"/>
                </a:cubicBezTo>
                <a:cubicBezTo>
                  <a:pt x="1730338" y="4733470"/>
                  <a:pt x="1596560" y="4659051"/>
                  <a:pt x="1343170" y="4674208"/>
                </a:cubicBezTo>
                <a:cubicBezTo>
                  <a:pt x="1089780" y="4689365"/>
                  <a:pt x="978439" y="4613992"/>
                  <a:pt x="685291" y="4674208"/>
                </a:cubicBezTo>
                <a:cubicBezTo>
                  <a:pt x="271755" y="4664406"/>
                  <a:pt x="-2727" y="4332137"/>
                  <a:pt x="0" y="3988917"/>
                </a:cubicBezTo>
                <a:cubicBezTo>
                  <a:pt x="-61689" y="3735326"/>
                  <a:pt x="4856" y="3652777"/>
                  <a:pt x="0" y="3405276"/>
                </a:cubicBezTo>
                <a:cubicBezTo>
                  <a:pt x="-4856" y="3157775"/>
                  <a:pt x="61048" y="2969008"/>
                  <a:pt x="0" y="2854672"/>
                </a:cubicBezTo>
                <a:cubicBezTo>
                  <a:pt x="-61048" y="2740336"/>
                  <a:pt x="3986" y="2626858"/>
                  <a:pt x="0" y="2403177"/>
                </a:cubicBezTo>
                <a:cubicBezTo>
                  <a:pt x="-3986" y="2179497"/>
                  <a:pt x="22661" y="2114290"/>
                  <a:pt x="0" y="1918645"/>
                </a:cubicBezTo>
                <a:cubicBezTo>
                  <a:pt x="-22661" y="1723000"/>
                  <a:pt x="14697" y="1463295"/>
                  <a:pt x="0" y="1335004"/>
                </a:cubicBezTo>
                <a:cubicBezTo>
                  <a:pt x="-14697" y="1206713"/>
                  <a:pt x="63694" y="881480"/>
                  <a:pt x="0" y="685291"/>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6" name="Diagram poteka: nadomestni process 15">
            <a:extLst>
              <a:ext uri="{FF2B5EF4-FFF2-40B4-BE49-F238E27FC236}">
                <a16:creationId xmlns:a16="http://schemas.microsoft.com/office/drawing/2014/main" id="{0AD51A0E-9DDA-4B68-B505-FCBD4E6AF546}"/>
              </a:ext>
            </a:extLst>
          </p:cNvPr>
          <p:cNvSpPr/>
          <p:nvPr/>
        </p:nvSpPr>
        <p:spPr>
          <a:xfrm rot="5400000">
            <a:off x="13667051" y="824777"/>
            <a:ext cx="3861139" cy="5152572"/>
          </a:xfrm>
          <a:custGeom>
            <a:avLst/>
            <a:gdLst>
              <a:gd name="connsiteX0" fmla="*/ 0 w 3861139"/>
              <a:gd name="connsiteY0" fmla="*/ 643523 h 5152572"/>
              <a:gd name="connsiteX1" fmla="*/ 643523 w 3861139"/>
              <a:gd name="connsiteY1" fmla="*/ 0 h 5152572"/>
              <a:gd name="connsiteX2" fmla="*/ 1081119 w 3861139"/>
              <a:gd name="connsiteY2" fmla="*/ 0 h 5152572"/>
              <a:gd name="connsiteX3" fmla="*/ 1570196 w 3861139"/>
              <a:gd name="connsiteY3" fmla="*/ 0 h 5152572"/>
              <a:gd name="connsiteX4" fmla="*/ 2033533 w 3861139"/>
              <a:gd name="connsiteY4" fmla="*/ 0 h 5152572"/>
              <a:gd name="connsiteX5" fmla="*/ 2548352 w 3861139"/>
              <a:gd name="connsiteY5" fmla="*/ 0 h 5152572"/>
              <a:gd name="connsiteX6" fmla="*/ 3217616 w 3861139"/>
              <a:gd name="connsiteY6" fmla="*/ 0 h 5152572"/>
              <a:gd name="connsiteX7" fmla="*/ 3861139 w 3861139"/>
              <a:gd name="connsiteY7" fmla="*/ 643523 h 5152572"/>
              <a:gd name="connsiteX8" fmla="*/ 3861139 w 3861139"/>
              <a:gd name="connsiteY8" fmla="*/ 1195741 h 5152572"/>
              <a:gd name="connsiteX9" fmla="*/ 3861139 w 3861139"/>
              <a:gd name="connsiteY9" fmla="*/ 1825270 h 5152572"/>
              <a:gd name="connsiteX10" fmla="*/ 3861139 w 3861139"/>
              <a:gd name="connsiteY10" fmla="*/ 2261522 h 5152572"/>
              <a:gd name="connsiteX11" fmla="*/ 3861139 w 3861139"/>
              <a:gd name="connsiteY11" fmla="*/ 2891050 h 5152572"/>
              <a:gd name="connsiteX12" fmla="*/ 3861139 w 3861139"/>
              <a:gd name="connsiteY12" fmla="*/ 3520579 h 5152572"/>
              <a:gd name="connsiteX13" fmla="*/ 3861139 w 3861139"/>
              <a:gd name="connsiteY13" fmla="*/ 4509049 h 5152572"/>
              <a:gd name="connsiteX14" fmla="*/ 3217616 w 3861139"/>
              <a:gd name="connsiteY14" fmla="*/ 5152572 h 5152572"/>
              <a:gd name="connsiteX15" fmla="*/ 2754279 w 3861139"/>
              <a:gd name="connsiteY15" fmla="*/ 5152572 h 5152572"/>
              <a:gd name="connsiteX16" fmla="*/ 2265202 w 3861139"/>
              <a:gd name="connsiteY16" fmla="*/ 5152572 h 5152572"/>
              <a:gd name="connsiteX17" fmla="*/ 1698901 w 3861139"/>
              <a:gd name="connsiteY17" fmla="*/ 5152572 h 5152572"/>
              <a:gd name="connsiteX18" fmla="*/ 1261305 w 3861139"/>
              <a:gd name="connsiteY18" fmla="*/ 5152572 h 5152572"/>
              <a:gd name="connsiteX19" fmla="*/ 643523 w 3861139"/>
              <a:gd name="connsiteY19" fmla="*/ 5152572 h 5152572"/>
              <a:gd name="connsiteX20" fmla="*/ 0 w 3861139"/>
              <a:gd name="connsiteY20" fmla="*/ 4509049 h 5152572"/>
              <a:gd name="connsiteX21" fmla="*/ 0 w 3861139"/>
              <a:gd name="connsiteY21" fmla="*/ 4034142 h 5152572"/>
              <a:gd name="connsiteX22" fmla="*/ 0 w 3861139"/>
              <a:gd name="connsiteY22" fmla="*/ 3597889 h 5152572"/>
              <a:gd name="connsiteX23" fmla="*/ 0 w 3861139"/>
              <a:gd name="connsiteY23" fmla="*/ 3122982 h 5152572"/>
              <a:gd name="connsiteX24" fmla="*/ 0 w 3861139"/>
              <a:gd name="connsiteY24" fmla="*/ 2532109 h 5152572"/>
              <a:gd name="connsiteX25" fmla="*/ 0 w 3861139"/>
              <a:gd name="connsiteY25" fmla="*/ 2095856 h 5152572"/>
              <a:gd name="connsiteX26" fmla="*/ 0 w 3861139"/>
              <a:gd name="connsiteY26" fmla="*/ 1620949 h 5152572"/>
              <a:gd name="connsiteX27" fmla="*/ 0 w 3861139"/>
              <a:gd name="connsiteY27" fmla="*/ 1184697 h 5152572"/>
              <a:gd name="connsiteX28" fmla="*/ 0 w 3861139"/>
              <a:gd name="connsiteY28" fmla="*/ 643523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861139" h="5152572" extrusionOk="0">
                <a:moveTo>
                  <a:pt x="0" y="643523"/>
                </a:moveTo>
                <a:cubicBezTo>
                  <a:pt x="4411" y="295018"/>
                  <a:pt x="325470" y="-29692"/>
                  <a:pt x="643523" y="0"/>
                </a:cubicBezTo>
                <a:cubicBezTo>
                  <a:pt x="737992" y="-44776"/>
                  <a:pt x="959160" y="4893"/>
                  <a:pt x="1081119" y="0"/>
                </a:cubicBezTo>
                <a:cubicBezTo>
                  <a:pt x="1203078" y="-4893"/>
                  <a:pt x="1405893" y="41359"/>
                  <a:pt x="1570196" y="0"/>
                </a:cubicBezTo>
                <a:cubicBezTo>
                  <a:pt x="1734499" y="-41359"/>
                  <a:pt x="1878578" y="52393"/>
                  <a:pt x="2033533" y="0"/>
                </a:cubicBezTo>
                <a:cubicBezTo>
                  <a:pt x="2188488" y="-52393"/>
                  <a:pt x="2390418" y="41338"/>
                  <a:pt x="2548352" y="0"/>
                </a:cubicBezTo>
                <a:cubicBezTo>
                  <a:pt x="2706286" y="-41338"/>
                  <a:pt x="3065363" y="64989"/>
                  <a:pt x="3217616" y="0"/>
                </a:cubicBezTo>
                <a:cubicBezTo>
                  <a:pt x="3641034" y="44639"/>
                  <a:pt x="3936212" y="272518"/>
                  <a:pt x="3861139" y="643523"/>
                </a:cubicBezTo>
                <a:cubicBezTo>
                  <a:pt x="3893581" y="818480"/>
                  <a:pt x="3823419" y="1067775"/>
                  <a:pt x="3861139" y="1195741"/>
                </a:cubicBezTo>
                <a:cubicBezTo>
                  <a:pt x="3898859" y="1323707"/>
                  <a:pt x="3801606" y="1517298"/>
                  <a:pt x="3861139" y="1825270"/>
                </a:cubicBezTo>
                <a:cubicBezTo>
                  <a:pt x="3920672" y="2133242"/>
                  <a:pt x="3813282" y="2126163"/>
                  <a:pt x="3861139" y="2261522"/>
                </a:cubicBezTo>
                <a:cubicBezTo>
                  <a:pt x="3908996" y="2396881"/>
                  <a:pt x="3833395" y="2728812"/>
                  <a:pt x="3861139" y="2891050"/>
                </a:cubicBezTo>
                <a:cubicBezTo>
                  <a:pt x="3888883" y="3053288"/>
                  <a:pt x="3843318" y="3263079"/>
                  <a:pt x="3861139" y="3520579"/>
                </a:cubicBezTo>
                <a:cubicBezTo>
                  <a:pt x="3878960" y="3778079"/>
                  <a:pt x="3849264" y="4231709"/>
                  <a:pt x="3861139" y="4509049"/>
                </a:cubicBezTo>
                <a:cubicBezTo>
                  <a:pt x="3938431" y="4850171"/>
                  <a:pt x="3597672" y="5121272"/>
                  <a:pt x="3217616" y="5152572"/>
                </a:cubicBezTo>
                <a:cubicBezTo>
                  <a:pt x="3082546" y="5201052"/>
                  <a:pt x="2933417" y="5110610"/>
                  <a:pt x="2754279" y="5152572"/>
                </a:cubicBezTo>
                <a:cubicBezTo>
                  <a:pt x="2575141" y="5194534"/>
                  <a:pt x="2367297" y="5109122"/>
                  <a:pt x="2265202" y="5152572"/>
                </a:cubicBezTo>
                <a:cubicBezTo>
                  <a:pt x="2163107" y="5196022"/>
                  <a:pt x="1980074" y="5109987"/>
                  <a:pt x="1698901" y="5152572"/>
                </a:cubicBezTo>
                <a:cubicBezTo>
                  <a:pt x="1417728" y="5195157"/>
                  <a:pt x="1453638" y="5152367"/>
                  <a:pt x="1261305" y="5152572"/>
                </a:cubicBezTo>
                <a:cubicBezTo>
                  <a:pt x="1068972" y="5152777"/>
                  <a:pt x="932524" y="5139153"/>
                  <a:pt x="643523" y="5152572"/>
                </a:cubicBezTo>
                <a:cubicBezTo>
                  <a:pt x="298464" y="5147802"/>
                  <a:pt x="43939" y="4946562"/>
                  <a:pt x="0" y="4509049"/>
                </a:cubicBezTo>
                <a:cubicBezTo>
                  <a:pt x="-47856" y="4287241"/>
                  <a:pt x="34402" y="4208408"/>
                  <a:pt x="0" y="4034142"/>
                </a:cubicBezTo>
                <a:cubicBezTo>
                  <a:pt x="-34402" y="3859876"/>
                  <a:pt x="49408" y="3700583"/>
                  <a:pt x="0" y="3597889"/>
                </a:cubicBezTo>
                <a:cubicBezTo>
                  <a:pt x="-49408" y="3495195"/>
                  <a:pt x="51929" y="3250652"/>
                  <a:pt x="0" y="3122982"/>
                </a:cubicBezTo>
                <a:cubicBezTo>
                  <a:pt x="-51929" y="2995312"/>
                  <a:pt x="69378" y="2665697"/>
                  <a:pt x="0" y="2532109"/>
                </a:cubicBezTo>
                <a:cubicBezTo>
                  <a:pt x="-69378" y="2398521"/>
                  <a:pt x="22697" y="2303042"/>
                  <a:pt x="0" y="2095856"/>
                </a:cubicBezTo>
                <a:cubicBezTo>
                  <a:pt x="-22697" y="1888670"/>
                  <a:pt x="28017" y="1760600"/>
                  <a:pt x="0" y="1620949"/>
                </a:cubicBezTo>
                <a:cubicBezTo>
                  <a:pt x="-28017" y="1481298"/>
                  <a:pt x="26946" y="1383973"/>
                  <a:pt x="0" y="1184697"/>
                </a:cubicBezTo>
                <a:cubicBezTo>
                  <a:pt x="-26946" y="985421"/>
                  <a:pt x="36849" y="794487"/>
                  <a:pt x="0" y="643523"/>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8" name="Oblak 17">
            <a:extLst>
              <a:ext uri="{FF2B5EF4-FFF2-40B4-BE49-F238E27FC236}">
                <a16:creationId xmlns:a16="http://schemas.microsoft.com/office/drawing/2014/main" id="{16786144-BCA9-456B-ADC2-1312FC35474E}"/>
              </a:ext>
            </a:extLst>
          </p:cNvPr>
          <p:cNvSpPr/>
          <p:nvPr/>
        </p:nvSpPr>
        <p:spPr>
          <a:xfrm rot="507563">
            <a:off x="4759963" y="-2739501"/>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9" name="Pravokotnik 18">
            <a:extLst>
              <a:ext uri="{FF2B5EF4-FFF2-40B4-BE49-F238E27FC236}">
                <a16:creationId xmlns:a16="http://schemas.microsoft.com/office/drawing/2014/main" id="{B6683992-6870-4ED7-9FC5-F7E52C2A2F42}"/>
              </a:ext>
            </a:extLst>
          </p:cNvPr>
          <p:cNvSpPr/>
          <p:nvPr/>
        </p:nvSpPr>
        <p:spPr>
          <a:xfrm>
            <a:off x="5056396" y="-2262741"/>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cxnSp>
        <p:nvCxnSpPr>
          <p:cNvPr id="20" name="Raven povezovalnik 19">
            <a:extLst>
              <a:ext uri="{FF2B5EF4-FFF2-40B4-BE49-F238E27FC236}">
                <a16:creationId xmlns:a16="http://schemas.microsoft.com/office/drawing/2014/main" id="{E07390C5-D4EC-46F3-91C2-7AEA587C278C}"/>
              </a:ext>
            </a:extLst>
          </p:cNvPr>
          <p:cNvCxnSpPr>
            <a:cxnSpLocks/>
          </p:cNvCxnSpPr>
          <p:nvPr/>
        </p:nvCxnSpPr>
        <p:spPr>
          <a:xfrm>
            <a:off x="6096000" y="-7315200"/>
            <a:ext cx="0" cy="6858000"/>
          </a:xfrm>
          <a:prstGeom prst="line">
            <a:avLst/>
          </a:prstGeom>
          <a:ln w="76200">
            <a:solidFill>
              <a:schemeClr val="bg1"/>
            </a:solidFill>
            <a:prstDash val="sysDash"/>
          </a:ln>
        </p:spPr>
        <p:style>
          <a:lnRef idx="1">
            <a:schemeClr val="accent1"/>
          </a:lnRef>
          <a:fillRef idx="0">
            <a:schemeClr val="accent1"/>
          </a:fillRef>
          <a:effectRef idx="0">
            <a:schemeClr val="accent1"/>
          </a:effectRef>
          <a:fontRef idx="minor">
            <a:schemeClr val="tx1"/>
          </a:fontRef>
        </p:style>
      </p:cxnSp>
      <p:pic>
        <p:nvPicPr>
          <p:cNvPr id="13" name="Picture 2" descr="When Dogs &amp; Cats Are Chinese Food">
            <a:extLst>
              <a:ext uri="{FF2B5EF4-FFF2-40B4-BE49-F238E27FC236}">
                <a16:creationId xmlns:a16="http://schemas.microsoft.com/office/drawing/2014/main" id="{B772C808-238A-45BA-86C9-D8F04A892A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28402" y="1209860"/>
            <a:ext cx="2935931" cy="318059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8" descr="OK Hand Gesture Vector Line Art, a hand drawn vector cartoon illustration  of a okay hand gesture. Stock Vector | Adobe Stock">
            <a:extLst>
              <a:ext uri="{FF2B5EF4-FFF2-40B4-BE49-F238E27FC236}">
                <a16:creationId xmlns:a16="http://schemas.microsoft.com/office/drawing/2014/main" id="{3EFC0C32-F970-4A96-AFCA-2C1336B750F9}"/>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604138" flipH="1">
            <a:off x="5096098" y="4342693"/>
            <a:ext cx="3206899" cy="334713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and Sign Love Heart - Free vector graphic on Pixabay">
            <a:extLst>
              <a:ext uri="{FF2B5EF4-FFF2-40B4-BE49-F238E27FC236}">
                <a16:creationId xmlns:a16="http://schemas.microsoft.com/office/drawing/2014/main" id="{BABA2493-04EA-4A62-9874-4D7F236213A6}"/>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0533631">
            <a:off x="493754" y="4734295"/>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774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cxnSp>
        <p:nvCxnSpPr>
          <p:cNvPr id="6" name="Raven povezovalnik 5">
            <a:extLst>
              <a:ext uri="{FF2B5EF4-FFF2-40B4-BE49-F238E27FC236}">
                <a16:creationId xmlns:a16="http://schemas.microsoft.com/office/drawing/2014/main" id="{696469BA-4122-49DD-A1EE-E1A65CFC2B9B}"/>
              </a:ext>
            </a:extLst>
          </p:cNvPr>
          <p:cNvCxnSpPr>
            <a:cxnSpLocks/>
            <a:stCxn id="4" idx="0"/>
            <a:endCxn id="4" idx="2"/>
          </p:cNvCxnSpPr>
          <p:nvPr/>
        </p:nvCxnSpPr>
        <p:spPr>
          <a:xfrm>
            <a:off x="6096000" y="0"/>
            <a:ext cx="0" cy="6858000"/>
          </a:xfrm>
          <a:prstGeom prst="line">
            <a:avLst/>
          </a:prstGeom>
          <a:ln w="76200">
            <a:solidFill>
              <a:schemeClr val="bg1"/>
            </a:solidFill>
            <a:prstDash val="sysDash"/>
          </a:ln>
        </p:spPr>
        <p:style>
          <a:lnRef idx="1">
            <a:schemeClr val="accent1"/>
          </a:lnRef>
          <a:fillRef idx="0">
            <a:schemeClr val="accent1"/>
          </a:fillRef>
          <a:effectRef idx="0">
            <a:schemeClr val="accent1"/>
          </a:effectRef>
          <a:fontRef idx="minor">
            <a:schemeClr val="tx1"/>
          </a:fontRef>
        </p:style>
      </p:cxnSp>
      <p:sp>
        <p:nvSpPr>
          <p:cNvPr id="9" name="Diagram poteka: nadomestni process 8">
            <a:extLst>
              <a:ext uri="{FF2B5EF4-FFF2-40B4-BE49-F238E27FC236}">
                <a16:creationId xmlns:a16="http://schemas.microsoft.com/office/drawing/2014/main" id="{BC226372-AD5A-49E6-A29D-2BB95A0EFEBB}"/>
              </a:ext>
            </a:extLst>
          </p:cNvPr>
          <p:cNvSpPr/>
          <p:nvPr/>
        </p:nvSpPr>
        <p:spPr>
          <a:xfrm rot="5400000">
            <a:off x="1156293" y="1580064"/>
            <a:ext cx="3743945" cy="4994501"/>
          </a:xfrm>
          <a:custGeom>
            <a:avLst/>
            <a:gdLst>
              <a:gd name="connsiteX0" fmla="*/ 0 w 3743945"/>
              <a:gd name="connsiteY0" fmla="*/ 623991 h 4994501"/>
              <a:gd name="connsiteX1" fmla="*/ 623991 w 3743945"/>
              <a:gd name="connsiteY1" fmla="*/ 0 h 4994501"/>
              <a:gd name="connsiteX2" fmla="*/ 1048305 w 3743945"/>
              <a:gd name="connsiteY2" fmla="*/ 0 h 4994501"/>
              <a:gd name="connsiteX3" fmla="*/ 1522538 w 3743945"/>
              <a:gd name="connsiteY3" fmla="*/ 0 h 4994501"/>
              <a:gd name="connsiteX4" fmla="*/ 1971811 w 3743945"/>
              <a:gd name="connsiteY4" fmla="*/ 0 h 4994501"/>
              <a:gd name="connsiteX5" fmla="*/ 2471004 w 3743945"/>
              <a:gd name="connsiteY5" fmla="*/ 0 h 4994501"/>
              <a:gd name="connsiteX6" fmla="*/ 3119954 w 3743945"/>
              <a:gd name="connsiteY6" fmla="*/ 0 h 4994501"/>
              <a:gd name="connsiteX7" fmla="*/ 3743945 w 3743945"/>
              <a:gd name="connsiteY7" fmla="*/ 623991 h 4994501"/>
              <a:gd name="connsiteX8" fmla="*/ 3743945 w 3743945"/>
              <a:gd name="connsiteY8" fmla="*/ 1159208 h 4994501"/>
              <a:gd name="connsiteX9" fmla="*/ 3743945 w 3743945"/>
              <a:gd name="connsiteY9" fmla="*/ 1769355 h 4994501"/>
              <a:gd name="connsiteX10" fmla="*/ 3743945 w 3743945"/>
              <a:gd name="connsiteY10" fmla="*/ 2192177 h 4994501"/>
              <a:gd name="connsiteX11" fmla="*/ 3743945 w 3743945"/>
              <a:gd name="connsiteY11" fmla="*/ 2802324 h 4994501"/>
              <a:gd name="connsiteX12" fmla="*/ 3743945 w 3743945"/>
              <a:gd name="connsiteY12" fmla="*/ 3412472 h 4994501"/>
              <a:gd name="connsiteX13" fmla="*/ 3743945 w 3743945"/>
              <a:gd name="connsiteY13" fmla="*/ 4370510 h 4994501"/>
              <a:gd name="connsiteX14" fmla="*/ 3119954 w 3743945"/>
              <a:gd name="connsiteY14" fmla="*/ 4994501 h 4994501"/>
              <a:gd name="connsiteX15" fmla="*/ 2670681 w 3743945"/>
              <a:gd name="connsiteY15" fmla="*/ 4994501 h 4994501"/>
              <a:gd name="connsiteX16" fmla="*/ 2196448 w 3743945"/>
              <a:gd name="connsiteY16" fmla="*/ 4994501 h 4994501"/>
              <a:gd name="connsiteX17" fmla="*/ 1647336 w 3743945"/>
              <a:gd name="connsiteY17" fmla="*/ 4994501 h 4994501"/>
              <a:gd name="connsiteX18" fmla="*/ 1223022 w 3743945"/>
              <a:gd name="connsiteY18" fmla="*/ 4994501 h 4994501"/>
              <a:gd name="connsiteX19" fmla="*/ 623991 w 3743945"/>
              <a:gd name="connsiteY19" fmla="*/ 4994501 h 4994501"/>
              <a:gd name="connsiteX20" fmla="*/ 0 w 3743945"/>
              <a:gd name="connsiteY20" fmla="*/ 4370510 h 4994501"/>
              <a:gd name="connsiteX21" fmla="*/ 0 w 3743945"/>
              <a:gd name="connsiteY21" fmla="*/ 3910223 h 4994501"/>
              <a:gd name="connsiteX22" fmla="*/ 0 w 3743945"/>
              <a:gd name="connsiteY22" fmla="*/ 3487402 h 4994501"/>
              <a:gd name="connsiteX23" fmla="*/ 0 w 3743945"/>
              <a:gd name="connsiteY23" fmla="*/ 3027115 h 4994501"/>
              <a:gd name="connsiteX24" fmla="*/ 0 w 3743945"/>
              <a:gd name="connsiteY24" fmla="*/ 2454433 h 4994501"/>
              <a:gd name="connsiteX25" fmla="*/ 0 w 3743945"/>
              <a:gd name="connsiteY25" fmla="*/ 2031612 h 4994501"/>
              <a:gd name="connsiteX26" fmla="*/ 0 w 3743945"/>
              <a:gd name="connsiteY26" fmla="*/ 1571325 h 4994501"/>
              <a:gd name="connsiteX27" fmla="*/ 0 w 3743945"/>
              <a:gd name="connsiteY27" fmla="*/ 1148504 h 4994501"/>
              <a:gd name="connsiteX28" fmla="*/ 0 w 3743945"/>
              <a:gd name="connsiteY28" fmla="*/ 623991 h 4994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743945" h="4994501" extrusionOk="0">
                <a:moveTo>
                  <a:pt x="0" y="623991"/>
                </a:moveTo>
                <a:cubicBezTo>
                  <a:pt x="48608" y="355438"/>
                  <a:pt x="313137" y="-26840"/>
                  <a:pt x="623991" y="0"/>
                </a:cubicBezTo>
                <a:cubicBezTo>
                  <a:pt x="797607" y="-38710"/>
                  <a:pt x="892540" y="42621"/>
                  <a:pt x="1048305" y="0"/>
                </a:cubicBezTo>
                <a:cubicBezTo>
                  <a:pt x="1204070" y="-42621"/>
                  <a:pt x="1305720" y="11107"/>
                  <a:pt x="1522538" y="0"/>
                </a:cubicBezTo>
                <a:cubicBezTo>
                  <a:pt x="1739356" y="-11107"/>
                  <a:pt x="1786321" y="2283"/>
                  <a:pt x="1971811" y="0"/>
                </a:cubicBezTo>
                <a:cubicBezTo>
                  <a:pt x="2157301" y="-2283"/>
                  <a:pt x="2253958" y="15942"/>
                  <a:pt x="2471004" y="0"/>
                </a:cubicBezTo>
                <a:cubicBezTo>
                  <a:pt x="2688050" y="-15942"/>
                  <a:pt x="2831770" y="77766"/>
                  <a:pt x="3119954" y="0"/>
                </a:cubicBezTo>
                <a:cubicBezTo>
                  <a:pt x="3511979" y="31114"/>
                  <a:pt x="3832842" y="260901"/>
                  <a:pt x="3743945" y="623991"/>
                </a:cubicBezTo>
                <a:cubicBezTo>
                  <a:pt x="3803660" y="862340"/>
                  <a:pt x="3710014" y="977669"/>
                  <a:pt x="3743945" y="1159208"/>
                </a:cubicBezTo>
                <a:cubicBezTo>
                  <a:pt x="3777876" y="1340747"/>
                  <a:pt x="3692439" y="1600075"/>
                  <a:pt x="3743945" y="1769355"/>
                </a:cubicBezTo>
                <a:cubicBezTo>
                  <a:pt x="3795451" y="1938635"/>
                  <a:pt x="3723955" y="2031595"/>
                  <a:pt x="3743945" y="2192177"/>
                </a:cubicBezTo>
                <a:cubicBezTo>
                  <a:pt x="3763935" y="2352759"/>
                  <a:pt x="3718756" y="2652002"/>
                  <a:pt x="3743945" y="2802324"/>
                </a:cubicBezTo>
                <a:cubicBezTo>
                  <a:pt x="3769134" y="2952646"/>
                  <a:pt x="3715893" y="3129774"/>
                  <a:pt x="3743945" y="3412472"/>
                </a:cubicBezTo>
                <a:cubicBezTo>
                  <a:pt x="3771997" y="3695170"/>
                  <a:pt x="3732951" y="4126456"/>
                  <a:pt x="3743945" y="4370510"/>
                </a:cubicBezTo>
                <a:cubicBezTo>
                  <a:pt x="3818299" y="4701388"/>
                  <a:pt x="3484083" y="4969728"/>
                  <a:pt x="3119954" y="4994501"/>
                </a:cubicBezTo>
                <a:cubicBezTo>
                  <a:pt x="2901752" y="4998861"/>
                  <a:pt x="2877600" y="4989712"/>
                  <a:pt x="2670681" y="4994501"/>
                </a:cubicBezTo>
                <a:cubicBezTo>
                  <a:pt x="2463762" y="4999290"/>
                  <a:pt x="2297342" y="4974335"/>
                  <a:pt x="2196448" y="4994501"/>
                </a:cubicBezTo>
                <a:cubicBezTo>
                  <a:pt x="2095554" y="5014667"/>
                  <a:pt x="1880714" y="4962313"/>
                  <a:pt x="1647336" y="4994501"/>
                </a:cubicBezTo>
                <a:cubicBezTo>
                  <a:pt x="1413958" y="5026689"/>
                  <a:pt x="1403384" y="4957068"/>
                  <a:pt x="1223022" y="4994501"/>
                </a:cubicBezTo>
                <a:cubicBezTo>
                  <a:pt x="1042660" y="5031934"/>
                  <a:pt x="840686" y="4942739"/>
                  <a:pt x="623991" y="4994501"/>
                </a:cubicBezTo>
                <a:cubicBezTo>
                  <a:pt x="319133" y="4976175"/>
                  <a:pt x="27012" y="4765605"/>
                  <a:pt x="0" y="4370510"/>
                </a:cubicBezTo>
                <a:cubicBezTo>
                  <a:pt x="-40960" y="4162807"/>
                  <a:pt x="51472" y="4117839"/>
                  <a:pt x="0" y="3910223"/>
                </a:cubicBezTo>
                <a:cubicBezTo>
                  <a:pt x="-51472" y="3702607"/>
                  <a:pt x="26207" y="3662337"/>
                  <a:pt x="0" y="3487402"/>
                </a:cubicBezTo>
                <a:cubicBezTo>
                  <a:pt x="-26207" y="3312467"/>
                  <a:pt x="29556" y="3184037"/>
                  <a:pt x="0" y="3027115"/>
                </a:cubicBezTo>
                <a:cubicBezTo>
                  <a:pt x="-29556" y="2870193"/>
                  <a:pt x="63057" y="2700585"/>
                  <a:pt x="0" y="2454433"/>
                </a:cubicBezTo>
                <a:cubicBezTo>
                  <a:pt x="-63057" y="2208281"/>
                  <a:pt x="46791" y="2148402"/>
                  <a:pt x="0" y="2031612"/>
                </a:cubicBezTo>
                <a:cubicBezTo>
                  <a:pt x="-46791" y="1914822"/>
                  <a:pt x="38877" y="1754178"/>
                  <a:pt x="0" y="1571325"/>
                </a:cubicBezTo>
                <a:cubicBezTo>
                  <a:pt x="-38877" y="1388472"/>
                  <a:pt x="33173" y="1293879"/>
                  <a:pt x="0" y="1148504"/>
                </a:cubicBezTo>
                <a:cubicBezTo>
                  <a:pt x="-33173" y="1003129"/>
                  <a:pt x="61500" y="777818"/>
                  <a:pt x="0" y="623991"/>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442298" y="1424254"/>
            <a:ext cx="3707589" cy="5152572"/>
          </a:xfrm>
          <a:custGeom>
            <a:avLst/>
            <a:gdLst>
              <a:gd name="connsiteX0" fmla="*/ 0 w 3707589"/>
              <a:gd name="connsiteY0" fmla="*/ 617932 h 5152572"/>
              <a:gd name="connsiteX1" fmla="*/ 617932 w 3707589"/>
              <a:gd name="connsiteY1" fmla="*/ 0 h 5152572"/>
              <a:gd name="connsiteX2" fmla="*/ 1038125 w 3707589"/>
              <a:gd name="connsiteY2" fmla="*/ 0 h 5152572"/>
              <a:gd name="connsiteX3" fmla="*/ 1507753 w 3707589"/>
              <a:gd name="connsiteY3" fmla="*/ 0 h 5152572"/>
              <a:gd name="connsiteX4" fmla="*/ 1952664 w 3707589"/>
              <a:gd name="connsiteY4" fmla="*/ 0 h 5152572"/>
              <a:gd name="connsiteX5" fmla="*/ 2447009 w 3707589"/>
              <a:gd name="connsiteY5" fmla="*/ 0 h 5152572"/>
              <a:gd name="connsiteX6" fmla="*/ 3089658 w 3707589"/>
              <a:gd name="connsiteY6" fmla="*/ 0 h 5152572"/>
              <a:gd name="connsiteX7" fmla="*/ 3707590 w 3707589"/>
              <a:gd name="connsiteY7" fmla="*/ 617932 h 5152572"/>
              <a:gd name="connsiteX8" fmla="*/ 3707589 w 3707589"/>
              <a:gd name="connsiteY8" fmla="*/ 4534641 h 5152572"/>
              <a:gd name="connsiteX9" fmla="*/ 3089657 w 3707589"/>
              <a:gd name="connsiteY9" fmla="*/ 5152573 h 5152572"/>
              <a:gd name="connsiteX10" fmla="*/ 2669464 w 3707589"/>
              <a:gd name="connsiteY10" fmla="*/ 5152573 h 5152572"/>
              <a:gd name="connsiteX11" fmla="*/ 2249270 w 3707589"/>
              <a:gd name="connsiteY11" fmla="*/ 5152573 h 5152572"/>
              <a:gd name="connsiteX12" fmla="*/ 1730208 w 3707589"/>
              <a:gd name="connsiteY12" fmla="*/ 5152572 h 5152572"/>
              <a:gd name="connsiteX13" fmla="*/ 1235863 w 3707589"/>
              <a:gd name="connsiteY13" fmla="*/ 5152572 h 5152572"/>
              <a:gd name="connsiteX14" fmla="*/ 617932 w 3707589"/>
              <a:gd name="connsiteY14" fmla="*/ 5152572 h 5152572"/>
              <a:gd name="connsiteX15" fmla="*/ 0 w 3707589"/>
              <a:gd name="connsiteY15" fmla="*/ 4534640 h 5152572"/>
              <a:gd name="connsiteX16" fmla="*/ 0 w 3707589"/>
              <a:gd name="connsiteY16" fmla="*/ 4014277 h 5152572"/>
              <a:gd name="connsiteX17" fmla="*/ 0 w 3707589"/>
              <a:gd name="connsiteY17" fmla="*/ 3454748 h 5152572"/>
              <a:gd name="connsiteX18" fmla="*/ 0 w 3707589"/>
              <a:gd name="connsiteY18" fmla="*/ 2934385 h 5152572"/>
              <a:gd name="connsiteX19" fmla="*/ 0 w 3707589"/>
              <a:gd name="connsiteY19" fmla="*/ 2335688 h 5152572"/>
              <a:gd name="connsiteX20" fmla="*/ 0 w 3707589"/>
              <a:gd name="connsiteY20" fmla="*/ 1697824 h 5152572"/>
              <a:gd name="connsiteX21" fmla="*/ 0 w 3707589"/>
              <a:gd name="connsiteY21" fmla="*/ 1216629 h 5152572"/>
              <a:gd name="connsiteX22" fmla="*/ 0 w 3707589"/>
              <a:gd name="connsiteY22" fmla="*/ 617932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7589" h="5152572" extrusionOk="0">
                <a:moveTo>
                  <a:pt x="0" y="617932"/>
                </a:moveTo>
                <a:cubicBezTo>
                  <a:pt x="6192" y="286347"/>
                  <a:pt x="288202" y="-9176"/>
                  <a:pt x="617932" y="0"/>
                </a:cubicBezTo>
                <a:cubicBezTo>
                  <a:pt x="778884" y="-23903"/>
                  <a:pt x="952984" y="28772"/>
                  <a:pt x="1038125" y="0"/>
                </a:cubicBezTo>
                <a:cubicBezTo>
                  <a:pt x="1123266" y="-28772"/>
                  <a:pt x="1376421" y="30173"/>
                  <a:pt x="1507753" y="0"/>
                </a:cubicBezTo>
                <a:cubicBezTo>
                  <a:pt x="1639085" y="-30173"/>
                  <a:pt x="1747811" y="21403"/>
                  <a:pt x="1952664" y="0"/>
                </a:cubicBezTo>
                <a:cubicBezTo>
                  <a:pt x="2157517" y="-21403"/>
                  <a:pt x="2272705" y="5666"/>
                  <a:pt x="2447009" y="0"/>
                </a:cubicBezTo>
                <a:cubicBezTo>
                  <a:pt x="2621314" y="-5666"/>
                  <a:pt x="2774009" y="51888"/>
                  <a:pt x="3089658" y="0"/>
                </a:cubicBezTo>
                <a:cubicBezTo>
                  <a:pt x="3441674" y="7051"/>
                  <a:pt x="3765051" y="264720"/>
                  <a:pt x="3707590" y="617932"/>
                </a:cubicBezTo>
                <a:cubicBezTo>
                  <a:pt x="3474680" y="1776743"/>
                  <a:pt x="4013175" y="3401578"/>
                  <a:pt x="3707589" y="4534641"/>
                </a:cubicBezTo>
                <a:cubicBezTo>
                  <a:pt x="3689680" y="4975592"/>
                  <a:pt x="3462594" y="5114107"/>
                  <a:pt x="3089657" y="5152573"/>
                </a:cubicBezTo>
                <a:cubicBezTo>
                  <a:pt x="2948588" y="5186921"/>
                  <a:pt x="2806831" y="5149818"/>
                  <a:pt x="2669464" y="5152573"/>
                </a:cubicBezTo>
                <a:cubicBezTo>
                  <a:pt x="2532097" y="5155328"/>
                  <a:pt x="2350322" y="5121400"/>
                  <a:pt x="2249270" y="5152573"/>
                </a:cubicBezTo>
                <a:cubicBezTo>
                  <a:pt x="2148218" y="5183746"/>
                  <a:pt x="1851643" y="5123087"/>
                  <a:pt x="1730208" y="5152572"/>
                </a:cubicBezTo>
                <a:cubicBezTo>
                  <a:pt x="1608773" y="5182057"/>
                  <a:pt x="1480894" y="5103657"/>
                  <a:pt x="1235863" y="5152572"/>
                </a:cubicBezTo>
                <a:cubicBezTo>
                  <a:pt x="990832" y="5201487"/>
                  <a:pt x="863074" y="5089849"/>
                  <a:pt x="617932" y="5152572"/>
                </a:cubicBezTo>
                <a:cubicBezTo>
                  <a:pt x="269064" y="5182278"/>
                  <a:pt x="15680" y="4942488"/>
                  <a:pt x="0" y="4534640"/>
                </a:cubicBezTo>
                <a:cubicBezTo>
                  <a:pt x="-51331" y="4283787"/>
                  <a:pt x="2886" y="4197968"/>
                  <a:pt x="0" y="4014277"/>
                </a:cubicBezTo>
                <a:cubicBezTo>
                  <a:pt x="-2886" y="3830586"/>
                  <a:pt x="39681" y="3631185"/>
                  <a:pt x="0" y="3454748"/>
                </a:cubicBezTo>
                <a:cubicBezTo>
                  <a:pt x="-39681" y="3278311"/>
                  <a:pt x="20445" y="3184487"/>
                  <a:pt x="0" y="2934385"/>
                </a:cubicBezTo>
                <a:cubicBezTo>
                  <a:pt x="-20445" y="2684283"/>
                  <a:pt x="24484" y="2587504"/>
                  <a:pt x="0" y="2335688"/>
                </a:cubicBezTo>
                <a:cubicBezTo>
                  <a:pt x="-24484" y="2083872"/>
                  <a:pt x="822" y="1825956"/>
                  <a:pt x="0" y="1697824"/>
                </a:cubicBezTo>
                <a:cubicBezTo>
                  <a:pt x="-822" y="1569692"/>
                  <a:pt x="22201" y="1327866"/>
                  <a:pt x="0" y="1216629"/>
                </a:cubicBezTo>
                <a:cubicBezTo>
                  <a:pt x="-22201" y="1105392"/>
                  <a:pt x="47293" y="890891"/>
                  <a:pt x="0" y="617932"/>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956971" y="780968"/>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avokotnik 23">
            <a:extLst>
              <a:ext uri="{FF2B5EF4-FFF2-40B4-BE49-F238E27FC236}">
                <a16:creationId xmlns:a16="http://schemas.microsoft.com/office/drawing/2014/main" id="{70307A38-E719-4DE2-A92B-689155D4492A}"/>
              </a:ext>
            </a:extLst>
          </p:cNvPr>
          <p:cNvSpPr/>
          <p:nvPr/>
        </p:nvSpPr>
        <p:spPr>
          <a:xfrm>
            <a:off x="981376" y="821058"/>
            <a:ext cx="3910772" cy="400110"/>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bird’s</a:t>
            </a:r>
            <a:r>
              <a:rPr lang="sl-SI" sz="2000" b="1" dirty="0">
                <a:latin typeface="Century Gothic" panose="020B0502020202020204" pitchFamily="34" charset="0"/>
              </a:rPr>
              <a:t> nest </a:t>
            </a:r>
            <a:r>
              <a:rPr lang="sl-SI" sz="2000" b="1" dirty="0" err="1">
                <a:latin typeface="Century Gothic" panose="020B0502020202020204" pitchFamily="34" charset="0"/>
              </a:rPr>
              <a:t>soup</a:t>
            </a:r>
            <a:r>
              <a:rPr lang="sl-SI" sz="2000" b="1" dirty="0">
                <a:latin typeface="Century Gothic" panose="020B0502020202020204" pitchFamily="34" charset="0"/>
              </a:rPr>
              <a:t> (</a:t>
            </a:r>
            <a:r>
              <a:rPr lang="sl-SI" sz="2000" b="1" dirty="0" err="1">
                <a:latin typeface="Century Gothic" panose="020B0502020202020204" pitchFamily="34" charset="0"/>
              </a:rPr>
              <a:t>Yànwō</a:t>
            </a:r>
            <a:r>
              <a:rPr lang="sl-SI" sz="2000" b="1" dirty="0">
                <a:latin typeface="Century Gothic" panose="020B0502020202020204" pitchFamily="34" charset="0"/>
              </a:rPr>
              <a:t>)</a:t>
            </a:r>
            <a:endParaRPr lang="sl-SI" b="1" dirty="0">
              <a:latin typeface="Century Gothic" panose="020B0502020202020204" pitchFamily="34" charset="0"/>
            </a:endParaRPr>
          </a:p>
        </p:txBody>
      </p:sp>
      <p:sp>
        <p:nvSpPr>
          <p:cNvPr id="30" name="Prostoročno: oblika 29">
            <a:extLst>
              <a:ext uri="{FF2B5EF4-FFF2-40B4-BE49-F238E27FC236}">
                <a16:creationId xmlns:a16="http://schemas.microsoft.com/office/drawing/2014/main" id="{B410AF09-9CE4-4F3B-8D71-0E8E3F4F42B1}"/>
              </a:ext>
            </a:extLst>
          </p:cNvPr>
          <p:cNvSpPr/>
          <p:nvPr/>
        </p:nvSpPr>
        <p:spPr>
          <a:xfrm>
            <a:off x="236611" y="946108"/>
            <a:ext cx="692303" cy="1419721"/>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3" name="Pravokotnik: zaokroženi diagonalni vogali 32">
            <a:extLst>
              <a:ext uri="{FF2B5EF4-FFF2-40B4-BE49-F238E27FC236}">
                <a16:creationId xmlns:a16="http://schemas.microsoft.com/office/drawing/2014/main" id="{C55C1070-BF16-406A-808B-68FE9F87945C}"/>
              </a:ext>
            </a:extLst>
          </p:cNvPr>
          <p:cNvSpPr/>
          <p:nvPr/>
        </p:nvSpPr>
        <p:spPr>
          <a:xfrm>
            <a:off x="7794143" y="850117"/>
            <a:ext cx="3440886" cy="594132"/>
          </a:xfrm>
          <a:custGeom>
            <a:avLst/>
            <a:gdLst>
              <a:gd name="connsiteX0" fmla="*/ 99024 w 3440886"/>
              <a:gd name="connsiteY0" fmla="*/ 0 h 594132"/>
              <a:gd name="connsiteX1" fmla="*/ 535285 w 3440886"/>
              <a:gd name="connsiteY1" fmla="*/ 0 h 594132"/>
              <a:gd name="connsiteX2" fmla="*/ 1003467 w 3440886"/>
              <a:gd name="connsiteY2" fmla="*/ 0 h 594132"/>
              <a:gd name="connsiteX3" fmla="*/ 1567414 w 3440886"/>
              <a:gd name="connsiteY3" fmla="*/ 0 h 594132"/>
              <a:gd name="connsiteX4" fmla="*/ 2003675 w 3440886"/>
              <a:gd name="connsiteY4" fmla="*/ 0 h 594132"/>
              <a:gd name="connsiteX5" fmla="*/ 2439936 w 3440886"/>
              <a:gd name="connsiteY5" fmla="*/ 0 h 594132"/>
              <a:gd name="connsiteX6" fmla="*/ 3291177 w 3440886"/>
              <a:gd name="connsiteY6" fmla="*/ 0 h 594132"/>
              <a:gd name="connsiteX7" fmla="*/ 3440886 w 3440886"/>
              <a:gd name="connsiteY7" fmla="*/ 149709 h 594132"/>
              <a:gd name="connsiteX8" fmla="*/ 3440886 w 3440886"/>
              <a:gd name="connsiteY8" fmla="*/ 495108 h 594132"/>
              <a:gd name="connsiteX9" fmla="*/ 3341862 w 3440886"/>
              <a:gd name="connsiteY9" fmla="*/ 594132 h 594132"/>
              <a:gd name="connsiteX10" fmla="*/ 2745993 w 3440886"/>
              <a:gd name="connsiteY10" fmla="*/ 594132 h 594132"/>
              <a:gd name="connsiteX11" fmla="*/ 2245889 w 3440886"/>
              <a:gd name="connsiteY11" fmla="*/ 594132 h 594132"/>
              <a:gd name="connsiteX12" fmla="*/ 1713864 w 3440886"/>
              <a:gd name="connsiteY12" fmla="*/ 594132 h 594132"/>
              <a:gd name="connsiteX13" fmla="*/ 1181838 w 3440886"/>
              <a:gd name="connsiteY13" fmla="*/ 594132 h 594132"/>
              <a:gd name="connsiteX14" fmla="*/ 649813 w 3440886"/>
              <a:gd name="connsiteY14" fmla="*/ 594132 h 594132"/>
              <a:gd name="connsiteX15" fmla="*/ 149709 w 3440886"/>
              <a:gd name="connsiteY15" fmla="*/ 594132 h 594132"/>
              <a:gd name="connsiteX16" fmla="*/ 0 w 3440886"/>
              <a:gd name="connsiteY16" fmla="*/ 444423 h 594132"/>
              <a:gd name="connsiteX17" fmla="*/ 0 w 3440886"/>
              <a:gd name="connsiteY17" fmla="*/ 99024 h 594132"/>
              <a:gd name="connsiteX18" fmla="*/ 99024 w 3440886"/>
              <a:gd name="connsiteY18" fmla="*/ 0 h 5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40886" h="594132" fill="none" extrusionOk="0">
                <a:moveTo>
                  <a:pt x="99024" y="0"/>
                </a:moveTo>
                <a:cubicBezTo>
                  <a:pt x="186987" y="-49508"/>
                  <a:pt x="330482" y="28631"/>
                  <a:pt x="535285" y="0"/>
                </a:cubicBezTo>
                <a:cubicBezTo>
                  <a:pt x="740088" y="-28631"/>
                  <a:pt x="819752" y="43422"/>
                  <a:pt x="1003467" y="0"/>
                </a:cubicBezTo>
                <a:cubicBezTo>
                  <a:pt x="1187182" y="-43422"/>
                  <a:pt x="1291692" y="32266"/>
                  <a:pt x="1567414" y="0"/>
                </a:cubicBezTo>
                <a:cubicBezTo>
                  <a:pt x="1843136" y="-32266"/>
                  <a:pt x="1793999" y="7696"/>
                  <a:pt x="2003675" y="0"/>
                </a:cubicBezTo>
                <a:cubicBezTo>
                  <a:pt x="2213351" y="-7696"/>
                  <a:pt x="2300698" y="13114"/>
                  <a:pt x="2439936" y="0"/>
                </a:cubicBezTo>
                <a:cubicBezTo>
                  <a:pt x="2579174" y="-13114"/>
                  <a:pt x="2888018" y="98850"/>
                  <a:pt x="3291177" y="0"/>
                </a:cubicBezTo>
                <a:cubicBezTo>
                  <a:pt x="3363564" y="9951"/>
                  <a:pt x="3430371" y="69681"/>
                  <a:pt x="3440886" y="149709"/>
                </a:cubicBezTo>
                <a:cubicBezTo>
                  <a:pt x="3458039" y="239741"/>
                  <a:pt x="3430806" y="414125"/>
                  <a:pt x="3440886" y="495108"/>
                </a:cubicBezTo>
                <a:cubicBezTo>
                  <a:pt x="3439775" y="550847"/>
                  <a:pt x="3397827" y="589080"/>
                  <a:pt x="3341862" y="594132"/>
                </a:cubicBezTo>
                <a:cubicBezTo>
                  <a:pt x="3128061" y="624910"/>
                  <a:pt x="2942246" y="550811"/>
                  <a:pt x="2745993" y="594132"/>
                </a:cubicBezTo>
                <a:cubicBezTo>
                  <a:pt x="2549740" y="637453"/>
                  <a:pt x="2452493" y="546938"/>
                  <a:pt x="2245889" y="594132"/>
                </a:cubicBezTo>
                <a:cubicBezTo>
                  <a:pt x="2039285" y="641326"/>
                  <a:pt x="1822491" y="559423"/>
                  <a:pt x="1713864" y="594132"/>
                </a:cubicBezTo>
                <a:cubicBezTo>
                  <a:pt x="1605237" y="628841"/>
                  <a:pt x="1330802" y="563740"/>
                  <a:pt x="1181838" y="594132"/>
                </a:cubicBezTo>
                <a:cubicBezTo>
                  <a:pt x="1032874" y="624524"/>
                  <a:pt x="788524" y="570530"/>
                  <a:pt x="649813" y="594132"/>
                </a:cubicBezTo>
                <a:cubicBezTo>
                  <a:pt x="511103" y="617734"/>
                  <a:pt x="344528" y="561774"/>
                  <a:pt x="149709" y="594132"/>
                </a:cubicBezTo>
                <a:cubicBezTo>
                  <a:pt x="46122" y="604830"/>
                  <a:pt x="-8443" y="527427"/>
                  <a:pt x="0" y="444423"/>
                </a:cubicBezTo>
                <a:cubicBezTo>
                  <a:pt x="-2193" y="313862"/>
                  <a:pt x="3651" y="188617"/>
                  <a:pt x="0" y="99024"/>
                </a:cubicBezTo>
                <a:cubicBezTo>
                  <a:pt x="-11030" y="55062"/>
                  <a:pt x="51144" y="11709"/>
                  <a:pt x="99024" y="0"/>
                </a:cubicBezTo>
                <a:close/>
              </a:path>
              <a:path w="3440886" h="594132" stroke="0" extrusionOk="0">
                <a:moveTo>
                  <a:pt x="99024" y="0"/>
                </a:moveTo>
                <a:cubicBezTo>
                  <a:pt x="279463" y="-12485"/>
                  <a:pt x="370160" y="55817"/>
                  <a:pt x="631050" y="0"/>
                </a:cubicBezTo>
                <a:cubicBezTo>
                  <a:pt x="891940" y="-55817"/>
                  <a:pt x="979161" y="40567"/>
                  <a:pt x="1226918" y="0"/>
                </a:cubicBezTo>
                <a:cubicBezTo>
                  <a:pt x="1474675" y="-40567"/>
                  <a:pt x="1487475" y="2499"/>
                  <a:pt x="1663179" y="0"/>
                </a:cubicBezTo>
                <a:cubicBezTo>
                  <a:pt x="1838883" y="-2499"/>
                  <a:pt x="2036397" y="18322"/>
                  <a:pt x="2259048" y="0"/>
                </a:cubicBezTo>
                <a:cubicBezTo>
                  <a:pt x="2481699" y="-18322"/>
                  <a:pt x="2842047" y="107968"/>
                  <a:pt x="3291177" y="0"/>
                </a:cubicBezTo>
                <a:cubicBezTo>
                  <a:pt x="3396550" y="-6955"/>
                  <a:pt x="3453397" y="62793"/>
                  <a:pt x="3440886" y="149709"/>
                </a:cubicBezTo>
                <a:cubicBezTo>
                  <a:pt x="3442596" y="233069"/>
                  <a:pt x="3411614" y="383651"/>
                  <a:pt x="3440886" y="495108"/>
                </a:cubicBezTo>
                <a:cubicBezTo>
                  <a:pt x="3438964" y="549205"/>
                  <a:pt x="3399885" y="594411"/>
                  <a:pt x="3341862" y="594132"/>
                </a:cubicBezTo>
                <a:cubicBezTo>
                  <a:pt x="3189231" y="654318"/>
                  <a:pt x="3019869" y="545934"/>
                  <a:pt x="2745993" y="594132"/>
                </a:cubicBezTo>
                <a:cubicBezTo>
                  <a:pt x="2472117" y="642330"/>
                  <a:pt x="2363880" y="583779"/>
                  <a:pt x="2182046" y="594132"/>
                </a:cubicBezTo>
                <a:cubicBezTo>
                  <a:pt x="2000212" y="604485"/>
                  <a:pt x="1810333" y="552520"/>
                  <a:pt x="1650021" y="594132"/>
                </a:cubicBezTo>
                <a:cubicBezTo>
                  <a:pt x="1489710" y="635744"/>
                  <a:pt x="1311729" y="566709"/>
                  <a:pt x="1086074" y="594132"/>
                </a:cubicBezTo>
                <a:cubicBezTo>
                  <a:pt x="860419" y="621555"/>
                  <a:pt x="849061" y="592971"/>
                  <a:pt x="617891" y="594132"/>
                </a:cubicBezTo>
                <a:cubicBezTo>
                  <a:pt x="386721" y="595293"/>
                  <a:pt x="368117" y="543918"/>
                  <a:pt x="149709" y="594132"/>
                </a:cubicBezTo>
                <a:cubicBezTo>
                  <a:pt x="54309" y="608181"/>
                  <a:pt x="12980" y="539770"/>
                  <a:pt x="0" y="444423"/>
                </a:cubicBezTo>
                <a:cubicBezTo>
                  <a:pt x="-3837" y="328045"/>
                  <a:pt x="38032" y="246199"/>
                  <a:pt x="0" y="99024"/>
                </a:cubicBezTo>
                <a:cubicBezTo>
                  <a:pt x="7578" y="40323"/>
                  <a:pt x="41869" y="691"/>
                  <a:pt x="99024"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Pravokotnik 33">
            <a:extLst>
              <a:ext uri="{FF2B5EF4-FFF2-40B4-BE49-F238E27FC236}">
                <a16:creationId xmlns:a16="http://schemas.microsoft.com/office/drawing/2014/main" id="{1325B470-E929-4A89-9261-9924EA977D66}"/>
              </a:ext>
            </a:extLst>
          </p:cNvPr>
          <p:cNvSpPr/>
          <p:nvPr/>
        </p:nvSpPr>
        <p:spPr>
          <a:xfrm>
            <a:off x="8446561" y="925816"/>
            <a:ext cx="3266954" cy="400110"/>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turtle</a:t>
            </a:r>
            <a:r>
              <a:rPr lang="sl-SI" sz="2000" b="1" dirty="0">
                <a:latin typeface="Century Gothic" panose="020B0502020202020204" pitchFamily="34" charset="0"/>
              </a:rPr>
              <a:t> </a:t>
            </a:r>
            <a:r>
              <a:rPr lang="sl-SI" sz="2000" b="1" dirty="0" err="1">
                <a:latin typeface="Century Gothic" panose="020B0502020202020204" pitchFamily="34" charset="0"/>
              </a:rPr>
              <a:t>soup</a:t>
            </a:r>
            <a:endParaRPr lang="en-US" b="1" dirty="0">
              <a:latin typeface="Century Gothic" panose="020B0502020202020204" pitchFamily="34" charset="0"/>
            </a:endParaRPr>
          </a:p>
        </p:txBody>
      </p:sp>
      <p:sp>
        <p:nvSpPr>
          <p:cNvPr id="35" name="Prostoročno: oblika 34">
            <a:extLst>
              <a:ext uri="{FF2B5EF4-FFF2-40B4-BE49-F238E27FC236}">
                <a16:creationId xmlns:a16="http://schemas.microsoft.com/office/drawing/2014/main" id="{33833F70-CC3D-4803-8789-806D0078D84D}"/>
              </a:ext>
            </a:extLst>
          </p:cNvPr>
          <p:cNvSpPr/>
          <p:nvPr/>
        </p:nvSpPr>
        <p:spPr>
          <a:xfrm rot="21245670" flipH="1">
            <a:off x="11338464" y="1032994"/>
            <a:ext cx="632018" cy="1200865"/>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3074" name="Picture 2" descr="people eat in china">
            <a:extLst>
              <a:ext uri="{FF2B5EF4-FFF2-40B4-BE49-F238E27FC236}">
                <a16:creationId xmlns:a16="http://schemas.microsoft.com/office/drawing/2014/main" id="{3524C461-787A-499C-BA02-FE400F2AAA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015" y="2275461"/>
            <a:ext cx="4927918" cy="3587861"/>
          </a:xfrm>
          <a:custGeom>
            <a:avLst/>
            <a:gdLst>
              <a:gd name="connsiteX0" fmla="*/ 0 w 4927918"/>
              <a:gd name="connsiteY0" fmla="*/ 597977 h 3587861"/>
              <a:gd name="connsiteX1" fmla="*/ 597977 w 4927918"/>
              <a:gd name="connsiteY1" fmla="*/ 0 h 3587861"/>
              <a:gd name="connsiteX2" fmla="*/ 1205754 w 4927918"/>
              <a:gd name="connsiteY2" fmla="*/ 0 h 3587861"/>
              <a:gd name="connsiteX3" fmla="*/ 1813531 w 4927918"/>
              <a:gd name="connsiteY3" fmla="*/ 0 h 3587861"/>
              <a:gd name="connsiteX4" fmla="*/ 2309349 w 4927918"/>
              <a:gd name="connsiteY4" fmla="*/ 0 h 3587861"/>
              <a:gd name="connsiteX5" fmla="*/ 2917126 w 4927918"/>
              <a:gd name="connsiteY5" fmla="*/ 0 h 3587861"/>
              <a:gd name="connsiteX6" fmla="*/ 3375624 w 4927918"/>
              <a:gd name="connsiteY6" fmla="*/ 0 h 3587861"/>
              <a:gd name="connsiteX7" fmla="*/ 3796803 w 4927918"/>
              <a:gd name="connsiteY7" fmla="*/ 0 h 3587861"/>
              <a:gd name="connsiteX8" fmla="*/ 4329941 w 4927918"/>
              <a:gd name="connsiteY8" fmla="*/ 0 h 3587861"/>
              <a:gd name="connsiteX9" fmla="*/ 4927918 w 4927918"/>
              <a:gd name="connsiteY9" fmla="*/ 597977 h 3587861"/>
              <a:gd name="connsiteX10" fmla="*/ 4927918 w 4927918"/>
              <a:gd name="connsiteY10" fmla="*/ 1148116 h 3587861"/>
              <a:gd name="connsiteX11" fmla="*/ 4927918 w 4927918"/>
              <a:gd name="connsiteY11" fmla="*/ 1722173 h 3587861"/>
              <a:gd name="connsiteX12" fmla="*/ 4927918 w 4927918"/>
              <a:gd name="connsiteY12" fmla="*/ 2296231 h 3587861"/>
              <a:gd name="connsiteX13" fmla="*/ 4927918 w 4927918"/>
              <a:gd name="connsiteY13" fmla="*/ 2989884 h 3587861"/>
              <a:gd name="connsiteX14" fmla="*/ 4329941 w 4927918"/>
              <a:gd name="connsiteY14" fmla="*/ 3587861 h 3587861"/>
              <a:gd name="connsiteX15" fmla="*/ 3908762 w 4927918"/>
              <a:gd name="connsiteY15" fmla="*/ 3587861 h 3587861"/>
              <a:gd name="connsiteX16" fmla="*/ 3375624 w 4927918"/>
              <a:gd name="connsiteY16" fmla="*/ 3587861 h 3587861"/>
              <a:gd name="connsiteX17" fmla="*/ 2954446 w 4927918"/>
              <a:gd name="connsiteY17" fmla="*/ 3587861 h 3587861"/>
              <a:gd name="connsiteX18" fmla="*/ 2421308 w 4927918"/>
              <a:gd name="connsiteY18" fmla="*/ 3587861 h 3587861"/>
              <a:gd name="connsiteX19" fmla="*/ 1813531 w 4927918"/>
              <a:gd name="connsiteY19" fmla="*/ 3587861 h 3587861"/>
              <a:gd name="connsiteX20" fmla="*/ 1280393 w 4927918"/>
              <a:gd name="connsiteY20" fmla="*/ 3587861 h 3587861"/>
              <a:gd name="connsiteX21" fmla="*/ 597977 w 4927918"/>
              <a:gd name="connsiteY21" fmla="*/ 3587861 h 3587861"/>
              <a:gd name="connsiteX22" fmla="*/ 0 w 4927918"/>
              <a:gd name="connsiteY22" fmla="*/ 2989884 h 3587861"/>
              <a:gd name="connsiteX23" fmla="*/ 0 w 4927918"/>
              <a:gd name="connsiteY23" fmla="*/ 2415826 h 3587861"/>
              <a:gd name="connsiteX24" fmla="*/ 0 w 4927918"/>
              <a:gd name="connsiteY24" fmla="*/ 1865688 h 3587861"/>
              <a:gd name="connsiteX25" fmla="*/ 0 w 4927918"/>
              <a:gd name="connsiteY25" fmla="*/ 1315549 h 3587861"/>
              <a:gd name="connsiteX26" fmla="*/ 0 w 4927918"/>
              <a:gd name="connsiteY26" fmla="*/ 597977 h 3587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27918" h="3587861" extrusionOk="0">
                <a:moveTo>
                  <a:pt x="0" y="597977"/>
                </a:moveTo>
                <a:cubicBezTo>
                  <a:pt x="-3795" y="312389"/>
                  <a:pt x="335928" y="-40421"/>
                  <a:pt x="597977" y="0"/>
                </a:cubicBezTo>
                <a:cubicBezTo>
                  <a:pt x="781169" y="-66676"/>
                  <a:pt x="1011215" y="44469"/>
                  <a:pt x="1205754" y="0"/>
                </a:cubicBezTo>
                <a:cubicBezTo>
                  <a:pt x="1400293" y="-44469"/>
                  <a:pt x="1686307" y="70030"/>
                  <a:pt x="1813531" y="0"/>
                </a:cubicBezTo>
                <a:cubicBezTo>
                  <a:pt x="1940755" y="-70030"/>
                  <a:pt x="2079692" y="3010"/>
                  <a:pt x="2309349" y="0"/>
                </a:cubicBezTo>
                <a:cubicBezTo>
                  <a:pt x="2539006" y="-3010"/>
                  <a:pt x="2693248" y="65778"/>
                  <a:pt x="2917126" y="0"/>
                </a:cubicBezTo>
                <a:cubicBezTo>
                  <a:pt x="3141004" y="-65778"/>
                  <a:pt x="3262923" y="3940"/>
                  <a:pt x="3375624" y="0"/>
                </a:cubicBezTo>
                <a:cubicBezTo>
                  <a:pt x="3488325" y="-3940"/>
                  <a:pt x="3674605" y="15626"/>
                  <a:pt x="3796803" y="0"/>
                </a:cubicBezTo>
                <a:cubicBezTo>
                  <a:pt x="3919001" y="-15626"/>
                  <a:pt x="4218619" y="50794"/>
                  <a:pt x="4329941" y="0"/>
                </a:cubicBezTo>
                <a:cubicBezTo>
                  <a:pt x="4624555" y="4353"/>
                  <a:pt x="4853072" y="285677"/>
                  <a:pt x="4927918" y="597977"/>
                </a:cubicBezTo>
                <a:cubicBezTo>
                  <a:pt x="4990129" y="734174"/>
                  <a:pt x="4902278" y="994625"/>
                  <a:pt x="4927918" y="1148116"/>
                </a:cubicBezTo>
                <a:cubicBezTo>
                  <a:pt x="4953558" y="1301607"/>
                  <a:pt x="4890690" y="1557909"/>
                  <a:pt x="4927918" y="1722173"/>
                </a:cubicBezTo>
                <a:cubicBezTo>
                  <a:pt x="4965146" y="1886437"/>
                  <a:pt x="4909732" y="2069801"/>
                  <a:pt x="4927918" y="2296231"/>
                </a:cubicBezTo>
                <a:cubicBezTo>
                  <a:pt x="4946104" y="2522661"/>
                  <a:pt x="4858098" y="2743759"/>
                  <a:pt x="4927918" y="2989884"/>
                </a:cubicBezTo>
                <a:cubicBezTo>
                  <a:pt x="4877570" y="3287585"/>
                  <a:pt x="4637027" y="3604960"/>
                  <a:pt x="4329941" y="3587861"/>
                </a:cubicBezTo>
                <a:cubicBezTo>
                  <a:pt x="4175357" y="3634955"/>
                  <a:pt x="4062994" y="3574071"/>
                  <a:pt x="3908762" y="3587861"/>
                </a:cubicBezTo>
                <a:cubicBezTo>
                  <a:pt x="3754530" y="3601651"/>
                  <a:pt x="3600757" y="3529812"/>
                  <a:pt x="3375624" y="3587861"/>
                </a:cubicBezTo>
                <a:cubicBezTo>
                  <a:pt x="3150491" y="3645910"/>
                  <a:pt x="3101485" y="3571059"/>
                  <a:pt x="2954446" y="3587861"/>
                </a:cubicBezTo>
                <a:cubicBezTo>
                  <a:pt x="2807407" y="3604663"/>
                  <a:pt x="2607862" y="3582033"/>
                  <a:pt x="2421308" y="3587861"/>
                </a:cubicBezTo>
                <a:cubicBezTo>
                  <a:pt x="2234754" y="3593689"/>
                  <a:pt x="2054842" y="3538913"/>
                  <a:pt x="1813531" y="3587861"/>
                </a:cubicBezTo>
                <a:cubicBezTo>
                  <a:pt x="1572220" y="3636809"/>
                  <a:pt x="1451539" y="3575264"/>
                  <a:pt x="1280393" y="3587861"/>
                </a:cubicBezTo>
                <a:cubicBezTo>
                  <a:pt x="1109247" y="3600458"/>
                  <a:pt x="797017" y="3546345"/>
                  <a:pt x="597977" y="3587861"/>
                </a:cubicBezTo>
                <a:cubicBezTo>
                  <a:pt x="319261" y="3649613"/>
                  <a:pt x="9781" y="3319696"/>
                  <a:pt x="0" y="2989884"/>
                </a:cubicBezTo>
                <a:cubicBezTo>
                  <a:pt x="-22678" y="2831849"/>
                  <a:pt x="61362" y="2560491"/>
                  <a:pt x="0" y="2415826"/>
                </a:cubicBezTo>
                <a:cubicBezTo>
                  <a:pt x="-61362" y="2271161"/>
                  <a:pt x="47201" y="2077457"/>
                  <a:pt x="0" y="1865688"/>
                </a:cubicBezTo>
                <a:cubicBezTo>
                  <a:pt x="-47201" y="1653919"/>
                  <a:pt x="19389" y="1445242"/>
                  <a:pt x="0" y="1315549"/>
                </a:cubicBezTo>
                <a:cubicBezTo>
                  <a:pt x="-19389" y="1185856"/>
                  <a:pt x="67471" y="853224"/>
                  <a:pt x="0" y="597977"/>
                </a:cubicBezTo>
                <a:close/>
              </a:path>
            </a:pathLst>
          </a:custGeom>
          <a:noFill/>
          <a:ln w="38100">
            <a:solidFill>
              <a:schemeClr val="bg1"/>
            </a:solidFill>
            <a:extLst>
              <a:ext uri="{C807C97D-BFC1-408E-A445-0C87EB9F89A2}">
                <ask:lineSketchStyleProps xmlns:ask="http://schemas.microsoft.com/office/drawing/2018/sketchyshapes" sd="3728729129">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38" name="Pravokotnik: zaokroženi diagonalni vogali 37">
            <a:extLst>
              <a:ext uri="{FF2B5EF4-FFF2-40B4-BE49-F238E27FC236}">
                <a16:creationId xmlns:a16="http://schemas.microsoft.com/office/drawing/2014/main" id="{48A0D25E-9447-41D6-BE45-B3CC67D15F0E}"/>
              </a:ext>
            </a:extLst>
          </p:cNvPr>
          <p:cNvSpPr/>
          <p:nvPr/>
        </p:nvSpPr>
        <p:spPr>
          <a:xfrm>
            <a:off x="173241" y="3507998"/>
            <a:ext cx="5452514" cy="1063172"/>
          </a:xfrm>
          <a:custGeom>
            <a:avLst/>
            <a:gdLst>
              <a:gd name="connsiteX0" fmla="*/ 177199 w 5452514"/>
              <a:gd name="connsiteY0" fmla="*/ 0 h 1063172"/>
              <a:gd name="connsiteX1" fmla="*/ 833727 w 5452514"/>
              <a:gd name="connsiteY1" fmla="*/ 0 h 1063172"/>
              <a:gd name="connsiteX2" fmla="*/ 1289958 w 5452514"/>
              <a:gd name="connsiteY2" fmla="*/ 0 h 1063172"/>
              <a:gd name="connsiteX3" fmla="*/ 1846338 w 5452514"/>
              <a:gd name="connsiteY3" fmla="*/ 0 h 1063172"/>
              <a:gd name="connsiteX4" fmla="*/ 2352643 w 5452514"/>
              <a:gd name="connsiteY4" fmla="*/ 0 h 1063172"/>
              <a:gd name="connsiteX5" fmla="*/ 2909023 w 5452514"/>
              <a:gd name="connsiteY5" fmla="*/ 0 h 1063172"/>
              <a:gd name="connsiteX6" fmla="*/ 3465403 w 5452514"/>
              <a:gd name="connsiteY6" fmla="*/ 0 h 1063172"/>
              <a:gd name="connsiteX7" fmla="*/ 4021782 w 5452514"/>
              <a:gd name="connsiteY7" fmla="*/ 0 h 1063172"/>
              <a:gd name="connsiteX8" fmla="*/ 4528088 w 5452514"/>
              <a:gd name="connsiteY8" fmla="*/ 0 h 1063172"/>
              <a:gd name="connsiteX9" fmla="*/ 5184616 w 5452514"/>
              <a:gd name="connsiteY9" fmla="*/ 0 h 1063172"/>
              <a:gd name="connsiteX10" fmla="*/ 5452514 w 5452514"/>
              <a:gd name="connsiteY10" fmla="*/ 267898 h 1063172"/>
              <a:gd name="connsiteX11" fmla="*/ 5452514 w 5452514"/>
              <a:gd name="connsiteY11" fmla="*/ 583116 h 1063172"/>
              <a:gd name="connsiteX12" fmla="*/ 5452514 w 5452514"/>
              <a:gd name="connsiteY12" fmla="*/ 885973 h 1063172"/>
              <a:gd name="connsiteX13" fmla="*/ 5275315 w 5452514"/>
              <a:gd name="connsiteY13" fmla="*/ 1063172 h 1063172"/>
              <a:gd name="connsiteX14" fmla="*/ 4618787 w 5452514"/>
              <a:gd name="connsiteY14" fmla="*/ 1063172 h 1063172"/>
              <a:gd name="connsiteX15" fmla="*/ 4112481 w 5452514"/>
              <a:gd name="connsiteY15" fmla="*/ 1063172 h 1063172"/>
              <a:gd name="connsiteX16" fmla="*/ 3506028 w 5452514"/>
              <a:gd name="connsiteY16" fmla="*/ 1063172 h 1063172"/>
              <a:gd name="connsiteX17" fmla="*/ 2849500 w 5452514"/>
              <a:gd name="connsiteY17" fmla="*/ 1063172 h 1063172"/>
              <a:gd name="connsiteX18" fmla="*/ 2192972 w 5452514"/>
              <a:gd name="connsiteY18" fmla="*/ 1063172 h 1063172"/>
              <a:gd name="connsiteX19" fmla="*/ 1536444 w 5452514"/>
              <a:gd name="connsiteY19" fmla="*/ 1063172 h 1063172"/>
              <a:gd name="connsiteX20" fmla="*/ 1130286 w 5452514"/>
              <a:gd name="connsiteY20" fmla="*/ 1063172 h 1063172"/>
              <a:gd name="connsiteX21" fmla="*/ 267898 w 5452514"/>
              <a:gd name="connsiteY21" fmla="*/ 1063172 h 1063172"/>
              <a:gd name="connsiteX22" fmla="*/ 0 w 5452514"/>
              <a:gd name="connsiteY22" fmla="*/ 795274 h 1063172"/>
              <a:gd name="connsiteX23" fmla="*/ 0 w 5452514"/>
              <a:gd name="connsiteY23" fmla="*/ 480056 h 1063172"/>
              <a:gd name="connsiteX24" fmla="*/ 0 w 5452514"/>
              <a:gd name="connsiteY24" fmla="*/ 177199 h 1063172"/>
              <a:gd name="connsiteX25" fmla="*/ 177199 w 5452514"/>
              <a:gd name="connsiteY25" fmla="*/ 0 h 106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452514" h="1063172" fill="none" extrusionOk="0">
                <a:moveTo>
                  <a:pt x="177199" y="0"/>
                </a:moveTo>
                <a:cubicBezTo>
                  <a:pt x="461984" y="-58370"/>
                  <a:pt x="677594" y="22746"/>
                  <a:pt x="833727" y="0"/>
                </a:cubicBezTo>
                <a:cubicBezTo>
                  <a:pt x="989860" y="-22746"/>
                  <a:pt x="1154962" y="11931"/>
                  <a:pt x="1289958" y="0"/>
                </a:cubicBezTo>
                <a:cubicBezTo>
                  <a:pt x="1424954" y="-11931"/>
                  <a:pt x="1658192" y="4180"/>
                  <a:pt x="1846338" y="0"/>
                </a:cubicBezTo>
                <a:cubicBezTo>
                  <a:pt x="2034484" y="-4180"/>
                  <a:pt x="2189436" y="13759"/>
                  <a:pt x="2352643" y="0"/>
                </a:cubicBezTo>
                <a:cubicBezTo>
                  <a:pt x="2515851" y="-13759"/>
                  <a:pt x="2694969" y="57505"/>
                  <a:pt x="2909023" y="0"/>
                </a:cubicBezTo>
                <a:cubicBezTo>
                  <a:pt x="3123077" y="-57505"/>
                  <a:pt x="3344343" y="9816"/>
                  <a:pt x="3465403" y="0"/>
                </a:cubicBezTo>
                <a:cubicBezTo>
                  <a:pt x="3586463" y="-9816"/>
                  <a:pt x="3829701" y="16147"/>
                  <a:pt x="4021782" y="0"/>
                </a:cubicBezTo>
                <a:cubicBezTo>
                  <a:pt x="4213863" y="-16147"/>
                  <a:pt x="4346279" y="48031"/>
                  <a:pt x="4528088" y="0"/>
                </a:cubicBezTo>
                <a:cubicBezTo>
                  <a:pt x="4709897" y="-48031"/>
                  <a:pt x="4990976" y="39945"/>
                  <a:pt x="5184616" y="0"/>
                </a:cubicBezTo>
                <a:cubicBezTo>
                  <a:pt x="5359593" y="13959"/>
                  <a:pt x="5447430" y="116207"/>
                  <a:pt x="5452514" y="267898"/>
                </a:cubicBezTo>
                <a:cubicBezTo>
                  <a:pt x="5486197" y="374160"/>
                  <a:pt x="5420826" y="474439"/>
                  <a:pt x="5452514" y="583116"/>
                </a:cubicBezTo>
                <a:cubicBezTo>
                  <a:pt x="5484202" y="691793"/>
                  <a:pt x="5445767" y="823003"/>
                  <a:pt x="5452514" y="885973"/>
                </a:cubicBezTo>
                <a:cubicBezTo>
                  <a:pt x="5455773" y="987804"/>
                  <a:pt x="5377545" y="1060858"/>
                  <a:pt x="5275315" y="1063172"/>
                </a:cubicBezTo>
                <a:cubicBezTo>
                  <a:pt x="5126291" y="1112704"/>
                  <a:pt x="4909760" y="1011464"/>
                  <a:pt x="4618787" y="1063172"/>
                </a:cubicBezTo>
                <a:cubicBezTo>
                  <a:pt x="4327814" y="1114880"/>
                  <a:pt x="4345786" y="1009813"/>
                  <a:pt x="4112481" y="1063172"/>
                </a:cubicBezTo>
                <a:cubicBezTo>
                  <a:pt x="3879176" y="1116531"/>
                  <a:pt x="3629135" y="1007400"/>
                  <a:pt x="3506028" y="1063172"/>
                </a:cubicBezTo>
                <a:cubicBezTo>
                  <a:pt x="3382921" y="1118944"/>
                  <a:pt x="3107788" y="1053804"/>
                  <a:pt x="2849500" y="1063172"/>
                </a:cubicBezTo>
                <a:cubicBezTo>
                  <a:pt x="2591212" y="1072540"/>
                  <a:pt x="2386281" y="993782"/>
                  <a:pt x="2192972" y="1063172"/>
                </a:cubicBezTo>
                <a:cubicBezTo>
                  <a:pt x="1999663" y="1132562"/>
                  <a:pt x="1834934" y="1058461"/>
                  <a:pt x="1536444" y="1063172"/>
                </a:cubicBezTo>
                <a:cubicBezTo>
                  <a:pt x="1237954" y="1067883"/>
                  <a:pt x="1272757" y="1049224"/>
                  <a:pt x="1130286" y="1063172"/>
                </a:cubicBezTo>
                <a:cubicBezTo>
                  <a:pt x="987815" y="1077120"/>
                  <a:pt x="626928" y="1049395"/>
                  <a:pt x="267898" y="1063172"/>
                </a:cubicBezTo>
                <a:cubicBezTo>
                  <a:pt x="120624" y="1055697"/>
                  <a:pt x="13825" y="964225"/>
                  <a:pt x="0" y="795274"/>
                </a:cubicBezTo>
                <a:cubicBezTo>
                  <a:pt x="-8371" y="640426"/>
                  <a:pt x="23991" y="632377"/>
                  <a:pt x="0" y="480056"/>
                </a:cubicBezTo>
                <a:cubicBezTo>
                  <a:pt x="-23991" y="327735"/>
                  <a:pt x="3331" y="314752"/>
                  <a:pt x="0" y="177199"/>
                </a:cubicBezTo>
                <a:cubicBezTo>
                  <a:pt x="-9192" y="105503"/>
                  <a:pt x="98798" y="11390"/>
                  <a:pt x="177199" y="0"/>
                </a:cubicBezTo>
                <a:close/>
              </a:path>
              <a:path w="5452514" h="1063172" stroke="0" extrusionOk="0">
                <a:moveTo>
                  <a:pt x="177199" y="0"/>
                </a:moveTo>
                <a:cubicBezTo>
                  <a:pt x="349917" y="-24104"/>
                  <a:pt x="463689" y="27424"/>
                  <a:pt x="733579" y="0"/>
                </a:cubicBezTo>
                <a:cubicBezTo>
                  <a:pt x="1003469" y="-27424"/>
                  <a:pt x="1121611" y="15286"/>
                  <a:pt x="1390107" y="0"/>
                </a:cubicBezTo>
                <a:cubicBezTo>
                  <a:pt x="1658603" y="-15286"/>
                  <a:pt x="1647969" y="30329"/>
                  <a:pt x="1796264" y="0"/>
                </a:cubicBezTo>
                <a:cubicBezTo>
                  <a:pt x="1944559" y="-30329"/>
                  <a:pt x="2319000" y="63974"/>
                  <a:pt x="2452792" y="0"/>
                </a:cubicBezTo>
                <a:cubicBezTo>
                  <a:pt x="2586584" y="-63974"/>
                  <a:pt x="2892978" y="62728"/>
                  <a:pt x="3109320" y="0"/>
                </a:cubicBezTo>
                <a:cubicBezTo>
                  <a:pt x="3325662" y="-62728"/>
                  <a:pt x="3513056" y="12957"/>
                  <a:pt x="3615625" y="0"/>
                </a:cubicBezTo>
                <a:cubicBezTo>
                  <a:pt x="3718194" y="-12957"/>
                  <a:pt x="3902918" y="52342"/>
                  <a:pt x="4172005" y="0"/>
                </a:cubicBezTo>
                <a:cubicBezTo>
                  <a:pt x="4441092" y="-52342"/>
                  <a:pt x="4485128" y="25791"/>
                  <a:pt x="4578162" y="0"/>
                </a:cubicBezTo>
                <a:cubicBezTo>
                  <a:pt x="4671196" y="-25791"/>
                  <a:pt x="4904870" y="40063"/>
                  <a:pt x="5184616" y="0"/>
                </a:cubicBezTo>
                <a:cubicBezTo>
                  <a:pt x="5313667" y="-24549"/>
                  <a:pt x="5464724" y="125915"/>
                  <a:pt x="5452514" y="267898"/>
                </a:cubicBezTo>
                <a:cubicBezTo>
                  <a:pt x="5469121" y="401736"/>
                  <a:pt x="5430543" y="496113"/>
                  <a:pt x="5452514" y="570755"/>
                </a:cubicBezTo>
                <a:cubicBezTo>
                  <a:pt x="5474485" y="645397"/>
                  <a:pt x="5429907" y="777026"/>
                  <a:pt x="5452514" y="885973"/>
                </a:cubicBezTo>
                <a:cubicBezTo>
                  <a:pt x="5458803" y="975484"/>
                  <a:pt x="5373219" y="1036746"/>
                  <a:pt x="5275315" y="1063172"/>
                </a:cubicBezTo>
                <a:cubicBezTo>
                  <a:pt x="5130160" y="1129545"/>
                  <a:pt x="4858037" y="1039428"/>
                  <a:pt x="4668861" y="1063172"/>
                </a:cubicBezTo>
                <a:cubicBezTo>
                  <a:pt x="4479685" y="1086916"/>
                  <a:pt x="4368266" y="1044558"/>
                  <a:pt x="4212630" y="1063172"/>
                </a:cubicBezTo>
                <a:cubicBezTo>
                  <a:pt x="4056994" y="1081786"/>
                  <a:pt x="3964741" y="1030072"/>
                  <a:pt x="3806473" y="1063172"/>
                </a:cubicBezTo>
                <a:cubicBezTo>
                  <a:pt x="3648205" y="1096272"/>
                  <a:pt x="3574022" y="1022044"/>
                  <a:pt x="3400316" y="1063172"/>
                </a:cubicBezTo>
                <a:cubicBezTo>
                  <a:pt x="3226610" y="1104300"/>
                  <a:pt x="3118972" y="1061659"/>
                  <a:pt x="2894010" y="1063172"/>
                </a:cubicBezTo>
                <a:cubicBezTo>
                  <a:pt x="2669048" y="1064685"/>
                  <a:pt x="2664204" y="1047130"/>
                  <a:pt x="2437779" y="1063172"/>
                </a:cubicBezTo>
                <a:cubicBezTo>
                  <a:pt x="2211354" y="1079214"/>
                  <a:pt x="2027758" y="993986"/>
                  <a:pt x="1781251" y="1063172"/>
                </a:cubicBezTo>
                <a:cubicBezTo>
                  <a:pt x="1534744" y="1132358"/>
                  <a:pt x="1448537" y="1039376"/>
                  <a:pt x="1325019" y="1063172"/>
                </a:cubicBezTo>
                <a:cubicBezTo>
                  <a:pt x="1201501" y="1086968"/>
                  <a:pt x="754689" y="995468"/>
                  <a:pt x="267898" y="1063172"/>
                </a:cubicBezTo>
                <a:cubicBezTo>
                  <a:pt x="116252" y="1071119"/>
                  <a:pt x="-41078" y="926999"/>
                  <a:pt x="0" y="795274"/>
                </a:cubicBezTo>
                <a:cubicBezTo>
                  <a:pt x="-22889" y="703239"/>
                  <a:pt x="30687" y="593520"/>
                  <a:pt x="0" y="486237"/>
                </a:cubicBezTo>
                <a:cubicBezTo>
                  <a:pt x="-30687" y="378954"/>
                  <a:pt x="10795" y="327047"/>
                  <a:pt x="0" y="177199"/>
                </a:cubicBezTo>
                <a:cubicBezTo>
                  <a:pt x="1982" y="94343"/>
                  <a:pt x="84670" y="-6255"/>
                  <a:pt x="177199"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3076" name="Picture 4" descr="people-eat-in-china">
            <a:extLst>
              <a:ext uri="{FF2B5EF4-FFF2-40B4-BE49-F238E27FC236}">
                <a16:creationId xmlns:a16="http://schemas.microsoft.com/office/drawing/2014/main" id="{6D861A10-BA3A-4E90-BD60-026CC2F6EE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858"/>
          <a:stretch/>
        </p:blipFill>
        <p:spPr bwMode="auto">
          <a:xfrm>
            <a:off x="6707715" y="2184744"/>
            <a:ext cx="5152572" cy="3669590"/>
          </a:xfrm>
          <a:custGeom>
            <a:avLst/>
            <a:gdLst>
              <a:gd name="connsiteX0" fmla="*/ 0 w 5152572"/>
              <a:gd name="connsiteY0" fmla="*/ 611598 h 3669590"/>
              <a:gd name="connsiteX1" fmla="*/ 611598 w 5152572"/>
              <a:gd name="connsiteY1" fmla="*/ 0 h 3669590"/>
              <a:gd name="connsiteX2" fmla="*/ 1172937 w 5152572"/>
              <a:gd name="connsiteY2" fmla="*/ 0 h 3669590"/>
              <a:gd name="connsiteX3" fmla="*/ 1616396 w 5152572"/>
              <a:gd name="connsiteY3" fmla="*/ 0 h 3669590"/>
              <a:gd name="connsiteX4" fmla="*/ 2256323 w 5152572"/>
              <a:gd name="connsiteY4" fmla="*/ 0 h 3669590"/>
              <a:gd name="connsiteX5" fmla="*/ 2699781 w 5152572"/>
              <a:gd name="connsiteY5" fmla="*/ 0 h 3669590"/>
              <a:gd name="connsiteX6" fmla="*/ 3182533 w 5152572"/>
              <a:gd name="connsiteY6" fmla="*/ 0 h 3669590"/>
              <a:gd name="connsiteX7" fmla="*/ 3783166 w 5152572"/>
              <a:gd name="connsiteY7" fmla="*/ 0 h 3669590"/>
              <a:gd name="connsiteX8" fmla="*/ 4540974 w 5152572"/>
              <a:gd name="connsiteY8" fmla="*/ 0 h 3669590"/>
              <a:gd name="connsiteX9" fmla="*/ 5152572 w 5152572"/>
              <a:gd name="connsiteY9" fmla="*/ 611598 h 3669590"/>
              <a:gd name="connsiteX10" fmla="*/ 5152572 w 5152572"/>
              <a:gd name="connsiteY10" fmla="*/ 1149805 h 3669590"/>
              <a:gd name="connsiteX11" fmla="*/ 5152572 w 5152572"/>
              <a:gd name="connsiteY11" fmla="*/ 1688011 h 3669590"/>
              <a:gd name="connsiteX12" fmla="*/ 5152572 w 5152572"/>
              <a:gd name="connsiteY12" fmla="*/ 2103898 h 3669590"/>
              <a:gd name="connsiteX13" fmla="*/ 5152572 w 5152572"/>
              <a:gd name="connsiteY13" fmla="*/ 2544249 h 3669590"/>
              <a:gd name="connsiteX14" fmla="*/ 5152572 w 5152572"/>
              <a:gd name="connsiteY14" fmla="*/ 3057992 h 3669590"/>
              <a:gd name="connsiteX15" fmla="*/ 4540974 w 5152572"/>
              <a:gd name="connsiteY15" fmla="*/ 3669590 h 3669590"/>
              <a:gd name="connsiteX16" fmla="*/ 3979635 w 5152572"/>
              <a:gd name="connsiteY16" fmla="*/ 3669590 h 3669590"/>
              <a:gd name="connsiteX17" fmla="*/ 3457589 w 5152572"/>
              <a:gd name="connsiteY17" fmla="*/ 3669590 h 3669590"/>
              <a:gd name="connsiteX18" fmla="*/ 3014131 w 5152572"/>
              <a:gd name="connsiteY18" fmla="*/ 3669590 h 3669590"/>
              <a:gd name="connsiteX19" fmla="*/ 2452791 w 5152572"/>
              <a:gd name="connsiteY19" fmla="*/ 3669590 h 3669590"/>
              <a:gd name="connsiteX20" fmla="*/ 1930746 w 5152572"/>
              <a:gd name="connsiteY20" fmla="*/ 3669590 h 3669590"/>
              <a:gd name="connsiteX21" fmla="*/ 1487288 w 5152572"/>
              <a:gd name="connsiteY21" fmla="*/ 3669590 h 3669590"/>
              <a:gd name="connsiteX22" fmla="*/ 611598 w 5152572"/>
              <a:gd name="connsiteY22" fmla="*/ 3669590 h 3669590"/>
              <a:gd name="connsiteX23" fmla="*/ 0 w 5152572"/>
              <a:gd name="connsiteY23" fmla="*/ 3057992 h 3669590"/>
              <a:gd name="connsiteX24" fmla="*/ 0 w 5152572"/>
              <a:gd name="connsiteY24" fmla="*/ 2519785 h 3669590"/>
              <a:gd name="connsiteX25" fmla="*/ 0 w 5152572"/>
              <a:gd name="connsiteY25" fmla="*/ 2054970 h 3669590"/>
              <a:gd name="connsiteX26" fmla="*/ 0 w 5152572"/>
              <a:gd name="connsiteY26" fmla="*/ 1565692 h 3669590"/>
              <a:gd name="connsiteX27" fmla="*/ 0 w 5152572"/>
              <a:gd name="connsiteY27" fmla="*/ 1125341 h 3669590"/>
              <a:gd name="connsiteX28" fmla="*/ 0 w 5152572"/>
              <a:gd name="connsiteY28" fmla="*/ 611598 h 3669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152572" h="3669590" extrusionOk="0">
                <a:moveTo>
                  <a:pt x="0" y="611598"/>
                </a:moveTo>
                <a:cubicBezTo>
                  <a:pt x="-26520" y="299955"/>
                  <a:pt x="273537" y="-45828"/>
                  <a:pt x="611598" y="0"/>
                </a:cubicBezTo>
                <a:cubicBezTo>
                  <a:pt x="781576" y="-27006"/>
                  <a:pt x="1021293" y="6130"/>
                  <a:pt x="1172937" y="0"/>
                </a:cubicBezTo>
                <a:cubicBezTo>
                  <a:pt x="1324581" y="-6130"/>
                  <a:pt x="1453083" y="25185"/>
                  <a:pt x="1616396" y="0"/>
                </a:cubicBezTo>
                <a:cubicBezTo>
                  <a:pt x="1779709" y="-25185"/>
                  <a:pt x="2061624" y="27768"/>
                  <a:pt x="2256323" y="0"/>
                </a:cubicBezTo>
                <a:cubicBezTo>
                  <a:pt x="2451022" y="-27768"/>
                  <a:pt x="2598215" y="47631"/>
                  <a:pt x="2699781" y="0"/>
                </a:cubicBezTo>
                <a:cubicBezTo>
                  <a:pt x="2801347" y="-47631"/>
                  <a:pt x="3061846" y="34717"/>
                  <a:pt x="3182533" y="0"/>
                </a:cubicBezTo>
                <a:cubicBezTo>
                  <a:pt x="3303220" y="-34717"/>
                  <a:pt x="3584588" y="32638"/>
                  <a:pt x="3783166" y="0"/>
                </a:cubicBezTo>
                <a:cubicBezTo>
                  <a:pt x="3981744" y="-32638"/>
                  <a:pt x="4300214" y="69164"/>
                  <a:pt x="4540974" y="0"/>
                </a:cubicBezTo>
                <a:cubicBezTo>
                  <a:pt x="4875564" y="39789"/>
                  <a:pt x="5141661" y="307309"/>
                  <a:pt x="5152572" y="611598"/>
                </a:cubicBezTo>
                <a:cubicBezTo>
                  <a:pt x="5181377" y="775497"/>
                  <a:pt x="5143466" y="1032993"/>
                  <a:pt x="5152572" y="1149805"/>
                </a:cubicBezTo>
                <a:cubicBezTo>
                  <a:pt x="5161678" y="1266617"/>
                  <a:pt x="5110324" y="1531713"/>
                  <a:pt x="5152572" y="1688011"/>
                </a:cubicBezTo>
                <a:cubicBezTo>
                  <a:pt x="5194820" y="1844309"/>
                  <a:pt x="5132934" y="1991127"/>
                  <a:pt x="5152572" y="2103898"/>
                </a:cubicBezTo>
                <a:cubicBezTo>
                  <a:pt x="5172210" y="2216669"/>
                  <a:pt x="5113415" y="2358551"/>
                  <a:pt x="5152572" y="2544249"/>
                </a:cubicBezTo>
                <a:cubicBezTo>
                  <a:pt x="5191729" y="2729947"/>
                  <a:pt x="5145189" y="2858884"/>
                  <a:pt x="5152572" y="3057992"/>
                </a:cubicBezTo>
                <a:cubicBezTo>
                  <a:pt x="5208331" y="3437735"/>
                  <a:pt x="4864154" y="3645411"/>
                  <a:pt x="4540974" y="3669590"/>
                </a:cubicBezTo>
                <a:cubicBezTo>
                  <a:pt x="4285166" y="3716688"/>
                  <a:pt x="4179650" y="3661844"/>
                  <a:pt x="3979635" y="3669590"/>
                </a:cubicBezTo>
                <a:cubicBezTo>
                  <a:pt x="3779620" y="3677336"/>
                  <a:pt x="3605378" y="3665785"/>
                  <a:pt x="3457589" y="3669590"/>
                </a:cubicBezTo>
                <a:cubicBezTo>
                  <a:pt x="3309800" y="3673395"/>
                  <a:pt x="3120588" y="3658962"/>
                  <a:pt x="3014131" y="3669590"/>
                </a:cubicBezTo>
                <a:cubicBezTo>
                  <a:pt x="2907674" y="3680218"/>
                  <a:pt x="2618508" y="3619817"/>
                  <a:pt x="2452791" y="3669590"/>
                </a:cubicBezTo>
                <a:cubicBezTo>
                  <a:pt x="2287074" y="3719363"/>
                  <a:pt x="2069435" y="3615028"/>
                  <a:pt x="1930746" y="3669590"/>
                </a:cubicBezTo>
                <a:cubicBezTo>
                  <a:pt x="1792057" y="3724152"/>
                  <a:pt x="1643725" y="3630860"/>
                  <a:pt x="1487288" y="3669590"/>
                </a:cubicBezTo>
                <a:cubicBezTo>
                  <a:pt x="1330851" y="3708320"/>
                  <a:pt x="964856" y="3566359"/>
                  <a:pt x="611598" y="3669590"/>
                </a:cubicBezTo>
                <a:cubicBezTo>
                  <a:pt x="238514" y="3652827"/>
                  <a:pt x="-10658" y="3397274"/>
                  <a:pt x="0" y="3057992"/>
                </a:cubicBezTo>
                <a:cubicBezTo>
                  <a:pt x="-38536" y="2892195"/>
                  <a:pt x="27212" y="2771204"/>
                  <a:pt x="0" y="2519785"/>
                </a:cubicBezTo>
                <a:cubicBezTo>
                  <a:pt x="-27212" y="2268366"/>
                  <a:pt x="36305" y="2211104"/>
                  <a:pt x="0" y="2054970"/>
                </a:cubicBezTo>
                <a:cubicBezTo>
                  <a:pt x="-36305" y="1898837"/>
                  <a:pt x="13811" y="1711521"/>
                  <a:pt x="0" y="1565692"/>
                </a:cubicBezTo>
                <a:cubicBezTo>
                  <a:pt x="-13811" y="1419863"/>
                  <a:pt x="36736" y="1314910"/>
                  <a:pt x="0" y="1125341"/>
                </a:cubicBezTo>
                <a:cubicBezTo>
                  <a:pt x="-36736" y="935772"/>
                  <a:pt x="52139" y="736549"/>
                  <a:pt x="0" y="611598"/>
                </a:cubicBezTo>
                <a:close/>
              </a:path>
            </a:pathLst>
          </a:custGeom>
          <a:noFill/>
          <a:ln w="38100">
            <a:solidFill>
              <a:schemeClr val="bg1"/>
            </a:solidFill>
            <a:extLst>
              <a:ext uri="{C807C97D-BFC1-408E-A445-0C87EB9F89A2}">
                <ask:lineSketchStyleProps xmlns:ask="http://schemas.microsoft.com/office/drawing/2018/sketchyshapes" sd="1613552342">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39" name="Pravokotnik 38">
            <a:extLst>
              <a:ext uri="{FF2B5EF4-FFF2-40B4-BE49-F238E27FC236}">
                <a16:creationId xmlns:a16="http://schemas.microsoft.com/office/drawing/2014/main" id="{70248C78-E025-4B54-83C5-3D8583FE3CE6}"/>
              </a:ext>
            </a:extLst>
          </p:cNvPr>
          <p:cNvSpPr/>
          <p:nvPr/>
        </p:nvSpPr>
        <p:spPr>
          <a:xfrm>
            <a:off x="485730" y="3515473"/>
            <a:ext cx="4785045" cy="1077218"/>
          </a:xfrm>
          <a:prstGeom prst="rect">
            <a:avLst/>
          </a:prstGeom>
        </p:spPr>
        <p:txBody>
          <a:bodyPr wrap="square">
            <a:spAutoFit/>
          </a:bodyPr>
          <a:lstStyle/>
          <a:p>
            <a:pPr algn="ctr"/>
            <a:r>
              <a:rPr lang="en-US" sz="1600" dirty="0">
                <a:latin typeface="Century Gothic" panose="020B0502020202020204" pitchFamily="34" charset="0"/>
              </a:rPr>
              <a:t>It is actually made out of </a:t>
            </a:r>
            <a:r>
              <a:rPr lang="en-US" sz="1600" b="1" dirty="0">
                <a:latin typeface="Century Gothic" panose="020B0502020202020204" pitchFamily="34" charset="0"/>
              </a:rPr>
              <a:t>bird saliva</a:t>
            </a:r>
            <a:r>
              <a:rPr lang="en-US" sz="1600" dirty="0">
                <a:latin typeface="Century Gothic" panose="020B0502020202020204" pitchFamily="34" charset="0"/>
              </a:rPr>
              <a:t>, which has dried and hardened. I think, </a:t>
            </a:r>
            <a:r>
              <a:rPr lang="en-US" sz="1600" dirty="0" err="1">
                <a:latin typeface="Century Gothic" panose="020B0502020202020204" pitchFamily="34" charset="0"/>
              </a:rPr>
              <a:t>i</a:t>
            </a:r>
            <a:r>
              <a:rPr lang="en-US" sz="1600" dirty="0">
                <a:latin typeface="Century Gothic" panose="020B0502020202020204" pitchFamily="34" charset="0"/>
              </a:rPr>
              <a:t> would rather have a bird spit than the waiter’s spit on my soup, right?</a:t>
            </a:r>
            <a:endParaRPr lang="sl-SI" sz="1400" dirty="0">
              <a:latin typeface="Century Gothic" panose="020B0502020202020204" pitchFamily="34" charset="0"/>
            </a:endParaRPr>
          </a:p>
        </p:txBody>
      </p:sp>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637790" y="3616791"/>
            <a:ext cx="5392793" cy="845586"/>
          </a:xfrm>
          <a:custGeom>
            <a:avLst/>
            <a:gdLst>
              <a:gd name="connsiteX0" fmla="*/ 140934 w 5392793"/>
              <a:gd name="connsiteY0" fmla="*/ 0 h 845586"/>
              <a:gd name="connsiteX1" fmla="*/ 549636 w 5392793"/>
              <a:gd name="connsiteY1" fmla="*/ 0 h 845586"/>
              <a:gd name="connsiteX2" fmla="*/ 1210277 w 5392793"/>
              <a:gd name="connsiteY2" fmla="*/ 0 h 845586"/>
              <a:gd name="connsiteX3" fmla="*/ 1669366 w 5392793"/>
              <a:gd name="connsiteY3" fmla="*/ 0 h 845586"/>
              <a:gd name="connsiteX4" fmla="*/ 2229232 w 5392793"/>
              <a:gd name="connsiteY4" fmla="*/ 0 h 845586"/>
              <a:gd name="connsiteX5" fmla="*/ 2738709 w 5392793"/>
              <a:gd name="connsiteY5" fmla="*/ 0 h 845586"/>
              <a:gd name="connsiteX6" fmla="*/ 3298574 w 5392793"/>
              <a:gd name="connsiteY6" fmla="*/ 0 h 845586"/>
              <a:gd name="connsiteX7" fmla="*/ 3858440 w 5392793"/>
              <a:gd name="connsiteY7" fmla="*/ 0 h 845586"/>
              <a:gd name="connsiteX8" fmla="*/ 4418305 w 5392793"/>
              <a:gd name="connsiteY8" fmla="*/ 0 h 845586"/>
              <a:gd name="connsiteX9" fmla="*/ 5179722 w 5392793"/>
              <a:gd name="connsiteY9" fmla="*/ 0 h 845586"/>
              <a:gd name="connsiteX10" fmla="*/ 5392793 w 5392793"/>
              <a:gd name="connsiteY10" fmla="*/ 213071 h 845586"/>
              <a:gd name="connsiteX11" fmla="*/ 5392793 w 5392793"/>
              <a:gd name="connsiteY11" fmla="*/ 704652 h 845586"/>
              <a:gd name="connsiteX12" fmla="*/ 5251859 w 5392793"/>
              <a:gd name="connsiteY12" fmla="*/ 845586 h 845586"/>
              <a:gd name="connsiteX13" fmla="*/ 4641606 w 5392793"/>
              <a:gd name="connsiteY13" fmla="*/ 845586 h 845586"/>
              <a:gd name="connsiteX14" fmla="*/ 4232904 w 5392793"/>
              <a:gd name="connsiteY14" fmla="*/ 845586 h 845586"/>
              <a:gd name="connsiteX15" fmla="*/ 3622651 w 5392793"/>
              <a:gd name="connsiteY15" fmla="*/ 845586 h 845586"/>
              <a:gd name="connsiteX16" fmla="*/ 3113173 w 5392793"/>
              <a:gd name="connsiteY16" fmla="*/ 845586 h 845586"/>
              <a:gd name="connsiteX17" fmla="*/ 2502920 w 5392793"/>
              <a:gd name="connsiteY17" fmla="*/ 845586 h 845586"/>
              <a:gd name="connsiteX18" fmla="*/ 1842279 w 5392793"/>
              <a:gd name="connsiteY18" fmla="*/ 845586 h 845586"/>
              <a:gd name="connsiteX19" fmla="*/ 1181638 w 5392793"/>
              <a:gd name="connsiteY19" fmla="*/ 845586 h 845586"/>
              <a:gd name="connsiteX20" fmla="*/ 213071 w 5392793"/>
              <a:gd name="connsiteY20" fmla="*/ 845586 h 845586"/>
              <a:gd name="connsiteX21" fmla="*/ 0 w 5392793"/>
              <a:gd name="connsiteY21" fmla="*/ 632515 h 845586"/>
              <a:gd name="connsiteX22" fmla="*/ 0 w 5392793"/>
              <a:gd name="connsiteY22" fmla="*/ 140934 h 845586"/>
              <a:gd name="connsiteX23" fmla="*/ 140934 w 5392793"/>
              <a:gd name="connsiteY23" fmla="*/ 0 h 84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92793" h="845586" fill="none" extrusionOk="0">
                <a:moveTo>
                  <a:pt x="140934" y="0"/>
                </a:moveTo>
                <a:cubicBezTo>
                  <a:pt x="286172" y="-42319"/>
                  <a:pt x="396326" y="25556"/>
                  <a:pt x="549636" y="0"/>
                </a:cubicBezTo>
                <a:cubicBezTo>
                  <a:pt x="702946" y="-25556"/>
                  <a:pt x="1034587" y="10260"/>
                  <a:pt x="1210277" y="0"/>
                </a:cubicBezTo>
                <a:cubicBezTo>
                  <a:pt x="1385967" y="-10260"/>
                  <a:pt x="1547683" y="54986"/>
                  <a:pt x="1669366" y="0"/>
                </a:cubicBezTo>
                <a:cubicBezTo>
                  <a:pt x="1791049" y="-54986"/>
                  <a:pt x="2004610" y="53942"/>
                  <a:pt x="2229232" y="0"/>
                </a:cubicBezTo>
                <a:cubicBezTo>
                  <a:pt x="2453854" y="-53942"/>
                  <a:pt x="2579844" y="42848"/>
                  <a:pt x="2738709" y="0"/>
                </a:cubicBezTo>
                <a:cubicBezTo>
                  <a:pt x="2897574" y="-42848"/>
                  <a:pt x="3121331" y="67030"/>
                  <a:pt x="3298574" y="0"/>
                </a:cubicBezTo>
                <a:cubicBezTo>
                  <a:pt x="3475817" y="-67030"/>
                  <a:pt x="3591522" y="30744"/>
                  <a:pt x="3858440" y="0"/>
                </a:cubicBezTo>
                <a:cubicBezTo>
                  <a:pt x="4125358" y="-30744"/>
                  <a:pt x="4243963" y="47278"/>
                  <a:pt x="4418305" y="0"/>
                </a:cubicBezTo>
                <a:cubicBezTo>
                  <a:pt x="4592647" y="-47278"/>
                  <a:pt x="4863697" y="78134"/>
                  <a:pt x="5179722" y="0"/>
                </a:cubicBezTo>
                <a:cubicBezTo>
                  <a:pt x="5288742" y="4430"/>
                  <a:pt x="5387972" y="95579"/>
                  <a:pt x="5392793" y="213071"/>
                </a:cubicBezTo>
                <a:cubicBezTo>
                  <a:pt x="5415931" y="424021"/>
                  <a:pt x="5391612" y="544053"/>
                  <a:pt x="5392793" y="704652"/>
                </a:cubicBezTo>
                <a:cubicBezTo>
                  <a:pt x="5377118" y="797731"/>
                  <a:pt x="5337772" y="859475"/>
                  <a:pt x="5251859" y="845586"/>
                </a:cubicBezTo>
                <a:cubicBezTo>
                  <a:pt x="4999153" y="906804"/>
                  <a:pt x="4919037" y="817350"/>
                  <a:pt x="4641606" y="845586"/>
                </a:cubicBezTo>
                <a:cubicBezTo>
                  <a:pt x="4364175" y="873822"/>
                  <a:pt x="4336360" y="831256"/>
                  <a:pt x="4232904" y="845586"/>
                </a:cubicBezTo>
                <a:cubicBezTo>
                  <a:pt x="4129448" y="859916"/>
                  <a:pt x="3777234" y="817951"/>
                  <a:pt x="3622651" y="845586"/>
                </a:cubicBezTo>
                <a:cubicBezTo>
                  <a:pt x="3468068" y="873221"/>
                  <a:pt x="3302648" y="812914"/>
                  <a:pt x="3113173" y="845586"/>
                </a:cubicBezTo>
                <a:cubicBezTo>
                  <a:pt x="2923698" y="878258"/>
                  <a:pt x="2660523" y="775674"/>
                  <a:pt x="2502920" y="845586"/>
                </a:cubicBezTo>
                <a:cubicBezTo>
                  <a:pt x="2345317" y="915498"/>
                  <a:pt x="2140012" y="788927"/>
                  <a:pt x="1842279" y="845586"/>
                </a:cubicBezTo>
                <a:cubicBezTo>
                  <a:pt x="1544546" y="902245"/>
                  <a:pt x="1320624" y="839370"/>
                  <a:pt x="1181638" y="845586"/>
                </a:cubicBezTo>
                <a:cubicBezTo>
                  <a:pt x="1042652" y="851802"/>
                  <a:pt x="502380" y="797539"/>
                  <a:pt x="213071" y="845586"/>
                </a:cubicBezTo>
                <a:cubicBezTo>
                  <a:pt x="99010" y="846512"/>
                  <a:pt x="-10239" y="718414"/>
                  <a:pt x="0" y="632515"/>
                </a:cubicBezTo>
                <a:cubicBezTo>
                  <a:pt x="-8237" y="412621"/>
                  <a:pt x="54011" y="317620"/>
                  <a:pt x="0" y="140934"/>
                </a:cubicBezTo>
                <a:cubicBezTo>
                  <a:pt x="13795" y="58660"/>
                  <a:pt x="58242" y="20779"/>
                  <a:pt x="140934" y="0"/>
                </a:cubicBezTo>
                <a:close/>
              </a:path>
              <a:path w="5392793" h="845586" stroke="0" extrusionOk="0">
                <a:moveTo>
                  <a:pt x="140934" y="0"/>
                </a:moveTo>
                <a:cubicBezTo>
                  <a:pt x="331615" y="-16228"/>
                  <a:pt x="541913" y="47259"/>
                  <a:pt x="700799" y="0"/>
                </a:cubicBezTo>
                <a:cubicBezTo>
                  <a:pt x="859685" y="-47259"/>
                  <a:pt x="1138013" y="1143"/>
                  <a:pt x="1361440" y="0"/>
                </a:cubicBezTo>
                <a:cubicBezTo>
                  <a:pt x="1584867" y="-1143"/>
                  <a:pt x="1567470" y="43147"/>
                  <a:pt x="1770142" y="0"/>
                </a:cubicBezTo>
                <a:cubicBezTo>
                  <a:pt x="1972814" y="-43147"/>
                  <a:pt x="2158475" y="64031"/>
                  <a:pt x="2430783" y="0"/>
                </a:cubicBezTo>
                <a:cubicBezTo>
                  <a:pt x="2703091" y="-64031"/>
                  <a:pt x="2878450" y="3782"/>
                  <a:pt x="3091424" y="0"/>
                </a:cubicBezTo>
                <a:cubicBezTo>
                  <a:pt x="3304398" y="-3782"/>
                  <a:pt x="3443286" y="57633"/>
                  <a:pt x="3600902" y="0"/>
                </a:cubicBezTo>
                <a:cubicBezTo>
                  <a:pt x="3758518" y="-57633"/>
                  <a:pt x="3984101" y="51705"/>
                  <a:pt x="4160767" y="0"/>
                </a:cubicBezTo>
                <a:cubicBezTo>
                  <a:pt x="4337434" y="-51705"/>
                  <a:pt x="4448804" y="37312"/>
                  <a:pt x="4569469" y="0"/>
                </a:cubicBezTo>
                <a:cubicBezTo>
                  <a:pt x="4690134" y="-37312"/>
                  <a:pt x="4992663" y="17162"/>
                  <a:pt x="5179722" y="0"/>
                </a:cubicBezTo>
                <a:cubicBezTo>
                  <a:pt x="5283636" y="-17871"/>
                  <a:pt x="5422632" y="109991"/>
                  <a:pt x="5392793" y="213071"/>
                </a:cubicBezTo>
                <a:cubicBezTo>
                  <a:pt x="5394128" y="455086"/>
                  <a:pt x="5382857" y="566086"/>
                  <a:pt x="5392793" y="704652"/>
                </a:cubicBezTo>
                <a:cubicBezTo>
                  <a:pt x="5391169" y="782202"/>
                  <a:pt x="5344082" y="849578"/>
                  <a:pt x="5251859" y="845586"/>
                </a:cubicBezTo>
                <a:cubicBezTo>
                  <a:pt x="4996341" y="891696"/>
                  <a:pt x="4905838" y="839981"/>
                  <a:pt x="4641606" y="845586"/>
                </a:cubicBezTo>
                <a:cubicBezTo>
                  <a:pt x="4377374" y="851191"/>
                  <a:pt x="4385638" y="825309"/>
                  <a:pt x="4232904" y="845586"/>
                </a:cubicBezTo>
                <a:cubicBezTo>
                  <a:pt x="4080170" y="865863"/>
                  <a:pt x="3881905" y="841155"/>
                  <a:pt x="3773815" y="845586"/>
                </a:cubicBezTo>
                <a:cubicBezTo>
                  <a:pt x="3665725" y="850017"/>
                  <a:pt x="3522841" y="837488"/>
                  <a:pt x="3365113" y="845586"/>
                </a:cubicBezTo>
                <a:cubicBezTo>
                  <a:pt x="3207385" y="853684"/>
                  <a:pt x="3148291" y="813449"/>
                  <a:pt x="2956411" y="845586"/>
                </a:cubicBezTo>
                <a:cubicBezTo>
                  <a:pt x="2764531" y="877723"/>
                  <a:pt x="2691797" y="795986"/>
                  <a:pt x="2446934" y="845586"/>
                </a:cubicBezTo>
                <a:cubicBezTo>
                  <a:pt x="2202071" y="895186"/>
                  <a:pt x="2149369" y="802243"/>
                  <a:pt x="1987844" y="845586"/>
                </a:cubicBezTo>
                <a:cubicBezTo>
                  <a:pt x="1826319" y="888929"/>
                  <a:pt x="1492317" y="775922"/>
                  <a:pt x="1327203" y="845586"/>
                </a:cubicBezTo>
                <a:cubicBezTo>
                  <a:pt x="1162089" y="915250"/>
                  <a:pt x="1012686" y="796813"/>
                  <a:pt x="868113" y="845586"/>
                </a:cubicBezTo>
                <a:cubicBezTo>
                  <a:pt x="723540" y="894359"/>
                  <a:pt x="528446" y="807409"/>
                  <a:pt x="213071" y="845586"/>
                </a:cubicBezTo>
                <a:cubicBezTo>
                  <a:pt x="91500" y="853976"/>
                  <a:pt x="-8943" y="746657"/>
                  <a:pt x="0" y="632515"/>
                </a:cubicBezTo>
                <a:cubicBezTo>
                  <a:pt x="-52956" y="463700"/>
                  <a:pt x="19966" y="291410"/>
                  <a:pt x="0" y="140934"/>
                </a:cubicBezTo>
                <a:cubicBezTo>
                  <a:pt x="-6774" y="69646"/>
                  <a:pt x="54126" y="2264"/>
                  <a:pt x="140934"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Pravokotnik 40">
            <a:extLst>
              <a:ext uri="{FF2B5EF4-FFF2-40B4-BE49-F238E27FC236}">
                <a16:creationId xmlns:a16="http://schemas.microsoft.com/office/drawing/2014/main" id="{815A19BF-5F60-42BC-AF8E-2C5947BB7801}"/>
              </a:ext>
            </a:extLst>
          </p:cNvPr>
          <p:cNvSpPr/>
          <p:nvPr/>
        </p:nvSpPr>
        <p:spPr>
          <a:xfrm>
            <a:off x="6773489" y="3728407"/>
            <a:ext cx="5045205" cy="584775"/>
          </a:xfrm>
          <a:prstGeom prst="rect">
            <a:avLst/>
          </a:prstGeom>
        </p:spPr>
        <p:txBody>
          <a:bodyPr wrap="square">
            <a:spAutoFit/>
          </a:bodyPr>
          <a:lstStyle/>
          <a:p>
            <a:pPr algn="ctr"/>
            <a:r>
              <a:rPr lang="sl-SI" sz="1600" dirty="0" err="1">
                <a:latin typeface="Century Gothic" panose="020B0502020202020204" pitchFamily="34" charset="0"/>
              </a:rPr>
              <a:t>The</a:t>
            </a:r>
            <a:r>
              <a:rPr lang="sl-SI" sz="1600" dirty="0">
                <a:latin typeface="Century Gothic" panose="020B0502020202020204" pitchFamily="34" charset="0"/>
              </a:rPr>
              <a:t> name </a:t>
            </a:r>
            <a:r>
              <a:rPr lang="sl-SI" sz="1600" dirty="0" err="1">
                <a:latin typeface="Century Gothic" panose="020B0502020202020204" pitchFamily="34" charset="0"/>
              </a:rPr>
              <a:t>itself</a:t>
            </a:r>
            <a:r>
              <a:rPr lang="sl-SI" sz="1600" dirty="0">
                <a:latin typeface="Century Gothic" panose="020B0502020202020204" pitchFamily="34" charset="0"/>
              </a:rPr>
              <a:t> is </a:t>
            </a:r>
            <a:r>
              <a:rPr lang="sl-SI" sz="1600" dirty="0" err="1">
                <a:latin typeface="Century Gothic" panose="020B0502020202020204" pitchFamily="34" charset="0"/>
              </a:rPr>
              <a:t>already</a:t>
            </a:r>
            <a:r>
              <a:rPr lang="sl-SI" sz="1600" dirty="0">
                <a:latin typeface="Century Gothic" panose="020B0502020202020204" pitchFamily="34" charset="0"/>
              </a:rPr>
              <a:t> </a:t>
            </a:r>
            <a:r>
              <a:rPr lang="sl-SI" sz="1600" dirty="0" err="1">
                <a:latin typeface="Century Gothic" panose="020B0502020202020204" pitchFamily="34" charset="0"/>
              </a:rPr>
              <a:t>bizarre</a:t>
            </a:r>
            <a:r>
              <a:rPr lang="sl-SI" sz="1600" dirty="0">
                <a:latin typeface="Century Gothic" panose="020B0502020202020204" pitchFamily="34" charset="0"/>
              </a:rPr>
              <a:t>. </a:t>
            </a:r>
            <a:r>
              <a:rPr lang="sl-SI" sz="1600" dirty="0" err="1">
                <a:latin typeface="Century Gothic" panose="020B0502020202020204" pitchFamily="34" charset="0"/>
              </a:rPr>
              <a:t>We</a:t>
            </a:r>
            <a:r>
              <a:rPr lang="sl-SI" sz="1600" dirty="0">
                <a:latin typeface="Century Gothic" panose="020B0502020202020204" pitchFamily="34" charset="0"/>
              </a:rPr>
              <a:t> </a:t>
            </a:r>
            <a:r>
              <a:rPr lang="sl-SI" sz="1600" dirty="0" err="1">
                <a:latin typeface="Century Gothic" panose="020B0502020202020204" pitchFamily="34" charset="0"/>
              </a:rPr>
              <a:t>dont</a:t>
            </a:r>
            <a:r>
              <a:rPr lang="sl-SI" sz="1600" dirty="0">
                <a:latin typeface="Century Gothic" panose="020B0502020202020204" pitchFamily="34" charset="0"/>
              </a:rPr>
              <a:t> </a:t>
            </a:r>
            <a:r>
              <a:rPr lang="sl-SI" sz="1600" dirty="0" err="1">
                <a:latin typeface="Century Gothic" panose="020B0502020202020204" pitchFamily="34" charset="0"/>
              </a:rPr>
              <a:t>want</a:t>
            </a:r>
            <a:r>
              <a:rPr lang="sl-SI" sz="1600" dirty="0">
                <a:latin typeface="Century Gothic" panose="020B0502020202020204" pitchFamily="34" charset="0"/>
              </a:rPr>
              <a:t> to </a:t>
            </a:r>
            <a:r>
              <a:rPr lang="sl-SI" sz="1600" dirty="0" err="1">
                <a:latin typeface="Century Gothic" panose="020B0502020202020204" pitchFamily="34" charset="0"/>
              </a:rPr>
              <a:t>hear</a:t>
            </a:r>
            <a:r>
              <a:rPr lang="sl-SI" sz="1600" dirty="0">
                <a:latin typeface="Century Gothic" panose="020B0502020202020204" pitchFamily="34" charset="0"/>
              </a:rPr>
              <a:t> </a:t>
            </a:r>
            <a:r>
              <a:rPr lang="sl-SI" sz="1600" dirty="0" err="1">
                <a:latin typeface="Century Gothic" panose="020B0502020202020204" pitchFamily="34" charset="0"/>
              </a:rPr>
              <a:t>details</a:t>
            </a:r>
            <a:r>
              <a:rPr lang="sl-SI" sz="1600" dirty="0">
                <a:latin typeface="Century Gothic" panose="020B0502020202020204" pitchFamily="34" charset="0"/>
              </a:rPr>
              <a:t>, </a:t>
            </a:r>
            <a:r>
              <a:rPr lang="sl-SI" sz="1600" dirty="0" err="1">
                <a:latin typeface="Century Gothic" panose="020B0502020202020204" pitchFamily="34" charset="0"/>
              </a:rPr>
              <a:t>right</a:t>
            </a:r>
            <a:r>
              <a:rPr lang="sl-SI" sz="1600" dirty="0">
                <a:latin typeface="Century Gothic" panose="020B0502020202020204" pitchFamily="34" charset="0"/>
              </a:rPr>
              <a:t>?</a:t>
            </a:r>
            <a:endParaRPr lang="sl-SI" sz="1200" dirty="0">
              <a:latin typeface="Century Gothic" panose="020B0502020202020204" pitchFamily="34" charset="0"/>
            </a:endParaRPr>
          </a:p>
        </p:txBody>
      </p:sp>
      <p:sp>
        <p:nvSpPr>
          <p:cNvPr id="2" name="AutoShape 2" descr="Child jump Vectors &amp; Illustrations for Free Download | Freepik">
            <a:extLst>
              <a:ext uri="{FF2B5EF4-FFF2-40B4-BE49-F238E27FC236}">
                <a16:creationId xmlns:a16="http://schemas.microsoft.com/office/drawing/2014/main" id="{6614C530-B422-4DE4-8C3B-FA21754E7CF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032" name="Picture 8" descr="OK Hand Gesture Vector Line Art, a hand drawn vector cartoon illustration  of a okay hand gesture. Stock Vector | Adobe Stock">
            <a:extLst>
              <a:ext uri="{FF2B5EF4-FFF2-40B4-BE49-F238E27FC236}">
                <a16:creationId xmlns:a16="http://schemas.microsoft.com/office/drawing/2014/main" id="{1A5C1860-E348-44A8-9AC5-0AE52279DB13}"/>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descr="Hand Sign Love Heart - Free vector graphic on Pixabay">
            <a:extLst>
              <a:ext uri="{FF2B5EF4-FFF2-40B4-BE49-F238E27FC236}">
                <a16:creationId xmlns:a16="http://schemas.microsoft.com/office/drawing/2014/main" id="{E0C8859E-BE5A-46DD-881A-FB67BFED51D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138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6"/>
                                        </p:tgtEl>
                                        <p:attrNameLst>
                                          <p:attrName>style.visibility</p:attrName>
                                        </p:attrNameLst>
                                      </p:cBhvr>
                                      <p:to>
                                        <p:strVal val="visible"/>
                                      </p:to>
                                    </p:set>
                                    <p:animEffect transition="in" filter="fade">
                                      <p:cBhvr>
                                        <p:cTn id="12" dur="500"/>
                                        <p:tgtEl>
                                          <p:spTgt spid="307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500"/>
                                        <p:tgtEl>
                                          <p:spTgt spid="3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500"/>
                                        <p:tgtEl>
                                          <p:spTgt spid="3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fade">
                                      <p:cBhvr>
                                        <p:cTn id="34" dur="500"/>
                                        <p:tgtEl>
                                          <p:spTgt spid="3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500"/>
                                        <p:tgtEl>
                                          <p:spTgt spid="3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0"/>
                                        </p:tgtEl>
                                        <p:attrNameLst>
                                          <p:attrName>style.visibility</p:attrName>
                                        </p:attrNameLst>
                                      </p:cBhvr>
                                      <p:to>
                                        <p:strVal val="visible"/>
                                      </p:to>
                                    </p:set>
                                    <p:animEffect transition="in" filter="fade">
                                      <p:cBhvr>
                                        <p:cTn id="50"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p:bldP spid="30" grpId="0" animBg="1"/>
      <p:bldP spid="33" grpId="0" animBg="1"/>
      <p:bldP spid="34" grpId="0"/>
      <p:bldP spid="35" grpId="0" animBg="1"/>
      <p:bldP spid="38" grpId="0" animBg="1"/>
      <p:bldP spid="39" grpId="0"/>
      <p:bldP spid="40" grpId="0" animBg="1"/>
      <p:bldP spid="4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A24AAD3E-713B-48FE-9CAD-900002E0663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7" name="Prostoročno: oblika 6">
            <a:extLst>
              <a:ext uri="{FF2B5EF4-FFF2-40B4-BE49-F238E27FC236}">
                <a16:creationId xmlns:a16="http://schemas.microsoft.com/office/drawing/2014/main" id="{FFA41811-3062-4399-887D-215D6FA29ACE}"/>
              </a:ext>
            </a:extLst>
          </p:cNvPr>
          <p:cNvSpPr/>
          <p:nvPr/>
        </p:nvSpPr>
        <p:spPr>
          <a:xfrm>
            <a:off x="5738191" y="4147930"/>
            <a:ext cx="1325218" cy="1317722"/>
          </a:xfrm>
          <a:custGeom>
            <a:avLst/>
            <a:gdLst>
              <a:gd name="connsiteX0" fmla="*/ 0 w 1325218"/>
              <a:gd name="connsiteY0" fmla="*/ 0 h 1317722"/>
              <a:gd name="connsiteX1" fmla="*/ 198783 w 1325218"/>
              <a:gd name="connsiteY1" fmla="*/ 715618 h 1317722"/>
              <a:gd name="connsiteX2" fmla="*/ 914400 w 1325218"/>
              <a:gd name="connsiteY2" fmla="*/ 1245705 h 1317722"/>
              <a:gd name="connsiteX3" fmla="*/ 1325218 w 1325218"/>
              <a:gd name="connsiteY3" fmla="*/ 1298713 h 1317722"/>
            </a:gdLst>
            <a:ahLst/>
            <a:cxnLst>
              <a:cxn ang="0">
                <a:pos x="connsiteX0" y="connsiteY0"/>
              </a:cxn>
              <a:cxn ang="0">
                <a:pos x="connsiteX1" y="connsiteY1"/>
              </a:cxn>
              <a:cxn ang="0">
                <a:pos x="connsiteX2" y="connsiteY2"/>
              </a:cxn>
              <a:cxn ang="0">
                <a:pos x="connsiteX3" y="connsiteY3"/>
              </a:cxn>
            </a:cxnLst>
            <a:rect l="l" t="t" r="r" b="b"/>
            <a:pathLst>
              <a:path w="1325218" h="1317722" extrusionOk="0">
                <a:moveTo>
                  <a:pt x="0" y="0"/>
                </a:moveTo>
                <a:cubicBezTo>
                  <a:pt x="-2226" y="271624"/>
                  <a:pt x="74140" y="507582"/>
                  <a:pt x="198783" y="715618"/>
                </a:cubicBezTo>
                <a:cubicBezTo>
                  <a:pt x="348094" y="897926"/>
                  <a:pt x="742749" y="1174481"/>
                  <a:pt x="914400" y="1245705"/>
                </a:cubicBezTo>
                <a:cubicBezTo>
                  <a:pt x="1095294" y="1334460"/>
                  <a:pt x="1217959" y="1322006"/>
                  <a:pt x="1325218" y="1298713"/>
                </a:cubicBezTo>
              </a:path>
            </a:pathLst>
          </a:custGeom>
          <a:noFill/>
          <a:ln w="76200">
            <a:solidFill>
              <a:schemeClr val="bg1"/>
            </a:solidFill>
            <a:prstDash val="sysDash"/>
            <a:extLst>
              <a:ext uri="{C807C97D-BFC1-408E-A445-0C87EB9F89A2}">
                <ask:lineSketchStyleProps xmlns:ask="http://schemas.microsoft.com/office/drawing/2018/sketchyshapes" sd="4096120136">
                  <a:custGeom>
                    <a:avLst/>
                    <a:gdLst>
                      <a:gd name="connsiteX0" fmla="*/ 0 w 1325218"/>
                      <a:gd name="connsiteY0" fmla="*/ 0 h 1317722"/>
                      <a:gd name="connsiteX1" fmla="*/ 198783 w 1325218"/>
                      <a:gd name="connsiteY1" fmla="*/ 715618 h 1317722"/>
                      <a:gd name="connsiteX2" fmla="*/ 914400 w 1325218"/>
                      <a:gd name="connsiteY2" fmla="*/ 1245705 h 1317722"/>
                      <a:gd name="connsiteX3" fmla="*/ 1325218 w 1325218"/>
                      <a:gd name="connsiteY3" fmla="*/ 1298713 h 1317722"/>
                    </a:gdLst>
                    <a:ahLst/>
                    <a:cxnLst>
                      <a:cxn ang="0">
                        <a:pos x="connsiteX0" y="connsiteY0"/>
                      </a:cxn>
                      <a:cxn ang="0">
                        <a:pos x="connsiteX1" y="connsiteY1"/>
                      </a:cxn>
                      <a:cxn ang="0">
                        <a:pos x="connsiteX2" y="connsiteY2"/>
                      </a:cxn>
                      <a:cxn ang="0">
                        <a:pos x="connsiteX3" y="connsiteY3"/>
                      </a:cxn>
                    </a:cxnLst>
                    <a:rect l="l" t="t" r="r" b="b"/>
                    <a:pathLst>
                      <a:path w="1325218" h="1317722">
                        <a:moveTo>
                          <a:pt x="0" y="0"/>
                        </a:moveTo>
                        <a:cubicBezTo>
                          <a:pt x="23191" y="254000"/>
                          <a:pt x="46383" y="508001"/>
                          <a:pt x="198783" y="715618"/>
                        </a:cubicBezTo>
                        <a:cubicBezTo>
                          <a:pt x="351183" y="923235"/>
                          <a:pt x="726661" y="1148523"/>
                          <a:pt x="914400" y="1245705"/>
                        </a:cubicBezTo>
                        <a:cubicBezTo>
                          <a:pt x="1102139" y="1342887"/>
                          <a:pt x="1213678" y="1320800"/>
                          <a:pt x="1325218" y="1298713"/>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rostoročno: oblika 5">
            <a:extLst>
              <a:ext uri="{FF2B5EF4-FFF2-40B4-BE49-F238E27FC236}">
                <a16:creationId xmlns:a16="http://schemas.microsoft.com/office/drawing/2014/main" id="{761C7FDC-59CC-448A-A067-E71759121906}"/>
              </a:ext>
            </a:extLst>
          </p:cNvPr>
          <p:cNvSpPr/>
          <p:nvPr/>
        </p:nvSpPr>
        <p:spPr>
          <a:xfrm rot="19122422">
            <a:off x="5224146" y="1861590"/>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16" name="Picture 4" descr="people-eat-in-china">
            <a:extLst>
              <a:ext uri="{FF2B5EF4-FFF2-40B4-BE49-F238E27FC236}">
                <a16:creationId xmlns:a16="http://schemas.microsoft.com/office/drawing/2014/main" id="{FC00D421-0CBF-42AF-A955-7DF63AC920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434" y="965329"/>
            <a:ext cx="4612340" cy="5529196"/>
          </a:xfrm>
          <a:custGeom>
            <a:avLst/>
            <a:gdLst>
              <a:gd name="connsiteX0" fmla="*/ 0 w 4612340"/>
              <a:gd name="connsiteY0" fmla="*/ 768723 h 5529196"/>
              <a:gd name="connsiteX1" fmla="*/ 768723 w 4612340"/>
              <a:gd name="connsiteY1" fmla="*/ 0 h 5529196"/>
              <a:gd name="connsiteX2" fmla="*/ 1281205 w 4612340"/>
              <a:gd name="connsiteY2" fmla="*/ 0 h 5529196"/>
              <a:gd name="connsiteX3" fmla="*/ 1793688 w 4612340"/>
              <a:gd name="connsiteY3" fmla="*/ 0 h 5529196"/>
              <a:gd name="connsiteX4" fmla="*/ 2367668 w 4612340"/>
              <a:gd name="connsiteY4" fmla="*/ 0 h 5529196"/>
              <a:gd name="connsiteX5" fmla="*/ 2941648 w 4612340"/>
              <a:gd name="connsiteY5" fmla="*/ 0 h 5529196"/>
              <a:gd name="connsiteX6" fmla="*/ 3843617 w 4612340"/>
              <a:gd name="connsiteY6" fmla="*/ 0 h 5529196"/>
              <a:gd name="connsiteX7" fmla="*/ 4612340 w 4612340"/>
              <a:gd name="connsiteY7" fmla="*/ 768723 h 5529196"/>
              <a:gd name="connsiteX8" fmla="*/ 4612340 w 4612340"/>
              <a:gd name="connsiteY8" fmla="*/ 1418808 h 5529196"/>
              <a:gd name="connsiteX9" fmla="*/ 4612340 w 4612340"/>
              <a:gd name="connsiteY9" fmla="*/ 1909223 h 5529196"/>
              <a:gd name="connsiteX10" fmla="*/ 4612340 w 4612340"/>
              <a:gd name="connsiteY10" fmla="*/ 2359721 h 5529196"/>
              <a:gd name="connsiteX11" fmla="*/ 4612340 w 4612340"/>
              <a:gd name="connsiteY11" fmla="*/ 2969888 h 5529196"/>
              <a:gd name="connsiteX12" fmla="*/ 4612340 w 4612340"/>
              <a:gd name="connsiteY12" fmla="*/ 3540138 h 5529196"/>
              <a:gd name="connsiteX13" fmla="*/ 4612340 w 4612340"/>
              <a:gd name="connsiteY13" fmla="*/ 4190223 h 5529196"/>
              <a:gd name="connsiteX14" fmla="*/ 4612340 w 4612340"/>
              <a:gd name="connsiteY14" fmla="*/ 4760473 h 5529196"/>
              <a:gd name="connsiteX15" fmla="*/ 3843617 w 4612340"/>
              <a:gd name="connsiteY15" fmla="*/ 5529196 h 5529196"/>
              <a:gd name="connsiteX16" fmla="*/ 3300386 w 4612340"/>
              <a:gd name="connsiteY16" fmla="*/ 5529196 h 5529196"/>
              <a:gd name="connsiteX17" fmla="*/ 2787903 w 4612340"/>
              <a:gd name="connsiteY17" fmla="*/ 5529196 h 5529196"/>
              <a:gd name="connsiteX18" fmla="*/ 2306170 w 4612340"/>
              <a:gd name="connsiteY18" fmla="*/ 5529196 h 5529196"/>
              <a:gd name="connsiteX19" fmla="*/ 1824437 w 4612340"/>
              <a:gd name="connsiteY19" fmla="*/ 5529196 h 5529196"/>
              <a:gd name="connsiteX20" fmla="*/ 1342703 w 4612340"/>
              <a:gd name="connsiteY20" fmla="*/ 5529196 h 5529196"/>
              <a:gd name="connsiteX21" fmla="*/ 768723 w 4612340"/>
              <a:gd name="connsiteY21" fmla="*/ 5529196 h 5529196"/>
              <a:gd name="connsiteX22" fmla="*/ 0 w 4612340"/>
              <a:gd name="connsiteY22" fmla="*/ 4760473 h 5529196"/>
              <a:gd name="connsiteX23" fmla="*/ 0 w 4612340"/>
              <a:gd name="connsiteY23" fmla="*/ 4309976 h 5529196"/>
              <a:gd name="connsiteX24" fmla="*/ 0 w 4612340"/>
              <a:gd name="connsiteY24" fmla="*/ 3819560 h 5529196"/>
              <a:gd name="connsiteX25" fmla="*/ 0 w 4612340"/>
              <a:gd name="connsiteY25" fmla="*/ 3289228 h 5529196"/>
              <a:gd name="connsiteX26" fmla="*/ 0 w 4612340"/>
              <a:gd name="connsiteY26" fmla="*/ 2758896 h 5529196"/>
              <a:gd name="connsiteX27" fmla="*/ 0 w 4612340"/>
              <a:gd name="connsiteY27" fmla="*/ 2108811 h 5529196"/>
              <a:gd name="connsiteX28" fmla="*/ 0 w 4612340"/>
              <a:gd name="connsiteY28" fmla="*/ 1458726 h 5529196"/>
              <a:gd name="connsiteX29" fmla="*/ 0 w 4612340"/>
              <a:gd name="connsiteY29" fmla="*/ 768723 h 5529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612340" h="5529196" extrusionOk="0">
                <a:moveTo>
                  <a:pt x="0" y="768723"/>
                </a:moveTo>
                <a:cubicBezTo>
                  <a:pt x="46178" y="233598"/>
                  <a:pt x="277373" y="33734"/>
                  <a:pt x="768723" y="0"/>
                </a:cubicBezTo>
                <a:cubicBezTo>
                  <a:pt x="992765" y="-60537"/>
                  <a:pt x="1101894" y="37858"/>
                  <a:pt x="1281205" y="0"/>
                </a:cubicBezTo>
                <a:cubicBezTo>
                  <a:pt x="1460516" y="-37858"/>
                  <a:pt x="1563294" y="26244"/>
                  <a:pt x="1793688" y="0"/>
                </a:cubicBezTo>
                <a:cubicBezTo>
                  <a:pt x="2024082" y="-26244"/>
                  <a:pt x="2161941" y="62857"/>
                  <a:pt x="2367668" y="0"/>
                </a:cubicBezTo>
                <a:cubicBezTo>
                  <a:pt x="2573395" y="-62857"/>
                  <a:pt x="2803001" y="19017"/>
                  <a:pt x="2941648" y="0"/>
                </a:cubicBezTo>
                <a:cubicBezTo>
                  <a:pt x="3080295" y="-19017"/>
                  <a:pt x="3408977" y="30669"/>
                  <a:pt x="3843617" y="0"/>
                </a:cubicBezTo>
                <a:cubicBezTo>
                  <a:pt x="4265001" y="-49207"/>
                  <a:pt x="4642316" y="400915"/>
                  <a:pt x="4612340" y="768723"/>
                </a:cubicBezTo>
                <a:cubicBezTo>
                  <a:pt x="4643790" y="946313"/>
                  <a:pt x="4544765" y="1210723"/>
                  <a:pt x="4612340" y="1418808"/>
                </a:cubicBezTo>
                <a:cubicBezTo>
                  <a:pt x="4679915" y="1626893"/>
                  <a:pt x="4601676" y="1768067"/>
                  <a:pt x="4612340" y="1909223"/>
                </a:cubicBezTo>
                <a:cubicBezTo>
                  <a:pt x="4623004" y="2050380"/>
                  <a:pt x="4575669" y="2148510"/>
                  <a:pt x="4612340" y="2359721"/>
                </a:cubicBezTo>
                <a:cubicBezTo>
                  <a:pt x="4649011" y="2570932"/>
                  <a:pt x="4609682" y="2740769"/>
                  <a:pt x="4612340" y="2969888"/>
                </a:cubicBezTo>
                <a:cubicBezTo>
                  <a:pt x="4614998" y="3199007"/>
                  <a:pt x="4556737" y="3423206"/>
                  <a:pt x="4612340" y="3540138"/>
                </a:cubicBezTo>
                <a:cubicBezTo>
                  <a:pt x="4667943" y="3657070"/>
                  <a:pt x="4546668" y="3973482"/>
                  <a:pt x="4612340" y="4190223"/>
                </a:cubicBezTo>
                <a:cubicBezTo>
                  <a:pt x="4678012" y="4406964"/>
                  <a:pt x="4575271" y="4640386"/>
                  <a:pt x="4612340" y="4760473"/>
                </a:cubicBezTo>
                <a:cubicBezTo>
                  <a:pt x="4646326" y="5142311"/>
                  <a:pt x="4284067" y="5557232"/>
                  <a:pt x="3843617" y="5529196"/>
                </a:cubicBezTo>
                <a:cubicBezTo>
                  <a:pt x="3594201" y="5541492"/>
                  <a:pt x="3474712" y="5486691"/>
                  <a:pt x="3300386" y="5529196"/>
                </a:cubicBezTo>
                <a:cubicBezTo>
                  <a:pt x="3126060" y="5571701"/>
                  <a:pt x="2893219" y="5487947"/>
                  <a:pt x="2787903" y="5529196"/>
                </a:cubicBezTo>
                <a:cubicBezTo>
                  <a:pt x="2682587" y="5570445"/>
                  <a:pt x="2534665" y="5504104"/>
                  <a:pt x="2306170" y="5529196"/>
                </a:cubicBezTo>
                <a:cubicBezTo>
                  <a:pt x="2077675" y="5554288"/>
                  <a:pt x="2049712" y="5523699"/>
                  <a:pt x="1824437" y="5529196"/>
                </a:cubicBezTo>
                <a:cubicBezTo>
                  <a:pt x="1599162" y="5534693"/>
                  <a:pt x="1441253" y="5513134"/>
                  <a:pt x="1342703" y="5529196"/>
                </a:cubicBezTo>
                <a:cubicBezTo>
                  <a:pt x="1244153" y="5545258"/>
                  <a:pt x="890707" y="5504129"/>
                  <a:pt x="768723" y="5529196"/>
                </a:cubicBezTo>
                <a:cubicBezTo>
                  <a:pt x="266045" y="5551737"/>
                  <a:pt x="91103" y="5164953"/>
                  <a:pt x="0" y="4760473"/>
                </a:cubicBezTo>
                <a:cubicBezTo>
                  <a:pt x="-2862" y="4633099"/>
                  <a:pt x="19362" y="4423274"/>
                  <a:pt x="0" y="4309976"/>
                </a:cubicBezTo>
                <a:cubicBezTo>
                  <a:pt x="-19362" y="4196678"/>
                  <a:pt x="27020" y="3982549"/>
                  <a:pt x="0" y="3819560"/>
                </a:cubicBezTo>
                <a:cubicBezTo>
                  <a:pt x="-27020" y="3656571"/>
                  <a:pt x="25208" y="3456516"/>
                  <a:pt x="0" y="3289228"/>
                </a:cubicBezTo>
                <a:cubicBezTo>
                  <a:pt x="-25208" y="3121940"/>
                  <a:pt x="42854" y="2905589"/>
                  <a:pt x="0" y="2758896"/>
                </a:cubicBezTo>
                <a:cubicBezTo>
                  <a:pt x="-42854" y="2612203"/>
                  <a:pt x="74286" y="2340255"/>
                  <a:pt x="0" y="2108811"/>
                </a:cubicBezTo>
                <a:cubicBezTo>
                  <a:pt x="-74286" y="1877368"/>
                  <a:pt x="51849" y="1680327"/>
                  <a:pt x="0" y="1458726"/>
                </a:cubicBezTo>
                <a:cubicBezTo>
                  <a:pt x="-51849" y="1237125"/>
                  <a:pt x="66738" y="921196"/>
                  <a:pt x="0" y="768723"/>
                </a:cubicBezTo>
                <a:close/>
              </a:path>
            </a:pathLst>
          </a:custGeom>
          <a:noFill/>
          <a:ln w="38100">
            <a:solidFill>
              <a:schemeClr val="bg1"/>
            </a:solidFill>
            <a:extLst>
              <a:ext uri="{C807C97D-BFC1-408E-A445-0C87EB9F89A2}">
                <ask:lineSketchStyleProps xmlns:ask="http://schemas.microsoft.com/office/drawing/2018/sketchyshapes" sd="775838294">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5" name="Oblak 4">
            <a:extLst>
              <a:ext uri="{FF2B5EF4-FFF2-40B4-BE49-F238E27FC236}">
                <a16:creationId xmlns:a16="http://schemas.microsoft.com/office/drawing/2014/main" id="{781870DC-EFDD-476E-95EF-D2ECC11D7A63}"/>
              </a:ext>
            </a:extLst>
          </p:cNvPr>
          <p:cNvSpPr/>
          <p:nvPr/>
        </p:nvSpPr>
        <p:spPr>
          <a:xfrm rot="150590">
            <a:off x="3481345" y="2805171"/>
            <a:ext cx="3047146" cy="1595699"/>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6" name="Pravokotnik: zaokroženi vogali 25">
            <a:extLst>
              <a:ext uri="{FF2B5EF4-FFF2-40B4-BE49-F238E27FC236}">
                <a16:creationId xmlns:a16="http://schemas.microsoft.com/office/drawing/2014/main" id="{188E8F28-F974-45CB-8BC4-892B7BB4430A}"/>
              </a:ext>
            </a:extLst>
          </p:cNvPr>
          <p:cNvSpPr/>
          <p:nvPr/>
        </p:nvSpPr>
        <p:spPr>
          <a:xfrm>
            <a:off x="6799665" y="955299"/>
            <a:ext cx="4681079" cy="749967"/>
          </a:xfrm>
          <a:custGeom>
            <a:avLst/>
            <a:gdLst>
              <a:gd name="connsiteX0" fmla="*/ 0 w 4681079"/>
              <a:gd name="connsiteY0" fmla="*/ 124997 h 749967"/>
              <a:gd name="connsiteX1" fmla="*/ 124997 w 4681079"/>
              <a:gd name="connsiteY1" fmla="*/ 0 h 749967"/>
              <a:gd name="connsiteX2" fmla="*/ 634572 w 4681079"/>
              <a:gd name="connsiteY2" fmla="*/ 0 h 749967"/>
              <a:gd name="connsiteX3" fmla="*/ 1277079 w 4681079"/>
              <a:gd name="connsiteY3" fmla="*/ 0 h 749967"/>
              <a:gd name="connsiteX4" fmla="*/ 1830965 w 4681079"/>
              <a:gd name="connsiteY4" fmla="*/ 0 h 749967"/>
              <a:gd name="connsiteX5" fmla="*/ 2429161 w 4681079"/>
              <a:gd name="connsiteY5" fmla="*/ 0 h 749967"/>
              <a:gd name="connsiteX6" fmla="*/ 2983047 w 4681079"/>
              <a:gd name="connsiteY6" fmla="*/ 0 h 749967"/>
              <a:gd name="connsiteX7" fmla="*/ 3536932 w 4681079"/>
              <a:gd name="connsiteY7" fmla="*/ 0 h 749967"/>
              <a:gd name="connsiteX8" fmla="*/ 4556082 w 4681079"/>
              <a:gd name="connsiteY8" fmla="*/ 0 h 749967"/>
              <a:gd name="connsiteX9" fmla="*/ 4681079 w 4681079"/>
              <a:gd name="connsiteY9" fmla="*/ 124997 h 749967"/>
              <a:gd name="connsiteX10" fmla="*/ 4681079 w 4681079"/>
              <a:gd name="connsiteY10" fmla="*/ 624970 h 749967"/>
              <a:gd name="connsiteX11" fmla="*/ 4556082 w 4681079"/>
              <a:gd name="connsiteY11" fmla="*/ 749967 h 749967"/>
              <a:gd name="connsiteX12" fmla="*/ 4135129 w 4681079"/>
              <a:gd name="connsiteY12" fmla="*/ 749967 h 749967"/>
              <a:gd name="connsiteX13" fmla="*/ 3536932 w 4681079"/>
              <a:gd name="connsiteY13" fmla="*/ 749967 h 749967"/>
              <a:gd name="connsiteX14" fmla="*/ 2894425 w 4681079"/>
              <a:gd name="connsiteY14" fmla="*/ 749967 h 749967"/>
              <a:gd name="connsiteX15" fmla="*/ 2473472 w 4681079"/>
              <a:gd name="connsiteY15" fmla="*/ 749967 h 749967"/>
              <a:gd name="connsiteX16" fmla="*/ 2052519 w 4681079"/>
              <a:gd name="connsiteY16" fmla="*/ 749967 h 749967"/>
              <a:gd name="connsiteX17" fmla="*/ 1454323 w 4681079"/>
              <a:gd name="connsiteY17" fmla="*/ 749967 h 749967"/>
              <a:gd name="connsiteX18" fmla="*/ 944748 w 4681079"/>
              <a:gd name="connsiteY18" fmla="*/ 749967 h 749967"/>
              <a:gd name="connsiteX19" fmla="*/ 124997 w 4681079"/>
              <a:gd name="connsiteY19" fmla="*/ 749967 h 749967"/>
              <a:gd name="connsiteX20" fmla="*/ 0 w 4681079"/>
              <a:gd name="connsiteY20" fmla="*/ 624970 h 749967"/>
              <a:gd name="connsiteX21" fmla="*/ 0 w 4681079"/>
              <a:gd name="connsiteY21" fmla="*/ 124997 h 749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81079" h="749967" fill="none" extrusionOk="0">
                <a:moveTo>
                  <a:pt x="0" y="124997"/>
                </a:moveTo>
                <a:cubicBezTo>
                  <a:pt x="-7562" y="56531"/>
                  <a:pt x="49641" y="18189"/>
                  <a:pt x="124997" y="0"/>
                </a:cubicBezTo>
                <a:cubicBezTo>
                  <a:pt x="257537" y="-29600"/>
                  <a:pt x="412271" y="3959"/>
                  <a:pt x="634572" y="0"/>
                </a:cubicBezTo>
                <a:cubicBezTo>
                  <a:pt x="856873" y="-3959"/>
                  <a:pt x="956238" y="38740"/>
                  <a:pt x="1277079" y="0"/>
                </a:cubicBezTo>
                <a:cubicBezTo>
                  <a:pt x="1597920" y="-38740"/>
                  <a:pt x="1686550" y="12631"/>
                  <a:pt x="1830965" y="0"/>
                </a:cubicBezTo>
                <a:cubicBezTo>
                  <a:pt x="1975380" y="-12631"/>
                  <a:pt x="2158756" y="61366"/>
                  <a:pt x="2429161" y="0"/>
                </a:cubicBezTo>
                <a:cubicBezTo>
                  <a:pt x="2699566" y="-61366"/>
                  <a:pt x="2780184" y="10476"/>
                  <a:pt x="2983047" y="0"/>
                </a:cubicBezTo>
                <a:cubicBezTo>
                  <a:pt x="3185910" y="-10476"/>
                  <a:pt x="3337657" y="59519"/>
                  <a:pt x="3536932" y="0"/>
                </a:cubicBezTo>
                <a:cubicBezTo>
                  <a:pt x="3736207" y="-59519"/>
                  <a:pt x="4115043" y="22842"/>
                  <a:pt x="4556082" y="0"/>
                </a:cubicBezTo>
                <a:cubicBezTo>
                  <a:pt x="4630366" y="-8571"/>
                  <a:pt x="4674684" y="55869"/>
                  <a:pt x="4681079" y="124997"/>
                </a:cubicBezTo>
                <a:cubicBezTo>
                  <a:pt x="4709112" y="344917"/>
                  <a:pt x="4657662" y="504130"/>
                  <a:pt x="4681079" y="624970"/>
                </a:cubicBezTo>
                <a:cubicBezTo>
                  <a:pt x="4674401" y="680533"/>
                  <a:pt x="4625544" y="752510"/>
                  <a:pt x="4556082" y="749967"/>
                </a:cubicBezTo>
                <a:cubicBezTo>
                  <a:pt x="4400505" y="787125"/>
                  <a:pt x="4320547" y="701460"/>
                  <a:pt x="4135129" y="749967"/>
                </a:cubicBezTo>
                <a:cubicBezTo>
                  <a:pt x="3949711" y="798474"/>
                  <a:pt x="3796400" y="737758"/>
                  <a:pt x="3536932" y="749967"/>
                </a:cubicBezTo>
                <a:cubicBezTo>
                  <a:pt x="3277464" y="762176"/>
                  <a:pt x="3077839" y="723225"/>
                  <a:pt x="2894425" y="749967"/>
                </a:cubicBezTo>
                <a:cubicBezTo>
                  <a:pt x="2711011" y="776709"/>
                  <a:pt x="2564150" y="704672"/>
                  <a:pt x="2473472" y="749967"/>
                </a:cubicBezTo>
                <a:cubicBezTo>
                  <a:pt x="2382794" y="795262"/>
                  <a:pt x="2189070" y="702117"/>
                  <a:pt x="2052519" y="749967"/>
                </a:cubicBezTo>
                <a:cubicBezTo>
                  <a:pt x="1915968" y="797817"/>
                  <a:pt x="1660325" y="683175"/>
                  <a:pt x="1454323" y="749967"/>
                </a:cubicBezTo>
                <a:cubicBezTo>
                  <a:pt x="1248321" y="816759"/>
                  <a:pt x="1184535" y="721445"/>
                  <a:pt x="944748" y="749967"/>
                </a:cubicBezTo>
                <a:cubicBezTo>
                  <a:pt x="704962" y="778489"/>
                  <a:pt x="428764" y="723250"/>
                  <a:pt x="124997" y="749967"/>
                </a:cubicBezTo>
                <a:cubicBezTo>
                  <a:pt x="61317" y="759550"/>
                  <a:pt x="7834" y="707246"/>
                  <a:pt x="0" y="624970"/>
                </a:cubicBezTo>
                <a:cubicBezTo>
                  <a:pt x="-4523" y="382000"/>
                  <a:pt x="25847" y="331498"/>
                  <a:pt x="0" y="124997"/>
                </a:cubicBezTo>
                <a:close/>
              </a:path>
              <a:path w="4681079" h="749967" stroke="0" extrusionOk="0">
                <a:moveTo>
                  <a:pt x="0" y="124997"/>
                </a:moveTo>
                <a:cubicBezTo>
                  <a:pt x="-5343" y="56578"/>
                  <a:pt x="54940" y="-6979"/>
                  <a:pt x="124997" y="0"/>
                </a:cubicBezTo>
                <a:cubicBezTo>
                  <a:pt x="351255" y="-28908"/>
                  <a:pt x="374322" y="12076"/>
                  <a:pt x="590261" y="0"/>
                </a:cubicBezTo>
                <a:cubicBezTo>
                  <a:pt x="806200" y="-12076"/>
                  <a:pt x="858690" y="22593"/>
                  <a:pt x="1055525" y="0"/>
                </a:cubicBezTo>
                <a:cubicBezTo>
                  <a:pt x="1252360" y="-22593"/>
                  <a:pt x="1558966" y="51153"/>
                  <a:pt x="1698032" y="0"/>
                </a:cubicBezTo>
                <a:cubicBezTo>
                  <a:pt x="1837098" y="-51153"/>
                  <a:pt x="2072885" y="13638"/>
                  <a:pt x="2251918" y="0"/>
                </a:cubicBezTo>
                <a:cubicBezTo>
                  <a:pt x="2430951" y="-13638"/>
                  <a:pt x="2650875" y="51157"/>
                  <a:pt x="2805803" y="0"/>
                </a:cubicBezTo>
                <a:cubicBezTo>
                  <a:pt x="2960732" y="-51157"/>
                  <a:pt x="3168826" y="23543"/>
                  <a:pt x="3315378" y="0"/>
                </a:cubicBezTo>
                <a:cubicBezTo>
                  <a:pt x="3461930" y="-23543"/>
                  <a:pt x="3712679" y="16199"/>
                  <a:pt x="3824953" y="0"/>
                </a:cubicBezTo>
                <a:cubicBezTo>
                  <a:pt x="3937228" y="-16199"/>
                  <a:pt x="4330295" y="63503"/>
                  <a:pt x="4556082" y="0"/>
                </a:cubicBezTo>
                <a:cubicBezTo>
                  <a:pt x="4627009" y="1506"/>
                  <a:pt x="4693727" y="58331"/>
                  <a:pt x="4681079" y="124997"/>
                </a:cubicBezTo>
                <a:cubicBezTo>
                  <a:pt x="4690807" y="361082"/>
                  <a:pt x="4629447" y="386458"/>
                  <a:pt x="4681079" y="624970"/>
                </a:cubicBezTo>
                <a:cubicBezTo>
                  <a:pt x="4665020" y="686496"/>
                  <a:pt x="4621049" y="750972"/>
                  <a:pt x="4556082" y="749967"/>
                </a:cubicBezTo>
                <a:cubicBezTo>
                  <a:pt x="4401424" y="771257"/>
                  <a:pt x="4278088" y="695280"/>
                  <a:pt x="4046507" y="749967"/>
                </a:cubicBezTo>
                <a:cubicBezTo>
                  <a:pt x="3814926" y="804654"/>
                  <a:pt x="3812846" y="747310"/>
                  <a:pt x="3625554" y="749967"/>
                </a:cubicBezTo>
                <a:cubicBezTo>
                  <a:pt x="3438262" y="752624"/>
                  <a:pt x="3276553" y="707592"/>
                  <a:pt x="3027358" y="749967"/>
                </a:cubicBezTo>
                <a:cubicBezTo>
                  <a:pt x="2778163" y="792342"/>
                  <a:pt x="2560421" y="727155"/>
                  <a:pt x="2384850" y="749967"/>
                </a:cubicBezTo>
                <a:cubicBezTo>
                  <a:pt x="2209279" y="772779"/>
                  <a:pt x="1892541" y="746848"/>
                  <a:pt x="1742343" y="749967"/>
                </a:cubicBezTo>
                <a:cubicBezTo>
                  <a:pt x="1592145" y="753086"/>
                  <a:pt x="1483696" y="747033"/>
                  <a:pt x="1277079" y="749967"/>
                </a:cubicBezTo>
                <a:cubicBezTo>
                  <a:pt x="1070462" y="752901"/>
                  <a:pt x="927914" y="710547"/>
                  <a:pt x="678883" y="749967"/>
                </a:cubicBezTo>
                <a:cubicBezTo>
                  <a:pt x="429852" y="789387"/>
                  <a:pt x="391512" y="696763"/>
                  <a:pt x="124997" y="749967"/>
                </a:cubicBezTo>
                <a:cubicBezTo>
                  <a:pt x="46982" y="759862"/>
                  <a:pt x="686" y="687286"/>
                  <a:pt x="0" y="624970"/>
                </a:cubicBezTo>
                <a:cubicBezTo>
                  <a:pt x="-12857" y="397013"/>
                  <a:pt x="31341" y="310097"/>
                  <a:pt x="0" y="124997"/>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7" name="Pravokotnik 26">
            <a:extLst>
              <a:ext uri="{FF2B5EF4-FFF2-40B4-BE49-F238E27FC236}">
                <a16:creationId xmlns:a16="http://schemas.microsoft.com/office/drawing/2014/main" id="{76F7902B-D3E9-44D1-A3C2-56A0D6A6E464}"/>
              </a:ext>
            </a:extLst>
          </p:cNvPr>
          <p:cNvSpPr/>
          <p:nvPr/>
        </p:nvSpPr>
        <p:spPr>
          <a:xfrm>
            <a:off x="6891138" y="991609"/>
            <a:ext cx="4378554" cy="646331"/>
          </a:xfrm>
          <a:custGeom>
            <a:avLst/>
            <a:gdLst>
              <a:gd name="connsiteX0" fmla="*/ 0 w 4378554"/>
              <a:gd name="connsiteY0" fmla="*/ 0 h 646331"/>
              <a:gd name="connsiteX1" fmla="*/ 591105 w 4378554"/>
              <a:gd name="connsiteY1" fmla="*/ 0 h 646331"/>
              <a:gd name="connsiteX2" fmla="*/ 1007067 w 4378554"/>
              <a:gd name="connsiteY2" fmla="*/ 0 h 646331"/>
              <a:gd name="connsiteX3" fmla="*/ 1554387 w 4378554"/>
              <a:gd name="connsiteY3" fmla="*/ 0 h 646331"/>
              <a:gd name="connsiteX4" fmla="*/ 2057920 w 4378554"/>
              <a:gd name="connsiteY4" fmla="*/ 0 h 646331"/>
              <a:gd name="connsiteX5" fmla="*/ 2561454 w 4378554"/>
              <a:gd name="connsiteY5" fmla="*/ 0 h 646331"/>
              <a:gd name="connsiteX6" fmla="*/ 2977417 w 4378554"/>
              <a:gd name="connsiteY6" fmla="*/ 0 h 646331"/>
              <a:gd name="connsiteX7" fmla="*/ 3437165 w 4378554"/>
              <a:gd name="connsiteY7" fmla="*/ 0 h 646331"/>
              <a:gd name="connsiteX8" fmla="*/ 3896913 w 4378554"/>
              <a:gd name="connsiteY8" fmla="*/ 0 h 646331"/>
              <a:gd name="connsiteX9" fmla="*/ 4378554 w 4378554"/>
              <a:gd name="connsiteY9" fmla="*/ 0 h 646331"/>
              <a:gd name="connsiteX10" fmla="*/ 4378554 w 4378554"/>
              <a:gd name="connsiteY10" fmla="*/ 323166 h 646331"/>
              <a:gd name="connsiteX11" fmla="*/ 4378554 w 4378554"/>
              <a:gd name="connsiteY11" fmla="*/ 646331 h 646331"/>
              <a:gd name="connsiteX12" fmla="*/ 3875020 w 4378554"/>
              <a:gd name="connsiteY12" fmla="*/ 646331 h 646331"/>
              <a:gd name="connsiteX13" fmla="*/ 3327701 w 4378554"/>
              <a:gd name="connsiteY13" fmla="*/ 646331 h 646331"/>
              <a:gd name="connsiteX14" fmla="*/ 2824167 w 4378554"/>
              <a:gd name="connsiteY14" fmla="*/ 646331 h 646331"/>
              <a:gd name="connsiteX15" fmla="*/ 2364419 w 4378554"/>
              <a:gd name="connsiteY15" fmla="*/ 646331 h 646331"/>
              <a:gd name="connsiteX16" fmla="*/ 1948457 w 4378554"/>
              <a:gd name="connsiteY16" fmla="*/ 646331 h 646331"/>
              <a:gd name="connsiteX17" fmla="*/ 1444923 w 4378554"/>
              <a:gd name="connsiteY17" fmla="*/ 646331 h 646331"/>
              <a:gd name="connsiteX18" fmla="*/ 941389 w 4378554"/>
              <a:gd name="connsiteY18" fmla="*/ 646331 h 646331"/>
              <a:gd name="connsiteX19" fmla="*/ 0 w 4378554"/>
              <a:gd name="connsiteY19" fmla="*/ 646331 h 646331"/>
              <a:gd name="connsiteX20" fmla="*/ 0 w 4378554"/>
              <a:gd name="connsiteY20" fmla="*/ 316702 h 646331"/>
              <a:gd name="connsiteX21" fmla="*/ 0 w 4378554"/>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378554" h="646331" fill="none" extrusionOk="0">
                <a:moveTo>
                  <a:pt x="0" y="0"/>
                </a:moveTo>
                <a:cubicBezTo>
                  <a:pt x="179300" y="-1816"/>
                  <a:pt x="450325" y="42422"/>
                  <a:pt x="591105" y="0"/>
                </a:cubicBezTo>
                <a:cubicBezTo>
                  <a:pt x="731885" y="-42422"/>
                  <a:pt x="904598" y="5256"/>
                  <a:pt x="1007067" y="0"/>
                </a:cubicBezTo>
                <a:cubicBezTo>
                  <a:pt x="1109536" y="-5256"/>
                  <a:pt x="1395473" y="46723"/>
                  <a:pt x="1554387" y="0"/>
                </a:cubicBezTo>
                <a:cubicBezTo>
                  <a:pt x="1713301" y="-46723"/>
                  <a:pt x="1816375" y="10891"/>
                  <a:pt x="2057920" y="0"/>
                </a:cubicBezTo>
                <a:cubicBezTo>
                  <a:pt x="2299465" y="-10891"/>
                  <a:pt x="2318929" y="55892"/>
                  <a:pt x="2561454" y="0"/>
                </a:cubicBezTo>
                <a:cubicBezTo>
                  <a:pt x="2803979" y="-55892"/>
                  <a:pt x="2814823" y="29975"/>
                  <a:pt x="2977417" y="0"/>
                </a:cubicBezTo>
                <a:cubicBezTo>
                  <a:pt x="3140011" y="-29975"/>
                  <a:pt x="3225986" y="51382"/>
                  <a:pt x="3437165" y="0"/>
                </a:cubicBezTo>
                <a:cubicBezTo>
                  <a:pt x="3648344" y="-51382"/>
                  <a:pt x="3667241" y="8991"/>
                  <a:pt x="3896913" y="0"/>
                </a:cubicBezTo>
                <a:cubicBezTo>
                  <a:pt x="4126585" y="-8991"/>
                  <a:pt x="4273454" y="6805"/>
                  <a:pt x="4378554" y="0"/>
                </a:cubicBezTo>
                <a:cubicBezTo>
                  <a:pt x="4404120" y="126318"/>
                  <a:pt x="4356350" y="209827"/>
                  <a:pt x="4378554" y="323166"/>
                </a:cubicBezTo>
                <a:cubicBezTo>
                  <a:pt x="4400758" y="436505"/>
                  <a:pt x="4365139" y="510598"/>
                  <a:pt x="4378554" y="646331"/>
                </a:cubicBezTo>
                <a:cubicBezTo>
                  <a:pt x="4197632" y="680241"/>
                  <a:pt x="4069260" y="621308"/>
                  <a:pt x="3875020" y="646331"/>
                </a:cubicBezTo>
                <a:cubicBezTo>
                  <a:pt x="3680780" y="671354"/>
                  <a:pt x="3564302" y="624039"/>
                  <a:pt x="3327701" y="646331"/>
                </a:cubicBezTo>
                <a:cubicBezTo>
                  <a:pt x="3091100" y="668623"/>
                  <a:pt x="3071927" y="624977"/>
                  <a:pt x="2824167" y="646331"/>
                </a:cubicBezTo>
                <a:cubicBezTo>
                  <a:pt x="2576407" y="667685"/>
                  <a:pt x="2542092" y="597286"/>
                  <a:pt x="2364419" y="646331"/>
                </a:cubicBezTo>
                <a:cubicBezTo>
                  <a:pt x="2186746" y="695376"/>
                  <a:pt x="2049738" y="603236"/>
                  <a:pt x="1948457" y="646331"/>
                </a:cubicBezTo>
                <a:cubicBezTo>
                  <a:pt x="1847176" y="689426"/>
                  <a:pt x="1689318" y="642293"/>
                  <a:pt x="1444923" y="646331"/>
                </a:cubicBezTo>
                <a:cubicBezTo>
                  <a:pt x="1200528" y="650369"/>
                  <a:pt x="1157642" y="619313"/>
                  <a:pt x="941389" y="646331"/>
                </a:cubicBezTo>
                <a:cubicBezTo>
                  <a:pt x="725136" y="673349"/>
                  <a:pt x="434104" y="542336"/>
                  <a:pt x="0" y="646331"/>
                </a:cubicBezTo>
                <a:cubicBezTo>
                  <a:pt x="-21023" y="505602"/>
                  <a:pt x="12239" y="481052"/>
                  <a:pt x="0" y="316702"/>
                </a:cubicBezTo>
                <a:cubicBezTo>
                  <a:pt x="-12239" y="152352"/>
                  <a:pt x="13015" y="123488"/>
                  <a:pt x="0" y="0"/>
                </a:cubicBezTo>
                <a:close/>
              </a:path>
              <a:path w="4378554" h="646331" stroke="0" extrusionOk="0">
                <a:moveTo>
                  <a:pt x="0" y="0"/>
                </a:moveTo>
                <a:cubicBezTo>
                  <a:pt x="100410" y="-43611"/>
                  <a:pt x="280662" y="8303"/>
                  <a:pt x="459748" y="0"/>
                </a:cubicBezTo>
                <a:cubicBezTo>
                  <a:pt x="638834" y="-8303"/>
                  <a:pt x="773654" y="13071"/>
                  <a:pt x="919496" y="0"/>
                </a:cubicBezTo>
                <a:cubicBezTo>
                  <a:pt x="1065338" y="-13071"/>
                  <a:pt x="1188892" y="30489"/>
                  <a:pt x="1379245" y="0"/>
                </a:cubicBezTo>
                <a:cubicBezTo>
                  <a:pt x="1569598" y="-30489"/>
                  <a:pt x="1673007" y="24403"/>
                  <a:pt x="1838993" y="0"/>
                </a:cubicBezTo>
                <a:cubicBezTo>
                  <a:pt x="2004979" y="-24403"/>
                  <a:pt x="2161478" y="45187"/>
                  <a:pt x="2386312" y="0"/>
                </a:cubicBezTo>
                <a:cubicBezTo>
                  <a:pt x="2611146" y="-45187"/>
                  <a:pt x="2635817" y="28735"/>
                  <a:pt x="2846060" y="0"/>
                </a:cubicBezTo>
                <a:cubicBezTo>
                  <a:pt x="3056303" y="-28735"/>
                  <a:pt x="3173910" y="540"/>
                  <a:pt x="3262023" y="0"/>
                </a:cubicBezTo>
                <a:cubicBezTo>
                  <a:pt x="3350136" y="-540"/>
                  <a:pt x="3492957" y="21091"/>
                  <a:pt x="3677985" y="0"/>
                </a:cubicBezTo>
                <a:cubicBezTo>
                  <a:pt x="3863013" y="-21091"/>
                  <a:pt x="4052751" y="72672"/>
                  <a:pt x="4378554" y="0"/>
                </a:cubicBezTo>
                <a:cubicBezTo>
                  <a:pt x="4402182" y="131629"/>
                  <a:pt x="4346130" y="261572"/>
                  <a:pt x="4378554" y="329629"/>
                </a:cubicBezTo>
                <a:cubicBezTo>
                  <a:pt x="4410978" y="397686"/>
                  <a:pt x="4349851" y="579477"/>
                  <a:pt x="4378554" y="646331"/>
                </a:cubicBezTo>
                <a:cubicBezTo>
                  <a:pt x="4066879" y="688451"/>
                  <a:pt x="4026060" y="641893"/>
                  <a:pt x="3743664" y="646331"/>
                </a:cubicBezTo>
                <a:cubicBezTo>
                  <a:pt x="3461268" y="650769"/>
                  <a:pt x="3387190" y="621544"/>
                  <a:pt x="3283916" y="646331"/>
                </a:cubicBezTo>
                <a:cubicBezTo>
                  <a:pt x="3180642" y="671118"/>
                  <a:pt x="2852212" y="635782"/>
                  <a:pt x="2649025" y="646331"/>
                </a:cubicBezTo>
                <a:cubicBezTo>
                  <a:pt x="2445838" y="656880"/>
                  <a:pt x="2297734" y="638783"/>
                  <a:pt x="2101706" y="646331"/>
                </a:cubicBezTo>
                <a:cubicBezTo>
                  <a:pt x="1905678" y="653879"/>
                  <a:pt x="1774907" y="643771"/>
                  <a:pt x="1641958" y="646331"/>
                </a:cubicBezTo>
                <a:cubicBezTo>
                  <a:pt x="1509009" y="648891"/>
                  <a:pt x="1225375" y="623202"/>
                  <a:pt x="1007067" y="646331"/>
                </a:cubicBezTo>
                <a:cubicBezTo>
                  <a:pt x="788759" y="669460"/>
                  <a:pt x="309157" y="620402"/>
                  <a:pt x="0" y="646331"/>
                </a:cubicBezTo>
                <a:cubicBezTo>
                  <a:pt x="-35649" y="562017"/>
                  <a:pt x="16972" y="427297"/>
                  <a:pt x="0" y="329629"/>
                </a:cubicBezTo>
                <a:cubicBezTo>
                  <a:pt x="-16972" y="231961"/>
                  <a:pt x="22206" y="10626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Scorpions</a:t>
            </a:r>
            <a:r>
              <a:rPr lang="en-US" dirty="0">
                <a:latin typeface="Century Gothic" panose="020B0502020202020204" pitchFamily="34" charset="0"/>
              </a:rPr>
              <a:t> are served roasted, fried</a:t>
            </a:r>
            <a:r>
              <a:rPr lang="sl-SI" dirty="0">
                <a:latin typeface="Century Gothic" panose="020B0502020202020204" pitchFamily="34" charset="0"/>
              </a:rPr>
              <a:t>,</a:t>
            </a:r>
            <a:r>
              <a:rPr lang="en-US" dirty="0">
                <a:latin typeface="Century Gothic" panose="020B0502020202020204" pitchFamily="34" charset="0"/>
              </a:rPr>
              <a:t> grilled</a:t>
            </a:r>
            <a:r>
              <a:rPr lang="sl-SI" dirty="0">
                <a:latin typeface="Century Gothic" panose="020B0502020202020204" pitchFamily="34" charset="0"/>
              </a:rPr>
              <a:t> </a:t>
            </a:r>
            <a:r>
              <a:rPr lang="sl-SI" dirty="0" err="1">
                <a:latin typeface="Century Gothic" panose="020B0502020202020204" pitchFamily="34" charset="0"/>
              </a:rPr>
              <a:t>or</a:t>
            </a:r>
            <a:r>
              <a:rPr lang="sl-SI" dirty="0">
                <a:latin typeface="Century Gothic" panose="020B0502020202020204" pitchFamily="34" charset="0"/>
              </a:rPr>
              <a:t> </a:t>
            </a:r>
            <a:r>
              <a:rPr lang="sl-SI" dirty="0" err="1">
                <a:latin typeface="Century Gothic" panose="020B0502020202020204" pitchFamily="34" charset="0"/>
              </a:rPr>
              <a:t>even</a:t>
            </a:r>
            <a:r>
              <a:rPr lang="en-US" dirty="0">
                <a:latin typeface="Century Gothic" panose="020B0502020202020204" pitchFamily="34" charset="0"/>
              </a:rPr>
              <a:t> alive</a:t>
            </a:r>
            <a:r>
              <a:rPr lang="sl-SI" dirty="0">
                <a:latin typeface="Century Gothic" panose="020B0502020202020204" pitchFamily="34" charset="0"/>
              </a:rPr>
              <a:t>.</a:t>
            </a:r>
            <a:endParaRPr lang="sl-SI" sz="2400" dirty="0">
              <a:latin typeface="Century Gothic" panose="020B0502020202020204" pitchFamily="34" charset="0"/>
            </a:endParaRPr>
          </a:p>
        </p:txBody>
      </p:sp>
      <p:sp>
        <p:nvSpPr>
          <p:cNvPr id="9" name="Pravokotnik: zaokroženi vogali 8">
            <a:extLst>
              <a:ext uri="{FF2B5EF4-FFF2-40B4-BE49-F238E27FC236}">
                <a16:creationId xmlns:a16="http://schemas.microsoft.com/office/drawing/2014/main" id="{0618296D-F526-48BE-B5D5-7B283BDEB683}"/>
              </a:ext>
            </a:extLst>
          </p:cNvPr>
          <p:cNvSpPr/>
          <p:nvPr/>
        </p:nvSpPr>
        <p:spPr>
          <a:xfrm>
            <a:off x="6870684" y="2895615"/>
            <a:ext cx="4569513" cy="749967"/>
          </a:xfrm>
          <a:custGeom>
            <a:avLst/>
            <a:gdLst>
              <a:gd name="connsiteX0" fmla="*/ 0 w 4569513"/>
              <a:gd name="connsiteY0" fmla="*/ 124997 h 749967"/>
              <a:gd name="connsiteX1" fmla="*/ 124997 w 4569513"/>
              <a:gd name="connsiteY1" fmla="*/ 0 h 749967"/>
              <a:gd name="connsiteX2" fmla="*/ 621742 w 4569513"/>
              <a:gd name="connsiteY2" fmla="*/ 0 h 749967"/>
              <a:gd name="connsiteX3" fmla="*/ 1248072 w 4569513"/>
              <a:gd name="connsiteY3" fmla="*/ 0 h 749967"/>
              <a:gd name="connsiteX4" fmla="*/ 1788012 w 4569513"/>
              <a:gd name="connsiteY4" fmla="*/ 0 h 749967"/>
              <a:gd name="connsiteX5" fmla="*/ 2371147 w 4569513"/>
              <a:gd name="connsiteY5" fmla="*/ 0 h 749967"/>
              <a:gd name="connsiteX6" fmla="*/ 2911087 w 4569513"/>
              <a:gd name="connsiteY6" fmla="*/ 0 h 749967"/>
              <a:gd name="connsiteX7" fmla="*/ 3451027 w 4569513"/>
              <a:gd name="connsiteY7" fmla="*/ 0 h 749967"/>
              <a:gd name="connsiteX8" fmla="*/ 4444516 w 4569513"/>
              <a:gd name="connsiteY8" fmla="*/ 0 h 749967"/>
              <a:gd name="connsiteX9" fmla="*/ 4569513 w 4569513"/>
              <a:gd name="connsiteY9" fmla="*/ 124997 h 749967"/>
              <a:gd name="connsiteX10" fmla="*/ 4569513 w 4569513"/>
              <a:gd name="connsiteY10" fmla="*/ 624970 h 749967"/>
              <a:gd name="connsiteX11" fmla="*/ 4444516 w 4569513"/>
              <a:gd name="connsiteY11" fmla="*/ 749967 h 749967"/>
              <a:gd name="connsiteX12" fmla="*/ 4034162 w 4569513"/>
              <a:gd name="connsiteY12" fmla="*/ 749967 h 749967"/>
              <a:gd name="connsiteX13" fmla="*/ 3451027 w 4569513"/>
              <a:gd name="connsiteY13" fmla="*/ 749967 h 749967"/>
              <a:gd name="connsiteX14" fmla="*/ 2824696 w 4569513"/>
              <a:gd name="connsiteY14" fmla="*/ 749967 h 749967"/>
              <a:gd name="connsiteX15" fmla="*/ 2414342 w 4569513"/>
              <a:gd name="connsiteY15" fmla="*/ 749967 h 749967"/>
              <a:gd name="connsiteX16" fmla="*/ 2003988 w 4569513"/>
              <a:gd name="connsiteY16" fmla="*/ 749967 h 749967"/>
              <a:gd name="connsiteX17" fmla="*/ 1420853 w 4569513"/>
              <a:gd name="connsiteY17" fmla="*/ 749967 h 749967"/>
              <a:gd name="connsiteX18" fmla="*/ 924108 w 4569513"/>
              <a:gd name="connsiteY18" fmla="*/ 749967 h 749967"/>
              <a:gd name="connsiteX19" fmla="*/ 124997 w 4569513"/>
              <a:gd name="connsiteY19" fmla="*/ 749967 h 749967"/>
              <a:gd name="connsiteX20" fmla="*/ 0 w 4569513"/>
              <a:gd name="connsiteY20" fmla="*/ 624970 h 749967"/>
              <a:gd name="connsiteX21" fmla="*/ 0 w 4569513"/>
              <a:gd name="connsiteY21" fmla="*/ 124997 h 749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69513" h="749967" fill="none" extrusionOk="0">
                <a:moveTo>
                  <a:pt x="0" y="124997"/>
                </a:moveTo>
                <a:cubicBezTo>
                  <a:pt x="-7562" y="56531"/>
                  <a:pt x="49641" y="18189"/>
                  <a:pt x="124997" y="0"/>
                </a:cubicBezTo>
                <a:cubicBezTo>
                  <a:pt x="297423" y="-51867"/>
                  <a:pt x="388402" y="8072"/>
                  <a:pt x="621742" y="0"/>
                </a:cubicBezTo>
                <a:cubicBezTo>
                  <a:pt x="855083" y="-8072"/>
                  <a:pt x="1092111" y="40366"/>
                  <a:pt x="1248072" y="0"/>
                </a:cubicBezTo>
                <a:cubicBezTo>
                  <a:pt x="1404033" y="-40366"/>
                  <a:pt x="1537850" y="64186"/>
                  <a:pt x="1788012" y="0"/>
                </a:cubicBezTo>
                <a:cubicBezTo>
                  <a:pt x="2038174" y="-64186"/>
                  <a:pt x="2176984" y="1806"/>
                  <a:pt x="2371147" y="0"/>
                </a:cubicBezTo>
                <a:cubicBezTo>
                  <a:pt x="2565311" y="-1806"/>
                  <a:pt x="2774943" y="31166"/>
                  <a:pt x="2911087" y="0"/>
                </a:cubicBezTo>
                <a:cubicBezTo>
                  <a:pt x="3047231" y="-31166"/>
                  <a:pt x="3186583" y="23798"/>
                  <a:pt x="3451027" y="0"/>
                </a:cubicBezTo>
                <a:cubicBezTo>
                  <a:pt x="3715471" y="-23798"/>
                  <a:pt x="4163831" y="47126"/>
                  <a:pt x="4444516" y="0"/>
                </a:cubicBezTo>
                <a:cubicBezTo>
                  <a:pt x="4518800" y="-8571"/>
                  <a:pt x="4563118" y="55869"/>
                  <a:pt x="4569513" y="124997"/>
                </a:cubicBezTo>
                <a:cubicBezTo>
                  <a:pt x="4597546" y="344917"/>
                  <a:pt x="4546096" y="504130"/>
                  <a:pt x="4569513" y="624970"/>
                </a:cubicBezTo>
                <a:cubicBezTo>
                  <a:pt x="4562835" y="680533"/>
                  <a:pt x="4513978" y="752510"/>
                  <a:pt x="4444516" y="749967"/>
                </a:cubicBezTo>
                <a:cubicBezTo>
                  <a:pt x="4320473" y="797613"/>
                  <a:pt x="4215713" y="733358"/>
                  <a:pt x="4034162" y="749967"/>
                </a:cubicBezTo>
                <a:cubicBezTo>
                  <a:pt x="3852611" y="766576"/>
                  <a:pt x="3578526" y="734957"/>
                  <a:pt x="3451027" y="749967"/>
                </a:cubicBezTo>
                <a:cubicBezTo>
                  <a:pt x="3323529" y="764977"/>
                  <a:pt x="3073535" y="743826"/>
                  <a:pt x="2824696" y="749967"/>
                </a:cubicBezTo>
                <a:cubicBezTo>
                  <a:pt x="2575857" y="756108"/>
                  <a:pt x="2511369" y="745646"/>
                  <a:pt x="2414342" y="749967"/>
                </a:cubicBezTo>
                <a:cubicBezTo>
                  <a:pt x="2317315" y="754288"/>
                  <a:pt x="2151030" y="700987"/>
                  <a:pt x="2003988" y="749967"/>
                </a:cubicBezTo>
                <a:cubicBezTo>
                  <a:pt x="1856946" y="798947"/>
                  <a:pt x="1577752" y="697998"/>
                  <a:pt x="1420853" y="749967"/>
                </a:cubicBezTo>
                <a:cubicBezTo>
                  <a:pt x="1263955" y="801936"/>
                  <a:pt x="1101364" y="731249"/>
                  <a:pt x="924108" y="749967"/>
                </a:cubicBezTo>
                <a:cubicBezTo>
                  <a:pt x="746852" y="768685"/>
                  <a:pt x="438010" y="672417"/>
                  <a:pt x="124997" y="749967"/>
                </a:cubicBezTo>
                <a:cubicBezTo>
                  <a:pt x="61317" y="759550"/>
                  <a:pt x="7834" y="707246"/>
                  <a:pt x="0" y="624970"/>
                </a:cubicBezTo>
                <a:cubicBezTo>
                  <a:pt x="-4523" y="382000"/>
                  <a:pt x="25847" y="331498"/>
                  <a:pt x="0" y="124997"/>
                </a:cubicBezTo>
                <a:close/>
              </a:path>
              <a:path w="4569513" h="749967" stroke="0" extrusionOk="0">
                <a:moveTo>
                  <a:pt x="0" y="124997"/>
                </a:moveTo>
                <a:cubicBezTo>
                  <a:pt x="-5343" y="56578"/>
                  <a:pt x="54940" y="-6979"/>
                  <a:pt x="124997" y="0"/>
                </a:cubicBezTo>
                <a:cubicBezTo>
                  <a:pt x="225146" y="-14597"/>
                  <a:pt x="428239" y="15815"/>
                  <a:pt x="578546" y="0"/>
                </a:cubicBezTo>
                <a:cubicBezTo>
                  <a:pt x="728853" y="-15815"/>
                  <a:pt x="848461" y="9796"/>
                  <a:pt x="1032096" y="0"/>
                </a:cubicBezTo>
                <a:cubicBezTo>
                  <a:pt x="1215731" y="-9796"/>
                  <a:pt x="1453582" y="53306"/>
                  <a:pt x="1658426" y="0"/>
                </a:cubicBezTo>
                <a:cubicBezTo>
                  <a:pt x="1863270" y="-53306"/>
                  <a:pt x="1969190" y="49278"/>
                  <a:pt x="2198366" y="0"/>
                </a:cubicBezTo>
                <a:cubicBezTo>
                  <a:pt x="2427542" y="-49278"/>
                  <a:pt x="2533756" y="39489"/>
                  <a:pt x="2738306" y="0"/>
                </a:cubicBezTo>
                <a:cubicBezTo>
                  <a:pt x="2942856" y="-39489"/>
                  <a:pt x="3044796" y="27613"/>
                  <a:pt x="3235051" y="0"/>
                </a:cubicBezTo>
                <a:cubicBezTo>
                  <a:pt x="3425307" y="-27613"/>
                  <a:pt x="3608732" y="50905"/>
                  <a:pt x="3731795" y="0"/>
                </a:cubicBezTo>
                <a:cubicBezTo>
                  <a:pt x="3854858" y="-50905"/>
                  <a:pt x="4124508" y="75196"/>
                  <a:pt x="4444516" y="0"/>
                </a:cubicBezTo>
                <a:cubicBezTo>
                  <a:pt x="4515443" y="1506"/>
                  <a:pt x="4582161" y="58331"/>
                  <a:pt x="4569513" y="124997"/>
                </a:cubicBezTo>
                <a:cubicBezTo>
                  <a:pt x="4579241" y="361082"/>
                  <a:pt x="4517881" y="386458"/>
                  <a:pt x="4569513" y="624970"/>
                </a:cubicBezTo>
                <a:cubicBezTo>
                  <a:pt x="4553454" y="686496"/>
                  <a:pt x="4509483" y="750972"/>
                  <a:pt x="4444516" y="749967"/>
                </a:cubicBezTo>
                <a:cubicBezTo>
                  <a:pt x="4339584" y="783226"/>
                  <a:pt x="4051135" y="702595"/>
                  <a:pt x="3947771" y="749967"/>
                </a:cubicBezTo>
                <a:cubicBezTo>
                  <a:pt x="3844408" y="797339"/>
                  <a:pt x="3714978" y="729388"/>
                  <a:pt x="3537417" y="749967"/>
                </a:cubicBezTo>
                <a:cubicBezTo>
                  <a:pt x="3359856" y="770546"/>
                  <a:pt x="3081294" y="711492"/>
                  <a:pt x="2954282" y="749967"/>
                </a:cubicBezTo>
                <a:cubicBezTo>
                  <a:pt x="2827271" y="788442"/>
                  <a:pt x="2575005" y="699560"/>
                  <a:pt x="2327952" y="749967"/>
                </a:cubicBezTo>
                <a:cubicBezTo>
                  <a:pt x="2080899" y="800374"/>
                  <a:pt x="1984800" y="678924"/>
                  <a:pt x="1701621" y="749967"/>
                </a:cubicBezTo>
                <a:cubicBezTo>
                  <a:pt x="1418442" y="821010"/>
                  <a:pt x="1449721" y="713378"/>
                  <a:pt x="1248072" y="749967"/>
                </a:cubicBezTo>
                <a:cubicBezTo>
                  <a:pt x="1046423" y="786556"/>
                  <a:pt x="890138" y="722446"/>
                  <a:pt x="664937" y="749967"/>
                </a:cubicBezTo>
                <a:cubicBezTo>
                  <a:pt x="439737" y="777488"/>
                  <a:pt x="316924" y="717664"/>
                  <a:pt x="124997" y="749967"/>
                </a:cubicBezTo>
                <a:cubicBezTo>
                  <a:pt x="46982" y="759862"/>
                  <a:pt x="686" y="687286"/>
                  <a:pt x="0" y="624970"/>
                </a:cubicBezTo>
                <a:cubicBezTo>
                  <a:pt x="-12857" y="397013"/>
                  <a:pt x="31341" y="310097"/>
                  <a:pt x="0" y="124997"/>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8" name="Prostoročno: oblika 7">
            <a:extLst>
              <a:ext uri="{FF2B5EF4-FFF2-40B4-BE49-F238E27FC236}">
                <a16:creationId xmlns:a16="http://schemas.microsoft.com/office/drawing/2014/main" id="{63DC6BF5-AE59-4977-B501-44965C16E302}"/>
              </a:ext>
            </a:extLst>
          </p:cNvPr>
          <p:cNvSpPr/>
          <p:nvPr/>
        </p:nvSpPr>
        <p:spPr>
          <a:xfrm>
            <a:off x="6415352" y="3357681"/>
            <a:ext cx="768626" cy="13252"/>
          </a:xfrm>
          <a:custGeom>
            <a:avLst/>
            <a:gdLst>
              <a:gd name="connsiteX0" fmla="*/ 0 w 768626"/>
              <a:gd name="connsiteY0" fmla="*/ 13252 h 13252"/>
              <a:gd name="connsiteX1" fmla="*/ 399686 w 768626"/>
              <a:gd name="connsiteY1" fmla="*/ 6361 h 13252"/>
              <a:gd name="connsiteX2" fmla="*/ 768626 w 768626"/>
              <a:gd name="connsiteY2" fmla="*/ 0 h 13252"/>
            </a:gdLst>
            <a:ahLst/>
            <a:cxnLst>
              <a:cxn ang="0">
                <a:pos x="connsiteX0" y="connsiteY0"/>
              </a:cxn>
              <a:cxn ang="0">
                <a:pos x="connsiteX1" y="connsiteY1"/>
              </a:cxn>
              <a:cxn ang="0">
                <a:pos x="connsiteX2" y="connsiteY2"/>
              </a:cxn>
            </a:cxnLst>
            <a:rect l="l" t="t" r="r" b="b"/>
            <a:pathLst>
              <a:path w="768626" h="13252" extrusionOk="0">
                <a:moveTo>
                  <a:pt x="0" y="13252"/>
                </a:moveTo>
                <a:cubicBezTo>
                  <a:pt x="146217" y="-17382"/>
                  <a:pt x="280046" y="55412"/>
                  <a:pt x="399686" y="6361"/>
                </a:cubicBezTo>
                <a:cubicBezTo>
                  <a:pt x="519326" y="-42690"/>
                  <a:pt x="693652" y="39940"/>
                  <a:pt x="768626" y="0"/>
                </a:cubicBezTo>
              </a:path>
            </a:pathLst>
          </a:custGeom>
          <a:noFill/>
          <a:ln w="76200">
            <a:solidFill>
              <a:schemeClr val="bg1"/>
            </a:solidFill>
            <a:prstDash val="sysDash"/>
            <a:extLst>
              <a:ext uri="{C807C97D-BFC1-408E-A445-0C87EB9F89A2}">
                <ask:lineSketchStyleProps xmlns:ask="http://schemas.microsoft.com/office/drawing/2018/sketchyshapes" sd="796360546">
                  <a:custGeom>
                    <a:avLst/>
                    <a:gdLst>
                      <a:gd name="connsiteX0" fmla="*/ 0 w 768626"/>
                      <a:gd name="connsiteY0" fmla="*/ 13252 h 13252"/>
                      <a:gd name="connsiteX1" fmla="*/ 768626 w 768626"/>
                      <a:gd name="connsiteY1" fmla="*/ 0 h 13252"/>
                    </a:gdLst>
                    <a:ahLst/>
                    <a:cxnLst>
                      <a:cxn ang="0">
                        <a:pos x="connsiteX0" y="connsiteY0"/>
                      </a:cxn>
                      <a:cxn ang="0">
                        <a:pos x="connsiteX1" y="connsiteY1"/>
                      </a:cxn>
                    </a:cxnLst>
                    <a:rect l="l" t="t" r="r" b="b"/>
                    <a:pathLst>
                      <a:path w="768626" h="13252">
                        <a:moveTo>
                          <a:pt x="0" y="13252"/>
                        </a:moveTo>
                        <a:lnTo>
                          <a:pt x="768626" y="0"/>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avokotnik 23">
            <a:extLst>
              <a:ext uri="{FF2B5EF4-FFF2-40B4-BE49-F238E27FC236}">
                <a16:creationId xmlns:a16="http://schemas.microsoft.com/office/drawing/2014/main" id="{C65F10AA-C639-4315-939B-CA07DD3787AF}"/>
              </a:ext>
            </a:extLst>
          </p:cNvPr>
          <p:cNvSpPr/>
          <p:nvPr/>
        </p:nvSpPr>
        <p:spPr>
          <a:xfrm>
            <a:off x="6891138" y="2953588"/>
            <a:ext cx="4620309" cy="646331"/>
          </a:xfrm>
          <a:custGeom>
            <a:avLst/>
            <a:gdLst>
              <a:gd name="connsiteX0" fmla="*/ 0 w 4620309"/>
              <a:gd name="connsiteY0" fmla="*/ 0 h 646331"/>
              <a:gd name="connsiteX1" fmla="*/ 623742 w 4620309"/>
              <a:gd name="connsiteY1" fmla="*/ 0 h 646331"/>
              <a:gd name="connsiteX2" fmla="*/ 1062671 w 4620309"/>
              <a:gd name="connsiteY2" fmla="*/ 0 h 646331"/>
              <a:gd name="connsiteX3" fmla="*/ 1640210 w 4620309"/>
              <a:gd name="connsiteY3" fmla="*/ 0 h 646331"/>
              <a:gd name="connsiteX4" fmla="*/ 2171545 w 4620309"/>
              <a:gd name="connsiteY4" fmla="*/ 0 h 646331"/>
              <a:gd name="connsiteX5" fmla="*/ 2702881 w 4620309"/>
              <a:gd name="connsiteY5" fmla="*/ 0 h 646331"/>
              <a:gd name="connsiteX6" fmla="*/ 3141810 w 4620309"/>
              <a:gd name="connsiteY6" fmla="*/ 0 h 646331"/>
              <a:gd name="connsiteX7" fmla="*/ 3626943 w 4620309"/>
              <a:gd name="connsiteY7" fmla="*/ 0 h 646331"/>
              <a:gd name="connsiteX8" fmla="*/ 4112075 w 4620309"/>
              <a:gd name="connsiteY8" fmla="*/ 0 h 646331"/>
              <a:gd name="connsiteX9" fmla="*/ 4620309 w 4620309"/>
              <a:gd name="connsiteY9" fmla="*/ 0 h 646331"/>
              <a:gd name="connsiteX10" fmla="*/ 4620309 w 4620309"/>
              <a:gd name="connsiteY10" fmla="*/ 323166 h 646331"/>
              <a:gd name="connsiteX11" fmla="*/ 4620309 w 4620309"/>
              <a:gd name="connsiteY11" fmla="*/ 646331 h 646331"/>
              <a:gd name="connsiteX12" fmla="*/ 4088973 w 4620309"/>
              <a:gd name="connsiteY12" fmla="*/ 646331 h 646331"/>
              <a:gd name="connsiteX13" fmla="*/ 3511435 w 4620309"/>
              <a:gd name="connsiteY13" fmla="*/ 646331 h 646331"/>
              <a:gd name="connsiteX14" fmla="*/ 2980099 w 4620309"/>
              <a:gd name="connsiteY14" fmla="*/ 646331 h 646331"/>
              <a:gd name="connsiteX15" fmla="*/ 2494967 w 4620309"/>
              <a:gd name="connsiteY15" fmla="*/ 646331 h 646331"/>
              <a:gd name="connsiteX16" fmla="*/ 2056038 w 4620309"/>
              <a:gd name="connsiteY16" fmla="*/ 646331 h 646331"/>
              <a:gd name="connsiteX17" fmla="*/ 1524702 w 4620309"/>
              <a:gd name="connsiteY17" fmla="*/ 646331 h 646331"/>
              <a:gd name="connsiteX18" fmla="*/ 993366 w 4620309"/>
              <a:gd name="connsiteY18" fmla="*/ 646331 h 646331"/>
              <a:gd name="connsiteX19" fmla="*/ 0 w 4620309"/>
              <a:gd name="connsiteY19" fmla="*/ 646331 h 646331"/>
              <a:gd name="connsiteX20" fmla="*/ 0 w 4620309"/>
              <a:gd name="connsiteY20" fmla="*/ 316702 h 646331"/>
              <a:gd name="connsiteX21" fmla="*/ 0 w 4620309"/>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20309" h="646331" fill="none" extrusionOk="0">
                <a:moveTo>
                  <a:pt x="0" y="0"/>
                </a:moveTo>
                <a:cubicBezTo>
                  <a:pt x="192241" y="-63898"/>
                  <a:pt x="444640" y="43107"/>
                  <a:pt x="623742" y="0"/>
                </a:cubicBezTo>
                <a:cubicBezTo>
                  <a:pt x="802844" y="-43107"/>
                  <a:pt x="904597" y="29682"/>
                  <a:pt x="1062671" y="0"/>
                </a:cubicBezTo>
                <a:cubicBezTo>
                  <a:pt x="1220745" y="-29682"/>
                  <a:pt x="1442304" y="28734"/>
                  <a:pt x="1640210" y="0"/>
                </a:cubicBezTo>
                <a:cubicBezTo>
                  <a:pt x="1838116" y="-28734"/>
                  <a:pt x="2012951" y="13402"/>
                  <a:pt x="2171545" y="0"/>
                </a:cubicBezTo>
                <a:cubicBezTo>
                  <a:pt x="2330140" y="-13402"/>
                  <a:pt x="2567856" y="7717"/>
                  <a:pt x="2702881" y="0"/>
                </a:cubicBezTo>
                <a:cubicBezTo>
                  <a:pt x="2837906" y="-7717"/>
                  <a:pt x="3041081" y="9844"/>
                  <a:pt x="3141810" y="0"/>
                </a:cubicBezTo>
                <a:cubicBezTo>
                  <a:pt x="3242539" y="-9844"/>
                  <a:pt x="3454987" y="23765"/>
                  <a:pt x="3626943" y="0"/>
                </a:cubicBezTo>
                <a:cubicBezTo>
                  <a:pt x="3798899" y="-23765"/>
                  <a:pt x="3958568" y="41649"/>
                  <a:pt x="4112075" y="0"/>
                </a:cubicBezTo>
                <a:cubicBezTo>
                  <a:pt x="4265582" y="-41649"/>
                  <a:pt x="4403948" y="4630"/>
                  <a:pt x="4620309" y="0"/>
                </a:cubicBezTo>
                <a:cubicBezTo>
                  <a:pt x="4645875" y="126318"/>
                  <a:pt x="4598105" y="209827"/>
                  <a:pt x="4620309" y="323166"/>
                </a:cubicBezTo>
                <a:cubicBezTo>
                  <a:pt x="4642513" y="436505"/>
                  <a:pt x="4606894" y="510598"/>
                  <a:pt x="4620309" y="646331"/>
                </a:cubicBezTo>
                <a:cubicBezTo>
                  <a:pt x="4427735" y="657400"/>
                  <a:pt x="4241474" y="624362"/>
                  <a:pt x="4088973" y="646331"/>
                </a:cubicBezTo>
                <a:cubicBezTo>
                  <a:pt x="3936472" y="668300"/>
                  <a:pt x="3673904" y="612769"/>
                  <a:pt x="3511435" y="646331"/>
                </a:cubicBezTo>
                <a:cubicBezTo>
                  <a:pt x="3348966" y="679893"/>
                  <a:pt x="3089616" y="632927"/>
                  <a:pt x="2980099" y="646331"/>
                </a:cubicBezTo>
                <a:cubicBezTo>
                  <a:pt x="2870582" y="659735"/>
                  <a:pt x="2683522" y="606523"/>
                  <a:pt x="2494967" y="646331"/>
                </a:cubicBezTo>
                <a:cubicBezTo>
                  <a:pt x="2306412" y="686139"/>
                  <a:pt x="2248268" y="628607"/>
                  <a:pt x="2056038" y="646331"/>
                </a:cubicBezTo>
                <a:cubicBezTo>
                  <a:pt x="1863808" y="664055"/>
                  <a:pt x="1776327" y="596062"/>
                  <a:pt x="1524702" y="646331"/>
                </a:cubicBezTo>
                <a:cubicBezTo>
                  <a:pt x="1273077" y="696600"/>
                  <a:pt x="1195409" y="621897"/>
                  <a:pt x="993366" y="646331"/>
                </a:cubicBezTo>
                <a:cubicBezTo>
                  <a:pt x="791323" y="670765"/>
                  <a:pt x="389492" y="575326"/>
                  <a:pt x="0" y="646331"/>
                </a:cubicBezTo>
                <a:cubicBezTo>
                  <a:pt x="-21023" y="505602"/>
                  <a:pt x="12239" y="481052"/>
                  <a:pt x="0" y="316702"/>
                </a:cubicBezTo>
                <a:cubicBezTo>
                  <a:pt x="-12239" y="152352"/>
                  <a:pt x="13015" y="123488"/>
                  <a:pt x="0" y="0"/>
                </a:cubicBezTo>
                <a:close/>
              </a:path>
              <a:path w="4620309" h="646331" stroke="0" extrusionOk="0">
                <a:moveTo>
                  <a:pt x="0" y="0"/>
                </a:moveTo>
                <a:cubicBezTo>
                  <a:pt x="231772" y="-37357"/>
                  <a:pt x="243464" y="32073"/>
                  <a:pt x="485132" y="0"/>
                </a:cubicBezTo>
                <a:cubicBezTo>
                  <a:pt x="726800" y="-32073"/>
                  <a:pt x="842423" y="21793"/>
                  <a:pt x="970265" y="0"/>
                </a:cubicBezTo>
                <a:cubicBezTo>
                  <a:pt x="1098107" y="-21793"/>
                  <a:pt x="1240105" y="32941"/>
                  <a:pt x="1455397" y="0"/>
                </a:cubicBezTo>
                <a:cubicBezTo>
                  <a:pt x="1670689" y="-32941"/>
                  <a:pt x="1741823" y="27024"/>
                  <a:pt x="1940530" y="0"/>
                </a:cubicBezTo>
                <a:cubicBezTo>
                  <a:pt x="2139237" y="-27024"/>
                  <a:pt x="2361604" y="27597"/>
                  <a:pt x="2518068" y="0"/>
                </a:cubicBezTo>
                <a:cubicBezTo>
                  <a:pt x="2674532" y="-27597"/>
                  <a:pt x="2806019" y="4168"/>
                  <a:pt x="3003201" y="0"/>
                </a:cubicBezTo>
                <a:cubicBezTo>
                  <a:pt x="3200383" y="-4168"/>
                  <a:pt x="3251684" y="7440"/>
                  <a:pt x="3442130" y="0"/>
                </a:cubicBezTo>
                <a:cubicBezTo>
                  <a:pt x="3632576" y="-7440"/>
                  <a:pt x="3777661" y="22940"/>
                  <a:pt x="3881060" y="0"/>
                </a:cubicBezTo>
                <a:cubicBezTo>
                  <a:pt x="3984459" y="-22940"/>
                  <a:pt x="4300421" y="62889"/>
                  <a:pt x="4620309" y="0"/>
                </a:cubicBezTo>
                <a:cubicBezTo>
                  <a:pt x="4643937" y="131629"/>
                  <a:pt x="4587885" y="261572"/>
                  <a:pt x="4620309" y="329629"/>
                </a:cubicBezTo>
                <a:cubicBezTo>
                  <a:pt x="4652733" y="397686"/>
                  <a:pt x="4591606" y="579477"/>
                  <a:pt x="4620309" y="646331"/>
                </a:cubicBezTo>
                <a:cubicBezTo>
                  <a:pt x="4403006" y="648085"/>
                  <a:pt x="4194848" y="583370"/>
                  <a:pt x="3950364" y="646331"/>
                </a:cubicBezTo>
                <a:cubicBezTo>
                  <a:pt x="3705881" y="709292"/>
                  <a:pt x="3680809" y="594887"/>
                  <a:pt x="3465232" y="646331"/>
                </a:cubicBezTo>
                <a:cubicBezTo>
                  <a:pt x="3249655" y="697775"/>
                  <a:pt x="3003170" y="610622"/>
                  <a:pt x="2795287" y="646331"/>
                </a:cubicBezTo>
                <a:cubicBezTo>
                  <a:pt x="2587405" y="682040"/>
                  <a:pt x="2444742" y="610095"/>
                  <a:pt x="2217748" y="646331"/>
                </a:cubicBezTo>
                <a:cubicBezTo>
                  <a:pt x="1990754" y="682567"/>
                  <a:pt x="1871882" y="628500"/>
                  <a:pt x="1732616" y="646331"/>
                </a:cubicBezTo>
                <a:cubicBezTo>
                  <a:pt x="1593350" y="664162"/>
                  <a:pt x="1309375" y="599942"/>
                  <a:pt x="1062671" y="646331"/>
                </a:cubicBezTo>
                <a:cubicBezTo>
                  <a:pt x="815968" y="692720"/>
                  <a:pt x="327892" y="526208"/>
                  <a:pt x="0" y="646331"/>
                </a:cubicBezTo>
                <a:cubicBezTo>
                  <a:pt x="-35649" y="562017"/>
                  <a:pt x="16972" y="427297"/>
                  <a:pt x="0" y="329629"/>
                </a:cubicBezTo>
                <a:cubicBezTo>
                  <a:pt x="-16972" y="231961"/>
                  <a:pt x="22206" y="10626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Scorpions</a:t>
            </a:r>
            <a:r>
              <a:rPr lang="en-US" dirty="0">
                <a:latin typeface="Century Gothic" panose="020B0502020202020204" pitchFamily="34" charset="0"/>
              </a:rPr>
              <a:t> are skewered but their little legs move if you shake your </a:t>
            </a:r>
            <a:r>
              <a:rPr lang="en-US" dirty="0" err="1">
                <a:latin typeface="Century Gothic" panose="020B0502020202020204" pitchFamily="34" charset="0"/>
              </a:rPr>
              <a:t>stic</a:t>
            </a:r>
            <a:r>
              <a:rPr lang="sl-SI" dirty="0">
                <a:latin typeface="Century Gothic" panose="020B0502020202020204" pitchFamily="34" charset="0"/>
              </a:rPr>
              <a:t>k.</a:t>
            </a:r>
            <a:endParaRPr lang="sl-SI" sz="2400" dirty="0">
              <a:latin typeface="Century Gothic" panose="020B0502020202020204" pitchFamily="34" charset="0"/>
            </a:endParaRPr>
          </a:p>
        </p:txBody>
      </p:sp>
      <p:sp>
        <p:nvSpPr>
          <p:cNvPr id="10" name="Pravokotnik: zaokroženi vogali 9">
            <a:extLst>
              <a:ext uri="{FF2B5EF4-FFF2-40B4-BE49-F238E27FC236}">
                <a16:creationId xmlns:a16="http://schemas.microsoft.com/office/drawing/2014/main" id="{EA497A27-759D-496F-8040-C4A181A3FEF3}"/>
              </a:ext>
            </a:extLst>
          </p:cNvPr>
          <p:cNvSpPr/>
          <p:nvPr/>
        </p:nvSpPr>
        <p:spPr>
          <a:xfrm>
            <a:off x="6772647" y="4936114"/>
            <a:ext cx="4625297" cy="923330"/>
          </a:xfrm>
          <a:custGeom>
            <a:avLst/>
            <a:gdLst>
              <a:gd name="connsiteX0" fmla="*/ 0 w 4625297"/>
              <a:gd name="connsiteY0" fmla="*/ 153891 h 923330"/>
              <a:gd name="connsiteX1" fmla="*/ 153891 w 4625297"/>
              <a:gd name="connsiteY1" fmla="*/ 0 h 923330"/>
              <a:gd name="connsiteX2" fmla="*/ 736756 w 4625297"/>
              <a:gd name="connsiteY2" fmla="*/ 0 h 923330"/>
              <a:gd name="connsiteX3" fmla="*/ 1276445 w 4625297"/>
              <a:gd name="connsiteY3" fmla="*/ 0 h 923330"/>
              <a:gd name="connsiteX4" fmla="*/ 1859309 w 4625297"/>
              <a:gd name="connsiteY4" fmla="*/ 0 h 923330"/>
              <a:gd name="connsiteX5" fmla="*/ 2398999 w 4625297"/>
              <a:gd name="connsiteY5" fmla="*/ 0 h 923330"/>
              <a:gd name="connsiteX6" fmla="*/ 2938688 w 4625297"/>
              <a:gd name="connsiteY6" fmla="*/ 0 h 923330"/>
              <a:gd name="connsiteX7" fmla="*/ 3521553 w 4625297"/>
              <a:gd name="connsiteY7" fmla="*/ 0 h 923330"/>
              <a:gd name="connsiteX8" fmla="*/ 3974892 w 4625297"/>
              <a:gd name="connsiteY8" fmla="*/ 0 h 923330"/>
              <a:gd name="connsiteX9" fmla="*/ 4471406 w 4625297"/>
              <a:gd name="connsiteY9" fmla="*/ 0 h 923330"/>
              <a:gd name="connsiteX10" fmla="*/ 4625297 w 4625297"/>
              <a:gd name="connsiteY10" fmla="*/ 153891 h 923330"/>
              <a:gd name="connsiteX11" fmla="*/ 4625297 w 4625297"/>
              <a:gd name="connsiteY11" fmla="*/ 443199 h 923330"/>
              <a:gd name="connsiteX12" fmla="*/ 4625297 w 4625297"/>
              <a:gd name="connsiteY12" fmla="*/ 769439 h 923330"/>
              <a:gd name="connsiteX13" fmla="*/ 4471406 w 4625297"/>
              <a:gd name="connsiteY13" fmla="*/ 923330 h 923330"/>
              <a:gd name="connsiteX14" fmla="*/ 4061242 w 4625297"/>
              <a:gd name="connsiteY14" fmla="*/ 923330 h 923330"/>
              <a:gd name="connsiteX15" fmla="*/ 3651078 w 4625297"/>
              <a:gd name="connsiteY15" fmla="*/ 923330 h 923330"/>
              <a:gd name="connsiteX16" fmla="*/ 3068214 w 4625297"/>
              <a:gd name="connsiteY16" fmla="*/ 923330 h 923330"/>
              <a:gd name="connsiteX17" fmla="*/ 2571699 w 4625297"/>
              <a:gd name="connsiteY17" fmla="*/ 923330 h 923330"/>
              <a:gd name="connsiteX18" fmla="*/ 2118360 w 4625297"/>
              <a:gd name="connsiteY18" fmla="*/ 923330 h 923330"/>
              <a:gd name="connsiteX19" fmla="*/ 1535496 w 4625297"/>
              <a:gd name="connsiteY19" fmla="*/ 923330 h 923330"/>
              <a:gd name="connsiteX20" fmla="*/ 909456 w 4625297"/>
              <a:gd name="connsiteY20" fmla="*/ 923330 h 923330"/>
              <a:gd name="connsiteX21" fmla="*/ 153891 w 4625297"/>
              <a:gd name="connsiteY21" fmla="*/ 923330 h 923330"/>
              <a:gd name="connsiteX22" fmla="*/ 0 w 4625297"/>
              <a:gd name="connsiteY22" fmla="*/ 769439 h 923330"/>
              <a:gd name="connsiteX23" fmla="*/ 0 w 4625297"/>
              <a:gd name="connsiteY23" fmla="*/ 461665 h 923330"/>
              <a:gd name="connsiteX24" fmla="*/ 0 w 4625297"/>
              <a:gd name="connsiteY24" fmla="*/ 153891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25297" h="923330" fill="none" extrusionOk="0">
                <a:moveTo>
                  <a:pt x="0" y="153891"/>
                </a:moveTo>
                <a:cubicBezTo>
                  <a:pt x="623" y="64763"/>
                  <a:pt x="74198" y="-2318"/>
                  <a:pt x="153891" y="0"/>
                </a:cubicBezTo>
                <a:cubicBezTo>
                  <a:pt x="381333" y="-27641"/>
                  <a:pt x="619509" y="36788"/>
                  <a:pt x="736756" y="0"/>
                </a:cubicBezTo>
                <a:cubicBezTo>
                  <a:pt x="854004" y="-36788"/>
                  <a:pt x="1077498" y="43669"/>
                  <a:pt x="1276445" y="0"/>
                </a:cubicBezTo>
                <a:cubicBezTo>
                  <a:pt x="1475392" y="-43669"/>
                  <a:pt x="1631785" y="23877"/>
                  <a:pt x="1859309" y="0"/>
                </a:cubicBezTo>
                <a:cubicBezTo>
                  <a:pt x="2086833" y="-23877"/>
                  <a:pt x="2283847" y="15053"/>
                  <a:pt x="2398999" y="0"/>
                </a:cubicBezTo>
                <a:cubicBezTo>
                  <a:pt x="2514151" y="-15053"/>
                  <a:pt x="2755403" y="39659"/>
                  <a:pt x="2938688" y="0"/>
                </a:cubicBezTo>
                <a:cubicBezTo>
                  <a:pt x="3121973" y="-39659"/>
                  <a:pt x="3281908" y="69938"/>
                  <a:pt x="3521553" y="0"/>
                </a:cubicBezTo>
                <a:cubicBezTo>
                  <a:pt x="3761199" y="-69938"/>
                  <a:pt x="3767481" y="29902"/>
                  <a:pt x="3974892" y="0"/>
                </a:cubicBezTo>
                <a:cubicBezTo>
                  <a:pt x="4182303" y="-29902"/>
                  <a:pt x="4328370" y="39752"/>
                  <a:pt x="4471406" y="0"/>
                </a:cubicBezTo>
                <a:cubicBezTo>
                  <a:pt x="4565592" y="-13349"/>
                  <a:pt x="4612319" y="88453"/>
                  <a:pt x="4625297" y="153891"/>
                </a:cubicBezTo>
                <a:cubicBezTo>
                  <a:pt x="4631961" y="232896"/>
                  <a:pt x="4600060" y="360606"/>
                  <a:pt x="4625297" y="443199"/>
                </a:cubicBezTo>
                <a:cubicBezTo>
                  <a:pt x="4650534" y="525792"/>
                  <a:pt x="4619216" y="628812"/>
                  <a:pt x="4625297" y="769439"/>
                </a:cubicBezTo>
                <a:cubicBezTo>
                  <a:pt x="4640318" y="859514"/>
                  <a:pt x="4555148" y="933132"/>
                  <a:pt x="4471406" y="923330"/>
                </a:cubicBezTo>
                <a:cubicBezTo>
                  <a:pt x="4349068" y="929323"/>
                  <a:pt x="4234179" y="898240"/>
                  <a:pt x="4061242" y="923330"/>
                </a:cubicBezTo>
                <a:cubicBezTo>
                  <a:pt x="3888305" y="948420"/>
                  <a:pt x="3750252" y="910105"/>
                  <a:pt x="3651078" y="923330"/>
                </a:cubicBezTo>
                <a:cubicBezTo>
                  <a:pt x="3551904" y="936555"/>
                  <a:pt x="3238800" y="907000"/>
                  <a:pt x="3068214" y="923330"/>
                </a:cubicBezTo>
                <a:cubicBezTo>
                  <a:pt x="2897628" y="939660"/>
                  <a:pt x="2700601" y="878221"/>
                  <a:pt x="2571699" y="923330"/>
                </a:cubicBezTo>
                <a:cubicBezTo>
                  <a:pt x="2442798" y="968439"/>
                  <a:pt x="2304692" y="871889"/>
                  <a:pt x="2118360" y="923330"/>
                </a:cubicBezTo>
                <a:cubicBezTo>
                  <a:pt x="1932028" y="974771"/>
                  <a:pt x="1761577" y="902241"/>
                  <a:pt x="1535496" y="923330"/>
                </a:cubicBezTo>
                <a:cubicBezTo>
                  <a:pt x="1309415" y="944419"/>
                  <a:pt x="1177675" y="893386"/>
                  <a:pt x="909456" y="923330"/>
                </a:cubicBezTo>
                <a:cubicBezTo>
                  <a:pt x="641237" y="953274"/>
                  <a:pt x="452546" y="891918"/>
                  <a:pt x="153891" y="923330"/>
                </a:cubicBezTo>
                <a:cubicBezTo>
                  <a:pt x="71657" y="922927"/>
                  <a:pt x="-6302" y="840560"/>
                  <a:pt x="0" y="769439"/>
                </a:cubicBezTo>
                <a:cubicBezTo>
                  <a:pt x="-23680" y="691026"/>
                  <a:pt x="32366" y="537154"/>
                  <a:pt x="0" y="461665"/>
                </a:cubicBezTo>
                <a:cubicBezTo>
                  <a:pt x="-32366" y="386176"/>
                  <a:pt x="35377" y="290598"/>
                  <a:pt x="0" y="153891"/>
                </a:cubicBezTo>
                <a:close/>
              </a:path>
              <a:path w="4625297" h="923330" stroke="0" extrusionOk="0">
                <a:moveTo>
                  <a:pt x="0" y="153891"/>
                </a:moveTo>
                <a:cubicBezTo>
                  <a:pt x="-4452" y="69412"/>
                  <a:pt x="65566" y="-22743"/>
                  <a:pt x="153891" y="0"/>
                </a:cubicBezTo>
                <a:cubicBezTo>
                  <a:pt x="263399" y="-35119"/>
                  <a:pt x="458821" y="27791"/>
                  <a:pt x="607230" y="0"/>
                </a:cubicBezTo>
                <a:cubicBezTo>
                  <a:pt x="755639" y="-27791"/>
                  <a:pt x="963520" y="34804"/>
                  <a:pt x="1060569" y="0"/>
                </a:cubicBezTo>
                <a:cubicBezTo>
                  <a:pt x="1157618" y="-34804"/>
                  <a:pt x="1375703" y="71064"/>
                  <a:pt x="1686609" y="0"/>
                </a:cubicBezTo>
                <a:cubicBezTo>
                  <a:pt x="1997515" y="-71064"/>
                  <a:pt x="2094912" y="7974"/>
                  <a:pt x="2226298" y="0"/>
                </a:cubicBezTo>
                <a:cubicBezTo>
                  <a:pt x="2357684" y="-7974"/>
                  <a:pt x="2629649" y="9246"/>
                  <a:pt x="2765988" y="0"/>
                </a:cubicBezTo>
                <a:cubicBezTo>
                  <a:pt x="2902327" y="-9246"/>
                  <a:pt x="3134119" y="29050"/>
                  <a:pt x="3262502" y="0"/>
                </a:cubicBezTo>
                <a:cubicBezTo>
                  <a:pt x="3390885" y="-29050"/>
                  <a:pt x="3520471" y="14416"/>
                  <a:pt x="3759016" y="0"/>
                </a:cubicBezTo>
                <a:cubicBezTo>
                  <a:pt x="3997561" y="-14416"/>
                  <a:pt x="4119369" y="69191"/>
                  <a:pt x="4471406" y="0"/>
                </a:cubicBezTo>
                <a:cubicBezTo>
                  <a:pt x="4569298" y="10264"/>
                  <a:pt x="4629118" y="69614"/>
                  <a:pt x="4625297" y="153891"/>
                </a:cubicBezTo>
                <a:cubicBezTo>
                  <a:pt x="4638413" y="222528"/>
                  <a:pt x="4594199" y="306174"/>
                  <a:pt x="4625297" y="455510"/>
                </a:cubicBezTo>
                <a:cubicBezTo>
                  <a:pt x="4656395" y="604846"/>
                  <a:pt x="4596779" y="641281"/>
                  <a:pt x="4625297" y="769439"/>
                </a:cubicBezTo>
                <a:cubicBezTo>
                  <a:pt x="4627311" y="854088"/>
                  <a:pt x="4567990" y="945380"/>
                  <a:pt x="4471406" y="923330"/>
                </a:cubicBezTo>
                <a:cubicBezTo>
                  <a:pt x="4359954" y="975101"/>
                  <a:pt x="4192077" y="889949"/>
                  <a:pt x="4018067" y="923330"/>
                </a:cubicBezTo>
                <a:cubicBezTo>
                  <a:pt x="3844057" y="956711"/>
                  <a:pt x="3716118" y="875059"/>
                  <a:pt x="3435202" y="923330"/>
                </a:cubicBezTo>
                <a:cubicBezTo>
                  <a:pt x="3154287" y="971601"/>
                  <a:pt x="3121732" y="919392"/>
                  <a:pt x="2809163" y="923330"/>
                </a:cubicBezTo>
                <a:cubicBezTo>
                  <a:pt x="2496594" y="927268"/>
                  <a:pt x="2448942" y="848394"/>
                  <a:pt x="2183123" y="923330"/>
                </a:cubicBezTo>
                <a:cubicBezTo>
                  <a:pt x="1917304" y="998266"/>
                  <a:pt x="1876255" y="884390"/>
                  <a:pt x="1729784" y="923330"/>
                </a:cubicBezTo>
                <a:cubicBezTo>
                  <a:pt x="1583313" y="962270"/>
                  <a:pt x="1358229" y="868164"/>
                  <a:pt x="1146919" y="923330"/>
                </a:cubicBezTo>
                <a:cubicBezTo>
                  <a:pt x="935610" y="978496"/>
                  <a:pt x="492917" y="821839"/>
                  <a:pt x="153891" y="923330"/>
                </a:cubicBezTo>
                <a:cubicBezTo>
                  <a:pt x="56851" y="936604"/>
                  <a:pt x="1951" y="835325"/>
                  <a:pt x="0" y="769439"/>
                </a:cubicBezTo>
                <a:cubicBezTo>
                  <a:pt x="-1299" y="674531"/>
                  <a:pt x="12989" y="522825"/>
                  <a:pt x="0" y="449354"/>
                </a:cubicBezTo>
                <a:cubicBezTo>
                  <a:pt x="-12989" y="375884"/>
                  <a:pt x="30529" y="254864"/>
                  <a:pt x="0" y="153891"/>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9" name="Pravokotnik: zaokroženi vogali 28">
            <a:extLst>
              <a:ext uri="{FF2B5EF4-FFF2-40B4-BE49-F238E27FC236}">
                <a16:creationId xmlns:a16="http://schemas.microsoft.com/office/drawing/2014/main" id="{F9B635A5-096F-4235-B8D8-7313DAF3FF56}"/>
              </a:ext>
            </a:extLst>
          </p:cNvPr>
          <p:cNvSpPr/>
          <p:nvPr/>
        </p:nvSpPr>
        <p:spPr>
          <a:xfrm>
            <a:off x="6772646" y="4930209"/>
            <a:ext cx="4625297" cy="923330"/>
          </a:xfrm>
          <a:custGeom>
            <a:avLst/>
            <a:gdLst>
              <a:gd name="connsiteX0" fmla="*/ 0 w 4625297"/>
              <a:gd name="connsiteY0" fmla="*/ 153891 h 923330"/>
              <a:gd name="connsiteX1" fmla="*/ 153891 w 4625297"/>
              <a:gd name="connsiteY1" fmla="*/ 0 h 923330"/>
              <a:gd name="connsiteX2" fmla="*/ 736756 w 4625297"/>
              <a:gd name="connsiteY2" fmla="*/ 0 h 923330"/>
              <a:gd name="connsiteX3" fmla="*/ 1276445 w 4625297"/>
              <a:gd name="connsiteY3" fmla="*/ 0 h 923330"/>
              <a:gd name="connsiteX4" fmla="*/ 1859309 w 4625297"/>
              <a:gd name="connsiteY4" fmla="*/ 0 h 923330"/>
              <a:gd name="connsiteX5" fmla="*/ 2398999 w 4625297"/>
              <a:gd name="connsiteY5" fmla="*/ 0 h 923330"/>
              <a:gd name="connsiteX6" fmla="*/ 2938688 w 4625297"/>
              <a:gd name="connsiteY6" fmla="*/ 0 h 923330"/>
              <a:gd name="connsiteX7" fmla="*/ 3521553 w 4625297"/>
              <a:gd name="connsiteY7" fmla="*/ 0 h 923330"/>
              <a:gd name="connsiteX8" fmla="*/ 3974892 w 4625297"/>
              <a:gd name="connsiteY8" fmla="*/ 0 h 923330"/>
              <a:gd name="connsiteX9" fmla="*/ 4471406 w 4625297"/>
              <a:gd name="connsiteY9" fmla="*/ 0 h 923330"/>
              <a:gd name="connsiteX10" fmla="*/ 4625297 w 4625297"/>
              <a:gd name="connsiteY10" fmla="*/ 153891 h 923330"/>
              <a:gd name="connsiteX11" fmla="*/ 4625297 w 4625297"/>
              <a:gd name="connsiteY11" fmla="*/ 443199 h 923330"/>
              <a:gd name="connsiteX12" fmla="*/ 4625297 w 4625297"/>
              <a:gd name="connsiteY12" fmla="*/ 769439 h 923330"/>
              <a:gd name="connsiteX13" fmla="*/ 4471406 w 4625297"/>
              <a:gd name="connsiteY13" fmla="*/ 923330 h 923330"/>
              <a:gd name="connsiteX14" fmla="*/ 4061242 w 4625297"/>
              <a:gd name="connsiteY14" fmla="*/ 923330 h 923330"/>
              <a:gd name="connsiteX15" fmla="*/ 3651078 w 4625297"/>
              <a:gd name="connsiteY15" fmla="*/ 923330 h 923330"/>
              <a:gd name="connsiteX16" fmla="*/ 3068214 w 4625297"/>
              <a:gd name="connsiteY16" fmla="*/ 923330 h 923330"/>
              <a:gd name="connsiteX17" fmla="*/ 2571699 w 4625297"/>
              <a:gd name="connsiteY17" fmla="*/ 923330 h 923330"/>
              <a:gd name="connsiteX18" fmla="*/ 2118360 w 4625297"/>
              <a:gd name="connsiteY18" fmla="*/ 923330 h 923330"/>
              <a:gd name="connsiteX19" fmla="*/ 1535496 w 4625297"/>
              <a:gd name="connsiteY19" fmla="*/ 923330 h 923330"/>
              <a:gd name="connsiteX20" fmla="*/ 909456 w 4625297"/>
              <a:gd name="connsiteY20" fmla="*/ 923330 h 923330"/>
              <a:gd name="connsiteX21" fmla="*/ 153891 w 4625297"/>
              <a:gd name="connsiteY21" fmla="*/ 923330 h 923330"/>
              <a:gd name="connsiteX22" fmla="*/ 0 w 4625297"/>
              <a:gd name="connsiteY22" fmla="*/ 769439 h 923330"/>
              <a:gd name="connsiteX23" fmla="*/ 0 w 4625297"/>
              <a:gd name="connsiteY23" fmla="*/ 461665 h 923330"/>
              <a:gd name="connsiteX24" fmla="*/ 0 w 4625297"/>
              <a:gd name="connsiteY24" fmla="*/ 153891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25297" h="923330" fill="none" extrusionOk="0">
                <a:moveTo>
                  <a:pt x="0" y="153891"/>
                </a:moveTo>
                <a:cubicBezTo>
                  <a:pt x="623" y="64763"/>
                  <a:pt x="74198" y="-2318"/>
                  <a:pt x="153891" y="0"/>
                </a:cubicBezTo>
                <a:cubicBezTo>
                  <a:pt x="381333" y="-27641"/>
                  <a:pt x="619509" y="36788"/>
                  <a:pt x="736756" y="0"/>
                </a:cubicBezTo>
                <a:cubicBezTo>
                  <a:pt x="854004" y="-36788"/>
                  <a:pt x="1077498" y="43669"/>
                  <a:pt x="1276445" y="0"/>
                </a:cubicBezTo>
                <a:cubicBezTo>
                  <a:pt x="1475392" y="-43669"/>
                  <a:pt x="1631785" y="23877"/>
                  <a:pt x="1859309" y="0"/>
                </a:cubicBezTo>
                <a:cubicBezTo>
                  <a:pt x="2086833" y="-23877"/>
                  <a:pt x="2283847" y="15053"/>
                  <a:pt x="2398999" y="0"/>
                </a:cubicBezTo>
                <a:cubicBezTo>
                  <a:pt x="2514151" y="-15053"/>
                  <a:pt x="2755403" y="39659"/>
                  <a:pt x="2938688" y="0"/>
                </a:cubicBezTo>
                <a:cubicBezTo>
                  <a:pt x="3121973" y="-39659"/>
                  <a:pt x="3281908" y="69938"/>
                  <a:pt x="3521553" y="0"/>
                </a:cubicBezTo>
                <a:cubicBezTo>
                  <a:pt x="3761199" y="-69938"/>
                  <a:pt x="3767481" y="29902"/>
                  <a:pt x="3974892" y="0"/>
                </a:cubicBezTo>
                <a:cubicBezTo>
                  <a:pt x="4182303" y="-29902"/>
                  <a:pt x="4328370" y="39752"/>
                  <a:pt x="4471406" y="0"/>
                </a:cubicBezTo>
                <a:cubicBezTo>
                  <a:pt x="4565592" y="-13349"/>
                  <a:pt x="4612319" y="88453"/>
                  <a:pt x="4625297" y="153891"/>
                </a:cubicBezTo>
                <a:cubicBezTo>
                  <a:pt x="4631961" y="232896"/>
                  <a:pt x="4600060" y="360606"/>
                  <a:pt x="4625297" y="443199"/>
                </a:cubicBezTo>
                <a:cubicBezTo>
                  <a:pt x="4650534" y="525792"/>
                  <a:pt x="4619216" y="628812"/>
                  <a:pt x="4625297" y="769439"/>
                </a:cubicBezTo>
                <a:cubicBezTo>
                  <a:pt x="4640318" y="859514"/>
                  <a:pt x="4555148" y="933132"/>
                  <a:pt x="4471406" y="923330"/>
                </a:cubicBezTo>
                <a:cubicBezTo>
                  <a:pt x="4349068" y="929323"/>
                  <a:pt x="4234179" y="898240"/>
                  <a:pt x="4061242" y="923330"/>
                </a:cubicBezTo>
                <a:cubicBezTo>
                  <a:pt x="3888305" y="948420"/>
                  <a:pt x="3750252" y="910105"/>
                  <a:pt x="3651078" y="923330"/>
                </a:cubicBezTo>
                <a:cubicBezTo>
                  <a:pt x="3551904" y="936555"/>
                  <a:pt x="3238800" y="907000"/>
                  <a:pt x="3068214" y="923330"/>
                </a:cubicBezTo>
                <a:cubicBezTo>
                  <a:pt x="2897628" y="939660"/>
                  <a:pt x="2700601" y="878221"/>
                  <a:pt x="2571699" y="923330"/>
                </a:cubicBezTo>
                <a:cubicBezTo>
                  <a:pt x="2442798" y="968439"/>
                  <a:pt x="2304692" y="871889"/>
                  <a:pt x="2118360" y="923330"/>
                </a:cubicBezTo>
                <a:cubicBezTo>
                  <a:pt x="1932028" y="974771"/>
                  <a:pt x="1761577" y="902241"/>
                  <a:pt x="1535496" y="923330"/>
                </a:cubicBezTo>
                <a:cubicBezTo>
                  <a:pt x="1309415" y="944419"/>
                  <a:pt x="1177675" y="893386"/>
                  <a:pt x="909456" y="923330"/>
                </a:cubicBezTo>
                <a:cubicBezTo>
                  <a:pt x="641237" y="953274"/>
                  <a:pt x="452546" y="891918"/>
                  <a:pt x="153891" y="923330"/>
                </a:cubicBezTo>
                <a:cubicBezTo>
                  <a:pt x="71657" y="922927"/>
                  <a:pt x="-6302" y="840560"/>
                  <a:pt x="0" y="769439"/>
                </a:cubicBezTo>
                <a:cubicBezTo>
                  <a:pt x="-23680" y="691026"/>
                  <a:pt x="32366" y="537154"/>
                  <a:pt x="0" y="461665"/>
                </a:cubicBezTo>
                <a:cubicBezTo>
                  <a:pt x="-32366" y="386176"/>
                  <a:pt x="35377" y="290598"/>
                  <a:pt x="0" y="153891"/>
                </a:cubicBezTo>
                <a:close/>
              </a:path>
              <a:path w="4625297" h="923330" stroke="0" extrusionOk="0">
                <a:moveTo>
                  <a:pt x="0" y="153891"/>
                </a:moveTo>
                <a:cubicBezTo>
                  <a:pt x="-4452" y="69412"/>
                  <a:pt x="65566" y="-22743"/>
                  <a:pt x="153891" y="0"/>
                </a:cubicBezTo>
                <a:cubicBezTo>
                  <a:pt x="263399" y="-35119"/>
                  <a:pt x="458821" y="27791"/>
                  <a:pt x="607230" y="0"/>
                </a:cubicBezTo>
                <a:cubicBezTo>
                  <a:pt x="755639" y="-27791"/>
                  <a:pt x="963520" y="34804"/>
                  <a:pt x="1060569" y="0"/>
                </a:cubicBezTo>
                <a:cubicBezTo>
                  <a:pt x="1157618" y="-34804"/>
                  <a:pt x="1375703" y="71064"/>
                  <a:pt x="1686609" y="0"/>
                </a:cubicBezTo>
                <a:cubicBezTo>
                  <a:pt x="1997515" y="-71064"/>
                  <a:pt x="2094912" y="7974"/>
                  <a:pt x="2226298" y="0"/>
                </a:cubicBezTo>
                <a:cubicBezTo>
                  <a:pt x="2357684" y="-7974"/>
                  <a:pt x="2629649" y="9246"/>
                  <a:pt x="2765988" y="0"/>
                </a:cubicBezTo>
                <a:cubicBezTo>
                  <a:pt x="2902327" y="-9246"/>
                  <a:pt x="3134119" y="29050"/>
                  <a:pt x="3262502" y="0"/>
                </a:cubicBezTo>
                <a:cubicBezTo>
                  <a:pt x="3390885" y="-29050"/>
                  <a:pt x="3520471" y="14416"/>
                  <a:pt x="3759016" y="0"/>
                </a:cubicBezTo>
                <a:cubicBezTo>
                  <a:pt x="3997561" y="-14416"/>
                  <a:pt x="4119369" y="69191"/>
                  <a:pt x="4471406" y="0"/>
                </a:cubicBezTo>
                <a:cubicBezTo>
                  <a:pt x="4569298" y="10264"/>
                  <a:pt x="4629118" y="69614"/>
                  <a:pt x="4625297" y="153891"/>
                </a:cubicBezTo>
                <a:cubicBezTo>
                  <a:pt x="4638413" y="222528"/>
                  <a:pt x="4594199" y="306174"/>
                  <a:pt x="4625297" y="455510"/>
                </a:cubicBezTo>
                <a:cubicBezTo>
                  <a:pt x="4656395" y="604846"/>
                  <a:pt x="4596779" y="641281"/>
                  <a:pt x="4625297" y="769439"/>
                </a:cubicBezTo>
                <a:cubicBezTo>
                  <a:pt x="4627311" y="854088"/>
                  <a:pt x="4567990" y="945380"/>
                  <a:pt x="4471406" y="923330"/>
                </a:cubicBezTo>
                <a:cubicBezTo>
                  <a:pt x="4359954" y="975101"/>
                  <a:pt x="4192077" y="889949"/>
                  <a:pt x="4018067" y="923330"/>
                </a:cubicBezTo>
                <a:cubicBezTo>
                  <a:pt x="3844057" y="956711"/>
                  <a:pt x="3716118" y="875059"/>
                  <a:pt x="3435202" y="923330"/>
                </a:cubicBezTo>
                <a:cubicBezTo>
                  <a:pt x="3154287" y="971601"/>
                  <a:pt x="3121732" y="919392"/>
                  <a:pt x="2809163" y="923330"/>
                </a:cubicBezTo>
                <a:cubicBezTo>
                  <a:pt x="2496594" y="927268"/>
                  <a:pt x="2448942" y="848394"/>
                  <a:pt x="2183123" y="923330"/>
                </a:cubicBezTo>
                <a:cubicBezTo>
                  <a:pt x="1917304" y="998266"/>
                  <a:pt x="1876255" y="884390"/>
                  <a:pt x="1729784" y="923330"/>
                </a:cubicBezTo>
                <a:cubicBezTo>
                  <a:pt x="1583313" y="962270"/>
                  <a:pt x="1358229" y="868164"/>
                  <a:pt x="1146919" y="923330"/>
                </a:cubicBezTo>
                <a:cubicBezTo>
                  <a:pt x="935610" y="978496"/>
                  <a:pt x="492917" y="821839"/>
                  <a:pt x="153891" y="923330"/>
                </a:cubicBezTo>
                <a:cubicBezTo>
                  <a:pt x="56851" y="936604"/>
                  <a:pt x="1951" y="835325"/>
                  <a:pt x="0" y="769439"/>
                </a:cubicBezTo>
                <a:cubicBezTo>
                  <a:pt x="-1299" y="674531"/>
                  <a:pt x="12989" y="522825"/>
                  <a:pt x="0" y="449354"/>
                </a:cubicBezTo>
                <a:cubicBezTo>
                  <a:pt x="-12989" y="375884"/>
                  <a:pt x="30529" y="254864"/>
                  <a:pt x="0" y="153891"/>
                </a:cubicBezTo>
                <a:close/>
              </a:path>
            </a:pathLst>
          </a:custGeom>
          <a:solidFill>
            <a:srgbClr val="FF0000"/>
          </a:solidFill>
          <a:ln w="57150">
            <a:solidFill>
              <a:srgbClr val="FF0000"/>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1" name="Pravokotnik 10">
            <a:extLst>
              <a:ext uri="{FF2B5EF4-FFF2-40B4-BE49-F238E27FC236}">
                <a16:creationId xmlns:a16="http://schemas.microsoft.com/office/drawing/2014/main" id="{E6112D0D-C4AC-4345-8443-240F42CDA340}"/>
              </a:ext>
            </a:extLst>
          </p:cNvPr>
          <p:cNvSpPr/>
          <p:nvPr/>
        </p:nvSpPr>
        <p:spPr>
          <a:xfrm>
            <a:off x="6814265" y="5027004"/>
            <a:ext cx="4620348" cy="646331"/>
          </a:xfrm>
          <a:custGeom>
            <a:avLst/>
            <a:gdLst>
              <a:gd name="connsiteX0" fmla="*/ 0 w 4620348"/>
              <a:gd name="connsiteY0" fmla="*/ 0 h 646331"/>
              <a:gd name="connsiteX1" fmla="*/ 623747 w 4620348"/>
              <a:gd name="connsiteY1" fmla="*/ 0 h 646331"/>
              <a:gd name="connsiteX2" fmla="*/ 1062680 w 4620348"/>
              <a:gd name="connsiteY2" fmla="*/ 0 h 646331"/>
              <a:gd name="connsiteX3" fmla="*/ 1640224 w 4620348"/>
              <a:gd name="connsiteY3" fmla="*/ 0 h 646331"/>
              <a:gd name="connsiteX4" fmla="*/ 2171564 w 4620348"/>
              <a:gd name="connsiteY4" fmla="*/ 0 h 646331"/>
              <a:gd name="connsiteX5" fmla="*/ 2702904 w 4620348"/>
              <a:gd name="connsiteY5" fmla="*/ 0 h 646331"/>
              <a:gd name="connsiteX6" fmla="*/ 3141837 w 4620348"/>
              <a:gd name="connsiteY6" fmla="*/ 0 h 646331"/>
              <a:gd name="connsiteX7" fmla="*/ 3626973 w 4620348"/>
              <a:gd name="connsiteY7" fmla="*/ 0 h 646331"/>
              <a:gd name="connsiteX8" fmla="*/ 4112110 w 4620348"/>
              <a:gd name="connsiteY8" fmla="*/ 0 h 646331"/>
              <a:gd name="connsiteX9" fmla="*/ 4620348 w 4620348"/>
              <a:gd name="connsiteY9" fmla="*/ 0 h 646331"/>
              <a:gd name="connsiteX10" fmla="*/ 4620348 w 4620348"/>
              <a:gd name="connsiteY10" fmla="*/ 323166 h 646331"/>
              <a:gd name="connsiteX11" fmla="*/ 4620348 w 4620348"/>
              <a:gd name="connsiteY11" fmla="*/ 646331 h 646331"/>
              <a:gd name="connsiteX12" fmla="*/ 4089008 w 4620348"/>
              <a:gd name="connsiteY12" fmla="*/ 646331 h 646331"/>
              <a:gd name="connsiteX13" fmla="*/ 3511464 w 4620348"/>
              <a:gd name="connsiteY13" fmla="*/ 646331 h 646331"/>
              <a:gd name="connsiteX14" fmla="*/ 2980124 w 4620348"/>
              <a:gd name="connsiteY14" fmla="*/ 646331 h 646331"/>
              <a:gd name="connsiteX15" fmla="*/ 2494988 w 4620348"/>
              <a:gd name="connsiteY15" fmla="*/ 646331 h 646331"/>
              <a:gd name="connsiteX16" fmla="*/ 2056055 w 4620348"/>
              <a:gd name="connsiteY16" fmla="*/ 646331 h 646331"/>
              <a:gd name="connsiteX17" fmla="*/ 1524715 w 4620348"/>
              <a:gd name="connsiteY17" fmla="*/ 646331 h 646331"/>
              <a:gd name="connsiteX18" fmla="*/ 993375 w 4620348"/>
              <a:gd name="connsiteY18" fmla="*/ 646331 h 646331"/>
              <a:gd name="connsiteX19" fmla="*/ 0 w 4620348"/>
              <a:gd name="connsiteY19" fmla="*/ 646331 h 646331"/>
              <a:gd name="connsiteX20" fmla="*/ 0 w 4620348"/>
              <a:gd name="connsiteY20" fmla="*/ 316702 h 646331"/>
              <a:gd name="connsiteX21" fmla="*/ 0 w 4620348"/>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20348" h="646331" fill="none" extrusionOk="0">
                <a:moveTo>
                  <a:pt x="0" y="0"/>
                </a:moveTo>
                <a:cubicBezTo>
                  <a:pt x="186728" y="-11878"/>
                  <a:pt x="415244" y="35098"/>
                  <a:pt x="623747" y="0"/>
                </a:cubicBezTo>
                <a:cubicBezTo>
                  <a:pt x="832250" y="-35098"/>
                  <a:pt x="879515" y="20167"/>
                  <a:pt x="1062680" y="0"/>
                </a:cubicBezTo>
                <a:cubicBezTo>
                  <a:pt x="1245845" y="-20167"/>
                  <a:pt x="1433482" y="6562"/>
                  <a:pt x="1640224" y="0"/>
                </a:cubicBezTo>
                <a:cubicBezTo>
                  <a:pt x="1846966" y="-6562"/>
                  <a:pt x="2009181" y="39825"/>
                  <a:pt x="2171564" y="0"/>
                </a:cubicBezTo>
                <a:cubicBezTo>
                  <a:pt x="2333947" y="-39825"/>
                  <a:pt x="2551420" y="7589"/>
                  <a:pt x="2702904" y="0"/>
                </a:cubicBezTo>
                <a:cubicBezTo>
                  <a:pt x="2854388" y="-7589"/>
                  <a:pt x="3018536" y="25008"/>
                  <a:pt x="3141837" y="0"/>
                </a:cubicBezTo>
                <a:cubicBezTo>
                  <a:pt x="3265138" y="-25008"/>
                  <a:pt x="3434076" y="5089"/>
                  <a:pt x="3626973" y="0"/>
                </a:cubicBezTo>
                <a:cubicBezTo>
                  <a:pt x="3819870" y="-5089"/>
                  <a:pt x="3950441" y="26898"/>
                  <a:pt x="4112110" y="0"/>
                </a:cubicBezTo>
                <a:cubicBezTo>
                  <a:pt x="4273779" y="-26898"/>
                  <a:pt x="4393712" y="59593"/>
                  <a:pt x="4620348" y="0"/>
                </a:cubicBezTo>
                <a:cubicBezTo>
                  <a:pt x="4645914" y="126318"/>
                  <a:pt x="4598144" y="209827"/>
                  <a:pt x="4620348" y="323166"/>
                </a:cubicBezTo>
                <a:cubicBezTo>
                  <a:pt x="4642552" y="436505"/>
                  <a:pt x="4606933" y="510598"/>
                  <a:pt x="4620348" y="646331"/>
                </a:cubicBezTo>
                <a:cubicBezTo>
                  <a:pt x="4447398" y="659257"/>
                  <a:pt x="4258195" y="641767"/>
                  <a:pt x="4089008" y="646331"/>
                </a:cubicBezTo>
                <a:cubicBezTo>
                  <a:pt x="3919821" y="650895"/>
                  <a:pt x="3710595" y="633084"/>
                  <a:pt x="3511464" y="646331"/>
                </a:cubicBezTo>
                <a:cubicBezTo>
                  <a:pt x="3312333" y="659578"/>
                  <a:pt x="3101553" y="601047"/>
                  <a:pt x="2980124" y="646331"/>
                </a:cubicBezTo>
                <a:cubicBezTo>
                  <a:pt x="2858695" y="691615"/>
                  <a:pt x="2706714" y="636013"/>
                  <a:pt x="2494988" y="646331"/>
                </a:cubicBezTo>
                <a:cubicBezTo>
                  <a:pt x="2283262" y="656649"/>
                  <a:pt x="2147916" y="609122"/>
                  <a:pt x="2056055" y="646331"/>
                </a:cubicBezTo>
                <a:cubicBezTo>
                  <a:pt x="1964194" y="683540"/>
                  <a:pt x="1782926" y="607278"/>
                  <a:pt x="1524715" y="646331"/>
                </a:cubicBezTo>
                <a:cubicBezTo>
                  <a:pt x="1266504" y="685384"/>
                  <a:pt x="1224713" y="643136"/>
                  <a:pt x="993375" y="646331"/>
                </a:cubicBezTo>
                <a:cubicBezTo>
                  <a:pt x="762037" y="649526"/>
                  <a:pt x="396282" y="605416"/>
                  <a:pt x="0" y="646331"/>
                </a:cubicBezTo>
                <a:cubicBezTo>
                  <a:pt x="-21023" y="505602"/>
                  <a:pt x="12239" y="481052"/>
                  <a:pt x="0" y="316702"/>
                </a:cubicBezTo>
                <a:cubicBezTo>
                  <a:pt x="-12239" y="152352"/>
                  <a:pt x="13015" y="123488"/>
                  <a:pt x="0" y="0"/>
                </a:cubicBezTo>
                <a:close/>
              </a:path>
              <a:path w="4620348" h="646331" stroke="0" extrusionOk="0">
                <a:moveTo>
                  <a:pt x="0" y="0"/>
                </a:moveTo>
                <a:cubicBezTo>
                  <a:pt x="222670" y="-13577"/>
                  <a:pt x="372617" y="7975"/>
                  <a:pt x="485137" y="0"/>
                </a:cubicBezTo>
                <a:cubicBezTo>
                  <a:pt x="597657" y="-7975"/>
                  <a:pt x="826296" y="56760"/>
                  <a:pt x="970273" y="0"/>
                </a:cubicBezTo>
                <a:cubicBezTo>
                  <a:pt x="1114250" y="-56760"/>
                  <a:pt x="1239054" y="17694"/>
                  <a:pt x="1455410" y="0"/>
                </a:cubicBezTo>
                <a:cubicBezTo>
                  <a:pt x="1671766" y="-17694"/>
                  <a:pt x="1722275" y="17988"/>
                  <a:pt x="1940546" y="0"/>
                </a:cubicBezTo>
                <a:cubicBezTo>
                  <a:pt x="2158817" y="-17988"/>
                  <a:pt x="2342927" y="13223"/>
                  <a:pt x="2518090" y="0"/>
                </a:cubicBezTo>
                <a:cubicBezTo>
                  <a:pt x="2693253" y="-13223"/>
                  <a:pt x="2780324" y="50991"/>
                  <a:pt x="3003226" y="0"/>
                </a:cubicBezTo>
                <a:cubicBezTo>
                  <a:pt x="3226128" y="-50991"/>
                  <a:pt x="3234308" y="29989"/>
                  <a:pt x="3442159" y="0"/>
                </a:cubicBezTo>
                <a:cubicBezTo>
                  <a:pt x="3650010" y="-29989"/>
                  <a:pt x="3772325" y="2781"/>
                  <a:pt x="3881092" y="0"/>
                </a:cubicBezTo>
                <a:cubicBezTo>
                  <a:pt x="3989859" y="-2781"/>
                  <a:pt x="4297684" y="60727"/>
                  <a:pt x="4620348" y="0"/>
                </a:cubicBezTo>
                <a:cubicBezTo>
                  <a:pt x="4643976" y="131629"/>
                  <a:pt x="4587924" y="261572"/>
                  <a:pt x="4620348" y="329629"/>
                </a:cubicBezTo>
                <a:cubicBezTo>
                  <a:pt x="4652772" y="397686"/>
                  <a:pt x="4591645" y="579477"/>
                  <a:pt x="4620348" y="646331"/>
                </a:cubicBezTo>
                <a:cubicBezTo>
                  <a:pt x="4418761" y="651165"/>
                  <a:pt x="4225928" y="593609"/>
                  <a:pt x="3950398" y="646331"/>
                </a:cubicBezTo>
                <a:cubicBezTo>
                  <a:pt x="3674868" y="699053"/>
                  <a:pt x="3572945" y="621995"/>
                  <a:pt x="3465261" y="646331"/>
                </a:cubicBezTo>
                <a:cubicBezTo>
                  <a:pt x="3357577" y="670667"/>
                  <a:pt x="3018544" y="640166"/>
                  <a:pt x="2795311" y="646331"/>
                </a:cubicBezTo>
                <a:cubicBezTo>
                  <a:pt x="2572078" y="652496"/>
                  <a:pt x="2449955" y="616045"/>
                  <a:pt x="2217767" y="646331"/>
                </a:cubicBezTo>
                <a:cubicBezTo>
                  <a:pt x="1985579" y="676617"/>
                  <a:pt x="1896349" y="598840"/>
                  <a:pt x="1732631" y="646331"/>
                </a:cubicBezTo>
                <a:cubicBezTo>
                  <a:pt x="1568913" y="693822"/>
                  <a:pt x="1317245" y="626828"/>
                  <a:pt x="1062680" y="646331"/>
                </a:cubicBezTo>
                <a:cubicBezTo>
                  <a:pt x="808115" y="665834"/>
                  <a:pt x="341294" y="526564"/>
                  <a:pt x="0" y="646331"/>
                </a:cubicBezTo>
                <a:cubicBezTo>
                  <a:pt x="-35649" y="562017"/>
                  <a:pt x="16972" y="427297"/>
                  <a:pt x="0" y="329629"/>
                </a:cubicBezTo>
                <a:cubicBezTo>
                  <a:pt x="-16972" y="231961"/>
                  <a:pt x="22206" y="10626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People</a:t>
            </a:r>
            <a:r>
              <a:rPr lang="sl-SI" dirty="0">
                <a:latin typeface="Century Gothic" panose="020B0502020202020204" pitchFamily="34" charset="0"/>
              </a:rPr>
              <a:t> </a:t>
            </a:r>
            <a:r>
              <a:rPr lang="sl-SI" dirty="0" err="1">
                <a:latin typeface="Century Gothic" panose="020B0502020202020204" pitchFamily="34" charset="0"/>
              </a:rPr>
              <a:t>remove</a:t>
            </a:r>
            <a:r>
              <a:rPr lang="sl-SI" dirty="0">
                <a:latin typeface="Century Gothic" panose="020B0502020202020204" pitchFamily="34" charset="0"/>
              </a:rPr>
              <a:t> </a:t>
            </a:r>
            <a:r>
              <a:rPr lang="sl-SI" dirty="0" err="1">
                <a:latin typeface="Century Gothic" panose="020B0502020202020204" pitchFamily="34" charset="0"/>
              </a:rPr>
              <a:t>scorpions</a:t>
            </a:r>
            <a:r>
              <a:rPr lang="sl-SI" dirty="0">
                <a:latin typeface="Century Gothic" panose="020B0502020202020204" pitchFamily="34" charset="0"/>
              </a:rPr>
              <a:t> </a:t>
            </a:r>
            <a:r>
              <a:rPr lang="sl-SI" dirty="0" err="1">
                <a:latin typeface="Century Gothic" panose="020B0502020202020204" pitchFamily="34" charset="0"/>
              </a:rPr>
              <a:t>poisonous</a:t>
            </a:r>
            <a:r>
              <a:rPr lang="sl-SI" dirty="0">
                <a:latin typeface="Century Gothic" panose="020B0502020202020204" pitchFamily="34" charset="0"/>
              </a:rPr>
              <a:t> </a:t>
            </a:r>
            <a:r>
              <a:rPr lang="sl-SI" dirty="0" err="1">
                <a:latin typeface="Century Gothic" panose="020B0502020202020204" pitchFamily="34" charset="0"/>
              </a:rPr>
              <a:t>stingers</a:t>
            </a:r>
            <a:r>
              <a:rPr lang="sl-SI" dirty="0">
                <a:latin typeface="Century Gothic" panose="020B0502020202020204" pitchFamily="34" charset="0"/>
              </a:rPr>
              <a:t> </a:t>
            </a:r>
            <a:r>
              <a:rPr lang="sl-SI" dirty="0" err="1">
                <a:latin typeface="Century Gothic" panose="020B0502020202020204" pitchFamily="34" charset="0"/>
              </a:rPr>
              <a:t>before</a:t>
            </a:r>
            <a:r>
              <a:rPr lang="sl-SI" dirty="0">
                <a:latin typeface="Century Gothic" panose="020B0502020202020204" pitchFamily="34" charset="0"/>
              </a:rPr>
              <a:t> </a:t>
            </a:r>
            <a:r>
              <a:rPr lang="sl-SI" dirty="0" err="1">
                <a:latin typeface="Century Gothic" panose="020B0502020202020204" pitchFamily="34" charset="0"/>
              </a:rPr>
              <a:t>cooking</a:t>
            </a:r>
            <a:r>
              <a:rPr lang="sl-SI" dirty="0">
                <a:latin typeface="Century Gothic" panose="020B0502020202020204" pitchFamily="34" charset="0"/>
              </a:rPr>
              <a:t> </a:t>
            </a:r>
            <a:r>
              <a:rPr lang="sl-SI" dirty="0" err="1">
                <a:latin typeface="Century Gothic" panose="020B0502020202020204" pitchFamily="34" charset="0"/>
              </a:rPr>
              <a:t>them</a:t>
            </a:r>
            <a:r>
              <a:rPr lang="sl-SI" dirty="0">
                <a:latin typeface="Century Gothic" panose="020B0502020202020204" pitchFamily="34" charset="0"/>
              </a:rPr>
              <a:t>.</a:t>
            </a:r>
            <a:endParaRPr lang="sl-SI" sz="2400" dirty="0">
              <a:latin typeface="Century Gothic" panose="020B0502020202020204" pitchFamily="34" charset="0"/>
            </a:endParaRPr>
          </a:p>
        </p:txBody>
      </p:sp>
      <p:sp>
        <p:nvSpPr>
          <p:cNvPr id="2" name="AutoShape 2" descr="Word Lie On Red Light Button Stock Illustration 118675441 | Shutterstock">
            <a:extLst>
              <a:ext uri="{FF2B5EF4-FFF2-40B4-BE49-F238E27FC236}">
                <a16:creationId xmlns:a16="http://schemas.microsoft.com/office/drawing/2014/main" id="{F21BC7BD-45FC-45EC-8100-E5BFB2C78F4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3" name="Slika 2">
            <a:extLst>
              <a:ext uri="{FF2B5EF4-FFF2-40B4-BE49-F238E27FC236}">
                <a16:creationId xmlns:a16="http://schemas.microsoft.com/office/drawing/2014/main" id="{2BC5CE53-CBBE-4858-AB1D-1BA56F7628A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500" b="90000" l="6419" r="94257">
                        <a14:foregroundMark x1="7770" y1="38571" x2="8108" y2="53214"/>
                        <a14:foregroundMark x1="40203" y1="6071" x2="48986" y2="6071"/>
                        <a14:foregroundMark x1="64189" y1="32143" x2="33108" y2="40714"/>
                        <a14:foregroundMark x1="32095" y1="33571" x2="36486" y2="57857"/>
                        <a14:foregroundMark x1="36486" y1="57857" x2="41892" y2="62143"/>
                        <a14:foregroundMark x1="41892" y1="27143" x2="47297" y2="43571"/>
                        <a14:foregroundMark x1="59459" y1="19643" x2="63176" y2="54643"/>
                        <a14:foregroundMark x1="63176" y1="54643" x2="69595" y2="52143"/>
                        <a14:foregroundMark x1="75000" y1="22143" x2="81081" y2="40714"/>
                        <a14:foregroundMark x1="88851" y1="35357" x2="91554" y2="55357"/>
                        <a14:foregroundMark x1="91554" y1="55357" x2="85811" y2="65000"/>
                        <a14:foregroundMark x1="62838" y1="80000" x2="44257" y2="82857"/>
                        <a14:foregroundMark x1="44257" y1="82857" x2="28378" y2="80357"/>
                        <a14:foregroundMark x1="28041" y1="80000" x2="43919" y2="88214"/>
                        <a14:foregroundMark x1="43919" y1="88214" x2="60473" y2="79286"/>
                        <a14:foregroundMark x1="60473" y1="79286" x2="60473" y2="79286"/>
                        <a14:foregroundMark x1="42568" y1="17500" x2="56081" y2="69643"/>
                        <a14:foregroundMark x1="23649" y1="33571" x2="28378" y2="51071"/>
                        <a14:foregroundMark x1="28378" y1="51071" x2="30743" y2="54643"/>
                        <a14:foregroundMark x1="26014" y1="29286" x2="29392" y2="52143"/>
                        <a14:foregroundMark x1="28041" y1="56429" x2="22973" y2="35000"/>
                        <a14:foregroundMark x1="22973" y1="35000" x2="24662" y2="28214"/>
                        <a14:foregroundMark x1="40541" y1="43214" x2="48986" y2="55000"/>
                        <a14:foregroundMark x1="55743" y1="23929" x2="61149" y2="29643"/>
                        <a14:foregroundMark x1="56081" y1="22143" x2="66554" y2="21429"/>
                        <a14:foregroundMark x1="65203" y1="32857" x2="66554" y2="32857"/>
                        <a14:foregroundMark x1="62162" y1="57500" x2="73986" y2="46786"/>
                        <a14:foregroundMark x1="78041" y1="45000" x2="82432" y2="46786"/>
                        <a14:foregroundMark x1="6419" y1="52500" x2="13851" y2="68929"/>
                        <a14:foregroundMark x1="13851" y1="68929" x2="20270" y2="73929"/>
                        <a14:foregroundMark x1="21959" y1="77857" x2="27027" y2="78929"/>
                        <a14:foregroundMark x1="17230" y1="72143" x2="34122" y2="82500"/>
                        <a14:foregroundMark x1="34122" y1="85000" x2="12838" y2="69643"/>
                        <a14:foregroundMark x1="15203" y1="71071" x2="18919" y2="73929"/>
                        <a14:foregroundMark x1="16554" y1="73929" x2="30743" y2="83929"/>
                        <a14:foregroundMark x1="15203" y1="72143" x2="16554" y2="75357"/>
                        <a14:foregroundMark x1="46284" y1="3571" x2="53378" y2="2857"/>
                        <a14:foregroundMark x1="86149" y1="71429" x2="88514" y2="63929"/>
                        <a14:foregroundMark x1="85811" y1="72500" x2="76351" y2="80000"/>
                        <a14:foregroundMark x1="72635" y1="45000" x2="67230" y2="46071"/>
                        <a14:foregroundMark x1="94257" y1="56071" x2="94257" y2="50714"/>
                        <a14:foregroundMark x1="91216" y1="32143" x2="88851" y2="30714"/>
                        <a14:foregroundMark x1="88176" y1="28214" x2="88851" y2="29643"/>
                        <a14:foregroundMark x1="88514" y1="29286" x2="88514" y2="27857"/>
                        <a14:foregroundMark x1="87162" y1="26786" x2="87162" y2="25357"/>
                        <a14:foregroundMark x1="83784" y1="73929" x2="83784" y2="73929"/>
                        <a14:foregroundMark x1="17230" y1="76429" x2="19932" y2="77500"/>
                        <a14:foregroundMark x1="26014" y1="81429" x2="33446" y2="86071"/>
                        <a14:foregroundMark x1="35811" y1="86786" x2="37162" y2="86786"/>
                      </a14:backgroundRemoval>
                    </a14:imgEffect>
                  </a14:imgLayer>
                </a14:imgProps>
              </a:ext>
            </a:extLst>
          </a:blip>
          <a:stretch>
            <a:fillRect/>
          </a:stretch>
        </p:blipFill>
        <p:spPr>
          <a:xfrm>
            <a:off x="7982384" y="4587216"/>
            <a:ext cx="2205820" cy="2086586"/>
          </a:xfrm>
          <a:prstGeom prst="rect">
            <a:avLst/>
          </a:prstGeom>
        </p:spPr>
      </p:pic>
      <p:sp>
        <p:nvSpPr>
          <p:cNvPr id="17" name="Diagram poteka: nadomestni process 16">
            <a:extLst>
              <a:ext uri="{FF2B5EF4-FFF2-40B4-BE49-F238E27FC236}">
                <a16:creationId xmlns:a16="http://schemas.microsoft.com/office/drawing/2014/main" id="{881BDF1D-1F95-4180-A847-F770BBDE8ADE}"/>
              </a:ext>
            </a:extLst>
          </p:cNvPr>
          <p:cNvSpPr/>
          <p:nvPr/>
        </p:nvSpPr>
        <p:spPr>
          <a:xfrm>
            <a:off x="459553" y="932087"/>
            <a:ext cx="4754102" cy="5529196"/>
          </a:xfrm>
          <a:custGeom>
            <a:avLst/>
            <a:gdLst>
              <a:gd name="connsiteX0" fmla="*/ 0 w 4754102"/>
              <a:gd name="connsiteY0" fmla="*/ 792350 h 5529196"/>
              <a:gd name="connsiteX1" fmla="*/ 792350 w 4754102"/>
              <a:gd name="connsiteY1" fmla="*/ 0 h 5529196"/>
              <a:gd name="connsiteX2" fmla="*/ 1225502 w 4754102"/>
              <a:gd name="connsiteY2" fmla="*/ 0 h 5529196"/>
              <a:gd name="connsiteX3" fmla="*/ 1722041 w 4754102"/>
              <a:gd name="connsiteY3" fmla="*/ 0 h 5529196"/>
              <a:gd name="connsiteX4" fmla="*/ 2186887 w 4754102"/>
              <a:gd name="connsiteY4" fmla="*/ 0 h 5529196"/>
              <a:gd name="connsiteX5" fmla="*/ 2715121 w 4754102"/>
              <a:gd name="connsiteY5" fmla="*/ 0 h 5529196"/>
              <a:gd name="connsiteX6" fmla="*/ 3211660 w 4754102"/>
              <a:gd name="connsiteY6" fmla="*/ 0 h 5529196"/>
              <a:gd name="connsiteX7" fmla="*/ 3961752 w 4754102"/>
              <a:gd name="connsiteY7" fmla="*/ 0 h 5529196"/>
              <a:gd name="connsiteX8" fmla="*/ 4754102 w 4754102"/>
              <a:gd name="connsiteY8" fmla="*/ 792350 h 5529196"/>
              <a:gd name="connsiteX9" fmla="*/ 4754102 w 4754102"/>
              <a:gd name="connsiteY9" fmla="*/ 1434739 h 5529196"/>
              <a:gd name="connsiteX10" fmla="*/ 4754102 w 4754102"/>
              <a:gd name="connsiteY10" fmla="*/ 1879904 h 5529196"/>
              <a:gd name="connsiteX11" fmla="*/ 4754102 w 4754102"/>
              <a:gd name="connsiteY11" fmla="*/ 2522293 h 5529196"/>
              <a:gd name="connsiteX12" fmla="*/ 4754102 w 4754102"/>
              <a:gd name="connsiteY12" fmla="*/ 3164683 h 5529196"/>
              <a:gd name="connsiteX13" fmla="*/ 4754102 w 4754102"/>
              <a:gd name="connsiteY13" fmla="*/ 3767627 h 5529196"/>
              <a:gd name="connsiteX14" fmla="*/ 4754102 w 4754102"/>
              <a:gd name="connsiteY14" fmla="*/ 4736846 h 5529196"/>
              <a:gd name="connsiteX15" fmla="*/ 3961752 w 4754102"/>
              <a:gd name="connsiteY15" fmla="*/ 5529196 h 5529196"/>
              <a:gd name="connsiteX16" fmla="*/ 3433518 w 4754102"/>
              <a:gd name="connsiteY16" fmla="*/ 5529196 h 5529196"/>
              <a:gd name="connsiteX17" fmla="*/ 2841897 w 4754102"/>
              <a:gd name="connsiteY17" fmla="*/ 5529196 h 5529196"/>
              <a:gd name="connsiteX18" fmla="*/ 2408745 w 4754102"/>
              <a:gd name="connsiteY18" fmla="*/ 5529196 h 5529196"/>
              <a:gd name="connsiteX19" fmla="*/ 1880511 w 4754102"/>
              <a:gd name="connsiteY19" fmla="*/ 5529196 h 5529196"/>
              <a:gd name="connsiteX20" fmla="*/ 1415666 w 4754102"/>
              <a:gd name="connsiteY20" fmla="*/ 5529196 h 5529196"/>
              <a:gd name="connsiteX21" fmla="*/ 792350 w 4754102"/>
              <a:gd name="connsiteY21" fmla="*/ 5529196 h 5529196"/>
              <a:gd name="connsiteX22" fmla="*/ 0 w 4754102"/>
              <a:gd name="connsiteY22" fmla="*/ 4736846 h 5529196"/>
              <a:gd name="connsiteX23" fmla="*/ 0 w 4754102"/>
              <a:gd name="connsiteY23" fmla="*/ 4252236 h 5529196"/>
              <a:gd name="connsiteX24" fmla="*/ 0 w 4754102"/>
              <a:gd name="connsiteY24" fmla="*/ 3649292 h 5529196"/>
              <a:gd name="connsiteX25" fmla="*/ 0 w 4754102"/>
              <a:gd name="connsiteY25" fmla="*/ 3204128 h 5529196"/>
              <a:gd name="connsiteX26" fmla="*/ 0 w 4754102"/>
              <a:gd name="connsiteY26" fmla="*/ 2719518 h 5529196"/>
              <a:gd name="connsiteX27" fmla="*/ 0 w 4754102"/>
              <a:gd name="connsiteY27" fmla="*/ 2274353 h 5529196"/>
              <a:gd name="connsiteX28" fmla="*/ 0 w 4754102"/>
              <a:gd name="connsiteY28" fmla="*/ 1671409 h 5529196"/>
              <a:gd name="connsiteX29" fmla="*/ 0 w 4754102"/>
              <a:gd name="connsiteY29" fmla="*/ 792350 h 5529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754102" h="5529196" extrusionOk="0">
                <a:moveTo>
                  <a:pt x="0" y="792350"/>
                </a:moveTo>
                <a:cubicBezTo>
                  <a:pt x="50024" y="433032"/>
                  <a:pt x="419064" y="-51122"/>
                  <a:pt x="792350" y="0"/>
                </a:cubicBezTo>
                <a:cubicBezTo>
                  <a:pt x="1006484" y="-41814"/>
                  <a:pt x="1051124" y="29841"/>
                  <a:pt x="1225502" y="0"/>
                </a:cubicBezTo>
                <a:cubicBezTo>
                  <a:pt x="1399880" y="-29841"/>
                  <a:pt x="1497003" y="113"/>
                  <a:pt x="1722041" y="0"/>
                </a:cubicBezTo>
                <a:cubicBezTo>
                  <a:pt x="1947079" y="-113"/>
                  <a:pt x="2080973" y="15"/>
                  <a:pt x="2186887" y="0"/>
                </a:cubicBezTo>
                <a:cubicBezTo>
                  <a:pt x="2292801" y="-15"/>
                  <a:pt x="2570124" y="48996"/>
                  <a:pt x="2715121" y="0"/>
                </a:cubicBezTo>
                <a:cubicBezTo>
                  <a:pt x="2860118" y="-48996"/>
                  <a:pt x="3034511" y="21546"/>
                  <a:pt x="3211660" y="0"/>
                </a:cubicBezTo>
                <a:cubicBezTo>
                  <a:pt x="3388809" y="-21546"/>
                  <a:pt x="3727209" y="76231"/>
                  <a:pt x="3961752" y="0"/>
                </a:cubicBezTo>
                <a:cubicBezTo>
                  <a:pt x="4289920" y="-65204"/>
                  <a:pt x="4743447" y="351023"/>
                  <a:pt x="4754102" y="792350"/>
                </a:cubicBezTo>
                <a:cubicBezTo>
                  <a:pt x="4801340" y="1092606"/>
                  <a:pt x="4710158" y="1304059"/>
                  <a:pt x="4754102" y="1434739"/>
                </a:cubicBezTo>
                <a:cubicBezTo>
                  <a:pt x="4798046" y="1565419"/>
                  <a:pt x="4732467" y="1780785"/>
                  <a:pt x="4754102" y="1879904"/>
                </a:cubicBezTo>
                <a:cubicBezTo>
                  <a:pt x="4775737" y="1979023"/>
                  <a:pt x="4725769" y="2326967"/>
                  <a:pt x="4754102" y="2522293"/>
                </a:cubicBezTo>
                <a:cubicBezTo>
                  <a:pt x="4782435" y="2717619"/>
                  <a:pt x="4715148" y="2863500"/>
                  <a:pt x="4754102" y="3164683"/>
                </a:cubicBezTo>
                <a:cubicBezTo>
                  <a:pt x="4793056" y="3465866"/>
                  <a:pt x="4697722" y="3492928"/>
                  <a:pt x="4754102" y="3767627"/>
                </a:cubicBezTo>
                <a:cubicBezTo>
                  <a:pt x="4810482" y="4042326"/>
                  <a:pt x="4747679" y="4438009"/>
                  <a:pt x="4754102" y="4736846"/>
                </a:cubicBezTo>
                <a:cubicBezTo>
                  <a:pt x="4820720" y="5197289"/>
                  <a:pt x="4385327" y="5584069"/>
                  <a:pt x="3961752" y="5529196"/>
                </a:cubicBezTo>
                <a:cubicBezTo>
                  <a:pt x="3825904" y="5581745"/>
                  <a:pt x="3688196" y="5489942"/>
                  <a:pt x="3433518" y="5529196"/>
                </a:cubicBezTo>
                <a:cubicBezTo>
                  <a:pt x="3178840" y="5568450"/>
                  <a:pt x="3098786" y="5511463"/>
                  <a:pt x="2841897" y="5529196"/>
                </a:cubicBezTo>
                <a:cubicBezTo>
                  <a:pt x="2585008" y="5546929"/>
                  <a:pt x="2590393" y="5520906"/>
                  <a:pt x="2408745" y="5529196"/>
                </a:cubicBezTo>
                <a:cubicBezTo>
                  <a:pt x="2227097" y="5537486"/>
                  <a:pt x="2086605" y="5509757"/>
                  <a:pt x="1880511" y="5529196"/>
                </a:cubicBezTo>
                <a:cubicBezTo>
                  <a:pt x="1674417" y="5548635"/>
                  <a:pt x="1533248" y="5480315"/>
                  <a:pt x="1415666" y="5529196"/>
                </a:cubicBezTo>
                <a:cubicBezTo>
                  <a:pt x="1298084" y="5578077"/>
                  <a:pt x="1030986" y="5516646"/>
                  <a:pt x="792350" y="5529196"/>
                </a:cubicBezTo>
                <a:cubicBezTo>
                  <a:pt x="420601" y="5486363"/>
                  <a:pt x="-23726" y="5227934"/>
                  <a:pt x="0" y="4736846"/>
                </a:cubicBezTo>
                <a:cubicBezTo>
                  <a:pt x="-41658" y="4628848"/>
                  <a:pt x="3151" y="4415231"/>
                  <a:pt x="0" y="4252236"/>
                </a:cubicBezTo>
                <a:cubicBezTo>
                  <a:pt x="-3151" y="4089241"/>
                  <a:pt x="64213" y="3875530"/>
                  <a:pt x="0" y="3649292"/>
                </a:cubicBezTo>
                <a:cubicBezTo>
                  <a:pt x="-64213" y="3423054"/>
                  <a:pt x="11043" y="3408469"/>
                  <a:pt x="0" y="3204128"/>
                </a:cubicBezTo>
                <a:cubicBezTo>
                  <a:pt x="-11043" y="2999787"/>
                  <a:pt x="42219" y="2960614"/>
                  <a:pt x="0" y="2719518"/>
                </a:cubicBezTo>
                <a:cubicBezTo>
                  <a:pt x="-42219" y="2478422"/>
                  <a:pt x="36813" y="2480322"/>
                  <a:pt x="0" y="2274353"/>
                </a:cubicBezTo>
                <a:cubicBezTo>
                  <a:pt x="-36813" y="2068384"/>
                  <a:pt x="70731" y="1913707"/>
                  <a:pt x="0" y="1671409"/>
                </a:cubicBezTo>
                <a:cubicBezTo>
                  <a:pt x="-70731" y="1429111"/>
                  <a:pt x="46245" y="997951"/>
                  <a:pt x="0" y="792350"/>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8" name="Pravokotnik: zaokroženi diagonalni vogali 17">
            <a:extLst>
              <a:ext uri="{FF2B5EF4-FFF2-40B4-BE49-F238E27FC236}">
                <a16:creationId xmlns:a16="http://schemas.microsoft.com/office/drawing/2014/main" id="{975EE883-702B-4D90-B364-3484E5521FC3}"/>
              </a:ext>
            </a:extLst>
          </p:cNvPr>
          <p:cNvSpPr/>
          <p:nvPr/>
        </p:nvSpPr>
        <p:spPr>
          <a:xfrm>
            <a:off x="1021833" y="195540"/>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9" name="Pravokotnik 18">
            <a:extLst>
              <a:ext uri="{FF2B5EF4-FFF2-40B4-BE49-F238E27FC236}">
                <a16:creationId xmlns:a16="http://schemas.microsoft.com/office/drawing/2014/main" id="{765980F9-E6D4-4AD6-B296-49BEDF06FCFA}"/>
              </a:ext>
            </a:extLst>
          </p:cNvPr>
          <p:cNvSpPr/>
          <p:nvPr/>
        </p:nvSpPr>
        <p:spPr>
          <a:xfrm>
            <a:off x="1899961" y="243967"/>
            <a:ext cx="3313694" cy="400110"/>
          </a:xfrm>
          <a:prstGeom prst="rect">
            <a:avLst/>
          </a:prstGeom>
        </p:spPr>
        <p:txBody>
          <a:bodyPr wrap="square">
            <a:spAutoFit/>
          </a:bodyPr>
          <a:lstStyle/>
          <a:p>
            <a:r>
              <a:rPr lang="sl-SI" sz="2000" b="1" dirty="0">
                <a:latin typeface="Century Gothic" panose="020B0502020202020204" pitchFamily="34" charset="0"/>
              </a:rPr>
              <a:t>SCORPIONS</a:t>
            </a:r>
          </a:p>
        </p:txBody>
      </p:sp>
      <p:sp>
        <p:nvSpPr>
          <p:cNvPr id="20" name="Pravokotnik 19">
            <a:extLst>
              <a:ext uri="{FF2B5EF4-FFF2-40B4-BE49-F238E27FC236}">
                <a16:creationId xmlns:a16="http://schemas.microsoft.com/office/drawing/2014/main" id="{4D0DD5A4-5BB5-4B02-A94C-7343C142260B}"/>
              </a:ext>
            </a:extLst>
          </p:cNvPr>
          <p:cNvSpPr/>
          <p:nvPr/>
        </p:nvSpPr>
        <p:spPr>
          <a:xfrm>
            <a:off x="3919533" y="3185102"/>
            <a:ext cx="2215621" cy="892552"/>
          </a:xfrm>
          <a:prstGeom prst="rect">
            <a:avLst/>
          </a:prstGeom>
        </p:spPr>
        <p:txBody>
          <a:bodyPr wrap="square">
            <a:spAutoFit/>
          </a:bodyPr>
          <a:lstStyle/>
          <a:p>
            <a:pPr algn="ctr"/>
            <a:r>
              <a:rPr lang="sl-SI" sz="2400" dirty="0">
                <a:latin typeface="Century Gothic" panose="020B0502020202020204" pitchFamily="34" charset="0"/>
              </a:rPr>
              <a:t>WHICH ONE IS A </a:t>
            </a:r>
            <a:r>
              <a:rPr lang="sl-SI" sz="2800" b="1" dirty="0">
                <a:solidFill>
                  <a:srgbClr val="FF0000"/>
                </a:solidFill>
                <a:latin typeface="Century Gothic" panose="020B0502020202020204" pitchFamily="34" charset="0"/>
              </a:rPr>
              <a:t>LIE</a:t>
            </a:r>
            <a:r>
              <a:rPr lang="sl-SI" sz="2400" dirty="0">
                <a:latin typeface="Century Gothic" panose="020B0502020202020204" pitchFamily="34" charset="0"/>
              </a:rPr>
              <a:t>?</a:t>
            </a:r>
            <a:endParaRPr lang="sl-SI" sz="2400" dirty="0"/>
          </a:p>
        </p:txBody>
      </p:sp>
      <p:sp>
        <p:nvSpPr>
          <p:cNvPr id="30" name="Pravokotnik: zaokroženi diagonalni vogali 29">
            <a:extLst>
              <a:ext uri="{FF2B5EF4-FFF2-40B4-BE49-F238E27FC236}">
                <a16:creationId xmlns:a16="http://schemas.microsoft.com/office/drawing/2014/main" id="{88F13CF6-D5F9-408A-B930-BD006FED0100}"/>
              </a:ext>
            </a:extLst>
          </p:cNvPr>
          <p:cNvSpPr/>
          <p:nvPr/>
        </p:nvSpPr>
        <p:spPr>
          <a:xfrm>
            <a:off x="6710613" y="4582807"/>
            <a:ext cx="4827651" cy="1857624"/>
          </a:xfrm>
          <a:custGeom>
            <a:avLst/>
            <a:gdLst>
              <a:gd name="connsiteX0" fmla="*/ 309610 w 4827651"/>
              <a:gd name="connsiteY0" fmla="*/ 0 h 1857624"/>
              <a:gd name="connsiteX1" fmla="*/ 928675 w 4827651"/>
              <a:gd name="connsiteY1" fmla="*/ 0 h 1857624"/>
              <a:gd name="connsiteX2" fmla="*/ 1588239 w 4827651"/>
              <a:gd name="connsiteY2" fmla="*/ 0 h 1857624"/>
              <a:gd name="connsiteX3" fmla="*/ 2207304 w 4827651"/>
              <a:gd name="connsiteY3" fmla="*/ 0 h 1857624"/>
              <a:gd name="connsiteX4" fmla="*/ 2866869 w 4827651"/>
              <a:gd name="connsiteY4" fmla="*/ 0 h 1857624"/>
              <a:gd name="connsiteX5" fmla="*/ 3364435 w 4827651"/>
              <a:gd name="connsiteY5" fmla="*/ 0 h 1857624"/>
              <a:gd name="connsiteX6" fmla="*/ 4359567 w 4827651"/>
              <a:gd name="connsiteY6" fmla="*/ 0 h 1857624"/>
              <a:gd name="connsiteX7" fmla="*/ 4827651 w 4827651"/>
              <a:gd name="connsiteY7" fmla="*/ 468084 h 1857624"/>
              <a:gd name="connsiteX8" fmla="*/ 4827651 w 4827651"/>
              <a:gd name="connsiteY8" fmla="*/ 1018848 h 1857624"/>
              <a:gd name="connsiteX9" fmla="*/ 4827651 w 4827651"/>
              <a:gd name="connsiteY9" fmla="*/ 1548014 h 1857624"/>
              <a:gd name="connsiteX10" fmla="*/ 4518041 w 4827651"/>
              <a:gd name="connsiteY10" fmla="*/ 1857624 h 1857624"/>
              <a:gd name="connsiteX11" fmla="*/ 3898976 w 4827651"/>
              <a:gd name="connsiteY11" fmla="*/ 1857624 h 1857624"/>
              <a:gd name="connsiteX12" fmla="*/ 3441910 w 4827651"/>
              <a:gd name="connsiteY12" fmla="*/ 1857624 h 1857624"/>
              <a:gd name="connsiteX13" fmla="*/ 2782345 w 4827651"/>
              <a:gd name="connsiteY13" fmla="*/ 1857624 h 1857624"/>
              <a:gd name="connsiteX14" fmla="*/ 2122781 w 4827651"/>
              <a:gd name="connsiteY14" fmla="*/ 1857624 h 1857624"/>
              <a:gd name="connsiteX15" fmla="*/ 1665714 w 4827651"/>
              <a:gd name="connsiteY15" fmla="*/ 1857624 h 1857624"/>
              <a:gd name="connsiteX16" fmla="*/ 1208648 w 4827651"/>
              <a:gd name="connsiteY16" fmla="*/ 1857624 h 1857624"/>
              <a:gd name="connsiteX17" fmla="*/ 468084 w 4827651"/>
              <a:gd name="connsiteY17" fmla="*/ 1857624 h 1857624"/>
              <a:gd name="connsiteX18" fmla="*/ 0 w 4827651"/>
              <a:gd name="connsiteY18" fmla="*/ 1389540 h 1857624"/>
              <a:gd name="connsiteX19" fmla="*/ 0 w 4827651"/>
              <a:gd name="connsiteY19" fmla="*/ 881973 h 1857624"/>
              <a:gd name="connsiteX20" fmla="*/ 0 w 4827651"/>
              <a:gd name="connsiteY20" fmla="*/ 309610 h 1857624"/>
              <a:gd name="connsiteX21" fmla="*/ 309610 w 4827651"/>
              <a:gd name="connsiteY21" fmla="*/ 0 h 1857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27651" h="1857624" fill="none" extrusionOk="0">
                <a:moveTo>
                  <a:pt x="309610" y="0"/>
                </a:moveTo>
                <a:cubicBezTo>
                  <a:pt x="542493" y="-70521"/>
                  <a:pt x="745290" y="45416"/>
                  <a:pt x="928675" y="0"/>
                </a:cubicBezTo>
                <a:cubicBezTo>
                  <a:pt x="1112061" y="-45416"/>
                  <a:pt x="1455481" y="35388"/>
                  <a:pt x="1588239" y="0"/>
                </a:cubicBezTo>
                <a:cubicBezTo>
                  <a:pt x="1720997" y="-35388"/>
                  <a:pt x="1957904" y="48355"/>
                  <a:pt x="2207304" y="0"/>
                </a:cubicBezTo>
                <a:cubicBezTo>
                  <a:pt x="2456704" y="-48355"/>
                  <a:pt x="2547614" y="39790"/>
                  <a:pt x="2866869" y="0"/>
                </a:cubicBezTo>
                <a:cubicBezTo>
                  <a:pt x="3186124" y="-39790"/>
                  <a:pt x="3245597" y="50377"/>
                  <a:pt x="3364435" y="0"/>
                </a:cubicBezTo>
                <a:cubicBezTo>
                  <a:pt x="3483273" y="-50377"/>
                  <a:pt x="3881908" y="97286"/>
                  <a:pt x="4359567" y="0"/>
                </a:cubicBezTo>
                <a:cubicBezTo>
                  <a:pt x="4687694" y="-9782"/>
                  <a:pt x="4825750" y="265873"/>
                  <a:pt x="4827651" y="468084"/>
                </a:cubicBezTo>
                <a:cubicBezTo>
                  <a:pt x="4854636" y="605050"/>
                  <a:pt x="4770263" y="758662"/>
                  <a:pt x="4827651" y="1018848"/>
                </a:cubicBezTo>
                <a:cubicBezTo>
                  <a:pt x="4885039" y="1279034"/>
                  <a:pt x="4789021" y="1305636"/>
                  <a:pt x="4827651" y="1548014"/>
                </a:cubicBezTo>
                <a:cubicBezTo>
                  <a:pt x="4863558" y="1747875"/>
                  <a:pt x="4655827" y="1850806"/>
                  <a:pt x="4518041" y="1857624"/>
                </a:cubicBezTo>
                <a:cubicBezTo>
                  <a:pt x="4277679" y="1868511"/>
                  <a:pt x="4031025" y="1814593"/>
                  <a:pt x="3898976" y="1857624"/>
                </a:cubicBezTo>
                <a:cubicBezTo>
                  <a:pt x="3766927" y="1900655"/>
                  <a:pt x="3637231" y="1816805"/>
                  <a:pt x="3441910" y="1857624"/>
                </a:cubicBezTo>
                <a:cubicBezTo>
                  <a:pt x="3246589" y="1898443"/>
                  <a:pt x="3105502" y="1824034"/>
                  <a:pt x="2782345" y="1857624"/>
                </a:cubicBezTo>
                <a:cubicBezTo>
                  <a:pt x="2459188" y="1891214"/>
                  <a:pt x="2396689" y="1829107"/>
                  <a:pt x="2122781" y="1857624"/>
                </a:cubicBezTo>
                <a:cubicBezTo>
                  <a:pt x="1848873" y="1886141"/>
                  <a:pt x="1763332" y="1828672"/>
                  <a:pt x="1665714" y="1857624"/>
                </a:cubicBezTo>
                <a:cubicBezTo>
                  <a:pt x="1568096" y="1886576"/>
                  <a:pt x="1301034" y="1841000"/>
                  <a:pt x="1208648" y="1857624"/>
                </a:cubicBezTo>
                <a:cubicBezTo>
                  <a:pt x="1116262" y="1874248"/>
                  <a:pt x="670283" y="1844786"/>
                  <a:pt x="468084" y="1857624"/>
                </a:cubicBezTo>
                <a:cubicBezTo>
                  <a:pt x="256631" y="1832407"/>
                  <a:pt x="-51274" y="1635044"/>
                  <a:pt x="0" y="1389540"/>
                </a:cubicBezTo>
                <a:cubicBezTo>
                  <a:pt x="-56488" y="1160287"/>
                  <a:pt x="48758" y="1074927"/>
                  <a:pt x="0" y="881973"/>
                </a:cubicBezTo>
                <a:cubicBezTo>
                  <a:pt x="-48758" y="689019"/>
                  <a:pt x="64761" y="492887"/>
                  <a:pt x="0" y="309610"/>
                </a:cubicBezTo>
                <a:cubicBezTo>
                  <a:pt x="-24916" y="130799"/>
                  <a:pt x="103863" y="-3240"/>
                  <a:pt x="309610" y="0"/>
                </a:cubicBezTo>
                <a:close/>
              </a:path>
              <a:path w="4827651" h="1857624" stroke="0" extrusionOk="0">
                <a:moveTo>
                  <a:pt x="309610" y="0"/>
                </a:moveTo>
                <a:cubicBezTo>
                  <a:pt x="477359" y="-20000"/>
                  <a:pt x="752815" y="35146"/>
                  <a:pt x="888175" y="0"/>
                </a:cubicBezTo>
                <a:cubicBezTo>
                  <a:pt x="1023535" y="-35146"/>
                  <a:pt x="1310186" y="77135"/>
                  <a:pt x="1547740" y="0"/>
                </a:cubicBezTo>
                <a:cubicBezTo>
                  <a:pt x="1785295" y="-77135"/>
                  <a:pt x="1776861" y="38737"/>
                  <a:pt x="2004806" y="0"/>
                </a:cubicBezTo>
                <a:cubicBezTo>
                  <a:pt x="2232751" y="-38737"/>
                  <a:pt x="2353960" y="72207"/>
                  <a:pt x="2664371" y="0"/>
                </a:cubicBezTo>
                <a:cubicBezTo>
                  <a:pt x="2974783" y="-72207"/>
                  <a:pt x="3055470" y="15981"/>
                  <a:pt x="3323935" y="0"/>
                </a:cubicBezTo>
                <a:cubicBezTo>
                  <a:pt x="3592400" y="-15981"/>
                  <a:pt x="3629782" y="14824"/>
                  <a:pt x="3862001" y="0"/>
                </a:cubicBezTo>
                <a:cubicBezTo>
                  <a:pt x="4094220" y="-14824"/>
                  <a:pt x="4145730" y="32771"/>
                  <a:pt x="4359567" y="0"/>
                </a:cubicBezTo>
                <a:cubicBezTo>
                  <a:pt x="4613703" y="23637"/>
                  <a:pt x="4839479" y="205882"/>
                  <a:pt x="4827651" y="468084"/>
                </a:cubicBezTo>
                <a:cubicBezTo>
                  <a:pt x="4832729" y="717018"/>
                  <a:pt x="4796740" y="882682"/>
                  <a:pt x="4827651" y="997250"/>
                </a:cubicBezTo>
                <a:cubicBezTo>
                  <a:pt x="4858562" y="1111818"/>
                  <a:pt x="4818206" y="1369077"/>
                  <a:pt x="4827651" y="1548014"/>
                </a:cubicBezTo>
                <a:cubicBezTo>
                  <a:pt x="4792350" y="1753101"/>
                  <a:pt x="4666752" y="1818175"/>
                  <a:pt x="4518041" y="1857624"/>
                </a:cubicBezTo>
                <a:cubicBezTo>
                  <a:pt x="4418397" y="1906987"/>
                  <a:pt x="4255639" y="1821491"/>
                  <a:pt x="4060974" y="1857624"/>
                </a:cubicBezTo>
                <a:cubicBezTo>
                  <a:pt x="3866309" y="1893757"/>
                  <a:pt x="3701836" y="1851758"/>
                  <a:pt x="3563408" y="1857624"/>
                </a:cubicBezTo>
                <a:cubicBezTo>
                  <a:pt x="3424980" y="1863490"/>
                  <a:pt x="3300949" y="1855264"/>
                  <a:pt x="3106342" y="1857624"/>
                </a:cubicBezTo>
                <a:cubicBezTo>
                  <a:pt x="2911735" y="1859984"/>
                  <a:pt x="2718815" y="1804599"/>
                  <a:pt x="2608776" y="1857624"/>
                </a:cubicBezTo>
                <a:cubicBezTo>
                  <a:pt x="2498737" y="1910649"/>
                  <a:pt x="2307298" y="1807268"/>
                  <a:pt x="2151709" y="1857624"/>
                </a:cubicBezTo>
                <a:cubicBezTo>
                  <a:pt x="1996120" y="1907980"/>
                  <a:pt x="1860546" y="1847170"/>
                  <a:pt x="1694642" y="1857624"/>
                </a:cubicBezTo>
                <a:cubicBezTo>
                  <a:pt x="1528738" y="1868078"/>
                  <a:pt x="1311762" y="1822912"/>
                  <a:pt x="1156577" y="1857624"/>
                </a:cubicBezTo>
                <a:cubicBezTo>
                  <a:pt x="1001392" y="1892336"/>
                  <a:pt x="692081" y="1785832"/>
                  <a:pt x="468084" y="1857624"/>
                </a:cubicBezTo>
                <a:cubicBezTo>
                  <a:pt x="217386" y="1808964"/>
                  <a:pt x="-50313" y="1594072"/>
                  <a:pt x="0" y="1389540"/>
                </a:cubicBezTo>
                <a:cubicBezTo>
                  <a:pt x="-32552" y="1215447"/>
                  <a:pt x="53402" y="966891"/>
                  <a:pt x="0" y="860374"/>
                </a:cubicBezTo>
                <a:cubicBezTo>
                  <a:pt x="-53402" y="753857"/>
                  <a:pt x="28153" y="574861"/>
                  <a:pt x="0" y="309610"/>
                </a:cubicBezTo>
                <a:cubicBezTo>
                  <a:pt x="1630" y="121503"/>
                  <a:pt x="152485" y="-3997"/>
                  <a:pt x="309610" y="0"/>
                </a:cubicBezTo>
                <a:close/>
              </a:path>
            </a:pathLst>
          </a:custGeom>
          <a:solidFill>
            <a:srgbClr val="92D050"/>
          </a:solidFill>
          <a:ln w="57150">
            <a:solidFill>
              <a:srgbClr val="92D050"/>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3" name="Pravokotnik 12">
            <a:extLst>
              <a:ext uri="{FF2B5EF4-FFF2-40B4-BE49-F238E27FC236}">
                <a16:creationId xmlns:a16="http://schemas.microsoft.com/office/drawing/2014/main" id="{83C8BFC2-B063-4BA5-86E6-9433C4812D25}"/>
              </a:ext>
            </a:extLst>
          </p:cNvPr>
          <p:cNvSpPr/>
          <p:nvPr/>
        </p:nvSpPr>
        <p:spPr>
          <a:xfrm>
            <a:off x="6927999" y="5053111"/>
            <a:ext cx="4827652" cy="1200329"/>
          </a:xfrm>
          <a:custGeom>
            <a:avLst/>
            <a:gdLst>
              <a:gd name="connsiteX0" fmla="*/ 0 w 4827652"/>
              <a:gd name="connsiteY0" fmla="*/ 0 h 1200329"/>
              <a:gd name="connsiteX1" fmla="*/ 584682 w 4827652"/>
              <a:gd name="connsiteY1" fmla="*/ 0 h 1200329"/>
              <a:gd name="connsiteX2" fmla="*/ 1024535 w 4827652"/>
              <a:gd name="connsiteY2" fmla="*/ 0 h 1200329"/>
              <a:gd name="connsiteX3" fmla="*/ 1464388 w 4827652"/>
              <a:gd name="connsiteY3" fmla="*/ 0 h 1200329"/>
              <a:gd name="connsiteX4" fmla="*/ 1855964 w 4827652"/>
              <a:gd name="connsiteY4" fmla="*/ 0 h 1200329"/>
              <a:gd name="connsiteX5" fmla="*/ 2392370 w 4827652"/>
              <a:gd name="connsiteY5" fmla="*/ 0 h 1200329"/>
              <a:gd name="connsiteX6" fmla="*/ 2977052 w 4827652"/>
              <a:gd name="connsiteY6" fmla="*/ 0 h 1200329"/>
              <a:gd name="connsiteX7" fmla="*/ 3561734 w 4827652"/>
              <a:gd name="connsiteY7" fmla="*/ 0 h 1200329"/>
              <a:gd name="connsiteX8" fmla="*/ 4049864 w 4827652"/>
              <a:gd name="connsiteY8" fmla="*/ 0 h 1200329"/>
              <a:gd name="connsiteX9" fmla="*/ 4827652 w 4827652"/>
              <a:gd name="connsiteY9" fmla="*/ 0 h 1200329"/>
              <a:gd name="connsiteX10" fmla="*/ 4827652 w 4827652"/>
              <a:gd name="connsiteY10" fmla="*/ 364100 h 1200329"/>
              <a:gd name="connsiteX11" fmla="*/ 4827652 w 4827652"/>
              <a:gd name="connsiteY11" fmla="*/ 788216 h 1200329"/>
              <a:gd name="connsiteX12" fmla="*/ 4827652 w 4827652"/>
              <a:gd name="connsiteY12" fmla="*/ 1200329 h 1200329"/>
              <a:gd name="connsiteX13" fmla="*/ 4242970 w 4827652"/>
              <a:gd name="connsiteY13" fmla="*/ 1200329 h 1200329"/>
              <a:gd name="connsiteX14" fmla="*/ 3754840 w 4827652"/>
              <a:gd name="connsiteY14" fmla="*/ 1200329 h 1200329"/>
              <a:gd name="connsiteX15" fmla="*/ 3170158 w 4827652"/>
              <a:gd name="connsiteY15" fmla="*/ 1200329 h 1200329"/>
              <a:gd name="connsiteX16" fmla="*/ 2730305 w 4827652"/>
              <a:gd name="connsiteY16" fmla="*/ 1200329 h 1200329"/>
              <a:gd name="connsiteX17" fmla="*/ 2338729 w 4827652"/>
              <a:gd name="connsiteY17" fmla="*/ 1200329 h 1200329"/>
              <a:gd name="connsiteX18" fmla="*/ 1898876 w 4827652"/>
              <a:gd name="connsiteY18" fmla="*/ 1200329 h 1200329"/>
              <a:gd name="connsiteX19" fmla="*/ 1314194 w 4827652"/>
              <a:gd name="connsiteY19" fmla="*/ 1200329 h 1200329"/>
              <a:gd name="connsiteX20" fmla="*/ 681235 w 4827652"/>
              <a:gd name="connsiteY20" fmla="*/ 1200329 h 1200329"/>
              <a:gd name="connsiteX21" fmla="*/ 0 w 4827652"/>
              <a:gd name="connsiteY21" fmla="*/ 1200329 h 1200329"/>
              <a:gd name="connsiteX22" fmla="*/ 0 w 4827652"/>
              <a:gd name="connsiteY22" fmla="*/ 788216 h 1200329"/>
              <a:gd name="connsiteX23" fmla="*/ 0 w 4827652"/>
              <a:gd name="connsiteY23" fmla="*/ 388106 h 1200329"/>
              <a:gd name="connsiteX24" fmla="*/ 0 w 4827652"/>
              <a:gd name="connsiteY24"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27652" h="1200329" fill="none" extrusionOk="0">
                <a:moveTo>
                  <a:pt x="0" y="0"/>
                </a:moveTo>
                <a:cubicBezTo>
                  <a:pt x="198076" y="-2787"/>
                  <a:pt x="315802" y="13286"/>
                  <a:pt x="584682" y="0"/>
                </a:cubicBezTo>
                <a:cubicBezTo>
                  <a:pt x="853562" y="-13286"/>
                  <a:pt x="883788" y="2915"/>
                  <a:pt x="1024535" y="0"/>
                </a:cubicBezTo>
                <a:cubicBezTo>
                  <a:pt x="1165282" y="-2915"/>
                  <a:pt x="1332985" y="31601"/>
                  <a:pt x="1464388" y="0"/>
                </a:cubicBezTo>
                <a:cubicBezTo>
                  <a:pt x="1595791" y="-31601"/>
                  <a:pt x="1752483" y="27256"/>
                  <a:pt x="1855964" y="0"/>
                </a:cubicBezTo>
                <a:cubicBezTo>
                  <a:pt x="1959445" y="-27256"/>
                  <a:pt x="2254667" y="35289"/>
                  <a:pt x="2392370" y="0"/>
                </a:cubicBezTo>
                <a:cubicBezTo>
                  <a:pt x="2530073" y="-35289"/>
                  <a:pt x="2816971" y="45221"/>
                  <a:pt x="2977052" y="0"/>
                </a:cubicBezTo>
                <a:cubicBezTo>
                  <a:pt x="3137133" y="-45221"/>
                  <a:pt x="3335519" y="38150"/>
                  <a:pt x="3561734" y="0"/>
                </a:cubicBezTo>
                <a:cubicBezTo>
                  <a:pt x="3787949" y="-38150"/>
                  <a:pt x="3878448" y="9990"/>
                  <a:pt x="4049864" y="0"/>
                </a:cubicBezTo>
                <a:cubicBezTo>
                  <a:pt x="4221280" y="-9990"/>
                  <a:pt x="4572734" y="88628"/>
                  <a:pt x="4827652" y="0"/>
                </a:cubicBezTo>
                <a:cubicBezTo>
                  <a:pt x="4870724" y="80715"/>
                  <a:pt x="4821645" y="187988"/>
                  <a:pt x="4827652" y="364100"/>
                </a:cubicBezTo>
                <a:cubicBezTo>
                  <a:pt x="4833659" y="540212"/>
                  <a:pt x="4812771" y="682406"/>
                  <a:pt x="4827652" y="788216"/>
                </a:cubicBezTo>
                <a:cubicBezTo>
                  <a:pt x="4842533" y="894026"/>
                  <a:pt x="4798132" y="1052144"/>
                  <a:pt x="4827652" y="1200329"/>
                </a:cubicBezTo>
                <a:cubicBezTo>
                  <a:pt x="4604455" y="1263009"/>
                  <a:pt x="4512176" y="1180602"/>
                  <a:pt x="4242970" y="1200329"/>
                </a:cubicBezTo>
                <a:cubicBezTo>
                  <a:pt x="3973764" y="1220056"/>
                  <a:pt x="3884734" y="1166853"/>
                  <a:pt x="3754840" y="1200329"/>
                </a:cubicBezTo>
                <a:cubicBezTo>
                  <a:pt x="3624946" y="1233805"/>
                  <a:pt x="3380306" y="1187135"/>
                  <a:pt x="3170158" y="1200329"/>
                </a:cubicBezTo>
                <a:cubicBezTo>
                  <a:pt x="2960010" y="1213523"/>
                  <a:pt x="2928833" y="1191574"/>
                  <a:pt x="2730305" y="1200329"/>
                </a:cubicBezTo>
                <a:cubicBezTo>
                  <a:pt x="2531777" y="1209084"/>
                  <a:pt x="2483105" y="1172533"/>
                  <a:pt x="2338729" y="1200329"/>
                </a:cubicBezTo>
                <a:cubicBezTo>
                  <a:pt x="2194353" y="1228125"/>
                  <a:pt x="2068418" y="1148289"/>
                  <a:pt x="1898876" y="1200329"/>
                </a:cubicBezTo>
                <a:cubicBezTo>
                  <a:pt x="1729334" y="1252369"/>
                  <a:pt x="1461153" y="1153489"/>
                  <a:pt x="1314194" y="1200329"/>
                </a:cubicBezTo>
                <a:cubicBezTo>
                  <a:pt x="1167235" y="1247169"/>
                  <a:pt x="819825" y="1128454"/>
                  <a:pt x="681235" y="1200329"/>
                </a:cubicBezTo>
                <a:cubicBezTo>
                  <a:pt x="542645" y="1272204"/>
                  <a:pt x="143432" y="1165342"/>
                  <a:pt x="0" y="1200329"/>
                </a:cubicBezTo>
                <a:cubicBezTo>
                  <a:pt x="-32813" y="1084934"/>
                  <a:pt x="47165" y="973866"/>
                  <a:pt x="0" y="788216"/>
                </a:cubicBezTo>
                <a:cubicBezTo>
                  <a:pt x="-47165" y="602566"/>
                  <a:pt x="29811" y="504767"/>
                  <a:pt x="0" y="388106"/>
                </a:cubicBezTo>
                <a:cubicBezTo>
                  <a:pt x="-29811" y="271445"/>
                  <a:pt x="34669" y="99518"/>
                  <a:pt x="0" y="0"/>
                </a:cubicBezTo>
                <a:close/>
              </a:path>
              <a:path w="4827652" h="1200329" stroke="0" extrusionOk="0">
                <a:moveTo>
                  <a:pt x="0" y="0"/>
                </a:moveTo>
                <a:cubicBezTo>
                  <a:pt x="189129" y="-26389"/>
                  <a:pt x="343943" y="7305"/>
                  <a:pt x="439853" y="0"/>
                </a:cubicBezTo>
                <a:cubicBezTo>
                  <a:pt x="535763" y="-7305"/>
                  <a:pt x="694782" y="40533"/>
                  <a:pt x="879705" y="0"/>
                </a:cubicBezTo>
                <a:cubicBezTo>
                  <a:pt x="1064628" y="-40533"/>
                  <a:pt x="1111312" y="24447"/>
                  <a:pt x="1319558" y="0"/>
                </a:cubicBezTo>
                <a:cubicBezTo>
                  <a:pt x="1527804" y="-24447"/>
                  <a:pt x="1657583" y="26199"/>
                  <a:pt x="1759411" y="0"/>
                </a:cubicBezTo>
                <a:cubicBezTo>
                  <a:pt x="1861239" y="-26199"/>
                  <a:pt x="2075873" y="18197"/>
                  <a:pt x="2295817" y="0"/>
                </a:cubicBezTo>
                <a:cubicBezTo>
                  <a:pt x="2515761" y="-18197"/>
                  <a:pt x="2529767" y="6001"/>
                  <a:pt x="2735669" y="0"/>
                </a:cubicBezTo>
                <a:cubicBezTo>
                  <a:pt x="2941571" y="-6001"/>
                  <a:pt x="2934722" y="751"/>
                  <a:pt x="3127246" y="0"/>
                </a:cubicBezTo>
                <a:cubicBezTo>
                  <a:pt x="3319770" y="-751"/>
                  <a:pt x="3334587" y="14452"/>
                  <a:pt x="3518822" y="0"/>
                </a:cubicBezTo>
                <a:cubicBezTo>
                  <a:pt x="3703057" y="-14452"/>
                  <a:pt x="3852877" y="25331"/>
                  <a:pt x="4103504" y="0"/>
                </a:cubicBezTo>
                <a:cubicBezTo>
                  <a:pt x="4354131" y="-25331"/>
                  <a:pt x="4637643" y="66398"/>
                  <a:pt x="4827652" y="0"/>
                </a:cubicBezTo>
                <a:cubicBezTo>
                  <a:pt x="4852940" y="109271"/>
                  <a:pt x="4794629" y="194279"/>
                  <a:pt x="4827652" y="364100"/>
                </a:cubicBezTo>
                <a:cubicBezTo>
                  <a:pt x="4860675" y="533921"/>
                  <a:pt x="4788487" y="695337"/>
                  <a:pt x="4827652" y="788216"/>
                </a:cubicBezTo>
                <a:cubicBezTo>
                  <a:pt x="4866817" y="881095"/>
                  <a:pt x="4781450" y="1117754"/>
                  <a:pt x="4827652" y="1200329"/>
                </a:cubicBezTo>
                <a:cubicBezTo>
                  <a:pt x="4744624" y="1202269"/>
                  <a:pt x="4527713" y="1192018"/>
                  <a:pt x="4436076" y="1200329"/>
                </a:cubicBezTo>
                <a:cubicBezTo>
                  <a:pt x="4344439" y="1208640"/>
                  <a:pt x="4042246" y="1198773"/>
                  <a:pt x="3899670" y="1200329"/>
                </a:cubicBezTo>
                <a:cubicBezTo>
                  <a:pt x="3757094" y="1201885"/>
                  <a:pt x="3654132" y="1173079"/>
                  <a:pt x="3459817" y="1200329"/>
                </a:cubicBezTo>
                <a:cubicBezTo>
                  <a:pt x="3265502" y="1227579"/>
                  <a:pt x="3032424" y="1156618"/>
                  <a:pt x="2826858" y="1200329"/>
                </a:cubicBezTo>
                <a:cubicBezTo>
                  <a:pt x="2621292" y="1244040"/>
                  <a:pt x="2370183" y="1153437"/>
                  <a:pt x="2193900" y="1200329"/>
                </a:cubicBezTo>
                <a:cubicBezTo>
                  <a:pt x="2017617" y="1247221"/>
                  <a:pt x="1932880" y="1176483"/>
                  <a:pt x="1705770" y="1200329"/>
                </a:cubicBezTo>
                <a:cubicBezTo>
                  <a:pt x="1478660" y="1224175"/>
                  <a:pt x="1309208" y="1151592"/>
                  <a:pt x="1169365" y="1200329"/>
                </a:cubicBezTo>
                <a:cubicBezTo>
                  <a:pt x="1029523" y="1249066"/>
                  <a:pt x="839695" y="1153793"/>
                  <a:pt x="584682" y="1200329"/>
                </a:cubicBezTo>
                <a:cubicBezTo>
                  <a:pt x="329669" y="1246865"/>
                  <a:pt x="235589" y="1131824"/>
                  <a:pt x="0" y="1200329"/>
                </a:cubicBezTo>
                <a:cubicBezTo>
                  <a:pt x="-17724" y="1019867"/>
                  <a:pt x="30522" y="948816"/>
                  <a:pt x="0" y="776213"/>
                </a:cubicBezTo>
                <a:cubicBezTo>
                  <a:pt x="-30522" y="603610"/>
                  <a:pt x="10868" y="579615"/>
                  <a:pt x="0" y="412113"/>
                </a:cubicBezTo>
                <a:cubicBezTo>
                  <a:pt x="-10868" y="244611"/>
                  <a:pt x="19637" y="86619"/>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en-US" dirty="0">
                <a:latin typeface="Century Gothic" panose="020B0502020202020204" pitchFamily="34" charset="0"/>
              </a:rPr>
              <a:t>The Scorpions still have their stingers but are not poisonous anymore after being cooked in a very high temperature. </a:t>
            </a:r>
            <a:endParaRPr lang="sl-SI" sz="2400" dirty="0">
              <a:latin typeface="Century Gothic" panose="020B0502020202020204" pitchFamily="34" charset="0"/>
            </a:endParaRPr>
          </a:p>
        </p:txBody>
      </p:sp>
      <p:sp>
        <p:nvSpPr>
          <p:cNvPr id="12" name="AutoShape 2" descr="4,969 Number One Finger Cliparts, Stock Vector and Royalty Free Number One  Finger Illustrations">
            <a:extLst>
              <a:ext uri="{FF2B5EF4-FFF2-40B4-BE49-F238E27FC236}">
                <a16:creationId xmlns:a16="http://schemas.microsoft.com/office/drawing/2014/main" id="{5B7A5D11-CA89-4454-BE7F-045938779CD3}"/>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4" name="Slika 13">
            <a:extLst>
              <a:ext uri="{FF2B5EF4-FFF2-40B4-BE49-F238E27FC236}">
                <a16:creationId xmlns:a16="http://schemas.microsoft.com/office/drawing/2014/main" id="{6443B373-57A8-4BC8-8C87-BCD9A124D43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000" b="92889" l="10000" r="90000">
                        <a14:foregroundMark x1="51778" y1="48222" x2="53333" y2="52222"/>
                        <a14:foregroundMark x1="46000" y1="92667" x2="49556" y2="92889"/>
                        <a14:foregroundMark x1="63111" y1="10000" x2="62889" y2="8667"/>
                        <a14:foregroundMark x1="62889" y1="6000" x2="62889" y2="6000"/>
                      </a14:backgroundRemoval>
                    </a14:imgEffect>
                  </a14:imgLayer>
                </a14:imgProps>
              </a:ext>
            </a:extLst>
          </a:blip>
          <a:stretch>
            <a:fillRect/>
          </a:stretch>
        </p:blipFill>
        <p:spPr>
          <a:xfrm>
            <a:off x="10947179" y="609495"/>
            <a:ext cx="1428654" cy="1428654"/>
          </a:xfrm>
          <a:prstGeom prst="rect">
            <a:avLst/>
          </a:prstGeom>
        </p:spPr>
      </p:pic>
      <p:pic>
        <p:nvPicPr>
          <p:cNvPr id="2052" name="Picture 4" descr="Peace Sign Stock Illustration - Download Image Now - Two Fingers, Success,  2015 - iStock">
            <a:extLst>
              <a:ext uri="{FF2B5EF4-FFF2-40B4-BE49-F238E27FC236}">
                <a16:creationId xmlns:a16="http://schemas.microsoft.com/office/drawing/2014/main" id="{A21667CA-8276-46D3-8F69-88601E9D8DDC}"/>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264" b="97473" l="3871" r="98065">
                        <a14:foregroundMark x1="22903" y1="1264" x2="26452" y2="5596"/>
                        <a14:foregroundMark x1="88387" y1="15884" x2="92258" y2="10650"/>
                        <a14:foregroundMark x1="16129" y1="85921" x2="30645" y2="90072"/>
                        <a14:foregroundMark x1="30645" y1="90072" x2="43226" y2="91516"/>
                        <a14:foregroundMark x1="37097" y1="97473" x2="32258" y2="97473"/>
                        <a14:foregroundMark x1="3871" y1="67329" x2="3871" y2="68412"/>
                        <a14:foregroundMark x1="98065" y1="11733" x2="98065" y2="11733"/>
                        <a14:backgroundMark x1="323" y1="70217" x2="323" y2="70217"/>
                      </a14:backgroundRemoval>
                    </a14:imgEffect>
                  </a14:imgLayer>
                </a14:imgProps>
              </a:ext>
              <a:ext uri="{28A0092B-C50C-407E-A947-70E740481C1C}">
                <a14:useLocalDpi xmlns:a14="http://schemas.microsoft.com/office/drawing/2010/main" val="0"/>
              </a:ext>
            </a:extLst>
          </a:blip>
          <a:srcRect/>
          <a:stretch>
            <a:fillRect/>
          </a:stretch>
        </p:blipFill>
        <p:spPr bwMode="auto">
          <a:xfrm>
            <a:off x="11416922" y="2678607"/>
            <a:ext cx="677459" cy="121068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uman Cartoon Hand Showing Three Fingers or the Number 3 Stock Illustration  - Illustration of fingers, hand: 150477985">
            <a:extLst>
              <a:ext uri="{FF2B5EF4-FFF2-40B4-BE49-F238E27FC236}">
                <a16:creationId xmlns:a16="http://schemas.microsoft.com/office/drawing/2014/main" id="{ACE5B194-6060-4FAA-9684-F1CD27E527D9}"/>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8222" b="97444" l="9838" r="89757">
                        <a14:foregroundMark x1="46900" y1="8333" x2="49461" y2="8556"/>
                        <a14:foregroundMark x1="45418" y1="93667" x2="60782" y2="97444"/>
                      </a14:backgroundRemoval>
                    </a14:imgEffect>
                  </a14:imgLayer>
                </a14:imgProps>
              </a:ext>
              <a:ext uri="{28A0092B-C50C-407E-A947-70E740481C1C}">
                <a14:useLocalDpi xmlns:a14="http://schemas.microsoft.com/office/drawing/2010/main" val="0"/>
              </a:ext>
            </a:extLst>
          </a:blip>
          <a:srcRect/>
          <a:stretch>
            <a:fillRect/>
          </a:stretch>
        </p:blipFill>
        <p:spPr bwMode="auto">
          <a:xfrm>
            <a:off x="11146889" y="4545356"/>
            <a:ext cx="1283791" cy="1556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4992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500"/>
                                        <p:tgtEl>
                                          <p:spTgt spid="2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fade">
                                      <p:cBhvr>
                                        <p:cTn id="46" dur="500"/>
                                        <p:tgtEl>
                                          <p:spTgt spid="7"/>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wipe(up)">
                                      <p:cBhvr>
                                        <p:cTn id="51" dur="500"/>
                                        <p:tgtEl>
                                          <p:spTgt spid="29"/>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3"/>
                                        </p:tgtEl>
                                        <p:attrNameLst>
                                          <p:attrName>style.visibility</p:attrName>
                                        </p:attrNameLst>
                                      </p:cBhvr>
                                      <p:to>
                                        <p:strVal val="visible"/>
                                      </p:to>
                                    </p:set>
                                    <p:anim calcmode="lin" valueType="num">
                                      <p:cBhvr>
                                        <p:cTn id="56" dur="500" fill="hold"/>
                                        <p:tgtEl>
                                          <p:spTgt spid="3"/>
                                        </p:tgtEl>
                                        <p:attrNameLst>
                                          <p:attrName>ppt_w</p:attrName>
                                        </p:attrNameLst>
                                      </p:cBhvr>
                                      <p:tavLst>
                                        <p:tav tm="0">
                                          <p:val>
                                            <p:fltVal val="0"/>
                                          </p:val>
                                        </p:tav>
                                        <p:tav tm="100000">
                                          <p:val>
                                            <p:strVal val="#ppt_w"/>
                                          </p:val>
                                        </p:tav>
                                      </p:tavLst>
                                    </p:anim>
                                    <p:anim calcmode="lin" valueType="num">
                                      <p:cBhvr>
                                        <p:cTn id="57" dur="500" fill="hold"/>
                                        <p:tgtEl>
                                          <p:spTgt spid="3"/>
                                        </p:tgtEl>
                                        <p:attrNameLst>
                                          <p:attrName>ppt_h</p:attrName>
                                        </p:attrNameLst>
                                      </p:cBhvr>
                                      <p:tavLst>
                                        <p:tav tm="0">
                                          <p:val>
                                            <p:fltVal val="0"/>
                                          </p:val>
                                        </p:tav>
                                        <p:tav tm="100000">
                                          <p:val>
                                            <p:strVal val="#ppt_h"/>
                                          </p:val>
                                        </p:tav>
                                      </p:tavLst>
                                    </p:anim>
                                    <p:animEffect transition="in" filter="fade">
                                      <p:cBhvr>
                                        <p:cTn id="58" dur="500"/>
                                        <p:tgtEl>
                                          <p:spTgt spid="3"/>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13"/>
                                        </p:tgtEl>
                                        <p:attrNameLst>
                                          <p:attrName>style.visibility</p:attrName>
                                        </p:attrNameLst>
                                      </p:cBhvr>
                                      <p:to>
                                        <p:strVal val="visible"/>
                                      </p:to>
                                    </p:set>
                                    <p:animEffect transition="in" filter="fade">
                                      <p:cBhvr>
                                        <p:cTn id="63" dur="500"/>
                                        <p:tgtEl>
                                          <p:spTgt spid="1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0"/>
                                        </p:tgtEl>
                                        <p:attrNameLst>
                                          <p:attrName>style.visibility</p:attrName>
                                        </p:attrNameLst>
                                      </p:cBhvr>
                                      <p:to>
                                        <p:strVal val="visible"/>
                                      </p:to>
                                    </p:set>
                                    <p:animEffect transition="in" filter="fade">
                                      <p:cBhvr>
                                        <p:cTn id="66"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P spid="26" grpId="0" animBg="1"/>
      <p:bldP spid="27" grpId="0"/>
      <p:bldP spid="9" grpId="0" animBg="1"/>
      <p:bldP spid="8" grpId="0" animBg="1"/>
      <p:bldP spid="24" grpId="0"/>
      <p:bldP spid="10" grpId="0" animBg="1"/>
      <p:bldP spid="29" grpId="0" animBg="1"/>
      <p:bldP spid="11" grpId="0"/>
      <p:bldP spid="18" grpId="0" animBg="1"/>
      <p:bldP spid="19" grpId="0"/>
      <p:bldP spid="30" grpId="0" animBg="1"/>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2" name="Prostoročno: oblika 21">
            <a:extLst>
              <a:ext uri="{FF2B5EF4-FFF2-40B4-BE49-F238E27FC236}">
                <a16:creationId xmlns:a16="http://schemas.microsoft.com/office/drawing/2014/main" id="{DE688953-DCD5-46DD-A59F-C272AD0CA4E1}"/>
              </a:ext>
            </a:extLst>
          </p:cNvPr>
          <p:cNvSpPr/>
          <p:nvPr/>
        </p:nvSpPr>
        <p:spPr>
          <a:xfrm rot="20558398">
            <a:off x="2895631" y="1188031"/>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5" name="Prostoročno: oblika 24">
            <a:extLst>
              <a:ext uri="{FF2B5EF4-FFF2-40B4-BE49-F238E27FC236}">
                <a16:creationId xmlns:a16="http://schemas.microsoft.com/office/drawing/2014/main" id="{AF58C1B0-60F1-4D5A-98C9-12D3B25B8E56}"/>
              </a:ext>
            </a:extLst>
          </p:cNvPr>
          <p:cNvSpPr/>
          <p:nvPr/>
        </p:nvSpPr>
        <p:spPr>
          <a:xfrm rot="1041602" flipH="1">
            <a:off x="7160477" y="1129443"/>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Diagram poteka: nadomestni process 8">
            <a:extLst>
              <a:ext uri="{FF2B5EF4-FFF2-40B4-BE49-F238E27FC236}">
                <a16:creationId xmlns:a16="http://schemas.microsoft.com/office/drawing/2014/main" id="{BC226372-AD5A-49E6-A29D-2BB95A0EFEBB}"/>
              </a:ext>
            </a:extLst>
          </p:cNvPr>
          <p:cNvSpPr/>
          <p:nvPr/>
        </p:nvSpPr>
        <p:spPr>
          <a:xfrm>
            <a:off x="533281" y="2603461"/>
            <a:ext cx="5152572" cy="3857301"/>
          </a:xfrm>
          <a:custGeom>
            <a:avLst/>
            <a:gdLst>
              <a:gd name="connsiteX0" fmla="*/ 0 w 5152572"/>
              <a:gd name="connsiteY0" fmla="*/ 642884 h 3857301"/>
              <a:gd name="connsiteX1" fmla="*/ 642884 w 5152572"/>
              <a:gd name="connsiteY1" fmla="*/ 0 h 3857301"/>
              <a:gd name="connsiteX2" fmla="*/ 1079281 w 5152572"/>
              <a:gd name="connsiteY2" fmla="*/ 0 h 3857301"/>
              <a:gd name="connsiteX3" fmla="*/ 1593013 w 5152572"/>
              <a:gd name="connsiteY3" fmla="*/ 0 h 3857301"/>
              <a:gd name="connsiteX4" fmla="*/ 2068078 w 5152572"/>
              <a:gd name="connsiteY4" fmla="*/ 0 h 3857301"/>
              <a:gd name="connsiteX5" fmla="*/ 2620479 w 5152572"/>
              <a:gd name="connsiteY5" fmla="*/ 0 h 3857301"/>
              <a:gd name="connsiteX6" fmla="*/ 3134211 w 5152572"/>
              <a:gd name="connsiteY6" fmla="*/ 0 h 3857301"/>
              <a:gd name="connsiteX7" fmla="*/ 3763948 w 5152572"/>
              <a:gd name="connsiteY7" fmla="*/ 0 h 3857301"/>
              <a:gd name="connsiteX8" fmla="*/ 4509689 w 5152572"/>
              <a:gd name="connsiteY8" fmla="*/ 0 h 3857301"/>
              <a:gd name="connsiteX9" fmla="*/ 5152573 w 5152572"/>
              <a:gd name="connsiteY9" fmla="*/ 642884 h 3857301"/>
              <a:gd name="connsiteX10" fmla="*/ 5152572 w 5152572"/>
              <a:gd name="connsiteY10" fmla="*/ 3214418 h 3857301"/>
              <a:gd name="connsiteX11" fmla="*/ 4509688 w 5152572"/>
              <a:gd name="connsiteY11" fmla="*/ 3857302 h 3857301"/>
              <a:gd name="connsiteX12" fmla="*/ 3879951 w 5152572"/>
              <a:gd name="connsiteY12" fmla="*/ 3857302 h 3857301"/>
              <a:gd name="connsiteX13" fmla="*/ 3327551 w 5152572"/>
              <a:gd name="connsiteY13" fmla="*/ 3857302 h 3857301"/>
              <a:gd name="connsiteX14" fmla="*/ 2775150 w 5152572"/>
              <a:gd name="connsiteY14" fmla="*/ 3857302 h 3857301"/>
              <a:gd name="connsiteX15" fmla="*/ 2338754 w 5152572"/>
              <a:gd name="connsiteY15" fmla="*/ 3857301 h 3857301"/>
              <a:gd name="connsiteX16" fmla="*/ 1902357 w 5152572"/>
              <a:gd name="connsiteY16" fmla="*/ 3857301 h 3857301"/>
              <a:gd name="connsiteX17" fmla="*/ 1272621 w 5152572"/>
              <a:gd name="connsiteY17" fmla="*/ 3857301 h 3857301"/>
              <a:gd name="connsiteX18" fmla="*/ 642884 w 5152572"/>
              <a:gd name="connsiteY18" fmla="*/ 3857301 h 3857301"/>
              <a:gd name="connsiteX19" fmla="*/ 0 w 5152572"/>
              <a:gd name="connsiteY19" fmla="*/ 3214417 h 3857301"/>
              <a:gd name="connsiteX20" fmla="*/ 0 w 5152572"/>
              <a:gd name="connsiteY20" fmla="*/ 2751541 h 3857301"/>
              <a:gd name="connsiteX21" fmla="*/ 0 w 5152572"/>
              <a:gd name="connsiteY21" fmla="*/ 2288665 h 3857301"/>
              <a:gd name="connsiteX22" fmla="*/ 0 w 5152572"/>
              <a:gd name="connsiteY22" fmla="*/ 1825789 h 3857301"/>
              <a:gd name="connsiteX23" fmla="*/ 0 w 5152572"/>
              <a:gd name="connsiteY23" fmla="*/ 1388629 h 3857301"/>
              <a:gd name="connsiteX24" fmla="*/ 0 w 5152572"/>
              <a:gd name="connsiteY24" fmla="*/ 642884 h 385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52572" h="3857301" extrusionOk="0">
                <a:moveTo>
                  <a:pt x="0" y="642884"/>
                </a:moveTo>
                <a:cubicBezTo>
                  <a:pt x="35705" y="343705"/>
                  <a:pt x="352620" y="-51499"/>
                  <a:pt x="642884" y="0"/>
                </a:cubicBezTo>
                <a:cubicBezTo>
                  <a:pt x="739881" y="-32447"/>
                  <a:pt x="887681" y="36278"/>
                  <a:pt x="1079281" y="0"/>
                </a:cubicBezTo>
                <a:cubicBezTo>
                  <a:pt x="1270881" y="-36278"/>
                  <a:pt x="1457563" y="39772"/>
                  <a:pt x="1593013" y="0"/>
                </a:cubicBezTo>
                <a:cubicBezTo>
                  <a:pt x="1728463" y="-39772"/>
                  <a:pt x="1841263" y="51676"/>
                  <a:pt x="2068078" y="0"/>
                </a:cubicBezTo>
                <a:cubicBezTo>
                  <a:pt x="2294894" y="-51676"/>
                  <a:pt x="2369132" y="20466"/>
                  <a:pt x="2620479" y="0"/>
                </a:cubicBezTo>
                <a:cubicBezTo>
                  <a:pt x="2871826" y="-20466"/>
                  <a:pt x="2900725" y="32857"/>
                  <a:pt x="3134211" y="0"/>
                </a:cubicBezTo>
                <a:cubicBezTo>
                  <a:pt x="3367697" y="-32857"/>
                  <a:pt x="3450504" y="61873"/>
                  <a:pt x="3763948" y="0"/>
                </a:cubicBezTo>
                <a:cubicBezTo>
                  <a:pt x="4077392" y="-61873"/>
                  <a:pt x="4168630" y="33451"/>
                  <a:pt x="4509689" y="0"/>
                </a:cubicBezTo>
                <a:cubicBezTo>
                  <a:pt x="4947435" y="46680"/>
                  <a:pt x="5140471" y="355184"/>
                  <a:pt x="5152573" y="642884"/>
                </a:cubicBezTo>
                <a:cubicBezTo>
                  <a:pt x="5295124" y="1326882"/>
                  <a:pt x="5060694" y="2316225"/>
                  <a:pt x="5152572" y="3214418"/>
                </a:cubicBezTo>
                <a:cubicBezTo>
                  <a:pt x="5163190" y="3591845"/>
                  <a:pt x="4912990" y="3869723"/>
                  <a:pt x="4509688" y="3857302"/>
                </a:cubicBezTo>
                <a:cubicBezTo>
                  <a:pt x="4300231" y="3865630"/>
                  <a:pt x="4113742" y="3806738"/>
                  <a:pt x="3879951" y="3857302"/>
                </a:cubicBezTo>
                <a:cubicBezTo>
                  <a:pt x="3646160" y="3907866"/>
                  <a:pt x="3566705" y="3815847"/>
                  <a:pt x="3327551" y="3857302"/>
                </a:cubicBezTo>
                <a:cubicBezTo>
                  <a:pt x="3088397" y="3898757"/>
                  <a:pt x="3030234" y="3847740"/>
                  <a:pt x="2775150" y="3857302"/>
                </a:cubicBezTo>
                <a:cubicBezTo>
                  <a:pt x="2520066" y="3866863"/>
                  <a:pt x="2462766" y="3818684"/>
                  <a:pt x="2338754" y="3857301"/>
                </a:cubicBezTo>
                <a:cubicBezTo>
                  <a:pt x="2214742" y="3895918"/>
                  <a:pt x="2013031" y="3842029"/>
                  <a:pt x="1902357" y="3857301"/>
                </a:cubicBezTo>
                <a:cubicBezTo>
                  <a:pt x="1791683" y="3872573"/>
                  <a:pt x="1523598" y="3838110"/>
                  <a:pt x="1272621" y="3857301"/>
                </a:cubicBezTo>
                <a:cubicBezTo>
                  <a:pt x="1021644" y="3876492"/>
                  <a:pt x="854315" y="3815432"/>
                  <a:pt x="642884" y="3857301"/>
                </a:cubicBezTo>
                <a:cubicBezTo>
                  <a:pt x="254133" y="3825660"/>
                  <a:pt x="-20617" y="3558412"/>
                  <a:pt x="0" y="3214417"/>
                </a:cubicBezTo>
                <a:cubicBezTo>
                  <a:pt x="-14757" y="3032159"/>
                  <a:pt x="2972" y="2950527"/>
                  <a:pt x="0" y="2751541"/>
                </a:cubicBezTo>
                <a:cubicBezTo>
                  <a:pt x="-2972" y="2552555"/>
                  <a:pt x="9320" y="2507503"/>
                  <a:pt x="0" y="2288665"/>
                </a:cubicBezTo>
                <a:cubicBezTo>
                  <a:pt x="-9320" y="2069827"/>
                  <a:pt x="52893" y="2032528"/>
                  <a:pt x="0" y="1825789"/>
                </a:cubicBezTo>
                <a:cubicBezTo>
                  <a:pt x="-52893" y="1619050"/>
                  <a:pt x="10888" y="1541446"/>
                  <a:pt x="0" y="1388629"/>
                </a:cubicBezTo>
                <a:cubicBezTo>
                  <a:pt x="-10888" y="1235812"/>
                  <a:pt x="79959" y="800378"/>
                  <a:pt x="0" y="642884"/>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392476" y="1953906"/>
            <a:ext cx="3861140" cy="5152572"/>
          </a:xfrm>
          <a:custGeom>
            <a:avLst/>
            <a:gdLst>
              <a:gd name="connsiteX0" fmla="*/ 0 w 3861140"/>
              <a:gd name="connsiteY0" fmla="*/ 643523 h 5152572"/>
              <a:gd name="connsiteX1" fmla="*/ 643523 w 3861140"/>
              <a:gd name="connsiteY1" fmla="*/ 0 h 5152572"/>
              <a:gd name="connsiteX2" fmla="*/ 1081119 w 3861140"/>
              <a:gd name="connsiteY2" fmla="*/ 0 h 5152572"/>
              <a:gd name="connsiteX3" fmla="*/ 1570197 w 3861140"/>
              <a:gd name="connsiteY3" fmla="*/ 0 h 5152572"/>
              <a:gd name="connsiteX4" fmla="*/ 2033534 w 3861140"/>
              <a:gd name="connsiteY4" fmla="*/ 0 h 5152572"/>
              <a:gd name="connsiteX5" fmla="*/ 2548353 w 3861140"/>
              <a:gd name="connsiteY5" fmla="*/ 0 h 5152572"/>
              <a:gd name="connsiteX6" fmla="*/ 3217617 w 3861140"/>
              <a:gd name="connsiteY6" fmla="*/ 0 h 5152572"/>
              <a:gd name="connsiteX7" fmla="*/ 3861140 w 3861140"/>
              <a:gd name="connsiteY7" fmla="*/ 643523 h 5152572"/>
              <a:gd name="connsiteX8" fmla="*/ 3861140 w 3861140"/>
              <a:gd name="connsiteY8" fmla="*/ 1195741 h 5152572"/>
              <a:gd name="connsiteX9" fmla="*/ 3861140 w 3861140"/>
              <a:gd name="connsiteY9" fmla="*/ 1825270 h 5152572"/>
              <a:gd name="connsiteX10" fmla="*/ 3861140 w 3861140"/>
              <a:gd name="connsiteY10" fmla="*/ 2261522 h 5152572"/>
              <a:gd name="connsiteX11" fmla="*/ 3861140 w 3861140"/>
              <a:gd name="connsiteY11" fmla="*/ 2891050 h 5152572"/>
              <a:gd name="connsiteX12" fmla="*/ 3861140 w 3861140"/>
              <a:gd name="connsiteY12" fmla="*/ 3520579 h 5152572"/>
              <a:gd name="connsiteX13" fmla="*/ 3861140 w 3861140"/>
              <a:gd name="connsiteY13" fmla="*/ 4509049 h 5152572"/>
              <a:gd name="connsiteX14" fmla="*/ 3217617 w 3861140"/>
              <a:gd name="connsiteY14" fmla="*/ 5152572 h 5152572"/>
              <a:gd name="connsiteX15" fmla="*/ 2754280 w 3861140"/>
              <a:gd name="connsiteY15" fmla="*/ 5152572 h 5152572"/>
              <a:gd name="connsiteX16" fmla="*/ 2265202 w 3861140"/>
              <a:gd name="connsiteY16" fmla="*/ 5152572 h 5152572"/>
              <a:gd name="connsiteX17" fmla="*/ 1698902 w 3861140"/>
              <a:gd name="connsiteY17" fmla="*/ 5152572 h 5152572"/>
              <a:gd name="connsiteX18" fmla="*/ 1261306 w 3861140"/>
              <a:gd name="connsiteY18" fmla="*/ 5152572 h 5152572"/>
              <a:gd name="connsiteX19" fmla="*/ 643523 w 3861140"/>
              <a:gd name="connsiteY19" fmla="*/ 5152572 h 5152572"/>
              <a:gd name="connsiteX20" fmla="*/ 0 w 3861140"/>
              <a:gd name="connsiteY20" fmla="*/ 4509049 h 5152572"/>
              <a:gd name="connsiteX21" fmla="*/ 0 w 3861140"/>
              <a:gd name="connsiteY21" fmla="*/ 4034142 h 5152572"/>
              <a:gd name="connsiteX22" fmla="*/ 0 w 3861140"/>
              <a:gd name="connsiteY22" fmla="*/ 3597889 h 5152572"/>
              <a:gd name="connsiteX23" fmla="*/ 0 w 3861140"/>
              <a:gd name="connsiteY23" fmla="*/ 3122982 h 5152572"/>
              <a:gd name="connsiteX24" fmla="*/ 0 w 3861140"/>
              <a:gd name="connsiteY24" fmla="*/ 2532109 h 5152572"/>
              <a:gd name="connsiteX25" fmla="*/ 0 w 3861140"/>
              <a:gd name="connsiteY25" fmla="*/ 2095856 h 5152572"/>
              <a:gd name="connsiteX26" fmla="*/ 0 w 3861140"/>
              <a:gd name="connsiteY26" fmla="*/ 1620949 h 5152572"/>
              <a:gd name="connsiteX27" fmla="*/ 0 w 3861140"/>
              <a:gd name="connsiteY27" fmla="*/ 1184697 h 5152572"/>
              <a:gd name="connsiteX28" fmla="*/ 0 w 3861140"/>
              <a:gd name="connsiteY28" fmla="*/ 643523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861140" h="5152572" extrusionOk="0">
                <a:moveTo>
                  <a:pt x="0" y="643523"/>
                </a:moveTo>
                <a:cubicBezTo>
                  <a:pt x="4411" y="295018"/>
                  <a:pt x="325470" y="-29692"/>
                  <a:pt x="643523" y="0"/>
                </a:cubicBezTo>
                <a:cubicBezTo>
                  <a:pt x="737992" y="-44776"/>
                  <a:pt x="959160" y="4893"/>
                  <a:pt x="1081119" y="0"/>
                </a:cubicBezTo>
                <a:cubicBezTo>
                  <a:pt x="1203078" y="-4893"/>
                  <a:pt x="1403769" y="37688"/>
                  <a:pt x="1570197" y="0"/>
                </a:cubicBezTo>
                <a:cubicBezTo>
                  <a:pt x="1736625" y="-37688"/>
                  <a:pt x="1878579" y="52393"/>
                  <a:pt x="2033534" y="0"/>
                </a:cubicBezTo>
                <a:cubicBezTo>
                  <a:pt x="2188489" y="-52393"/>
                  <a:pt x="2390419" y="41338"/>
                  <a:pt x="2548353" y="0"/>
                </a:cubicBezTo>
                <a:cubicBezTo>
                  <a:pt x="2706287" y="-41338"/>
                  <a:pt x="3065364" y="64989"/>
                  <a:pt x="3217617" y="0"/>
                </a:cubicBezTo>
                <a:cubicBezTo>
                  <a:pt x="3641035" y="44639"/>
                  <a:pt x="3936213" y="272518"/>
                  <a:pt x="3861140" y="643523"/>
                </a:cubicBezTo>
                <a:cubicBezTo>
                  <a:pt x="3893582" y="818480"/>
                  <a:pt x="3823420" y="1067775"/>
                  <a:pt x="3861140" y="1195741"/>
                </a:cubicBezTo>
                <a:cubicBezTo>
                  <a:pt x="3898860" y="1323707"/>
                  <a:pt x="3801607" y="1517298"/>
                  <a:pt x="3861140" y="1825270"/>
                </a:cubicBezTo>
                <a:cubicBezTo>
                  <a:pt x="3920673" y="2133242"/>
                  <a:pt x="3813283" y="2126163"/>
                  <a:pt x="3861140" y="2261522"/>
                </a:cubicBezTo>
                <a:cubicBezTo>
                  <a:pt x="3908997" y="2396881"/>
                  <a:pt x="3833396" y="2728812"/>
                  <a:pt x="3861140" y="2891050"/>
                </a:cubicBezTo>
                <a:cubicBezTo>
                  <a:pt x="3888884" y="3053288"/>
                  <a:pt x="3843319" y="3263079"/>
                  <a:pt x="3861140" y="3520579"/>
                </a:cubicBezTo>
                <a:cubicBezTo>
                  <a:pt x="3878961" y="3778079"/>
                  <a:pt x="3849265" y="4231709"/>
                  <a:pt x="3861140" y="4509049"/>
                </a:cubicBezTo>
                <a:cubicBezTo>
                  <a:pt x="3938432" y="4850171"/>
                  <a:pt x="3597673" y="5121272"/>
                  <a:pt x="3217617" y="5152572"/>
                </a:cubicBezTo>
                <a:cubicBezTo>
                  <a:pt x="3082547" y="5201052"/>
                  <a:pt x="2933418" y="5110610"/>
                  <a:pt x="2754280" y="5152572"/>
                </a:cubicBezTo>
                <a:cubicBezTo>
                  <a:pt x="2575142" y="5194534"/>
                  <a:pt x="2375521" y="5112639"/>
                  <a:pt x="2265202" y="5152572"/>
                </a:cubicBezTo>
                <a:cubicBezTo>
                  <a:pt x="2154883" y="5192505"/>
                  <a:pt x="1973431" y="5108301"/>
                  <a:pt x="1698902" y="5152572"/>
                </a:cubicBezTo>
                <a:cubicBezTo>
                  <a:pt x="1424373" y="5196843"/>
                  <a:pt x="1453639" y="5152367"/>
                  <a:pt x="1261306" y="5152572"/>
                </a:cubicBezTo>
                <a:cubicBezTo>
                  <a:pt x="1068973" y="5152777"/>
                  <a:pt x="936524" y="5145262"/>
                  <a:pt x="643523" y="5152572"/>
                </a:cubicBezTo>
                <a:cubicBezTo>
                  <a:pt x="298464" y="5147802"/>
                  <a:pt x="43939" y="4946562"/>
                  <a:pt x="0" y="4509049"/>
                </a:cubicBezTo>
                <a:cubicBezTo>
                  <a:pt x="-47856" y="4287241"/>
                  <a:pt x="34402" y="4208408"/>
                  <a:pt x="0" y="4034142"/>
                </a:cubicBezTo>
                <a:cubicBezTo>
                  <a:pt x="-34402" y="3859876"/>
                  <a:pt x="49408" y="3700583"/>
                  <a:pt x="0" y="3597889"/>
                </a:cubicBezTo>
                <a:cubicBezTo>
                  <a:pt x="-49408" y="3495195"/>
                  <a:pt x="51929" y="3250652"/>
                  <a:pt x="0" y="3122982"/>
                </a:cubicBezTo>
                <a:cubicBezTo>
                  <a:pt x="-51929" y="2995312"/>
                  <a:pt x="69378" y="2665697"/>
                  <a:pt x="0" y="2532109"/>
                </a:cubicBezTo>
                <a:cubicBezTo>
                  <a:pt x="-69378" y="2398521"/>
                  <a:pt x="22697" y="2303042"/>
                  <a:pt x="0" y="2095856"/>
                </a:cubicBezTo>
                <a:cubicBezTo>
                  <a:pt x="-22697" y="1888670"/>
                  <a:pt x="28017" y="1760600"/>
                  <a:pt x="0" y="1620949"/>
                </a:cubicBezTo>
                <a:cubicBezTo>
                  <a:pt x="-28017" y="1481298"/>
                  <a:pt x="26946" y="1383973"/>
                  <a:pt x="0" y="1184697"/>
                </a:cubicBezTo>
                <a:cubicBezTo>
                  <a:pt x="-26946" y="985421"/>
                  <a:pt x="36849" y="794487"/>
                  <a:pt x="0" y="643523"/>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pic>
        <p:nvPicPr>
          <p:cNvPr id="2050" name="Picture 2" descr="Unruly behaviour in schools 'caused by boring lessons'">
            <a:extLst>
              <a:ext uri="{FF2B5EF4-FFF2-40B4-BE49-F238E27FC236}">
                <a16:creationId xmlns:a16="http://schemas.microsoft.com/office/drawing/2014/main" id="{BBBF7914-29F9-4C9C-AC41-9D896EB0D5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040" y="2671509"/>
            <a:ext cx="5152573" cy="3776418"/>
          </a:xfrm>
          <a:custGeom>
            <a:avLst/>
            <a:gdLst>
              <a:gd name="connsiteX0" fmla="*/ 0 w 5152573"/>
              <a:gd name="connsiteY0" fmla="*/ 629403 h 3776418"/>
              <a:gd name="connsiteX1" fmla="*/ 629403 w 5152573"/>
              <a:gd name="connsiteY1" fmla="*/ 0 h 3776418"/>
              <a:gd name="connsiteX2" fmla="*/ 1068842 w 5152573"/>
              <a:gd name="connsiteY2" fmla="*/ 0 h 3776418"/>
              <a:gd name="connsiteX3" fmla="*/ 1702970 w 5152573"/>
              <a:gd name="connsiteY3" fmla="*/ 0 h 3776418"/>
              <a:gd name="connsiteX4" fmla="*/ 2181347 w 5152573"/>
              <a:gd name="connsiteY4" fmla="*/ 0 h 3776418"/>
              <a:gd name="connsiteX5" fmla="*/ 2659724 w 5152573"/>
              <a:gd name="connsiteY5" fmla="*/ 0 h 3776418"/>
              <a:gd name="connsiteX6" fmla="*/ 3215977 w 5152573"/>
              <a:gd name="connsiteY6" fmla="*/ 0 h 3776418"/>
              <a:gd name="connsiteX7" fmla="*/ 3694354 w 5152573"/>
              <a:gd name="connsiteY7" fmla="*/ 0 h 3776418"/>
              <a:gd name="connsiteX8" fmla="*/ 4523170 w 5152573"/>
              <a:gd name="connsiteY8" fmla="*/ 0 h 3776418"/>
              <a:gd name="connsiteX9" fmla="*/ 5152573 w 5152573"/>
              <a:gd name="connsiteY9" fmla="*/ 629403 h 3776418"/>
              <a:gd name="connsiteX10" fmla="*/ 5152573 w 5152573"/>
              <a:gd name="connsiteY10" fmla="*/ 1183278 h 3776418"/>
              <a:gd name="connsiteX11" fmla="*/ 5152573 w 5152573"/>
              <a:gd name="connsiteY11" fmla="*/ 1711976 h 3776418"/>
              <a:gd name="connsiteX12" fmla="*/ 5152573 w 5152573"/>
              <a:gd name="connsiteY12" fmla="*/ 2190322 h 3776418"/>
              <a:gd name="connsiteX13" fmla="*/ 5152573 w 5152573"/>
              <a:gd name="connsiteY13" fmla="*/ 2668669 h 3776418"/>
              <a:gd name="connsiteX14" fmla="*/ 5152573 w 5152573"/>
              <a:gd name="connsiteY14" fmla="*/ 3147015 h 3776418"/>
              <a:gd name="connsiteX15" fmla="*/ 4523170 w 5152573"/>
              <a:gd name="connsiteY15" fmla="*/ 3776418 h 3776418"/>
              <a:gd name="connsiteX16" fmla="*/ 4044793 w 5152573"/>
              <a:gd name="connsiteY16" fmla="*/ 3776418 h 3776418"/>
              <a:gd name="connsiteX17" fmla="*/ 3527478 w 5152573"/>
              <a:gd name="connsiteY17" fmla="*/ 3776418 h 3776418"/>
              <a:gd name="connsiteX18" fmla="*/ 2971226 w 5152573"/>
              <a:gd name="connsiteY18" fmla="*/ 3776418 h 3776418"/>
              <a:gd name="connsiteX19" fmla="*/ 2414973 w 5152573"/>
              <a:gd name="connsiteY19" fmla="*/ 3776418 h 3776418"/>
              <a:gd name="connsiteX20" fmla="*/ 1780846 w 5152573"/>
              <a:gd name="connsiteY20" fmla="*/ 3776418 h 3776418"/>
              <a:gd name="connsiteX21" fmla="*/ 1341406 w 5152573"/>
              <a:gd name="connsiteY21" fmla="*/ 3776418 h 3776418"/>
              <a:gd name="connsiteX22" fmla="*/ 629403 w 5152573"/>
              <a:gd name="connsiteY22" fmla="*/ 3776418 h 3776418"/>
              <a:gd name="connsiteX23" fmla="*/ 0 w 5152573"/>
              <a:gd name="connsiteY23" fmla="*/ 3147015 h 3776418"/>
              <a:gd name="connsiteX24" fmla="*/ 0 w 5152573"/>
              <a:gd name="connsiteY24" fmla="*/ 2593140 h 3776418"/>
              <a:gd name="connsiteX25" fmla="*/ 0 w 5152573"/>
              <a:gd name="connsiteY25" fmla="*/ 2139970 h 3776418"/>
              <a:gd name="connsiteX26" fmla="*/ 0 w 5152573"/>
              <a:gd name="connsiteY26" fmla="*/ 1586096 h 3776418"/>
              <a:gd name="connsiteX27" fmla="*/ 0 w 5152573"/>
              <a:gd name="connsiteY27" fmla="*/ 1158102 h 3776418"/>
              <a:gd name="connsiteX28" fmla="*/ 0 w 5152573"/>
              <a:gd name="connsiteY28" fmla="*/ 629403 h 3776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152573" h="3776418" extrusionOk="0">
                <a:moveTo>
                  <a:pt x="0" y="629403"/>
                </a:moveTo>
                <a:cubicBezTo>
                  <a:pt x="-77741" y="307151"/>
                  <a:pt x="348986" y="1397"/>
                  <a:pt x="629403" y="0"/>
                </a:cubicBezTo>
                <a:cubicBezTo>
                  <a:pt x="817419" y="-2115"/>
                  <a:pt x="958345" y="40786"/>
                  <a:pt x="1068842" y="0"/>
                </a:cubicBezTo>
                <a:cubicBezTo>
                  <a:pt x="1179339" y="-40786"/>
                  <a:pt x="1534833" y="14691"/>
                  <a:pt x="1702970" y="0"/>
                </a:cubicBezTo>
                <a:cubicBezTo>
                  <a:pt x="1871107" y="-14691"/>
                  <a:pt x="1978026" y="3479"/>
                  <a:pt x="2181347" y="0"/>
                </a:cubicBezTo>
                <a:cubicBezTo>
                  <a:pt x="2384668" y="-3479"/>
                  <a:pt x="2433996" y="53440"/>
                  <a:pt x="2659724" y="0"/>
                </a:cubicBezTo>
                <a:cubicBezTo>
                  <a:pt x="2885452" y="-53440"/>
                  <a:pt x="2981393" y="51612"/>
                  <a:pt x="3215977" y="0"/>
                </a:cubicBezTo>
                <a:cubicBezTo>
                  <a:pt x="3450561" y="-51612"/>
                  <a:pt x="3584263" y="34639"/>
                  <a:pt x="3694354" y="0"/>
                </a:cubicBezTo>
                <a:cubicBezTo>
                  <a:pt x="3804445" y="-34639"/>
                  <a:pt x="4166581" y="12154"/>
                  <a:pt x="4523170" y="0"/>
                </a:cubicBezTo>
                <a:cubicBezTo>
                  <a:pt x="4876676" y="38867"/>
                  <a:pt x="5178550" y="231574"/>
                  <a:pt x="5152573" y="629403"/>
                </a:cubicBezTo>
                <a:cubicBezTo>
                  <a:pt x="5185337" y="760459"/>
                  <a:pt x="5105594" y="1008677"/>
                  <a:pt x="5152573" y="1183278"/>
                </a:cubicBezTo>
                <a:cubicBezTo>
                  <a:pt x="5199552" y="1357880"/>
                  <a:pt x="5103173" y="1534905"/>
                  <a:pt x="5152573" y="1711976"/>
                </a:cubicBezTo>
                <a:cubicBezTo>
                  <a:pt x="5201973" y="1889047"/>
                  <a:pt x="5135353" y="1987454"/>
                  <a:pt x="5152573" y="2190322"/>
                </a:cubicBezTo>
                <a:cubicBezTo>
                  <a:pt x="5169793" y="2393190"/>
                  <a:pt x="5125268" y="2554934"/>
                  <a:pt x="5152573" y="2668669"/>
                </a:cubicBezTo>
                <a:cubicBezTo>
                  <a:pt x="5179878" y="2782404"/>
                  <a:pt x="5097466" y="2942440"/>
                  <a:pt x="5152573" y="3147015"/>
                </a:cubicBezTo>
                <a:cubicBezTo>
                  <a:pt x="5174791" y="3493023"/>
                  <a:pt x="4878695" y="3753829"/>
                  <a:pt x="4523170" y="3776418"/>
                </a:cubicBezTo>
                <a:cubicBezTo>
                  <a:pt x="4335373" y="3818654"/>
                  <a:pt x="4197235" y="3726221"/>
                  <a:pt x="4044793" y="3776418"/>
                </a:cubicBezTo>
                <a:cubicBezTo>
                  <a:pt x="3892351" y="3826615"/>
                  <a:pt x="3710157" y="3761081"/>
                  <a:pt x="3527478" y="3776418"/>
                </a:cubicBezTo>
                <a:cubicBezTo>
                  <a:pt x="3344799" y="3791755"/>
                  <a:pt x="3235551" y="3748297"/>
                  <a:pt x="2971226" y="3776418"/>
                </a:cubicBezTo>
                <a:cubicBezTo>
                  <a:pt x="2706901" y="3804539"/>
                  <a:pt x="2549509" y="3733868"/>
                  <a:pt x="2414973" y="3776418"/>
                </a:cubicBezTo>
                <a:cubicBezTo>
                  <a:pt x="2280437" y="3818968"/>
                  <a:pt x="2054225" y="3757760"/>
                  <a:pt x="1780846" y="3776418"/>
                </a:cubicBezTo>
                <a:cubicBezTo>
                  <a:pt x="1507467" y="3795076"/>
                  <a:pt x="1435633" y="3747445"/>
                  <a:pt x="1341406" y="3776418"/>
                </a:cubicBezTo>
                <a:cubicBezTo>
                  <a:pt x="1247179" y="3805391"/>
                  <a:pt x="835909" y="3708464"/>
                  <a:pt x="629403" y="3776418"/>
                </a:cubicBezTo>
                <a:cubicBezTo>
                  <a:pt x="268265" y="3780763"/>
                  <a:pt x="91228" y="3460371"/>
                  <a:pt x="0" y="3147015"/>
                </a:cubicBezTo>
                <a:cubicBezTo>
                  <a:pt x="-44526" y="2990821"/>
                  <a:pt x="27869" y="2798465"/>
                  <a:pt x="0" y="2593140"/>
                </a:cubicBezTo>
                <a:cubicBezTo>
                  <a:pt x="-27869" y="2387816"/>
                  <a:pt x="38330" y="2232368"/>
                  <a:pt x="0" y="2139970"/>
                </a:cubicBezTo>
                <a:cubicBezTo>
                  <a:pt x="-38330" y="2047572"/>
                  <a:pt x="1912" y="1701321"/>
                  <a:pt x="0" y="1586096"/>
                </a:cubicBezTo>
                <a:cubicBezTo>
                  <a:pt x="-1912" y="1470871"/>
                  <a:pt x="5446" y="1291346"/>
                  <a:pt x="0" y="1158102"/>
                </a:cubicBezTo>
                <a:cubicBezTo>
                  <a:pt x="-5446" y="1024858"/>
                  <a:pt x="29613" y="780793"/>
                  <a:pt x="0" y="629403"/>
                </a:cubicBezTo>
                <a:close/>
              </a:path>
            </a:pathLst>
          </a:custGeom>
          <a:noFill/>
          <a:ln w="38100">
            <a:solidFill>
              <a:schemeClr val="bg1"/>
            </a:solidFill>
            <a:extLst>
              <a:ext uri="{C807C97D-BFC1-408E-A445-0C87EB9F89A2}">
                <ask:lineSketchStyleProps xmlns:ask="http://schemas.microsoft.com/office/drawing/2018/sketchyshapes" sd="96852204">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689113" y="1999618"/>
            <a:ext cx="4784946" cy="872703"/>
          </a:xfrm>
          <a:custGeom>
            <a:avLst/>
            <a:gdLst>
              <a:gd name="connsiteX0" fmla="*/ 145453 w 4784946"/>
              <a:gd name="connsiteY0" fmla="*/ 0 h 872703"/>
              <a:gd name="connsiteX1" fmla="*/ 697902 w 4784946"/>
              <a:gd name="connsiteY1" fmla="*/ 0 h 872703"/>
              <a:gd name="connsiteX2" fmla="*/ 1338742 w 4784946"/>
              <a:gd name="connsiteY2" fmla="*/ 0 h 872703"/>
              <a:gd name="connsiteX3" fmla="*/ 1979582 w 4784946"/>
              <a:gd name="connsiteY3" fmla="*/ 0 h 872703"/>
              <a:gd name="connsiteX4" fmla="*/ 2576227 w 4784946"/>
              <a:gd name="connsiteY4" fmla="*/ 0 h 872703"/>
              <a:gd name="connsiteX5" fmla="*/ 3217067 w 4784946"/>
              <a:gd name="connsiteY5" fmla="*/ 0 h 872703"/>
              <a:gd name="connsiteX6" fmla="*/ 3681124 w 4784946"/>
              <a:gd name="connsiteY6" fmla="*/ 0 h 872703"/>
              <a:gd name="connsiteX7" fmla="*/ 4565042 w 4784946"/>
              <a:gd name="connsiteY7" fmla="*/ 0 h 872703"/>
              <a:gd name="connsiteX8" fmla="*/ 4784946 w 4784946"/>
              <a:gd name="connsiteY8" fmla="*/ 219904 h 872703"/>
              <a:gd name="connsiteX9" fmla="*/ 4784946 w 4784946"/>
              <a:gd name="connsiteY9" fmla="*/ 727250 h 872703"/>
              <a:gd name="connsiteX10" fmla="*/ 4639493 w 4784946"/>
              <a:gd name="connsiteY10" fmla="*/ 872703 h 872703"/>
              <a:gd name="connsiteX11" fmla="*/ 3998653 w 4784946"/>
              <a:gd name="connsiteY11" fmla="*/ 872703 h 872703"/>
              <a:gd name="connsiteX12" fmla="*/ 3357812 w 4784946"/>
              <a:gd name="connsiteY12" fmla="*/ 872703 h 872703"/>
              <a:gd name="connsiteX13" fmla="*/ 2937951 w 4784946"/>
              <a:gd name="connsiteY13" fmla="*/ 872703 h 872703"/>
              <a:gd name="connsiteX14" fmla="*/ 2297111 w 4784946"/>
              <a:gd name="connsiteY14" fmla="*/ 872703 h 872703"/>
              <a:gd name="connsiteX15" fmla="*/ 1656270 w 4784946"/>
              <a:gd name="connsiteY15" fmla="*/ 872703 h 872703"/>
              <a:gd name="connsiteX16" fmla="*/ 1236409 w 4784946"/>
              <a:gd name="connsiteY16" fmla="*/ 872703 h 872703"/>
              <a:gd name="connsiteX17" fmla="*/ 816549 w 4784946"/>
              <a:gd name="connsiteY17" fmla="*/ 872703 h 872703"/>
              <a:gd name="connsiteX18" fmla="*/ 219904 w 4784946"/>
              <a:gd name="connsiteY18" fmla="*/ 872703 h 872703"/>
              <a:gd name="connsiteX19" fmla="*/ 0 w 4784946"/>
              <a:gd name="connsiteY19" fmla="*/ 652799 h 872703"/>
              <a:gd name="connsiteX20" fmla="*/ 0 w 4784946"/>
              <a:gd name="connsiteY20" fmla="*/ 145453 h 872703"/>
              <a:gd name="connsiteX21" fmla="*/ 145453 w 4784946"/>
              <a:gd name="connsiteY21" fmla="*/ 0 h 87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4946" h="872703" fill="none" extrusionOk="0">
                <a:moveTo>
                  <a:pt x="145453" y="0"/>
                </a:moveTo>
                <a:cubicBezTo>
                  <a:pt x="400729" y="-50620"/>
                  <a:pt x="519478" y="37805"/>
                  <a:pt x="697902" y="0"/>
                </a:cubicBezTo>
                <a:cubicBezTo>
                  <a:pt x="876326" y="-37805"/>
                  <a:pt x="1101934" y="52962"/>
                  <a:pt x="1338742" y="0"/>
                </a:cubicBezTo>
                <a:cubicBezTo>
                  <a:pt x="1575550" y="-52962"/>
                  <a:pt x="1837961" y="76113"/>
                  <a:pt x="1979582" y="0"/>
                </a:cubicBezTo>
                <a:cubicBezTo>
                  <a:pt x="2121203" y="-76113"/>
                  <a:pt x="2308393" y="9491"/>
                  <a:pt x="2576227" y="0"/>
                </a:cubicBezTo>
                <a:cubicBezTo>
                  <a:pt x="2844061" y="-9491"/>
                  <a:pt x="2914859" y="17241"/>
                  <a:pt x="3217067" y="0"/>
                </a:cubicBezTo>
                <a:cubicBezTo>
                  <a:pt x="3519275" y="-17241"/>
                  <a:pt x="3459896" y="10357"/>
                  <a:pt x="3681124" y="0"/>
                </a:cubicBezTo>
                <a:cubicBezTo>
                  <a:pt x="3902352" y="-10357"/>
                  <a:pt x="4285616" y="6832"/>
                  <a:pt x="4565042" y="0"/>
                </a:cubicBezTo>
                <a:cubicBezTo>
                  <a:pt x="4709878" y="-3286"/>
                  <a:pt x="4784238" y="119439"/>
                  <a:pt x="4784946" y="219904"/>
                </a:cubicBezTo>
                <a:cubicBezTo>
                  <a:pt x="4829727" y="453168"/>
                  <a:pt x="4783488" y="484510"/>
                  <a:pt x="4784946" y="727250"/>
                </a:cubicBezTo>
                <a:cubicBezTo>
                  <a:pt x="4776976" y="784893"/>
                  <a:pt x="4700600" y="876702"/>
                  <a:pt x="4639493" y="872703"/>
                </a:cubicBezTo>
                <a:cubicBezTo>
                  <a:pt x="4353345" y="938325"/>
                  <a:pt x="4314249" y="869131"/>
                  <a:pt x="3998653" y="872703"/>
                </a:cubicBezTo>
                <a:cubicBezTo>
                  <a:pt x="3683057" y="876275"/>
                  <a:pt x="3574418" y="822079"/>
                  <a:pt x="3357812" y="872703"/>
                </a:cubicBezTo>
                <a:cubicBezTo>
                  <a:pt x="3141206" y="923327"/>
                  <a:pt x="3096376" y="870474"/>
                  <a:pt x="2937951" y="872703"/>
                </a:cubicBezTo>
                <a:cubicBezTo>
                  <a:pt x="2779526" y="874932"/>
                  <a:pt x="2471258" y="806475"/>
                  <a:pt x="2297111" y="872703"/>
                </a:cubicBezTo>
                <a:cubicBezTo>
                  <a:pt x="2122964" y="938931"/>
                  <a:pt x="1855396" y="843818"/>
                  <a:pt x="1656270" y="872703"/>
                </a:cubicBezTo>
                <a:cubicBezTo>
                  <a:pt x="1457144" y="901588"/>
                  <a:pt x="1401306" y="848404"/>
                  <a:pt x="1236409" y="872703"/>
                </a:cubicBezTo>
                <a:cubicBezTo>
                  <a:pt x="1071512" y="897002"/>
                  <a:pt x="972055" y="839601"/>
                  <a:pt x="816549" y="872703"/>
                </a:cubicBezTo>
                <a:cubicBezTo>
                  <a:pt x="661043" y="905805"/>
                  <a:pt x="357980" y="834639"/>
                  <a:pt x="219904" y="872703"/>
                </a:cubicBezTo>
                <a:cubicBezTo>
                  <a:pt x="127616" y="857078"/>
                  <a:pt x="-9911" y="771734"/>
                  <a:pt x="0" y="652799"/>
                </a:cubicBezTo>
                <a:cubicBezTo>
                  <a:pt x="-14226" y="439416"/>
                  <a:pt x="10531" y="273653"/>
                  <a:pt x="0" y="145453"/>
                </a:cubicBezTo>
                <a:cubicBezTo>
                  <a:pt x="13328" y="57319"/>
                  <a:pt x="57918" y="4094"/>
                  <a:pt x="145453" y="0"/>
                </a:cubicBezTo>
                <a:close/>
              </a:path>
              <a:path w="4784946" h="872703" stroke="0" extrusionOk="0">
                <a:moveTo>
                  <a:pt x="145453" y="0"/>
                </a:moveTo>
                <a:cubicBezTo>
                  <a:pt x="372104" y="-47956"/>
                  <a:pt x="570095" y="9787"/>
                  <a:pt x="697902" y="0"/>
                </a:cubicBezTo>
                <a:cubicBezTo>
                  <a:pt x="825709" y="-9787"/>
                  <a:pt x="1075225" y="68353"/>
                  <a:pt x="1338742" y="0"/>
                </a:cubicBezTo>
                <a:cubicBezTo>
                  <a:pt x="1602259" y="-68353"/>
                  <a:pt x="1607006" y="33580"/>
                  <a:pt x="1758603" y="0"/>
                </a:cubicBezTo>
                <a:cubicBezTo>
                  <a:pt x="1910200" y="-33580"/>
                  <a:pt x="2203015" y="68521"/>
                  <a:pt x="2399443" y="0"/>
                </a:cubicBezTo>
                <a:cubicBezTo>
                  <a:pt x="2595871" y="-68521"/>
                  <a:pt x="2881354" y="15284"/>
                  <a:pt x="3040284" y="0"/>
                </a:cubicBezTo>
                <a:cubicBezTo>
                  <a:pt x="3199214" y="-15284"/>
                  <a:pt x="3400425" y="54383"/>
                  <a:pt x="3548537" y="0"/>
                </a:cubicBezTo>
                <a:cubicBezTo>
                  <a:pt x="3696649" y="-54383"/>
                  <a:pt x="4232045" y="64341"/>
                  <a:pt x="4565042" y="0"/>
                </a:cubicBezTo>
                <a:cubicBezTo>
                  <a:pt x="4680075" y="34625"/>
                  <a:pt x="4796572" y="94831"/>
                  <a:pt x="4784946" y="219904"/>
                </a:cubicBezTo>
                <a:cubicBezTo>
                  <a:pt x="4801825" y="372123"/>
                  <a:pt x="4769638" y="535604"/>
                  <a:pt x="4784946" y="727250"/>
                </a:cubicBezTo>
                <a:cubicBezTo>
                  <a:pt x="4779538" y="800578"/>
                  <a:pt x="4722760" y="876928"/>
                  <a:pt x="4639493" y="872703"/>
                </a:cubicBezTo>
                <a:cubicBezTo>
                  <a:pt x="4361284" y="920236"/>
                  <a:pt x="4282067" y="838442"/>
                  <a:pt x="4042848" y="872703"/>
                </a:cubicBezTo>
                <a:cubicBezTo>
                  <a:pt x="3803630" y="906964"/>
                  <a:pt x="3678486" y="808545"/>
                  <a:pt x="3446204" y="872703"/>
                </a:cubicBezTo>
                <a:cubicBezTo>
                  <a:pt x="3213922" y="936861"/>
                  <a:pt x="3087231" y="851120"/>
                  <a:pt x="2982147" y="872703"/>
                </a:cubicBezTo>
                <a:cubicBezTo>
                  <a:pt x="2877063" y="894286"/>
                  <a:pt x="2662041" y="864523"/>
                  <a:pt x="2562286" y="872703"/>
                </a:cubicBezTo>
                <a:cubicBezTo>
                  <a:pt x="2462531" y="880883"/>
                  <a:pt x="2282659" y="822391"/>
                  <a:pt x="2098229" y="872703"/>
                </a:cubicBezTo>
                <a:cubicBezTo>
                  <a:pt x="1913799" y="923015"/>
                  <a:pt x="1888104" y="868271"/>
                  <a:pt x="1678368" y="872703"/>
                </a:cubicBezTo>
                <a:cubicBezTo>
                  <a:pt x="1468632" y="877135"/>
                  <a:pt x="1394734" y="833449"/>
                  <a:pt x="1258507" y="872703"/>
                </a:cubicBezTo>
                <a:cubicBezTo>
                  <a:pt x="1122280" y="911957"/>
                  <a:pt x="927450" y="827048"/>
                  <a:pt x="750255" y="872703"/>
                </a:cubicBezTo>
                <a:cubicBezTo>
                  <a:pt x="573060" y="918358"/>
                  <a:pt x="403676" y="813402"/>
                  <a:pt x="219904" y="872703"/>
                </a:cubicBezTo>
                <a:cubicBezTo>
                  <a:pt x="103118" y="843678"/>
                  <a:pt x="-18224" y="754695"/>
                  <a:pt x="0" y="652799"/>
                </a:cubicBezTo>
                <a:cubicBezTo>
                  <a:pt x="-8058" y="434081"/>
                  <a:pt x="9535" y="268318"/>
                  <a:pt x="0" y="145453"/>
                </a:cubicBezTo>
                <a:cubicBezTo>
                  <a:pt x="-8909" y="84311"/>
                  <a:pt x="57409" y="-3048"/>
                  <a:pt x="145453"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avokotnik 23">
            <a:extLst>
              <a:ext uri="{FF2B5EF4-FFF2-40B4-BE49-F238E27FC236}">
                <a16:creationId xmlns:a16="http://schemas.microsoft.com/office/drawing/2014/main" id="{70307A38-E719-4DE2-A92B-689155D4492A}"/>
              </a:ext>
            </a:extLst>
          </p:cNvPr>
          <p:cNvSpPr/>
          <p:nvPr/>
        </p:nvSpPr>
        <p:spPr>
          <a:xfrm>
            <a:off x="926225" y="2097477"/>
            <a:ext cx="4667972" cy="707886"/>
          </a:xfrm>
          <a:prstGeom prst="rect">
            <a:avLst/>
          </a:prstGeom>
        </p:spPr>
        <p:txBody>
          <a:bodyPr wrap="square">
            <a:spAutoFit/>
          </a:bodyPr>
          <a:lstStyle/>
          <a:p>
            <a:r>
              <a:rPr lang="sl-SI" sz="2000" dirty="0" err="1">
                <a:latin typeface="Century Gothic" panose="020B0502020202020204" pitchFamily="34" charset="0"/>
              </a:rPr>
              <a:t>Teach</a:t>
            </a:r>
            <a:r>
              <a:rPr lang="sl-SI" sz="2000" dirty="0">
                <a:latin typeface="Century Gothic" panose="020B0502020202020204" pitchFamily="34" charset="0"/>
              </a:rPr>
              <a:t> </a:t>
            </a:r>
            <a:r>
              <a:rPr lang="sl-SI" sz="2000" dirty="0" err="1">
                <a:latin typeface="Century Gothic" panose="020B0502020202020204" pitchFamily="34" charset="0"/>
              </a:rPr>
              <a:t>badly</a:t>
            </a:r>
            <a:r>
              <a:rPr lang="sl-SI" sz="2000" dirty="0">
                <a:latin typeface="Century Gothic" panose="020B0502020202020204" pitchFamily="34" charset="0"/>
              </a:rPr>
              <a:t> </a:t>
            </a:r>
            <a:r>
              <a:rPr lang="sl-SI" sz="2000" dirty="0" err="1">
                <a:latin typeface="Century Gothic" panose="020B0502020202020204" pitchFamily="34" charset="0"/>
              </a:rPr>
              <a:t>behaved</a:t>
            </a:r>
            <a:r>
              <a:rPr lang="sl-SI" sz="2000" dirty="0">
                <a:latin typeface="Century Gothic" panose="020B0502020202020204" pitchFamily="34" charset="0"/>
              </a:rPr>
              <a:t> </a:t>
            </a:r>
            <a:r>
              <a:rPr lang="sl-SI" sz="2000" dirty="0" err="1">
                <a:latin typeface="Century Gothic" panose="020B0502020202020204" pitchFamily="34" charset="0"/>
              </a:rPr>
              <a:t>and</a:t>
            </a:r>
            <a:r>
              <a:rPr lang="sl-SI" sz="2000" dirty="0">
                <a:latin typeface="Century Gothic" panose="020B0502020202020204" pitchFamily="34" charset="0"/>
              </a:rPr>
              <a:t> </a:t>
            </a:r>
            <a:r>
              <a:rPr lang="sl-SI" sz="2000" dirty="0" err="1">
                <a:latin typeface="Century Gothic" panose="020B0502020202020204" pitchFamily="34" charset="0"/>
              </a:rPr>
              <a:t>noisy</a:t>
            </a:r>
            <a:r>
              <a:rPr lang="sl-SI" sz="2000" dirty="0">
                <a:latin typeface="Century Gothic" panose="020B0502020202020204" pitchFamily="34" charset="0"/>
              </a:rPr>
              <a:t> </a:t>
            </a:r>
            <a:r>
              <a:rPr lang="sl-SI" sz="2000" dirty="0" err="1">
                <a:latin typeface="Century Gothic" panose="020B0502020202020204" pitchFamily="34" charset="0"/>
              </a:rPr>
              <a:t>class</a:t>
            </a:r>
            <a:r>
              <a:rPr lang="sl-SI" sz="2000" dirty="0">
                <a:latin typeface="Century Gothic" panose="020B0502020202020204" pitchFamily="34" charset="0"/>
              </a:rPr>
              <a:t> </a:t>
            </a:r>
            <a:r>
              <a:rPr lang="sl-SI" sz="2000" dirty="0" err="1">
                <a:latin typeface="Century Gothic" panose="020B0502020202020204" pitchFamily="34" charset="0"/>
              </a:rPr>
              <a:t>for</a:t>
            </a:r>
            <a:r>
              <a:rPr lang="sl-SI" sz="2000" dirty="0">
                <a:latin typeface="Century Gothic" panose="020B0502020202020204" pitchFamily="34" charset="0"/>
              </a:rPr>
              <a:t> </a:t>
            </a:r>
            <a:r>
              <a:rPr lang="sl-SI" sz="2000" dirty="0" err="1">
                <a:latin typeface="Century Gothic" panose="020B0502020202020204" pitchFamily="34" charset="0"/>
              </a:rPr>
              <a:t>the</a:t>
            </a:r>
            <a:r>
              <a:rPr lang="sl-SI" sz="2000" dirty="0">
                <a:latin typeface="Century Gothic" panose="020B0502020202020204" pitchFamily="34" charset="0"/>
              </a:rPr>
              <a:t> </a:t>
            </a:r>
            <a:r>
              <a:rPr lang="sl-SI" sz="2000" dirty="0" err="1">
                <a:latin typeface="Century Gothic" panose="020B0502020202020204" pitchFamily="34" charset="0"/>
              </a:rPr>
              <a:t>rest</a:t>
            </a:r>
            <a:r>
              <a:rPr lang="sl-SI" sz="2000" dirty="0">
                <a:latin typeface="Century Gothic" panose="020B0502020202020204" pitchFamily="34" charset="0"/>
              </a:rPr>
              <a:t> </a:t>
            </a:r>
            <a:r>
              <a:rPr lang="sl-SI" sz="2000" dirty="0" err="1">
                <a:latin typeface="Century Gothic" panose="020B0502020202020204" pitchFamily="34" charset="0"/>
              </a:rPr>
              <a:t>of</a:t>
            </a:r>
            <a:r>
              <a:rPr lang="sl-SI" sz="2000" dirty="0">
                <a:latin typeface="Century Gothic" panose="020B0502020202020204" pitchFamily="34" charset="0"/>
              </a:rPr>
              <a:t> </a:t>
            </a:r>
            <a:r>
              <a:rPr lang="sl-SI" sz="2000" dirty="0" err="1">
                <a:latin typeface="Century Gothic" panose="020B0502020202020204" pitchFamily="34" charset="0"/>
              </a:rPr>
              <a:t>your</a:t>
            </a:r>
            <a:r>
              <a:rPr lang="sl-SI" sz="2000" dirty="0">
                <a:latin typeface="Century Gothic" panose="020B0502020202020204" pitchFamily="34" charset="0"/>
              </a:rPr>
              <a:t> </a:t>
            </a:r>
            <a:r>
              <a:rPr lang="sl-SI" sz="2000" dirty="0" err="1">
                <a:latin typeface="Century Gothic" panose="020B0502020202020204" pitchFamily="34" charset="0"/>
              </a:rPr>
              <a:t>life</a:t>
            </a:r>
            <a:r>
              <a:rPr lang="sl-SI" sz="2000" dirty="0">
                <a:latin typeface="Century Gothic" panose="020B0502020202020204" pitchFamily="34" charset="0"/>
              </a:rPr>
              <a:t>.</a:t>
            </a:r>
            <a:endParaRPr lang="sl-SI" sz="2400" dirty="0"/>
          </a:p>
        </p:txBody>
      </p:sp>
      <p:pic>
        <p:nvPicPr>
          <p:cNvPr id="1026" name="Picture 2" descr="people-eat-in-china">
            <a:extLst>
              <a:ext uri="{FF2B5EF4-FFF2-40B4-BE49-F238E27FC236}">
                <a16:creationId xmlns:a16="http://schemas.microsoft.com/office/drawing/2014/main" id="{A943D6DD-CDDC-40B5-8C1D-C038B47928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9807" y="2779223"/>
            <a:ext cx="5262652" cy="3668703"/>
          </a:xfrm>
          <a:custGeom>
            <a:avLst/>
            <a:gdLst>
              <a:gd name="connsiteX0" fmla="*/ 0 w 5262652"/>
              <a:gd name="connsiteY0" fmla="*/ 611451 h 3668703"/>
              <a:gd name="connsiteX1" fmla="*/ 611451 w 5262652"/>
              <a:gd name="connsiteY1" fmla="*/ 0 h 3668703"/>
              <a:gd name="connsiteX2" fmla="*/ 1148161 w 5262652"/>
              <a:gd name="connsiteY2" fmla="*/ 0 h 3668703"/>
              <a:gd name="connsiteX3" fmla="*/ 1684871 w 5262652"/>
              <a:gd name="connsiteY3" fmla="*/ 0 h 3668703"/>
              <a:gd name="connsiteX4" fmla="*/ 2221580 w 5262652"/>
              <a:gd name="connsiteY4" fmla="*/ 0 h 3668703"/>
              <a:gd name="connsiteX5" fmla="*/ 2798688 w 5262652"/>
              <a:gd name="connsiteY5" fmla="*/ 0 h 3668703"/>
              <a:gd name="connsiteX6" fmla="*/ 3335397 w 5262652"/>
              <a:gd name="connsiteY6" fmla="*/ 0 h 3668703"/>
              <a:gd name="connsiteX7" fmla="*/ 3952902 w 5262652"/>
              <a:gd name="connsiteY7" fmla="*/ 0 h 3668703"/>
              <a:gd name="connsiteX8" fmla="*/ 4651202 w 5262652"/>
              <a:gd name="connsiteY8" fmla="*/ 0 h 3668703"/>
              <a:gd name="connsiteX9" fmla="*/ 5262653 w 5262652"/>
              <a:gd name="connsiteY9" fmla="*/ 611451 h 3668703"/>
              <a:gd name="connsiteX10" fmla="*/ 5262652 w 5262652"/>
              <a:gd name="connsiteY10" fmla="*/ 3057253 h 3668703"/>
              <a:gd name="connsiteX11" fmla="*/ 4651201 w 5262652"/>
              <a:gd name="connsiteY11" fmla="*/ 3668704 h 3668703"/>
              <a:gd name="connsiteX12" fmla="*/ 4114491 w 5262652"/>
              <a:gd name="connsiteY12" fmla="*/ 3668704 h 3668703"/>
              <a:gd name="connsiteX13" fmla="*/ 3618179 w 5262652"/>
              <a:gd name="connsiteY13" fmla="*/ 3668704 h 3668703"/>
              <a:gd name="connsiteX14" fmla="*/ 3081470 w 5262652"/>
              <a:gd name="connsiteY14" fmla="*/ 3668704 h 3668703"/>
              <a:gd name="connsiteX15" fmla="*/ 2504362 w 5262652"/>
              <a:gd name="connsiteY15" fmla="*/ 3668703 h 3668703"/>
              <a:gd name="connsiteX16" fmla="*/ 1846460 w 5262652"/>
              <a:gd name="connsiteY16" fmla="*/ 3668703 h 3668703"/>
              <a:gd name="connsiteX17" fmla="*/ 1309751 w 5262652"/>
              <a:gd name="connsiteY17" fmla="*/ 3668703 h 3668703"/>
              <a:gd name="connsiteX18" fmla="*/ 611451 w 5262652"/>
              <a:gd name="connsiteY18" fmla="*/ 3668703 h 3668703"/>
              <a:gd name="connsiteX19" fmla="*/ 0 w 5262652"/>
              <a:gd name="connsiteY19" fmla="*/ 3057252 h 3668703"/>
              <a:gd name="connsiteX20" fmla="*/ 0 w 5262652"/>
              <a:gd name="connsiteY20" fmla="*/ 2641466 h 3668703"/>
              <a:gd name="connsiteX21" fmla="*/ 0 w 5262652"/>
              <a:gd name="connsiteY21" fmla="*/ 2103390 h 3668703"/>
              <a:gd name="connsiteX22" fmla="*/ 0 w 5262652"/>
              <a:gd name="connsiteY22" fmla="*/ 1638687 h 3668703"/>
              <a:gd name="connsiteX23" fmla="*/ 0 w 5262652"/>
              <a:gd name="connsiteY23" fmla="*/ 1149527 h 3668703"/>
              <a:gd name="connsiteX24" fmla="*/ 0 w 5262652"/>
              <a:gd name="connsiteY24" fmla="*/ 611451 h 366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262652" h="3668703" extrusionOk="0">
                <a:moveTo>
                  <a:pt x="0" y="611451"/>
                </a:moveTo>
                <a:cubicBezTo>
                  <a:pt x="-15544" y="281469"/>
                  <a:pt x="252478" y="-48733"/>
                  <a:pt x="611451" y="0"/>
                </a:cubicBezTo>
                <a:cubicBezTo>
                  <a:pt x="836772" y="-42508"/>
                  <a:pt x="888539" y="11802"/>
                  <a:pt x="1148161" y="0"/>
                </a:cubicBezTo>
                <a:cubicBezTo>
                  <a:pt x="1407783" y="-11802"/>
                  <a:pt x="1419119" y="31578"/>
                  <a:pt x="1684871" y="0"/>
                </a:cubicBezTo>
                <a:cubicBezTo>
                  <a:pt x="1950623" y="-31578"/>
                  <a:pt x="1994347" y="21265"/>
                  <a:pt x="2221580" y="0"/>
                </a:cubicBezTo>
                <a:cubicBezTo>
                  <a:pt x="2448813" y="-21265"/>
                  <a:pt x="2512009" y="39646"/>
                  <a:pt x="2798688" y="0"/>
                </a:cubicBezTo>
                <a:cubicBezTo>
                  <a:pt x="3085367" y="-39646"/>
                  <a:pt x="3105748" y="10487"/>
                  <a:pt x="3335397" y="0"/>
                </a:cubicBezTo>
                <a:cubicBezTo>
                  <a:pt x="3565046" y="-10487"/>
                  <a:pt x="3828379" y="1281"/>
                  <a:pt x="3952902" y="0"/>
                </a:cubicBezTo>
                <a:cubicBezTo>
                  <a:pt x="4077425" y="-1281"/>
                  <a:pt x="4462691" y="66271"/>
                  <a:pt x="4651202" y="0"/>
                </a:cubicBezTo>
                <a:cubicBezTo>
                  <a:pt x="4989244" y="-15996"/>
                  <a:pt x="5220280" y="275887"/>
                  <a:pt x="5262653" y="611451"/>
                </a:cubicBezTo>
                <a:cubicBezTo>
                  <a:pt x="5437965" y="1355176"/>
                  <a:pt x="5142320" y="2163905"/>
                  <a:pt x="5262652" y="3057253"/>
                </a:cubicBezTo>
                <a:cubicBezTo>
                  <a:pt x="5253277" y="3395646"/>
                  <a:pt x="4985913" y="3729499"/>
                  <a:pt x="4651201" y="3668704"/>
                </a:cubicBezTo>
                <a:cubicBezTo>
                  <a:pt x="4400169" y="3717421"/>
                  <a:pt x="4368196" y="3625313"/>
                  <a:pt x="4114491" y="3668704"/>
                </a:cubicBezTo>
                <a:cubicBezTo>
                  <a:pt x="3860786" y="3712095"/>
                  <a:pt x="3787410" y="3646977"/>
                  <a:pt x="3618179" y="3668704"/>
                </a:cubicBezTo>
                <a:cubicBezTo>
                  <a:pt x="3448948" y="3690431"/>
                  <a:pt x="3244681" y="3658270"/>
                  <a:pt x="3081470" y="3668704"/>
                </a:cubicBezTo>
                <a:cubicBezTo>
                  <a:pt x="2918259" y="3679138"/>
                  <a:pt x="2678003" y="3661681"/>
                  <a:pt x="2504362" y="3668703"/>
                </a:cubicBezTo>
                <a:cubicBezTo>
                  <a:pt x="2330721" y="3675725"/>
                  <a:pt x="1992545" y="3636994"/>
                  <a:pt x="1846460" y="3668703"/>
                </a:cubicBezTo>
                <a:cubicBezTo>
                  <a:pt x="1700375" y="3700412"/>
                  <a:pt x="1545196" y="3657444"/>
                  <a:pt x="1309751" y="3668703"/>
                </a:cubicBezTo>
                <a:cubicBezTo>
                  <a:pt x="1074306" y="3679962"/>
                  <a:pt x="955483" y="3650858"/>
                  <a:pt x="611451" y="3668703"/>
                </a:cubicBezTo>
                <a:cubicBezTo>
                  <a:pt x="236509" y="3701709"/>
                  <a:pt x="36729" y="3328289"/>
                  <a:pt x="0" y="3057252"/>
                </a:cubicBezTo>
                <a:cubicBezTo>
                  <a:pt x="-31933" y="2907893"/>
                  <a:pt x="48020" y="2794527"/>
                  <a:pt x="0" y="2641466"/>
                </a:cubicBezTo>
                <a:cubicBezTo>
                  <a:pt x="-48020" y="2488405"/>
                  <a:pt x="22" y="2366856"/>
                  <a:pt x="0" y="2103390"/>
                </a:cubicBezTo>
                <a:cubicBezTo>
                  <a:pt x="-22" y="1839924"/>
                  <a:pt x="53446" y="1853559"/>
                  <a:pt x="0" y="1638687"/>
                </a:cubicBezTo>
                <a:cubicBezTo>
                  <a:pt x="-53446" y="1423815"/>
                  <a:pt x="6545" y="1311583"/>
                  <a:pt x="0" y="1149527"/>
                </a:cubicBezTo>
                <a:cubicBezTo>
                  <a:pt x="-6545" y="987471"/>
                  <a:pt x="64268" y="799219"/>
                  <a:pt x="0" y="611451"/>
                </a:cubicBezTo>
                <a:close/>
              </a:path>
            </a:pathLst>
          </a:custGeom>
          <a:noFill/>
          <a:ln w="57150">
            <a:solidFill>
              <a:schemeClr val="bg1"/>
            </a:solidFill>
            <a:extLst>
              <a:ext uri="{C807C97D-BFC1-408E-A445-0C87EB9F89A2}">
                <ask:lineSketchStyleProps xmlns:ask="http://schemas.microsoft.com/office/drawing/2018/sketchyshapes" sd="102570392">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958660" y="1961770"/>
            <a:ext cx="4784946" cy="872703"/>
          </a:xfrm>
          <a:custGeom>
            <a:avLst/>
            <a:gdLst>
              <a:gd name="connsiteX0" fmla="*/ 145453 w 4784946"/>
              <a:gd name="connsiteY0" fmla="*/ 0 h 872703"/>
              <a:gd name="connsiteX1" fmla="*/ 697902 w 4784946"/>
              <a:gd name="connsiteY1" fmla="*/ 0 h 872703"/>
              <a:gd name="connsiteX2" fmla="*/ 1338742 w 4784946"/>
              <a:gd name="connsiteY2" fmla="*/ 0 h 872703"/>
              <a:gd name="connsiteX3" fmla="*/ 1979582 w 4784946"/>
              <a:gd name="connsiteY3" fmla="*/ 0 h 872703"/>
              <a:gd name="connsiteX4" fmla="*/ 2576227 w 4784946"/>
              <a:gd name="connsiteY4" fmla="*/ 0 h 872703"/>
              <a:gd name="connsiteX5" fmla="*/ 3217067 w 4784946"/>
              <a:gd name="connsiteY5" fmla="*/ 0 h 872703"/>
              <a:gd name="connsiteX6" fmla="*/ 3681124 w 4784946"/>
              <a:gd name="connsiteY6" fmla="*/ 0 h 872703"/>
              <a:gd name="connsiteX7" fmla="*/ 4565042 w 4784946"/>
              <a:gd name="connsiteY7" fmla="*/ 0 h 872703"/>
              <a:gd name="connsiteX8" fmla="*/ 4784946 w 4784946"/>
              <a:gd name="connsiteY8" fmla="*/ 219904 h 872703"/>
              <a:gd name="connsiteX9" fmla="*/ 4784946 w 4784946"/>
              <a:gd name="connsiteY9" fmla="*/ 727250 h 872703"/>
              <a:gd name="connsiteX10" fmla="*/ 4639493 w 4784946"/>
              <a:gd name="connsiteY10" fmla="*/ 872703 h 872703"/>
              <a:gd name="connsiteX11" fmla="*/ 3998653 w 4784946"/>
              <a:gd name="connsiteY11" fmla="*/ 872703 h 872703"/>
              <a:gd name="connsiteX12" fmla="*/ 3357812 w 4784946"/>
              <a:gd name="connsiteY12" fmla="*/ 872703 h 872703"/>
              <a:gd name="connsiteX13" fmla="*/ 2937951 w 4784946"/>
              <a:gd name="connsiteY13" fmla="*/ 872703 h 872703"/>
              <a:gd name="connsiteX14" fmla="*/ 2297111 w 4784946"/>
              <a:gd name="connsiteY14" fmla="*/ 872703 h 872703"/>
              <a:gd name="connsiteX15" fmla="*/ 1656270 w 4784946"/>
              <a:gd name="connsiteY15" fmla="*/ 872703 h 872703"/>
              <a:gd name="connsiteX16" fmla="*/ 1236409 w 4784946"/>
              <a:gd name="connsiteY16" fmla="*/ 872703 h 872703"/>
              <a:gd name="connsiteX17" fmla="*/ 816549 w 4784946"/>
              <a:gd name="connsiteY17" fmla="*/ 872703 h 872703"/>
              <a:gd name="connsiteX18" fmla="*/ 219904 w 4784946"/>
              <a:gd name="connsiteY18" fmla="*/ 872703 h 872703"/>
              <a:gd name="connsiteX19" fmla="*/ 0 w 4784946"/>
              <a:gd name="connsiteY19" fmla="*/ 652799 h 872703"/>
              <a:gd name="connsiteX20" fmla="*/ 0 w 4784946"/>
              <a:gd name="connsiteY20" fmla="*/ 145453 h 872703"/>
              <a:gd name="connsiteX21" fmla="*/ 145453 w 4784946"/>
              <a:gd name="connsiteY21" fmla="*/ 0 h 87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4946" h="872703" fill="none" extrusionOk="0">
                <a:moveTo>
                  <a:pt x="145453" y="0"/>
                </a:moveTo>
                <a:cubicBezTo>
                  <a:pt x="400729" y="-50620"/>
                  <a:pt x="519478" y="37805"/>
                  <a:pt x="697902" y="0"/>
                </a:cubicBezTo>
                <a:cubicBezTo>
                  <a:pt x="876326" y="-37805"/>
                  <a:pt x="1101934" y="52962"/>
                  <a:pt x="1338742" y="0"/>
                </a:cubicBezTo>
                <a:cubicBezTo>
                  <a:pt x="1575550" y="-52962"/>
                  <a:pt x="1837961" y="76113"/>
                  <a:pt x="1979582" y="0"/>
                </a:cubicBezTo>
                <a:cubicBezTo>
                  <a:pt x="2121203" y="-76113"/>
                  <a:pt x="2308393" y="9491"/>
                  <a:pt x="2576227" y="0"/>
                </a:cubicBezTo>
                <a:cubicBezTo>
                  <a:pt x="2844061" y="-9491"/>
                  <a:pt x="2914859" y="17241"/>
                  <a:pt x="3217067" y="0"/>
                </a:cubicBezTo>
                <a:cubicBezTo>
                  <a:pt x="3519275" y="-17241"/>
                  <a:pt x="3459896" y="10357"/>
                  <a:pt x="3681124" y="0"/>
                </a:cubicBezTo>
                <a:cubicBezTo>
                  <a:pt x="3902352" y="-10357"/>
                  <a:pt x="4285616" y="6832"/>
                  <a:pt x="4565042" y="0"/>
                </a:cubicBezTo>
                <a:cubicBezTo>
                  <a:pt x="4709878" y="-3286"/>
                  <a:pt x="4784238" y="119439"/>
                  <a:pt x="4784946" y="219904"/>
                </a:cubicBezTo>
                <a:cubicBezTo>
                  <a:pt x="4829727" y="453168"/>
                  <a:pt x="4783488" y="484510"/>
                  <a:pt x="4784946" y="727250"/>
                </a:cubicBezTo>
                <a:cubicBezTo>
                  <a:pt x="4776976" y="784893"/>
                  <a:pt x="4700600" y="876702"/>
                  <a:pt x="4639493" y="872703"/>
                </a:cubicBezTo>
                <a:cubicBezTo>
                  <a:pt x="4353345" y="938325"/>
                  <a:pt x="4314249" y="869131"/>
                  <a:pt x="3998653" y="872703"/>
                </a:cubicBezTo>
                <a:cubicBezTo>
                  <a:pt x="3683057" y="876275"/>
                  <a:pt x="3574418" y="822079"/>
                  <a:pt x="3357812" y="872703"/>
                </a:cubicBezTo>
                <a:cubicBezTo>
                  <a:pt x="3141206" y="923327"/>
                  <a:pt x="3096376" y="870474"/>
                  <a:pt x="2937951" y="872703"/>
                </a:cubicBezTo>
                <a:cubicBezTo>
                  <a:pt x="2779526" y="874932"/>
                  <a:pt x="2471258" y="806475"/>
                  <a:pt x="2297111" y="872703"/>
                </a:cubicBezTo>
                <a:cubicBezTo>
                  <a:pt x="2122964" y="938931"/>
                  <a:pt x="1855396" y="843818"/>
                  <a:pt x="1656270" y="872703"/>
                </a:cubicBezTo>
                <a:cubicBezTo>
                  <a:pt x="1457144" y="901588"/>
                  <a:pt x="1401306" y="848404"/>
                  <a:pt x="1236409" y="872703"/>
                </a:cubicBezTo>
                <a:cubicBezTo>
                  <a:pt x="1071512" y="897002"/>
                  <a:pt x="972055" y="839601"/>
                  <a:pt x="816549" y="872703"/>
                </a:cubicBezTo>
                <a:cubicBezTo>
                  <a:pt x="661043" y="905805"/>
                  <a:pt x="357980" y="834639"/>
                  <a:pt x="219904" y="872703"/>
                </a:cubicBezTo>
                <a:cubicBezTo>
                  <a:pt x="127616" y="857078"/>
                  <a:pt x="-9911" y="771734"/>
                  <a:pt x="0" y="652799"/>
                </a:cubicBezTo>
                <a:cubicBezTo>
                  <a:pt x="-14226" y="439416"/>
                  <a:pt x="10531" y="273653"/>
                  <a:pt x="0" y="145453"/>
                </a:cubicBezTo>
                <a:cubicBezTo>
                  <a:pt x="13328" y="57319"/>
                  <a:pt x="57918" y="4094"/>
                  <a:pt x="145453" y="0"/>
                </a:cubicBezTo>
                <a:close/>
              </a:path>
              <a:path w="4784946" h="872703" stroke="0" extrusionOk="0">
                <a:moveTo>
                  <a:pt x="145453" y="0"/>
                </a:moveTo>
                <a:cubicBezTo>
                  <a:pt x="372104" y="-47956"/>
                  <a:pt x="570095" y="9787"/>
                  <a:pt x="697902" y="0"/>
                </a:cubicBezTo>
                <a:cubicBezTo>
                  <a:pt x="825709" y="-9787"/>
                  <a:pt x="1075225" y="68353"/>
                  <a:pt x="1338742" y="0"/>
                </a:cubicBezTo>
                <a:cubicBezTo>
                  <a:pt x="1602259" y="-68353"/>
                  <a:pt x="1607006" y="33580"/>
                  <a:pt x="1758603" y="0"/>
                </a:cubicBezTo>
                <a:cubicBezTo>
                  <a:pt x="1910200" y="-33580"/>
                  <a:pt x="2203015" y="68521"/>
                  <a:pt x="2399443" y="0"/>
                </a:cubicBezTo>
                <a:cubicBezTo>
                  <a:pt x="2595871" y="-68521"/>
                  <a:pt x="2881354" y="15284"/>
                  <a:pt x="3040284" y="0"/>
                </a:cubicBezTo>
                <a:cubicBezTo>
                  <a:pt x="3199214" y="-15284"/>
                  <a:pt x="3400425" y="54383"/>
                  <a:pt x="3548537" y="0"/>
                </a:cubicBezTo>
                <a:cubicBezTo>
                  <a:pt x="3696649" y="-54383"/>
                  <a:pt x="4232045" y="64341"/>
                  <a:pt x="4565042" y="0"/>
                </a:cubicBezTo>
                <a:cubicBezTo>
                  <a:pt x="4680075" y="34625"/>
                  <a:pt x="4796572" y="94831"/>
                  <a:pt x="4784946" y="219904"/>
                </a:cubicBezTo>
                <a:cubicBezTo>
                  <a:pt x="4801825" y="372123"/>
                  <a:pt x="4769638" y="535604"/>
                  <a:pt x="4784946" y="727250"/>
                </a:cubicBezTo>
                <a:cubicBezTo>
                  <a:pt x="4779538" y="800578"/>
                  <a:pt x="4722760" y="876928"/>
                  <a:pt x="4639493" y="872703"/>
                </a:cubicBezTo>
                <a:cubicBezTo>
                  <a:pt x="4361284" y="920236"/>
                  <a:pt x="4282067" y="838442"/>
                  <a:pt x="4042848" y="872703"/>
                </a:cubicBezTo>
                <a:cubicBezTo>
                  <a:pt x="3803630" y="906964"/>
                  <a:pt x="3678486" y="808545"/>
                  <a:pt x="3446204" y="872703"/>
                </a:cubicBezTo>
                <a:cubicBezTo>
                  <a:pt x="3213922" y="936861"/>
                  <a:pt x="3087231" y="851120"/>
                  <a:pt x="2982147" y="872703"/>
                </a:cubicBezTo>
                <a:cubicBezTo>
                  <a:pt x="2877063" y="894286"/>
                  <a:pt x="2662041" y="864523"/>
                  <a:pt x="2562286" y="872703"/>
                </a:cubicBezTo>
                <a:cubicBezTo>
                  <a:pt x="2462531" y="880883"/>
                  <a:pt x="2282659" y="822391"/>
                  <a:pt x="2098229" y="872703"/>
                </a:cubicBezTo>
                <a:cubicBezTo>
                  <a:pt x="1913799" y="923015"/>
                  <a:pt x="1888104" y="868271"/>
                  <a:pt x="1678368" y="872703"/>
                </a:cubicBezTo>
                <a:cubicBezTo>
                  <a:pt x="1468632" y="877135"/>
                  <a:pt x="1394734" y="833449"/>
                  <a:pt x="1258507" y="872703"/>
                </a:cubicBezTo>
                <a:cubicBezTo>
                  <a:pt x="1122280" y="911957"/>
                  <a:pt x="927450" y="827048"/>
                  <a:pt x="750255" y="872703"/>
                </a:cubicBezTo>
                <a:cubicBezTo>
                  <a:pt x="573060" y="918358"/>
                  <a:pt x="403676" y="813402"/>
                  <a:pt x="219904" y="872703"/>
                </a:cubicBezTo>
                <a:cubicBezTo>
                  <a:pt x="103118" y="843678"/>
                  <a:pt x="-18224" y="754695"/>
                  <a:pt x="0" y="652799"/>
                </a:cubicBezTo>
                <a:cubicBezTo>
                  <a:pt x="-8058" y="434081"/>
                  <a:pt x="9535" y="268318"/>
                  <a:pt x="0" y="145453"/>
                </a:cubicBezTo>
                <a:cubicBezTo>
                  <a:pt x="-8909" y="84311"/>
                  <a:pt x="57409" y="-3048"/>
                  <a:pt x="145453"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0" name="Pravokotnik 19">
            <a:extLst>
              <a:ext uri="{FF2B5EF4-FFF2-40B4-BE49-F238E27FC236}">
                <a16:creationId xmlns:a16="http://schemas.microsoft.com/office/drawing/2014/main" id="{2499B794-33C5-4A36-AAC5-D7B7D1E3EC21}"/>
              </a:ext>
            </a:extLst>
          </p:cNvPr>
          <p:cNvSpPr/>
          <p:nvPr/>
        </p:nvSpPr>
        <p:spPr>
          <a:xfrm>
            <a:off x="7420537" y="2082076"/>
            <a:ext cx="3861192" cy="707886"/>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d</a:t>
            </a:r>
            <a:r>
              <a:rPr lang="en-US" sz="2000" b="1" dirty="0" err="1">
                <a:latin typeface="Century Gothic" panose="020B0502020202020204" pitchFamily="34" charset="0"/>
              </a:rPr>
              <a:t>eep</a:t>
            </a:r>
            <a:r>
              <a:rPr lang="en-US" sz="2000" b="1" dirty="0">
                <a:latin typeface="Century Gothic" panose="020B0502020202020204" pitchFamily="34" charset="0"/>
              </a:rPr>
              <a:t>-</a:t>
            </a:r>
            <a:r>
              <a:rPr lang="sl-SI" sz="2000" b="1" dirty="0">
                <a:latin typeface="Century Gothic" panose="020B0502020202020204" pitchFamily="34" charset="0"/>
              </a:rPr>
              <a:t>f</a:t>
            </a:r>
            <a:r>
              <a:rPr lang="en-US" sz="2000" b="1" dirty="0" err="1">
                <a:latin typeface="Century Gothic" panose="020B0502020202020204" pitchFamily="34" charset="0"/>
              </a:rPr>
              <a:t>ried</a:t>
            </a:r>
            <a:r>
              <a:rPr lang="en-US" sz="2000" b="1" dirty="0">
                <a:latin typeface="Century Gothic" panose="020B0502020202020204" pitchFamily="34" charset="0"/>
              </a:rPr>
              <a:t> </a:t>
            </a:r>
            <a:r>
              <a:rPr lang="sl-SI" sz="2000" b="1" dirty="0">
                <a:latin typeface="Century Gothic" panose="020B0502020202020204" pitchFamily="34" charset="0"/>
              </a:rPr>
              <a:t>s</a:t>
            </a:r>
            <a:r>
              <a:rPr lang="en-US" sz="2000" b="1" dirty="0">
                <a:latin typeface="Century Gothic" panose="020B0502020202020204" pitchFamily="34" charset="0"/>
              </a:rPr>
              <a:t>oft </a:t>
            </a:r>
            <a:r>
              <a:rPr lang="sl-SI" sz="2000" b="1" dirty="0">
                <a:latin typeface="Century Gothic" panose="020B0502020202020204" pitchFamily="34" charset="0"/>
              </a:rPr>
              <a:t>s</a:t>
            </a:r>
            <a:r>
              <a:rPr lang="en-US" sz="2000" b="1" dirty="0">
                <a:latin typeface="Century Gothic" panose="020B0502020202020204" pitchFamily="34" charset="0"/>
              </a:rPr>
              <a:t>hell </a:t>
            </a:r>
            <a:r>
              <a:rPr lang="sl-SI" sz="2000" b="1" dirty="0">
                <a:latin typeface="Century Gothic" panose="020B0502020202020204" pitchFamily="34" charset="0"/>
              </a:rPr>
              <a:t>c</a:t>
            </a:r>
            <a:r>
              <a:rPr lang="en-US" sz="2000" b="1" dirty="0" err="1">
                <a:latin typeface="Century Gothic" panose="020B0502020202020204" pitchFamily="34" charset="0"/>
              </a:rPr>
              <a:t>rabs</a:t>
            </a:r>
            <a:r>
              <a:rPr lang="sl-SI" sz="2000" b="1" dirty="0">
                <a:latin typeface="Century Gothic" panose="020B0502020202020204" pitchFamily="34" charset="0"/>
              </a:rPr>
              <a:t> </a:t>
            </a:r>
            <a:r>
              <a:rPr lang="sl-SI" sz="2000" dirty="0" err="1">
                <a:latin typeface="Century Gothic" panose="020B0502020202020204" pitchFamily="34" charset="0"/>
              </a:rPr>
              <a:t>for</a:t>
            </a:r>
            <a:r>
              <a:rPr lang="sl-SI" sz="2000" dirty="0">
                <a:latin typeface="Century Gothic" panose="020B0502020202020204" pitchFamily="34" charset="0"/>
              </a:rPr>
              <a:t> </a:t>
            </a:r>
            <a:r>
              <a:rPr lang="sl-SI" sz="2000" dirty="0" err="1">
                <a:latin typeface="Century Gothic" panose="020B0502020202020204" pitchFamily="34" charset="0"/>
              </a:rPr>
              <a:t>lunch</a:t>
            </a:r>
            <a:r>
              <a:rPr lang="sl-SI" sz="2000" dirty="0">
                <a:latin typeface="Century Gothic" panose="020B0502020202020204" pitchFamily="34" charset="0"/>
              </a:rPr>
              <a:t> </a:t>
            </a:r>
            <a:r>
              <a:rPr lang="sl-SI" sz="2000" dirty="0" err="1">
                <a:latin typeface="Century Gothic" panose="020B0502020202020204" pitchFamily="34" charset="0"/>
              </a:rPr>
              <a:t>every</a:t>
            </a:r>
            <a:r>
              <a:rPr lang="sl-SI" sz="2000" dirty="0">
                <a:latin typeface="Century Gothic" panose="020B0502020202020204" pitchFamily="34" charset="0"/>
              </a:rPr>
              <a:t> </a:t>
            </a:r>
            <a:r>
              <a:rPr lang="sl-SI" sz="2000" dirty="0" err="1">
                <a:latin typeface="Century Gothic" panose="020B0502020202020204" pitchFamily="34" charset="0"/>
              </a:rPr>
              <a:t>day</a:t>
            </a:r>
            <a:r>
              <a:rPr lang="sl-SI" sz="2000" dirty="0">
                <a:latin typeface="Century Gothic" panose="020B0502020202020204" pitchFamily="34" charset="0"/>
              </a:rPr>
              <a:t>.</a:t>
            </a:r>
            <a:r>
              <a:rPr lang="sl-SI" sz="2000" b="1" dirty="0">
                <a:latin typeface="Century Gothic" panose="020B0502020202020204" pitchFamily="34" charset="0"/>
              </a:rPr>
              <a:t> </a:t>
            </a:r>
            <a:endParaRPr lang="en-US" b="1" dirty="0">
              <a:latin typeface="Century Gothic" panose="020B0502020202020204" pitchFamily="34" charset="0"/>
            </a:endParaRPr>
          </a:p>
        </p:txBody>
      </p:sp>
      <p:pic>
        <p:nvPicPr>
          <p:cNvPr id="16" name="Picture 8" descr="OK Hand Gesture Vector Line Art, a hand drawn vector cartoon illustration  of a okay hand gesture. Stock Vector | Adobe Stock">
            <a:extLst>
              <a:ext uri="{FF2B5EF4-FFF2-40B4-BE49-F238E27FC236}">
                <a16:creationId xmlns:a16="http://schemas.microsoft.com/office/drawing/2014/main" id="{3BACB019-10A7-47CB-B0AF-A8024ECCCC0E}"/>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Hand Sign Love Heart - Free vector graphic on Pixabay">
            <a:extLst>
              <a:ext uri="{FF2B5EF4-FFF2-40B4-BE49-F238E27FC236}">
                <a16:creationId xmlns:a16="http://schemas.microsoft.com/office/drawing/2014/main" id="{FFC8081E-8B55-4E68-963F-D4ECC4CC53C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178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nodeType="with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fade">
                                      <p:cBhvr>
                                        <p:cTn id="13" dur="500"/>
                                        <p:tgtEl>
                                          <p:spTgt spid="205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fade">
                                      <p:cBhvr>
                                        <p:cTn id="21" dur="500"/>
                                        <p:tgtEl>
                                          <p:spTgt spid="2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fade">
                                      <p:cBhvr>
                                        <p:cTn id="27" dur="500"/>
                                        <p:tgtEl>
                                          <p:spTgt spid="40"/>
                                        </p:tgtEl>
                                      </p:cBhvr>
                                    </p:animEffect>
                                  </p:childTnLst>
                                </p:cTn>
                              </p:par>
                              <p:par>
                                <p:cTn id="28" presetID="10" presetClass="entr" presetSubtype="0" fill="hold" nodeType="withEffect">
                                  <p:stCondLst>
                                    <p:cond delay="0"/>
                                  </p:stCondLst>
                                  <p:childTnLst>
                                    <p:set>
                                      <p:cBhvr>
                                        <p:cTn id="29" dur="1" fill="hold">
                                          <p:stCondLst>
                                            <p:cond delay="0"/>
                                          </p:stCondLst>
                                        </p:cTn>
                                        <p:tgtEl>
                                          <p:spTgt spid="1026"/>
                                        </p:tgtEl>
                                        <p:attrNameLst>
                                          <p:attrName>style.visibility</p:attrName>
                                        </p:attrNameLst>
                                      </p:cBhvr>
                                      <p:to>
                                        <p:strVal val="visible"/>
                                      </p:to>
                                    </p:set>
                                    <p:animEffect transition="in" filter="fade">
                                      <p:cBhvr>
                                        <p:cTn id="30"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P spid="23" grpId="0" animBg="1"/>
      <p:bldP spid="24" grpId="0"/>
      <p:bldP spid="40" grpId="0" animBg="1"/>
      <p:bldP spid="2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cxnSp>
        <p:nvCxnSpPr>
          <p:cNvPr id="6" name="Raven povezovalnik 5">
            <a:extLst>
              <a:ext uri="{FF2B5EF4-FFF2-40B4-BE49-F238E27FC236}">
                <a16:creationId xmlns:a16="http://schemas.microsoft.com/office/drawing/2014/main" id="{696469BA-4122-49DD-A1EE-E1A65CFC2B9B}"/>
              </a:ext>
            </a:extLst>
          </p:cNvPr>
          <p:cNvCxnSpPr>
            <a:cxnSpLocks/>
            <a:stCxn id="4" idx="0"/>
            <a:endCxn id="4" idx="2"/>
          </p:cNvCxnSpPr>
          <p:nvPr/>
        </p:nvCxnSpPr>
        <p:spPr>
          <a:xfrm>
            <a:off x="6096000" y="0"/>
            <a:ext cx="0" cy="6858000"/>
          </a:xfrm>
          <a:prstGeom prst="line">
            <a:avLst/>
          </a:prstGeom>
          <a:ln w="76200">
            <a:solidFill>
              <a:schemeClr val="bg1"/>
            </a:solidFill>
            <a:prstDash val="sysDash"/>
          </a:ln>
        </p:spPr>
        <p:style>
          <a:lnRef idx="1">
            <a:schemeClr val="accent1"/>
          </a:lnRef>
          <a:fillRef idx="0">
            <a:schemeClr val="accent1"/>
          </a:fillRef>
          <a:effectRef idx="0">
            <a:schemeClr val="accent1"/>
          </a:effectRef>
          <a:fontRef idx="minor">
            <a:schemeClr val="tx1"/>
          </a:fontRef>
        </p:style>
      </p:cxnSp>
      <p:sp>
        <p:nvSpPr>
          <p:cNvPr id="9" name="Diagram poteka: nadomestni process 8">
            <a:extLst>
              <a:ext uri="{FF2B5EF4-FFF2-40B4-BE49-F238E27FC236}">
                <a16:creationId xmlns:a16="http://schemas.microsoft.com/office/drawing/2014/main" id="{BC226372-AD5A-49E6-A29D-2BB95A0EFEBB}"/>
              </a:ext>
            </a:extLst>
          </p:cNvPr>
          <p:cNvSpPr/>
          <p:nvPr/>
        </p:nvSpPr>
        <p:spPr>
          <a:xfrm>
            <a:off x="732109" y="1521194"/>
            <a:ext cx="4111745" cy="4674208"/>
          </a:xfrm>
          <a:custGeom>
            <a:avLst/>
            <a:gdLst>
              <a:gd name="connsiteX0" fmla="*/ 0 w 4111745"/>
              <a:gd name="connsiteY0" fmla="*/ 685291 h 4674208"/>
              <a:gd name="connsiteX1" fmla="*/ 685291 w 4111745"/>
              <a:gd name="connsiteY1" fmla="*/ 0 h 4674208"/>
              <a:gd name="connsiteX2" fmla="*/ 1151289 w 4111745"/>
              <a:gd name="connsiteY2" fmla="*/ 0 h 4674208"/>
              <a:gd name="connsiteX3" fmla="*/ 1672110 w 4111745"/>
              <a:gd name="connsiteY3" fmla="*/ 0 h 4674208"/>
              <a:gd name="connsiteX4" fmla="*/ 2165519 w 4111745"/>
              <a:gd name="connsiteY4" fmla="*/ 0 h 4674208"/>
              <a:gd name="connsiteX5" fmla="*/ 2713752 w 4111745"/>
              <a:gd name="connsiteY5" fmla="*/ 0 h 4674208"/>
              <a:gd name="connsiteX6" fmla="*/ 3426454 w 4111745"/>
              <a:gd name="connsiteY6" fmla="*/ 0 h 4674208"/>
              <a:gd name="connsiteX7" fmla="*/ 4111745 w 4111745"/>
              <a:gd name="connsiteY7" fmla="*/ 685291 h 4674208"/>
              <a:gd name="connsiteX8" fmla="*/ 4111745 w 4111745"/>
              <a:gd name="connsiteY8" fmla="*/ 1235895 h 4674208"/>
              <a:gd name="connsiteX9" fmla="*/ 4111745 w 4111745"/>
              <a:gd name="connsiteY9" fmla="*/ 1852572 h 4674208"/>
              <a:gd name="connsiteX10" fmla="*/ 4111745 w 4111745"/>
              <a:gd name="connsiteY10" fmla="*/ 2304068 h 4674208"/>
              <a:gd name="connsiteX11" fmla="*/ 4111745 w 4111745"/>
              <a:gd name="connsiteY11" fmla="*/ 2920745 h 4674208"/>
              <a:gd name="connsiteX12" fmla="*/ 4111745 w 4111745"/>
              <a:gd name="connsiteY12" fmla="*/ 3988917 h 4674208"/>
              <a:gd name="connsiteX13" fmla="*/ 3426454 w 4111745"/>
              <a:gd name="connsiteY13" fmla="*/ 4674208 h 4674208"/>
              <a:gd name="connsiteX14" fmla="*/ 2933045 w 4111745"/>
              <a:gd name="connsiteY14" fmla="*/ 4674208 h 4674208"/>
              <a:gd name="connsiteX15" fmla="*/ 2467047 w 4111745"/>
              <a:gd name="connsiteY15" fmla="*/ 4674208 h 4674208"/>
              <a:gd name="connsiteX16" fmla="*/ 1946226 w 4111745"/>
              <a:gd name="connsiteY16" fmla="*/ 4674208 h 4674208"/>
              <a:gd name="connsiteX17" fmla="*/ 1343170 w 4111745"/>
              <a:gd name="connsiteY17" fmla="*/ 4674208 h 4674208"/>
              <a:gd name="connsiteX18" fmla="*/ 685291 w 4111745"/>
              <a:gd name="connsiteY18" fmla="*/ 4674208 h 4674208"/>
              <a:gd name="connsiteX19" fmla="*/ 0 w 4111745"/>
              <a:gd name="connsiteY19" fmla="*/ 3988917 h 4674208"/>
              <a:gd name="connsiteX20" fmla="*/ 0 w 4111745"/>
              <a:gd name="connsiteY20" fmla="*/ 3405276 h 4674208"/>
              <a:gd name="connsiteX21" fmla="*/ 0 w 4111745"/>
              <a:gd name="connsiteY21" fmla="*/ 2854672 h 4674208"/>
              <a:gd name="connsiteX22" fmla="*/ 0 w 4111745"/>
              <a:gd name="connsiteY22" fmla="*/ 2403177 h 4674208"/>
              <a:gd name="connsiteX23" fmla="*/ 0 w 4111745"/>
              <a:gd name="connsiteY23" fmla="*/ 1918645 h 4674208"/>
              <a:gd name="connsiteX24" fmla="*/ 0 w 4111745"/>
              <a:gd name="connsiteY24" fmla="*/ 1335004 h 4674208"/>
              <a:gd name="connsiteX25" fmla="*/ 0 w 4111745"/>
              <a:gd name="connsiteY25" fmla="*/ 685291 h 467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11745" h="4674208" extrusionOk="0">
                <a:moveTo>
                  <a:pt x="0" y="685291"/>
                </a:moveTo>
                <a:cubicBezTo>
                  <a:pt x="55669" y="393933"/>
                  <a:pt x="329621" y="-18128"/>
                  <a:pt x="685291" y="0"/>
                </a:cubicBezTo>
                <a:cubicBezTo>
                  <a:pt x="796414" y="-31233"/>
                  <a:pt x="1052290" y="28252"/>
                  <a:pt x="1151289" y="0"/>
                </a:cubicBezTo>
                <a:cubicBezTo>
                  <a:pt x="1250288" y="-28252"/>
                  <a:pt x="1419788" y="16534"/>
                  <a:pt x="1672110" y="0"/>
                </a:cubicBezTo>
                <a:cubicBezTo>
                  <a:pt x="1924432" y="-16534"/>
                  <a:pt x="2035453" y="51354"/>
                  <a:pt x="2165519" y="0"/>
                </a:cubicBezTo>
                <a:cubicBezTo>
                  <a:pt x="2295585" y="-51354"/>
                  <a:pt x="2592355" y="48095"/>
                  <a:pt x="2713752" y="0"/>
                </a:cubicBezTo>
                <a:cubicBezTo>
                  <a:pt x="2835149" y="-48095"/>
                  <a:pt x="3079763" y="82299"/>
                  <a:pt x="3426454" y="0"/>
                </a:cubicBezTo>
                <a:cubicBezTo>
                  <a:pt x="3847720" y="28086"/>
                  <a:pt x="4188666" y="290834"/>
                  <a:pt x="4111745" y="685291"/>
                </a:cubicBezTo>
                <a:cubicBezTo>
                  <a:pt x="4128405" y="915370"/>
                  <a:pt x="4097209" y="1123146"/>
                  <a:pt x="4111745" y="1235895"/>
                </a:cubicBezTo>
                <a:cubicBezTo>
                  <a:pt x="4126281" y="1348644"/>
                  <a:pt x="4063370" y="1652554"/>
                  <a:pt x="4111745" y="1852572"/>
                </a:cubicBezTo>
                <a:cubicBezTo>
                  <a:pt x="4160120" y="2052590"/>
                  <a:pt x="4106853" y="2175437"/>
                  <a:pt x="4111745" y="2304068"/>
                </a:cubicBezTo>
                <a:cubicBezTo>
                  <a:pt x="4116637" y="2432699"/>
                  <a:pt x="4041398" y="2665053"/>
                  <a:pt x="4111745" y="2920745"/>
                </a:cubicBezTo>
                <a:cubicBezTo>
                  <a:pt x="4182092" y="3176437"/>
                  <a:pt x="3988719" y="3654139"/>
                  <a:pt x="4111745" y="3988917"/>
                </a:cubicBezTo>
                <a:cubicBezTo>
                  <a:pt x="4043354" y="4383401"/>
                  <a:pt x="3715164" y="4741238"/>
                  <a:pt x="3426454" y="4674208"/>
                </a:cubicBezTo>
                <a:cubicBezTo>
                  <a:pt x="3292085" y="4707543"/>
                  <a:pt x="3080346" y="4628620"/>
                  <a:pt x="2933045" y="4674208"/>
                </a:cubicBezTo>
                <a:cubicBezTo>
                  <a:pt x="2785744" y="4719796"/>
                  <a:pt x="2562240" y="4626178"/>
                  <a:pt x="2467047" y="4674208"/>
                </a:cubicBezTo>
                <a:cubicBezTo>
                  <a:pt x="2371854" y="4722238"/>
                  <a:pt x="2162114" y="4614946"/>
                  <a:pt x="1946226" y="4674208"/>
                </a:cubicBezTo>
                <a:cubicBezTo>
                  <a:pt x="1730338" y="4733470"/>
                  <a:pt x="1596560" y="4659051"/>
                  <a:pt x="1343170" y="4674208"/>
                </a:cubicBezTo>
                <a:cubicBezTo>
                  <a:pt x="1089780" y="4689365"/>
                  <a:pt x="978439" y="4613992"/>
                  <a:pt x="685291" y="4674208"/>
                </a:cubicBezTo>
                <a:cubicBezTo>
                  <a:pt x="271755" y="4664406"/>
                  <a:pt x="-2727" y="4332137"/>
                  <a:pt x="0" y="3988917"/>
                </a:cubicBezTo>
                <a:cubicBezTo>
                  <a:pt x="-61689" y="3735326"/>
                  <a:pt x="4856" y="3652777"/>
                  <a:pt x="0" y="3405276"/>
                </a:cubicBezTo>
                <a:cubicBezTo>
                  <a:pt x="-4856" y="3157775"/>
                  <a:pt x="61048" y="2969008"/>
                  <a:pt x="0" y="2854672"/>
                </a:cubicBezTo>
                <a:cubicBezTo>
                  <a:pt x="-61048" y="2740336"/>
                  <a:pt x="3986" y="2626858"/>
                  <a:pt x="0" y="2403177"/>
                </a:cubicBezTo>
                <a:cubicBezTo>
                  <a:pt x="-3986" y="2179497"/>
                  <a:pt x="22661" y="2114290"/>
                  <a:pt x="0" y="1918645"/>
                </a:cubicBezTo>
                <a:cubicBezTo>
                  <a:pt x="-22661" y="1723000"/>
                  <a:pt x="14697" y="1463295"/>
                  <a:pt x="0" y="1335004"/>
                </a:cubicBezTo>
                <a:cubicBezTo>
                  <a:pt x="-14697" y="1206713"/>
                  <a:pt x="63694" y="881480"/>
                  <a:pt x="0" y="685291"/>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365523" y="1501029"/>
            <a:ext cx="3861140" cy="5152572"/>
          </a:xfrm>
          <a:custGeom>
            <a:avLst/>
            <a:gdLst>
              <a:gd name="connsiteX0" fmla="*/ 0 w 3861140"/>
              <a:gd name="connsiteY0" fmla="*/ 643523 h 5152572"/>
              <a:gd name="connsiteX1" fmla="*/ 643523 w 3861140"/>
              <a:gd name="connsiteY1" fmla="*/ 0 h 5152572"/>
              <a:gd name="connsiteX2" fmla="*/ 1081119 w 3861140"/>
              <a:gd name="connsiteY2" fmla="*/ 0 h 5152572"/>
              <a:gd name="connsiteX3" fmla="*/ 1570197 w 3861140"/>
              <a:gd name="connsiteY3" fmla="*/ 0 h 5152572"/>
              <a:gd name="connsiteX4" fmla="*/ 2033534 w 3861140"/>
              <a:gd name="connsiteY4" fmla="*/ 0 h 5152572"/>
              <a:gd name="connsiteX5" fmla="*/ 2548353 w 3861140"/>
              <a:gd name="connsiteY5" fmla="*/ 0 h 5152572"/>
              <a:gd name="connsiteX6" fmla="*/ 3217617 w 3861140"/>
              <a:gd name="connsiteY6" fmla="*/ 0 h 5152572"/>
              <a:gd name="connsiteX7" fmla="*/ 3861140 w 3861140"/>
              <a:gd name="connsiteY7" fmla="*/ 643523 h 5152572"/>
              <a:gd name="connsiteX8" fmla="*/ 3861140 w 3861140"/>
              <a:gd name="connsiteY8" fmla="*/ 1195741 h 5152572"/>
              <a:gd name="connsiteX9" fmla="*/ 3861140 w 3861140"/>
              <a:gd name="connsiteY9" fmla="*/ 1825270 h 5152572"/>
              <a:gd name="connsiteX10" fmla="*/ 3861140 w 3861140"/>
              <a:gd name="connsiteY10" fmla="*/ 2261522 h 5152572"/>
              <a:gd name="connsiteX11" fmla="*/ 3861140 w 3861140"/>
              <a:gd name="connsiteY11" fmla="*/ 2891050 h 5152572"/>
              <a:gd name="connsiteX12" fmla="*/ 3861140 w 3861140"/>
              <a:gd name="connsiteY12" fmla="*/ 3520579 h 5152572"/>
              <a:gd name="connsiteX13" fmla="*/ 3861140 w 3861140"/>
              <a:gd name="connsiteY13" fmla="*/ 4509049 h 5152572"/>
              <a:gd name="connsiteX14" fmla="*/ 3217617 w 3861140"/>
              <a:gd name="connsiteY14" fmla="*/ 5152572 h 5152572"/>
              <a:gd name="connsiteX15" fmla="*/ 2754280 w 3861140"/>
              <a:gd name="connsiteY15" fmla="*/ 5152572 h 5152572"/>
              <a:gd name="connsiteX16" fmla="*/ 2265202 w 3861140"/>
              <a:gd name="connsiteY16" fmla="*/ 5152572 h 5152572"/>
              <a:gd name="connsiteX17" fmla="*/ 1698902 w 3861140"/>
              <a:gd name="connsiteY17" fmla="*/ 5152572 h 5152572"/>
              <a:gd name="connsiteX18" fmla="*/ 1261306 w 3861140"/>
              <a:gd name="connsiteY18" fmla="*/ 5152572 h 5152572"/>
              <a:gd name="connsiteX19" fmla="*/ 643523 w 3861140"/>
              <a:gd name="connsiteY19" fmla="*/ 5152572 h 5152572"/>
              <a:gd name="connsiteX20" fmla="*/ 0 w 3861140"/>
              <a:gd name="connsiteY20" fmla="*/ 4509049 h 5152572"/>
              <a:gd name="connsiteX21" fmla="*/ 0 w 3861140"/>
              <a:gd name="connsiteY21" fmla="*/ 4034142 h 5152572"/>
              <a:gd name="connsiteX22" fmla="*/ 0 w 3861140"/>
              <a:gd name="connsiteY22" fmla="*/ 3597889 h 5152572"/>
              <a:gd name="connsiteX23" fmla="*/ 0 w 3861140"/>
              <a:gd name="connsiteY23" fmla="*/ 3122982 h 5152572"/>
              <a:gd name="connsiteX24" fmla="*/ 0 w 3861140"/>
              <a:gd name="connsiteY24" fmla="*/ 2532109 h 5152572"/>
              <a:gd name="connsiteX25" fmla="*/ 0 w 3861140"/>
              <a:gd name="connsiteY25" fmla="*/ 2095856 h 5152572"/>
              <a:gd name="connsiteX26" fmla="*/ 0 w 3861140"/>
              <a:gd name="connsiteY26" fmla="*/ 1620949 h 5152572"/>
              <a:gd name="connsiteX27" fmla="*/ 0 w 3861140"/>
              <a:gd name="connsiteY27" fmla="*/ 1184697 h 5152572"/>
              <a:gd name="connsiteX28" fmla="*/ 0 w 3861140"/>
              <a:gd name="connsiteY28" fmla="*/ 643523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861140" h="5152572" extrusionOk="0">
                <a:moveTo>
                  <a:pt x="0" y="643523"/>
                </a:moveTo>
                <a:cubicBezTo>
                  <a:pt x="4411" y="295018"/>
                  <a:pt x="325470" y="-29692"/>
                  <a:pt x="643523" y="0"/>
                </a:cubicBezTo>
                <a:cubicBezTo>
                  <a:pt x="737992" y="-44776"/>
                  <a:pt x="959160" y="4893"/>
                  <a:pt x="1081119" y="0"/>
                </a:cubicBezTo>
                <a:cubicBezTo>
                  <a:pt x="1203078" y="-4893"/>
                  <a:pt x="1403769" y="37688"/>
                  <a:pt x="1570197" y="0"/>
                </a:cubicBezTo>
                <a:cubicBezTo>
                  <a:pt x="1736625" y="-37688"/>
                  <a:pt x="1878579" y="52393"/>
                  <a:pt x="2033534" y="0"/>
                </a:cubicBezTo>
                <a:cubicBezTo>
                  <a:pt x="2188489" y="-52393"/>
                  <a:pt x="2390419" y="41338"/>
                  <a:pt x="2548353" y="0"/>
                </a:cubicBezTo>
                <a:cubicBezTo>
                  <a:pt x="2706287" y="-41338"/>
                  <a:pt x="3065364" y="64989"/>
                  <a:pt x="3217617" y="0"/>
                </a:cubicBezTo>
                <a:cubicBezTo>
                  <a:pt x="3641035" y="44639"/>
                  <a:pt x="3936213" y="272518"/>
                  <a:pt x="3861140" y="643523"/>
                </a:cubicBezTo>
                <a:cubicBezTo>
                  <a:pt x="3893582" y="818480"/>
                  <a:pt x="3823420" y="1067775"/>
                  <a:pt x="3861140" y="1195741"/>
                </a:cubicBezTo>
                <a:cubicBezTo>
                  <a:pt x="3898860" y="1323707"/>
                  <a:pt x="3801607" y="1517298"/>
                  <a:pt x="3861140" y="1825270"/>
                </a:cubicBezTo>
                <a:cubicBezTo>
                  <a:pt x="3920673" y="2133242"/>
                  <a:pt x="3813283" y="2126163"/>
                  <a:pt x="3861140" y="2261522"/>
                </a:cubicBezTo>
                <a:cubicBezTo>
                  <a:pt x="3908997" y="2396881"/>
                  <a:pt x="3833396" y="2728812"/>
                  <a:pt x="3861140" y="2891050"/>
                </a:cubicBezTo>
                <a:cubicBezTo>
                  <a:pt x="3888884" y="3053288"/>
                  <a:pt x="3843319" y="3263079"/>
                  <a:pt x="3861140" y="3520579"/>
                </a:cubicBezTo>
                <a:cubicBezTo>
                  <a:pt x="3878961" y="3778079"/>
                  <a:pt x="3849265" y="4231709"/>
                  <a:pt x="3861140" y="4509049"/>
                </a:cubicBezTo>
                <a:cubicBezTo>
                  <a:pt x="3938432" y="4850171"/>
                  <a:pt x="3597673" y="5121272"/>
                  <a:pt x="3217617" y="5152572"/>
                </a:cubicBezTo>
                <a:cubicBezTo>
                  <a:pt x="3082547" y="5201052"/>
                  <a:pt x="2933418" y="5110610"/>
                  <a:pt x="2754280" y="5152572"/>
                </a:cubicBezTo>
                <a:cubicBezTo>
                  <a:pt x="2575142" y="5194534"/>
                  <a:pt x="2375521" y="5112639"/>
                  <a:pt x="2265202" y="5152572"/>
                </a:cubicBezTo>
                <a:cubicBezTo>
                  <a:pt x="2154883" y="5192505"/>
                  <a:pt x="1973431" y="5108301"/>
                  <a:pt x="1698902" y="5152572"/>
                </a:cubicBezTo>
                <a:cubicBezTo>
                  <a:pt x="1424373" y="5196843"/>
                  <a:pt x="1453639" y="5152367"/>
                  <a:pt x="1261306" y="5152572"/>
                </a:cubicBezTo>
                <a:cubicBezTo>
                  <a:pt x="1068973" y="5152777"/>
                  <a:pt x="936524" y="5145262"/>
                  <a:pt x="643523" y="5152572"/>
                </a:cubicBezTo>
                <a:cubicBezTo>
                  <a:pt x="298464" y="5147802"/>
                  <a:pt x="43939" y="4946562"/>
                  <a:pt x="0" y="4509049"/>
                </a:cubicBezTo>
                <a:cubicBezTo>
                  <a:pt x="-47856" y="4287241"/>
                  <a:pt x="34402" y="4208408"/>
                  <a:pt x="0" y="4034142"/>
                </a:cubicBezTo>
                <a:cubicBezTo>
                  <a:pt x="-34402" y="3859876"/>
                  <a:pt x="49408" y="3700583"/>
                  <a:pt x="0" y="3597889"/>
                </a:cubicBezTo>
                <a:cubicBezTo>
                  <a:pt x="-49408" y="3495195"/>
                  <a:pt x="51929" y="3250652"/>
                  <a:pt x="0" y="3122982"/>
                </a:cubicBezTo>
                <a:cubicBezTo>
                  <a:pt x="-51929" y="2995312"/>
                  <a:pt x="69378" y="2665697"/>
                  <a:pt x="0" y="2532109"/>
                </a:cubicBezTo>
                <a:cubicBezTo>
                  <a:pt x="-69378" y="2398521"/>
                  <a:pt x="22697" y="2303042"/>
                  <a:pt x="0" y="2095856"/>
                </a:cubicBezTo>
                <a:cubicBezTo>
                  <a:pt x="-22697" y="1888670"/>
                  <a:pt x="28017" y="1760600"/>
                  <a:pt x="0" y="1620949"/>
                </a:cubicBezTo>
                <a:cubicBezTo>
                  <a:pt x="-28017" y="1481298"/>
                  <a:pt x="26946" y="1383973"/>
                  <a:pt x="0" y="1184697"/>
                </a:cubicBezTo>
                <a:cubicBezTo>
                  <a:pt x="-26946" y="985421"/>
                  <a:pt x="36849" y="794487"/>
                  <a:pt x="0" y="643523"/>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956971" y="780968"/>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avokotnik 23">
            <a:extLst>
              <a:ext uri="{FF2B5EF4-FFF2-40B4-BE49-F238E27FC236}">
                <a16:creationId xmlns:a16="http://schemas.microsoft.com/office/drawing/2014/main" id="{70307A38-E719-4DE2-A92B-689155D4492A}"/>
              </a:ext>
            </a:extLst>
          </p:cNvPr>
          <p:cNvSpPr/>
          <p:nvPr/>
        </p:nvSpPr>
        <p:spPr>
          <a:xfrm>
            <a:off x="1668112" y="850117"/>
            <a:ext cx="3195758" cy="400110"/>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sea</a:t>
            </a:r>
            <a:r>
              <a:rPr lang="sl-SI" sz="2000" b="1" dirty="0">
                <a:latin typeface="Century Gothic" panose="020B0502020202020204" pitchFamily="34" charset="0"/>
              </a:rPr>
              <a:t> </a:t>
            </a:r>
            <a:r>
              <a:rPr lang="sl-SI" sz="2000" b="1" dirty="0" err="1">
                <a:latin typeface="Century Gothic" panose="020B0502020202020204" pitchFamily="34" charset="0"/>
              </a:rPr>
              <a:t>horse</a:t>
            </a:r>
            <a:endParaRPr lang="sl-SI" sz="2400" dirty="0"/>
          </a:p>
        </p:txBody>
      </p:sp>
      <p:sp>
        <p:nvSpPr>
          <p:cNvPr id="30" name="Prostoročno: oblika 29">
            <a:extLst>
              <a:ext uri="{FF2B5EF4-FFF2-40B4-BE49-F238E27FC236}">
                <a16:creationId xmlns:a16="http://schemas.microsoft.com/office/drawing/2014/main" id="{B410AF09-9CE4-4F3B-8D71-0E8E3F4F42B1}"/>
              </a:ext>
            </a:extLst>
          </p:cNvPr>
          <p:cNvSpPr/>
          <p:nvPr/>
        </p:nvSpPr>
        <p:spPr>
          <a:xfrm>
            <a:off x="236611" y="946108"/>
            <a:ext cx="692303" cy="1419721"/>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3" name="Pravokotnik: zaokroženi diagonalni vogali 32">
            <a:extLst>
              <a:ext uri="{FF2B5EF4-FFF2-40B4-BE49-F238E27FC236}">
                <a16:creationId xmlns:a16="http://schemas.microsoft.com/office/drawing/2014/main" id="{C55C1070-BF16-406A-808B-68FE9F87945C}"/>
              </a:ext>
            </a:extLst>
          </p:cNvPr>
          <p:cNvSpPr/>
          <p:nvPr/>
        </p:nvSpPr>
        <p:spPr>
          <a:xfrm>
            <a:off x="7794143" y="850117"/>
            <a:ext cx="3440886" cy="594132"/>
          </a:xfrm>
          <a:custGeom>
            <a:avLst/>
            <a:gdLst>
              <a:gd name="connsiteX0" fmla="*/ 99024 w 3440886"/>
              <a:gd name="connsiteY0" fmla="*/ 0 h 594132"/>
              <a:gd name="connsiteX1" fmla="*/ 535285 w 3440886"/>
              <a:gd name="connsiteY1" fmla="*/ 0 h 594132"/>
              <a:gd name="connsiteX2" fmla="*/ 1003467 w 3440886"/>
              <a:gd name="connsiteY2" fmla="*/ 0 h 594132"/>
              <a:gd name="connsiteX3" fmla="*/ 1567414 w 3440886"/>
              <a:gd name="connsiteY3" fmla="*/ 0 h 594132"/>
              <a:gd name="connsiteX4" fmla="*/ 2003675 w 3440886"/>
              <a:gd name="connsiteY4" fmla="*/ 0 h 594132"/>
              <a:gd name="connsiteX5" fmla="*/ 2439936 w 3440886"/>
              <a:gd name="connsiteY5" fmla="*/ 0 h 594132"/>
              <a:gd name="connsiteX6" fmla="*/ 3291177 w 3440886"/>
              <a:gd name="connsiteY6" fmla="*/ 0 h 594132"/>
              <a:gd name="connsiteX7" fmla="*/ 3440886 w 3440886"/>
              <a:gd name="connsiteY7" fmla="*/ 149709 h 594132"/>
              <a:gd name="connsiteX8" fmla="*/ 3440886 w 3440886"/>
              <a:gd name="connsiteY8" fmla="*/ 495108 h 594132"/>
              <a:gd name="connsiteX9" fmla="*/ 3341862 w 3440886"/>
              <a:gd name="connsiteY9" fmla="*/ 594132 h 594132"/>
              <a:gd name="connsiteX10" fmla="*/ 2745993 w 3440886"/>
              <a:gd name="connsiteY10" fmla="*/ 594132 h 594132"/>
              <a:gd name="connsiteX11" fmla="*/ 2245889 w 3440886"/>
              <a:gd name="connsiteY11" fmla="*/ 594132 h 594132"/>
              <a:gd name="connsiteX12" fmla="*/ 1713864 w 3440886"/>
              <a:gd name="connsiteY12" fmla="*/ 594132 h 594132"/>
              <a:gd name="connsiteX13" fmla="*/ 1181838 w 3440886"/>
              <a:gd name="connsiteY13" fmla="*/ 594132 h 594132"/>
              <a:gd name="connsiteX14" fmla="*/ 649813 w 3440886"/>
              <a:gd name="connsiteY14" fmla="*/ 594132 h 594132"/>
              <a:gd name="connsiteX15" fmla="*/ 149709 w 3440886"/>
              <a:gd name="connsiteY15" fmla="*/ 594132 h 594132"/>
              <a:gd name="connsiteX16" fmla="*/ 0 w 3440886"/>
              <a:gd name="connsiteY16" fmla="*/ 444423 h 594132"/>
              <a:gd name="connsiteX17" fmla="*/ 0 w 3440886"/>
              <a:gd name="connsiteY17" fmla="*/ 99024 h 594132"/>
              <a:gd name="connsiteX18" fmla="*/ 99024 w 3440886"/>
              <a:gd name="connsiteY18" fmla="*/ 0 h 5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40886" h="594132" fill="none" extrusionOk="0">
                <a:moveTo>
                  <a:pt x="99024" y="0"/>
                </a:moveTo>
                <a:cubicBezTo>
                  <a:pt x="186987" y="-49508"/>
                  <a:pt x="330482" y="28631"/>
                  <a:pt x="535285" y="0"/>
                </a:cubicBezTo>
                <a:cubicBezTo>
                  <a:pt x="740088" y="-28631"/>
                  <a:pt x="819752" y="43422"/>
                  <a:pt x="1003467" y="0"/>
                </a:cubicBezTo>
                <a:cubicBezTo>
                  <a:pt x="1187182" y="-43422"/>
                  <a:pt x="1291692" y="32266"/>
                  <a:pt x="1567414" y="0"/>
                </a:cubicBezTo>
                <a:cubicBezTo>
                  <a:pt x="1843136" y="-32266"/>
                  <a:pt x="1793999" y="7696"/>
                  <a:pt x="2003675" y="0"/>
                </a:cubicBezTo>
                <a:cubicBezTo>
                  <a:pt x="2213351" y="-7696"/>
                  <a:pt x="2300698" y="13114"/>
                  <a:pt x="2439936" y="0"/>
                </a:cubicBezTo>
                <a:cubicBezTo>
                  <a:pt x="2579174" y="-13114"/>
                  <a:pt x="2888018" y="98850"/>
                  <a:pt x="3291177" y="0"/>
                </a:cubicBezTo>
                <a:cubicBezTo>
                  <a:pt x="3363564" y="9951"/>
                  <a:pt x="3430371" y="69681"/>
                  <a:pt x="3440886" y="149709"/>
                </a:cubicBezTo>
                <a:cubicBezTo>
                  <a:pt x="3458039" y="239741"/>
                  <a:pt x="3430806" y="414125"/>
                  <a:pt x="3440886" y="495108"/>
                </a:cubicBezTo>
                <a:cubicBezTo>
                  <a:pt x="3439775" y="550847"/>
                  <a:pt x="3397827" y="589080"/>
                  <a:pt x="3341862" y="594132"/>
                </a:cubicBezTo>
                <a:cubicBezTo>
                  <a:pt x="3128061" y="624910"/>
                  <a:pt x="2942246" y="550811"/>
                  <a:pt x="2745993" y="594132"/>
                </a:cubicBezTo>
                <a:cubicBezTo>
                  <a:pt x="2549740" y="637453"/>
                  <a:pt x="2452493" y="546938"/>
                  <a:pt x="2245889" y="594132"/>
                </a:cubicBezTo>
                <a:cubicBezTo>
                  <a:pt x="2039285" y="641326"/>
                  <a:pt x="1822491" y="559423"/>
                  <a:pt x="1713864" y="594132"/>
                </a:cubicBezTo>
                <a:cubicBezTo>
                  <a:pt x="1605237" y="628841"/>
                  <a:pt x="1330802" y="563740"/>
                  <a:pt x="1181838" y="594132"/>
                </a:cubicBezTo>
                <a:cubicBezTo>
                  <a:pt x="1032874" y="624524"/>
                  <a:pt x="788524" y="570530"/>
                  <a:pt x="649813" y="594132"/>
                </a:cubicBezTo>
                <a:cubicBezTo>
                  <a:pt x="511103" y="617734"/>
                  <a:pt x="344528" y="561774"/>
                  <a:pt x="149709" y="594132"/>
                </a:cubicBezTo>
                <a:cubicBezTo>
                  <a:pt x="46122" y="604830"/>
                  <a:pt x="-8443" y="527427"/>
                  <a:pt x="0" y="444423"/>
                </a:cubicBezTo>
                <a:cubicBezTo>
                  <a:pt x="-2193" y="313862"/>
                  <a:pt x="3651" y="188617"/>
                  <a:pt x="0" y="99024"/>
                </a:cubicBezTo>
                <a:cubicBezTo>
                  <a:pt x="-11030" y="55062"/>
                  <a:pt x="51144" y="11709"/>
                  <a:pt x="99024" y="0"/>
                </a:cubicBezTo>
                <a:close/>
              </a:path>
              <a:path w="3440886" h="594132" stroke="0" extrusionOk="0">
                <a:moveTo>
                  <a:pt x="99024" y="0"/>
                </a:moveTo>
                <a:cubicBezTo>
                  <a:pt x="279463" y="-12485"/>
                  <a:pt x="370160" y="55817"/>
                  <a:pt x="631050" y="0"/>
                </a:cubicBezTo>
                <a:cubicBezTo>
                  <a:pt x="891940" y="-55817"/>
                  <a:pt x="979161" y="40567"/>
                  <a:pt x="1226918" y="0"/>
                </a:cubicBezTo>
                <a:cubicBezTo>
                  <a:pt x="1474675" y="-40567"/>
                  <a:pt x="1487475" y="2499"/>
                  <a:pt x="1663179" y="0"/>
                </a:cubicBezTo>
                <a:cubicBezTo>
                  <a:pt x="1838883" y="-2499"/>
                  <a:pt x="2036397" y="18322"/>
                  <a:pt x="2259048" y="0"/>
                </a:cubicBezTo>
                <a:cubicBezTo>
                  <a:pt x="2481699" y="-18322"/>
                  <a:pt x="2842047" y="107968"/>
                  <a:pt x="3291177" y="0"/>
                </a:cubicBezTo>
                <a:cubicBezTo>
                  <a:pt x="3396550" y="-6955"/>
                  <a:pt x="3453397" y="62793"/>
                  <a:pt x="3440886" y="149709"/>
                </a:cubicBezTo>
                <a:cubicBezTo>
                  <a:pt x="3442596" y="233069"/>
                  <a:pt x="3411614" y="383651"/>
                  <a:pt x="3440886" y="495108"/>
                </a:cubicBezTo>
                <a:cubicBezTo>
                  <a:pt x="3438964" y="549205"/>
                  <a:pt x="3399885" y="594411"/>
                  <a:pt x="3341862" y="594132"/>
                </a:cubicBezTo>
                <a:cubicBezTo>
                  <a:pt x="3189231" y="654318"/>
                  <a:pt x="3019869" y="545934"/>
                  <a:pt x="2745993" y="594132"/>
                </a:cubicBezTo>
                <a:cubicBezTo>
                  <a:pt x="2472117" y="642330"/>
                  <a:pt x="2363880" y="583779"/>
                  <a:pt x="2182046" y="594132"/>
                </a:cubicBezTo>
                <a:cubicBezTo>
                  <a:pt x="2000212" y="604485"/>
                  <a:pt x="1810333" y="552520"/>
                  <a:pt x="1650021" y="594132"/>
                </a:cubicBezTo>
                <a:cubicBezTo>
                  <a:pt x="1489710" y="635744"/>
                  <a:pt x="1311729" y="566709"/>
                  <a:pt x="1086074" y="594132"/>
                </a:cubicBezTo>
                <a:cubicBezTo>
                  <a:pt x="860419" y="621555"/>
                  <a:pt x="849061" y="592971"/>
                  <a:pt x="617891" y="594132"/>
                </a:cubicBezTo>
                <a:cubicBezTo>
                  <a:pt x="386721" y="595293"/>
                  <a:pt x="368117" y="543918"/>
                  <a:pt x="149709" y="594132"/>
                </a:cubicBezTo>
                <a:cubicBezTo>
                  <a:pt x="54309" y="608181"/>
                  <a:pt x="12980" y="539770"/>
                  <a:pt x="0" y="444423"/>
                </a:cubicBezTo>
                <a:cubicBezTo>
                  <a:pt x="-3837" y="328045"/>
                  <a:pt x="38032" y="246199"/>
                  <a:pt x="0" y="99024"/>
                </a:cubicBezTo>
                <a:cubicBezTo>
                  <a:pt x="7578" y="40323"/>
                  <a:pt x="41869" y="691"/>
                  <a:pt x="99024"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Pravokotnik 33">
            <a:extLst>
              <a:ext uri="{FF2B5EF4-FFF2-40B4-BE49-F238E27FC236}">
                <a16:creationId xmlns:a16="http://schemas.microsoft.com/office/drawing/2014/main" id="{1325B470-E929-4A89-9261-9924EA977D66}"/>
              </a:ext>
            </a:extLst>
          </p:cNvPr>
          <p:cNvSpPr/>
          <p:nvPr/>
        </p:nvSpPr>
        <p:spPr>
          <a:xfrm>
            <a:off x="8446561" y="925816"/>
            <a:ext cx="3266954" cy="400110"/>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duck</a:t>
            </a:r>
            <a:r>
              <a:rPr lang="sl-SI" sz="2000" b="1" dirty="0">
                <a:latin typeface="Century Gothic" panose="020B0502020202020204" pitchFamily="34" charset="0"/>
              </a:rPr>
              <a:t> </a:t>
            </a:r>
            <a:r>
              <a:rPr lang="sl-SI" sz="2000" b="1" dirty="0" err="1">
                <a:latin typeface="Century Gothic" panose="020B0502020202020204" pitchFamily="34" charset="0"/>
              </a:rPr>
              <a:t>head</a:t>
            </a:r>
            <a:endParaRPr lang="en-US" b="1" dirty="0">
              <a:latin typeface="Century Gothic" panose="020B0502020202020204" pitchFamily="34" charset="0"/>
            </a:endParaRPr>
          </a:p>
        </p:txBody>
      </p:sp>
      <p:sp>
        <p:nvSpPr>
          <p:cNvPr id="35" name="Prostoročno: oblika 34">
            <a:extLst>
              <a:ext uri="{FF2B5EF4-FFF2-40B4-BE49-F238E27FC236}">
                <a16:creationId xmlns:a16="http://schemas.microsoft.com/office/drawing/2014/main" id="{33833F70-CC3D-4803-8789-806D0078D84D}"/>
              </a:ext>
            </a:extLst>
          </p:cNvPr>
          <p:cNvSpPr/>
          <p:nvPr/>
        </p:nvSpPr>
        <p:spPr>
          <a:xfrm rot="21245670" flipH="1">
            <a:off x="11338464" y="1032994"/>
            <a:ext cx="632018" cy="1200865"/>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2050" name="Picture 2" descr="people-eat-in-china">
            <a:extLst>
              <a:ext uri="{FF2B5EF4-FFF2-40B4-BE49-F238E27FC236}">
                <a16:creationId xmlns:a16="http://schemas.microsoft.com/office/drawing/2014/main" id="{B1323395-831A-451A-9287-C33BA5C12C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3489" y="2167945"/>
            <a:ext cx="5098890" cy="3772274"/>
          </a:xfrm>
          <a:custGeom>
            <a:avLst/>
            <a:gdLst>
              <a:gd name="connsiteX0" fmla="*/ 0 w 5098890"/>
              <a:gd name="connsiteY0" fmla="*/ 628712 h 3772274"/>
              <a:gd name="connsiteX1" fmla="*/ 628712 w 5098890"/>
              <a:gd name="connsiteY1" fmla="*/ 0 h 3772274"/>
              <a:gd name="connsiteX2" fmla="*/ 1100664 w 5098890"/>
              <a:gd name="connsiteY2" fmla="*/ 0 h 3772274"/>
              <a:gd name="connsiteX3" fmla="*/ 1687859 w 5098890"/>
              <a:gd name="connsiteY3" fmla="*/ 0 h 3772274"/>
              <a:gd name="connsiteX4" fmla="*/ 2236640 w 5098890"/>
              <a:gd name="connsiteY4" fmla="*/ 0 h 3772274"/>
              <a:gd name="connsiteX5" fmla="*/ 2862250 w 5098890"/>
              <a:gd name="connsiteY5" fmla="*/ 0 h 3772274"/>
              <a:gd name="connsiteX6" fmla="*/ 3295787 w 5098890"/>
              <a:gd name="connsiteY6" fmla="*/ 0 h 3772274"/>
              <a:gd name="connsiteX7" fmla="*/ 3882982 w 5098890"/>
              <a:gd name="connsiteY7" fmla="*/ 0 h 3772274"/>
              <a:gd name="connsiteX8" fmla="*/ 4470178 w 5098890"/>
              <a:gd name="connsiteY8" fmla="*/ 0 h 3772274"/>
              <a:gd name="connsiteX9" fmla="*/ 5098890 w 5098890"/>
              <a:gd name="connsiteY9" fmla="*/ 628712 h 3772274"/>
              <a:gd name="connsiteX10" fmla="*/ 5098890 w 5098890"/>
              <a:gd name="connsiteY10" fmla="*/ 1081385 h 3772274"/>
              <a:gd name="connsiteX11" fmla="*/ 5098890 w 5098890"/>
              <a:gd name="connsiteY11" fmla="*/ 1584355 h 3772274"/>
              <a:gd name="connsiteX12" fmla="*/ 5098890 w 5098890"/>
              <a:gd name="connsiteY12" fmla="*/ 2137622 h 3772274"/>
              <a:gd name="connsiteX13" fmla="*/ 5098890 w 5098890"/>
              <a:gd name="connsiteY13" fmla="*/ 2690889 h 3772274"/>
              <a:gd name="connsiteX14" fmla="*/ 5098890 w 5098890"/>
              <a:gd name="connsiteY14" fmla="*/ 3143562 h 3772274"/>
              <a:gd name="connsiteX15" fmla="*/ 4470178 w 5098890"/>
              <a:gd name="connsiteY15" fmla="*/ 3772274 h 3772274"/>
              <a:gd name="connsiteX16" fmla="*/ 3844568 w 5098890"/>
              <a:gd name="connsiteY16" fmla="*/ 3772274 h 3772274"/>
              <a:gd name="connsiteX17" fmla="*/ 3295787 w 5098890"/>
              <a:gd name="connsiteY17" fmla="*/ 3772274 h 3772274"/>
              <a:gd name="connsiteX18" fmla="*/ 2823835 w 5098890"/>
              <a:gd name="connsiteY18" fmla="*/ 3772274 h 3772274"/>
              <a:gd name="connsiteX19" fmla="*/ 2351884 w 5098890"/>
              <a:gd name="connsiteY19" fmla="*/ 3772274 h 3772274"/>
              <a:gd name="connsiteX20" fmla="*/ 1841518 w 5098890"/>
              <a:gd name="connsiteY20" fmla="*/ 3772274 h 3772274"/>
              <a:gd name="connsiteX21" fmla="*/ 1292737 w 5098890"/>
              <a:gd name="connsiteY21" fmla="*/ 3772274 h 3772274"/>
              <a:gd name="connsiteX22" fmla="*/ 628712 w 5098890"/>
              <a:gd name="connsiteY22" fmla="*/ 3772274 h 3772274"/>
              <a:gd name="connsiteX23" fmla="*/ 0 w 5098890"/>
              <a:gd name="connsiteY23" fmla="*/ 3143562 h 3772274"/>
              <a:gd name="connsiteX24" fmla="*/ 0 w 5098890"/>
              <a:gd name="connsiteY24" fmla="*/ 2665741 h 3772274"/>
              <a:gd name="connsiteX25" fmla="*/ 0 w 5098890"/>
              <a:gd name="connsiteY25" fmla="*/ 2162771 h 3772274"/>
              <a:gd name="connsiteX26" fmla="*/ 0 w 5098890"/>
              <a:gd name="connsiteY26" fmla="*/ 1710098 h 3772274"/>
              <a:gd name="connsiteX27" fmla="*/ 0 w 5098890"/>
              <a:gd name="connsiteY27" fmla="*/ 1156831 h 3772274"/>
              <a:gd name="connsiteX28" fmla="*/ 0 w 5098890"/>
              <a:gd name="connsiteY28" fmla="*/ 628712 h 37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98890" h="3772274" extrusionOk="0">
                <a:moveTo>
                  <a:pt x="0" y="628712"/>
                </a:moveTo>
                <a:cubicBezTo>
                  <a:pt x="-26530" y="189379"/>
                  <a:pt x="341642" y="56972"/>
                  <a:pt x="628712" y="0"/>
                </a:cubicBezTo>
                <a:cubicBezTo>
                  <a:pt x="747940" y="-16472"/>
                  <a:pt x="963300" y="13169"/>
                  <a:pt x="1100664" y="0"/>
                </a:cubicBezTo>
                <a:cubicBezTo>
                  <a:pt x="1238028" y="-13169"/>
                  <a:pt x="1500985" y="57633"/>
                  <a:pt x="1687859" y="0"/>
                </a:cubicBezTo>
                <a:cubicBezTo>
                  <a:pt x="1874733" y="-57633"/>
                  <a:pt x="2064583" y="6969"/>
                  <a:pt x="2236640" y="0"/>
                </a:cubicBezTo>
                <a:cubicBezTo>
                  <a:pt x="2408697" y="-6969"/>
                  <a:pt x="2729324" y="1439"/>
                  <a:pt x="2862250" y="0"/>
                </a:cubicBezTo>
                <a:cubicBezTo>
                  <a:pt x="2995176" y="-1439"/>
                  <a:pt x="3114560" y="31005"/>
                  <a:pt x="3295787" y="0"/>
                </a:cubicBezTo>
                <a:cubicBezTo>
                  <a:pt x="3477014" y="-31005"/>
                  <a:pt x="3656896" y="64552"/>
                  <a:pt x="3882982" y="0"/>
                </a:cubicBezTo>
                <a:cubicBezTo>
                  <a:pt x="4109069" y="-64552"/>
                  <a:pt x="4204845" y="37698"/>
                  <a:pt x="4470178" y="0"/>
                </a:cubicBezTo>
                <a:cubicBezTo>
                  <a:pt x="4814732" y="42786"/>
                  <a:pt x="5106863" y="321254"/>
                  <a:pt x="5098890" y="628712"/>
                </a:cubicBezTo>
                <a:cubicBezTo>
                  <a:pt x="5104570" y="745559"/>
                  <a:pt x="5089928" y="893524"/>
                  <a:pt x="5098890" y="1081385"/>
                </a:cubicBezTo>
                <a:cubicBezTo>
                  <a:pt x="5107852" y="1269246"/>
                  <a:pt x="5095023" y="1348085"/>
                  <a:pt x="5098890" y="1584355"/>
                </a:cubicBezTo>
                <a:cubicBezTo>
                  <a:pt x="5102757" y="1820625"/>
                  <a:pt x="5085420" y="1911422"/>
                  <a:pt x="5098890" y="2137622"/>
                </a:cubicBezTo>
                <a:cubicBezTo>
                  <a:pt x="5112360" y="2363822"/>
                  <a:pt x="5066874" y="2573455"/>
                  <a:pt x="5098890" y="2690889"/>
                </a:cubicBezTo>
                <a:cubicBezTo>
                  <a:pt x="5130906" y="2808323"/>
                  <a:pt x="5074899" y="2978713"/>
                  <a:pt x="5098890" y="3143562"/>
                </a:cubicBezTo>
                <a:cubicBezTo>
                  <a:pt x="5047854" y="3581583"/>
                  <a:pt x="4822019" y="3841682"/>
                  <a:pt x="4470178" y="3772274"/>
                </a:cubicBezTo>
                <a:cubicBezTo>
                  <a:pt x="4343104" y="3818327"/>
                  <a:pt x="4026627" y="3747755"/>
                  <a:pt x="3844568" y="3772274"/>
                </a:cubicBezTo>
                <a:cubicBezTo>
                  <a:pt x="3662509" y="3796793"/>
                  <a:pt x="3465700" y="3738507"/>
                  <a:pt x="3295787" y="3772274"/>
                </a:cubicBezTo>
                <a:cubicBezTo>
                  <a:pt x="3125874" y="3806041"/>
                  <a:pt x="2964435" y="3746253"/>
                  <a:pt x="2823835" y="3772274"/>
                </a:cubicBezTo>
                <a:cubicBezTo>
                  <a:pt x="2683235" y="3798295"/>
                  <a:pt x="2463357" y="3767758"/>
                  <a:pt x="2351884" y="3772274"/>
                </a:cubicBezTo>
                <a:cubicBezTo>
                  <a:pt x="2240411" y="3776790"/>
                  <a:pt x="2036196" y="3750466"/>
                  <a:pt x="1841518" y="3772274"/>
                </a:cubicBezTo>
                <a:cubicBezTo>
                  <a:pt x="1646840" y="3794082"/>
                  <a:pt x="1436892" y="3724980"/>
                  <a:pt x="1292737" y="3772274"/>
                </a:cubicBezTo>
                <a:cubicBezTo>
                  <a:pt x="1148582" y="3819568"/>
                  <a:pt x="802205" y="3722695"/>
                  <a:pt x="628712" y="3772274"/>
                </a:cubicBezTo>
                <a:cubicBezTo>
                  <a:pt x="261859" y="3753671"/>
                  <a:pt x="34287" y="3513329"/>
                  <a:pt x="0" y="3143562"/>
                </a:cubicBezTo>
                <a:cubicBezTo>
                  <a:pt x="-37614" y="2924027"/>
                  <a:pt x="34367" y="2824042"/>
                  <a:pt x="0" y="2665741"/>
                </a:cubicBezTo>
                <a:cubicBezTo>
                  <a:pt x="-34367" y="2507440"/>
                  <a:pt x="50527" y="2307900"/>
                  <a:pt x="0" y="2162771"/>
                </a:cubicBezTo>
                <a:cubicBezTo>
                  <a:pt x="-50527" y="2017642"/>
                  <a:pt x="9376" y="1874728"/>
                  <a:pt x="0" y="1710098"/>
                </a:cubicBezTo>
                <a:cubicBezTo>
                  <a:pt x="-9376" y="1545468"/>
                  <a:pt x="50389" y="1316361"/>
                  <a:pt x="0" y="1156831"/>
                </a:cubicBezTo>
                <a:cubicBezTo>
                  <a:pt x="-50389" y="997301"/>
                  <a:pt x="32206" y="753173"/>
                  <a:pt x="0" y="628712"/>
                </a:cubicBezTo>
                <a:close/>
              </a:path>
            </a:pathLst>
          </a:custGeom>
          <a:noFill/>
          <a:ln w="38100">
            <a:solidFill>
              <a:schemeClr val="bg1"/>
            </a:solidFill>
            <a:extLst>
              <a:ext uri="{C807C97D-BFC1-408E-A445-0C87EB9F89A2}">
                <ask:lineSketchStyleProps xmlns:ask="http://schemas.microsoft.com/office/drawing/2018/sketchyshapes" sd="2974878389">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pic>
        <p:nvPicPr>
          <p:cNvPr id="2052" name="Picture 4" descr="people eat in china">
            <a:extLst>
              <a:ext uri="{FF2B5EF4-FFF2-40B4-BE49-F238E27FC236}">
                <a16:creationId xmlns:a16="http://schemas.microsoft.com/office/drawing/2014/main" id="{F9764932-C116-471D-998C-4650A853F4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54" r="16776"/>
          <a:stretch/>
        </p:blipFill>
        <p:spPr bwMode="auto">
          <a:xfrm>
            <a:off x="650976" y="1575793"/>
            <a:ext cx="4334403" cy="4565009"/>
          </a:xfrm>
          <a:custGeom>
            <a:avLst/>
            <a:gdLst>
              <a:gd name="connsiteX0" fmla="*/ 0 w 4334403"/>
              <a:gd name="connsiteY0" fmla="*/ 722401 h 4565009"/>
              <a:gd name="connsiteX1" fmla="*/ 722401 w 4334403"/>
              <a:gd name="connsiteY1" fmla="*/ 0 h 4565009"/>
              <a:gd name="connsiteX2" fmla="*/ 1242529 w 4334403"/>
              <a:gd name="connsiteY2" fmla="*/ 0 h 4565009"/>
              <a:gd name="connsiteX3" fmla="*/ 1762658 w 4334403"/>
              <a:gd name="connsiteY3" fmla="*/ 0 h 4565009"/>
              <a:gd name="connsiteX4" fmla="*/ 2311682 w 4334403"/>
              <a:gd name="connsiteY4" fmla="*/ 0 h 4565009"/>
              <a:gd name="connsiteX5" fmla="*/ 2860706 w 4334403"/>
              <a:gd name="connsiteY5" fmla="*/ 0 h 4565009"/>
              <a:gd name="connsiteX6" fmla="*/ 3612003 w 4334403"/>
              <a:gd name="connsiteY6" fmla="*/ 0 h 4565009"/>
              <a:gd name="connsiteX7" fmla="*/ 4334404 w 4334403"/>
              <a:gd name="connsiteY7" fmla="*/ 722401 h 4565009"/>
              <a:gd name="connsiteX8" fmla="*/ 4334403 w 4334403"/>
              <a:gd name="connsiteY8" fmla="*/ 3842609 h 4565009"/>
              <a:gd name="connsiteX9" fmla="*/ 3612002 w 4334403"/>
              <a:gd name="connsiteY9" fmla="*/ 4565010 h 4565009"/>
              <a:gd name="connsiteX10" fmla="*/ 3091874 w 4334403"/>
              <a:gd name="connsiteY10" fmla="*/ 4565010 h 4565009"/>
              <a:gd name="connsiteX11" fmla="*/ 2513954 w 4334403"/>
              <a:gd name="connsiteY11" fmla="*/ 4565010 h 4565009"/>
              <a:gd name="connsiteX12" fmla="*/ 1878241 w 4334403"/>
              <a:gd name="connsiteY12" fmla="*/ 4565009 h 4565009"/>
              <a:gd name="connsiteX13" fmla="*/ 1242529 w 4334403"/>
              <a:gd name="connsiteY13" fmla="*/ 4565009 h 4565009"/>
              <a:gd name="connsiteX14" fmla="*/ 722401 w 4334403"/>
              <a:gd name="connsiteY14" fmla="*/ 4565009 h 4565009"/>
              <a:gd name="connsiteX15" fmla="*/ 0 w 4334403"/>
              <a:gd name="connsiteY15" fmla="*/ 3842608 h 4565009"/>
              <a:gd name="connsiteX16" fmla="*/ 0 w 4334403"/>
              <a:gd name="connsiteY16" fmla="*/ 3384978 h 4565009"/>
              <a:gd name="connsiteX17" fmla="*/ 0 w 4334403"/>
              <a:gd name="connsiteY17" fmla="*/ 2802539 h 4565009"/>
              <a:gd name="connsiteX18" fmla="*/ 0 w 4334403"/>
              <a:gd name="connsiteY18" fmla="*/ 2251302 h 4565009"/>
              <a:gd name="connsiteX19" fmla="*/ 0 w 4334403"/>
              <a:gd name="connsiteY19" fmla="*/ 1762470 h 4565009"/>
              <a:gd name="connsiteX20" fmla="*/ 0 w 4334403"/>
              <a:gd name="connsiteY20" fmla="*/ 1336042 h 4565009"/>
              <a:gd name="connsiteX21" fmla="*/ 0 w 4334403"/>
              <a:gd name="connsiteY21" fmla="*/ 722401 h 4565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334403" h="4565009" extrusionOk="0">
                <a:moveTo>
                  <a:pt x="0" y="722401"/>
                </a:moveTo>
                <a:cubicBezTo>
                  <a:pt x="56215" y="381329"/>
                  <a:pt x="245537" y="-78733"/>
                  <a:pt x="722401" y="0"/>
                </a:cubicBezTo>
                <a:cubicBezTo>
                  <a:pt x="848160" y="-40932"/>
                  <a:pt x="1125227" y="31894"/>
                  <a:pt x="1242529" y="0"/>
                </a:cubicBezTo>
                <a:cubicBezTo>
                  <a:pt x="1359831" y="-31894"/>
                  <a:pt x="1549535" y="21842"/>
                  <a:pt x="1762658" y="0"/>
                </a:cubicBezTo>
                <a:cubicBezTo>
                  <a:pt x="1975781" y="-21842"/>
                  <a:pt x="2198136" y="46474"/>
                  <a:pt x="2311682" y="0"/>
                </a:cubicBezTo>
                <a:cubicBezTo>
                  <a:pt x="2425228" y="-46474"/>
                  <a:pt x="2700256" y="50624"/>
                  <a:pt x="2860706" y="0"/>
                </a:cubicBezTo>
                <a:cubicBezTo>
                  <a:pt x="3021156" y="-50624"/>
                  <a:pt x="3304529" y="79176"/>
                  <a:pt x="3612003" y="0"/>
                </a:cubicBezTo>
                <a:cubicBezTo>
                  <a:pt x="4005933" y="-42069"/>
                  <a:pt x="4418673" y="306701"/>
                  <a:pt x="4334404" y="722401"/>
                </a:cubicBezTo>
                <a:cubicBezTo>
                  <a:pt x="4171999" y="1656556"/>
                  <a:pt x="4167834" y="2829701"/>
                  <a:pt x="4334403" y="3842609"/>
                </a:cubicBezTo>
                <a:cubicBezTo>
                  <a:pt x="4260886" y="4206072"/>
                  <a:pt x="4035851" y="4487023"/>
                  <a:pt x="3612002" y="4565010"/>
                </a:cubicBezTo>
                <a:cubicBezTo>
                  <a:pt x="3482578" y="4579699"/>
                  <a:pt x="3271624" y="4541406"/>
                  <a:pt x="3091874" y="4565010"/>
                </a:cubicBezTo>
                <a:cubicBezTo>
                  <a:pt x="2912124" y="4588614"/>
                  <a:pt x="2671742" y="4556184"/>
                  <a:pt x="2513954" y="4565010"/>
                </a:cubicBezTo>
                <a:cubicBezTo>
                  <a:pt x="2356166" y="4573836"/>
                  <a:pt x="2086878" y="4547836"/>
                  <a:pt x="1878241" y="4565009"/>
                </a:cubicBezTo>
                <a:cubicBezTo>
                  <a:pt x="1669604" y="4582183"/>
                  <a:pt x="1487498" y="4550272"/>
                  <a:pt x="1242529" y="4565009"/>
                </a:cubicBezTo>
                <a:cubicBezTo>
                  <a:pt x="997560" y="4579746"/>
                  <a:pt x="934740" y="4557649"/>
                  <a:pt x="722401" y="4565009"/>
                </a:cubicBezTo>
                <a:cubicBezTo>
                  <a:pt x="339992" y="4610562"/>
                  <a:pt x="60046" y="4319383"/>
                  <a:pt x="0" y="3842608"/>
                </a:cubicBezTo>
                <a:cubicBezTo>
                  <a:pt x="-27746" y="3699627"/>
                  <a:pt x="31942" y="3558291"/>
                  <a:pt x="0" y="3384978"/>
                </a:cubicBezTo>
                <a:cubicBezTo>
                  <a:pt x="-31942" y="3211665"/>
                  <a:pt x="63431" y="2934527"/>
                  <a:pt x="0" y="2802539"/>
                </a:cubicBezTo>
                <a:cubicBezTo>
                  <a:pt x="-63431" y="2670551"/>
                  <a:pt x="39576" y="2435101"/>
                  <a:pt x="0" y="2251302"/>
                </a:cubicBezTo>
                <a:cubicBezTo>
                  <a:pt x="-39576" y="2067503"/>
                  <a:pt x="40392" y="1953161"/>
                  <a:pt x="0" y="1762470"/>
                </a:cubicBezTo>
                <a:cubicBezTo>
                  <a:pt x="-40392" y="1571779"/>
                  <a:pt x="3141" y="1440053"/>
                  <a:pt x="0" y="1336042"/>
                </a:cubicBezTo>
                <a:cubicBezTo>
                  <a:pt x="-3141" y="1232031"/>
                  <a:pt x="46302" y="940293"/>
                  <a:pt x="0" y="722401"/>
                </a:cubicBezTo>
                <a:close/>
              </a:path>
            </a:pathLst>
          </a:custGeom>
          <a:noFill/>
          <a:ln w="38100">
            <a:solidFill>
              <a:schemeClr val="bg1"/>
            </a:solidFill>
            <a:extLst>
              <a:ext uri="{C807C97D-BFC1-408E-A445-0C87EB9F89A2}">
                <ask:lineSketchStyleProps xmlns:ask="http://schemas.microsoft.com/office/drawing/2018/sketchyshapes" sd="3760211060">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38" name="Pravokotnik: zaokroženi diagonalni vogali 37">
            <a:extLst>
              <a:ext uri="{FF2B5EF4-FFF2-40B4-BE49-F238E27FC236}">
                <a16:creationId xmlns:a16="http://schemas.microsoft.com/office/drawing/2014/main" id="{48A0D25E-9447-41D6-BE45-B3CC67D15F0E}"/>
              </a:ext>
            </a:extLst>
          </p:cNvPr>
          <p:cNvSpPr/>
          <p:nvPr/>
        </p:nvSpPr>
        <p:spPr>
          <a:xfrm>
            <a:off x="582762" y="3714278"/>
            <a:ext cx="4509210" cy="777894"/>
          </a:xfrm>
          <a:custGeom>
            <a:avLst/>
            <a:gdLst>
              <a:gd name="connsiteX0" fmla="*/ 129652 w 4509210"/>
              <a:gd name="connsiteY0" fmla="*/ 0 h 777894"/>
              <a:gd name="connsiteX1" fmla="*/ 685466 w 4509210"/>
              <a:gd name="connsiteY1" fmla="*/ 0 h 777894"/>
              <a:gd name="connsiteX2" fmla="*/ 1157609 w 4509210"/>
              <a:gd name="connsiteY2" fmla="*/ 0 h 777894"/>
              <a:gd name="connsiteX3" fmla="*/ 1629751 w 4509210"/>
              <a:gd name="connsiteY3" fmla="*/ 0 h 777894"/>
              <a:gd name="connsiteX4" fmla="*/ 2311071 w 4509210"/>
              <a:gd name="connsiteY4" fmla="*/ 0 h 777894"/>
              <a:gd name="connsiteX5" fmla="*/ 2992391 w 4509210"/>
              <a:gd name="connsiteY5" fmla="*/ 0 h 777894"/>
              <a:gd name="connsiteX6" fmla="*/ 3631876 w 4509210"/>
              <a:gd name="connsiteY6" fmla="*/ 0 h 777894"/>
              <a:gd name="connsiteX7" fmla="*/ 4313196 w 4509210"/>
              <a:gd name="connsiteY7" fmla="*/ 0 h 777894"/>
              <a:gd name="connsiteX8" fmla="*/ 4509210 w 4509210"/>
              <a:gd name="connsiteY8" fmla="*/ 196014 h 777894"/>
              <a:gd name="connsiteX9" fmla="*/ 4509210 w 4509210"/>
              <a:gd name="connsiteY9" fmla="*/ 648242 h 777894"/>
              <a:gd name="connsiteX10" fmla="*/ 4379558 w 4509210"/>
              <a:gd name="connsiteY10" fmla="*/ 777894 h 777894"/>
              <a:gd name="connsiteX11" fmla="*/ 3865580 w 4509210"/>
              <a:gd name="connsiteY11" fmla="*/ 777894 h 777894"/>
              <a:gd name="connsiteX12" fmla="*/ 3309766 w 4509210"/>
              <a:gd name="connsiteY12" fmla="*/ 777894 h 777894"/>
              <a:gd name="connsiteX13" fmla="*/ 2670281 w 4509210"/>
              <a:gd name="connsiteY13" fmla="*/ 777894 h 777894"/>
              <a:gd name="connsiteX14" fmla="*/ 1988961 w 4509210"/>
              <a:gd name="connsiteY14" fmla="*/ 777894 h 777894"/>
              <a:gd name="connsiteX15" fmla="*/ 1516819 w 4509210"/>
              <a:gd name="connsiteY15" fmla="*/ 777894 h 777894"/>
              <a:gd name="connsiteX16" fmla="*/ 835499 w 4509210"/>
              <a:gd name="connsiteY16" fmla="*/ 777894 h 777894"/>
              <a:gd name="connsiteX17" fmla="*/ 196014 w 4509210"/>
              <a:gd name="connsiteY17" fmla="*/ 777894 h 777894"/>
              <a:gd name="connsiteX18" fmla="*/ 0 w 4509210"/>
              <a:gd name="connsiteY18" fmla="*/ 581880 h 777894"/>
              <a:gd name="connsiteX19" fmla="*/ 0 w 4509210"/>
              <a:gd name="connsiteY19" fmla="*/ 129652 h 777894"/>
              <a:gd name="connsiteX20" fmla="*/ 129652 w 4509210"/>
              <a:gd name="connsiteY20" fmla="*/ 0 h 777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09210" h="777894" fill="none" extrusionOk="0">
                <a:moveTo>
                  <a:pt x="129652" y="0"/>
                </a:moveTo>
                <a:cubicBezTo>
                  <a:pt x="298895" y="-48341"/>
                  <a:pt x="481924" y="25368"/>
                  <a:pt x="685466" y="0"/>
                </a:cubicBezTo>
                <a:cubicBezTo>
                  <a:pt x="889008" y="-25368"/>
                  <a:pt x="926632" y="56289"/>
                  <a:pt x="1157609" y="0"/>
                </a:cubicBezTo>
                <a:cubicBezTo>
                  <a:pt x="1388586" y="-56289"/>
                  <a:pt x="1423146" y="33850"/>
                  <a:pt x="1629751" y="0"/>
                </a:cubicBezTo>
                <a:cubicBezTo>
                  <a:pt x="1836356" y="-33850"/>
                  <a:pt x="2000257" y="33863"/>
                  <a:pt x="2311071" y="0"/>
                </a:cubicBezTo>
                <a:cubicBezTo>
                  <a:pt x="2621885" y="-33863"/>
                  <a:pt x="2770501" y="44812"/>
                  <a:pt x="2992391" y="0"/>
                </a:cubicBezTo>
                <a:cubicBezTo>
                  <a:pt x="3214281" y="-44812"/>
                  <a:pt x="3332878" y="4078"/>
                  <a:pt x="3631876" y="0"/>
                </a:cubicBezTo>
                <a:cubicBezTo>
                  <a:pt x="3930875" y="-4078"/>
                  <a:pt x="4167495" y="18590"/>
                  <a:pt x="4313196" y="0"/>
                </a:cubicBezTo>
                <a:cubicBezTo>
                  <a:pt x="4440005" y="-26073"/>
                  <a:pt x="4517591" y="79148"/>
                  <a:pt x="4509210" y="196014"/>
                </a:cubicBezTo>
                <a:cubicBezTo>
                  <a:pt x="4535705" y="371583"/>
                  <a:pt x="4477993" y="429432"/>
                  <a:pt x="4509210" y="648242"/>
                </a:cubicBezTo>
                <a:cubicBezTo>
                  <a:pt x="4522416" y="710634"/>
                  <a:pt x="4461293" y="779290"/>
                  <a:pt x="4379558" y="777894"/>
                </a:cubicBezTo>
                <a:cubicBezTo>
                  <a:pt x="4191678" y="834285"/>
                  <a:pt x="4042940" y="771838"/>
                  <a:pt x="3865580" y="777894"/>
                </a:cubicBezTo>
                <a:cubicBezTo>
                  <a:pt x="3688220" y="783950"/>
                  <a:pt x="3443854" y="744459"/>
                  <a:pt x="3309766" y="777894"/>
                </a:cubicBezTo>
                <a:cubicBezTo>
                  <a:pt x="3175678" y="811329"/>
                  <a:pt x="2812711" y="743494"/>
                  <a:pt x="2670281" y="777894"/>
                </a:cubicBezTo>
                <a:cubicBezTo>
                  <a:pt x="2527852" y="812294"/>
                  <a:pt x="2204487" y="775422"/>
                  <a:pt x="1988961" y="777894"/>
                </a:cubicBezTo>
                <a:cubicBezTo>
                  <a:pt x="1773435" y="780366"/>
                  <a:pt x="1612506" y="772799"/>
                  <a:pt x="1516819" y="777894"/>
                </a:cubicBezTo>
                <a:cubicBezTo>
                  <a:pt x="1421132" y="782989"/>
                  <a:pt x="1034969" y="698999"/>
                  <a:pt x="835499" y="777894"/>
                </a:cubicBezTo>
                <a:cubicBezTo>
                  <a:pt x="636029" y="856789"/>
                  <a:pt x="442455" y="723115"/>
                  <a:pt x="196014" y="777894"/>
                </a:cubicBezTo>
                <a:cubicBezTo>
                  <a:pt x="100068" y="792879"/>
                  <a:pt x="15759" y="681783"/>
                  <a:pt x="0" y="581880"/>
                </a:cubicBezTo>
                <a:cubicBezTo>
                  <a:pt x="-7619" y="465056"/>
                  <a:pt x="10867" y="247187"/>
                  <a:pt x="0" y="129652"/>
                </a:cubicBezTo>
                <a:cubicBezTo>
                  <a:pt x="3498" y="56173"/>
                  <a:pt x="50748" y="-1852"/>
                  <a:pt x="129652" y="0"/>
                </a:cubicBezTo>
                <a:close/>
              </a:path>
              <a:path w="4509210" h="777894" stroke="0" extrusionOk="0">
                <a:moveTo>
                  <a:pt x="129652" y="0"/>
                </a:moveTo>
                <a:cubicBezTo>
                  <a:pt x="370467" y="-27742"/>
                  <a:pt x="564876" y="14624"/>
                  <a:pt x="727301" y="0"/>
                </a:cubicBezTo>
                <a:cubicBezTo>
                  <a:pt x="889726" y="-14624"/>
                  <a:pt x="1099589" y="49820"/>
                  <a:pt x="1408621" y="0"/>
                </a:cubicBezTo>
                <a:cubicBezTo>
                  <a:pt x="1717653" y="-49820"/>
                  <a:pt x="1760098" y="28327"/>
                  <a:pt x="1880764" y="0"/>
                </a:cubicBezTo>
                <a:cubicBezTo>
                  <a:pt x="2001430" y="-28327"/>
                  <a:pt x="2270709" y="64599"/>
                  <a:pt x="2562084" y="0"/>
                </a:cubicBezTo>
                <a:cubicBezTo>
                  <a:pt x="2853459" y="-64599"/>
                  <a:pt x="2956558" y="80463"/>
                  <a:pt x="3243404" y="0"/>
                </a:cubicBezTo>
                <a:cubicBezTo>
                  <a:pt x="3530250" y="-80463"/>
                  <a:pt x="3586060" y="34938"/>
                  <a:pt x="3799218" y="0"/>
                </a:cubicBezTo>
                <a:cubicBezTo>
                  <a:pt x="4012376" y="-34938"/>
                  <a:pt x="4200230" y="33702"/>
                  <a:pt x="4313196" y="0"/>
                </a:cubicBezTo>
                <a:cubicBezTo>
                  <a:pt x="4419876" y="8506"/>
                  <a:pt x="4533885" y="80068"/>
                  <a:pt x="4509210" y="196014"/>
                </a:cubicBezTo>
                <a:cubicBezTo>
                  <a:pt x="4556035" y="353800"/>
                  <a:pt x="4506140" y="461059"/>
                  <a:pt x="4509210" y="648242"/>
                </a:cubicBezTo>
                <a:cubicBezTo>
                  <a:pt x="4497313" y="704441"/>
                  <a:pt x="4452845" y="780314"/>
                  <a:pt x="4379558" y="777894"/>
                </a:cubicBezTo>
                <a:cubicBezTo>
                  <a:pt x="4247259" y="841391"/>
                  <a:pt x="3883566" y="744342"/>
                  <a:pt x="3740073" y="777894"/>
                </a:cubicBezTo>
                <a:cubicBezTo>
                  <a:pt x="3596581" y="811446"/>
                  <a:pt x="3268996" y="724716"/>
                  <a:pt x="3100589" y="777894"/>
                </a:cubicBezTo>
                <a:cubicBezTo>
                  <a:pt x="2932182" y="831072"/>
                  <a:pt x="2799865" y="723713"/>
                  <a:pt x="2586611" y="777894"/>
                </a:cubicBezTo>
                <a:cubicBezTo>
                  <a:pt x="2373357" y="832075"/>
                  <a:pt x="2217928" y="734239"/>
                  <a:pt x="2114468" y="777894"/>
                </a:cubicBezTo>
                <a:cubicBezTo>
                  <a:pt x="2011008" y="821549"/>
                  <a:pt x="1765781" y="761891"/>
                  <a:pt x="1600489" y="777894"/>
                </a:cubicBezTo>
                <a:cubicBezTo>
                  <a:pt x="1435197" y="793897"/>
                  <a:pt x="1276403" y="728702"/>
                  <a:pt x="1128347" y="777894"/>
                </a:cubicBezTo>
                <a:cubicBezTo>
                  <a:pt x="980291" y="827086"/>
                  <a:pt x="547998" y="690514"/>
                  <a:pt x="196014" y="777894"/>
                </a:cubicBezTo>
                <a:cubicBezTo>
                  <a:pt x="102450" y="770117"/>
                  <a:pt x="-5537" y="691687"/>
                  <a:pt x="0" y="581880"/>
                </a:cubicBezTo>
                <a:cubicBezTo>
                  <a:pt x="-17425" y="382248"/>
                  <a:pt x="1034" y="222372"/>
                  <a:pt x="0" y="129652"/>
                </a:cubicBezTo>
                <a:cubicBezTo>
                  <a:pt x="3923" y="55726"/>
                  <a:pt x="53992" y="9857"/>
                  <a:pt x="129652"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9" name="Pravokotnik 38">
            <a:extLst>
              <a:ext uri="{FF2B5EF4-FFF2-40B4-BE49-F238E27FC236}">
                <a16:creationId xmlns:a16="http://schemas.microsoft.com/office/drawing/2014/main" id="{70248C78-E025-4B54-83C5-3D8583FE3CE6}"/>
              </a:ext>
            </a:extLst>
          </p:cNvPr>
          <p:cNvSpPr/>
          <p:nvPr/>
        </p:nvSpPr>
        <p:spPr>
          <a:xfrm>
            <a:off x="467083" y="3734752"/>
            <a:ext cx="4396787" cy="584775"/>
          </a:xfrm>
          <a:prstGeom prst="rect">
            <a:avLst/>
          </a:prstGeom>
        </p:spPr>
        <p:txBody>
          <a:bodyPr wrap="square">
            <a:spAutoFit/>
          </a:bodyPr>
          <a:lstStyle/>
          <a:p>
            <a:pPr algn="ctr"/>
            <a:r>
              <a:rPr lang="en-US" sz="1600" dirty="0">
                <a:latin typeface="Century Gothic" panose="020B0502020202020204" pitchFamily="34" charset="0"/>
              </a:rPr>
              <a:t>They are often eaten dry and considered as a </a:t>
            </a:r>
            <a:r>
              <a:rPr lang="en-US" sz="1600" b="1" dirty="0">
                <a:latin typeface="Century Gothic" panose="020B0502020202020204" pitchFamily="34" charset="0"/>
              </a:rPr>
              <a:t>medicine</a:t>
            </a:r>
            <a:r>
              <a:rPr lang="en-US" sz="1600" dirty="0">
                <a:latin typeface="Century Gothic" panose="020B0502020202020204" pitchFamily="34" charset="0"/>
              </a:rPr>
              <a:t> in China. </a:t>
            </a:r>
            <a:endParaRPr lang="sl-SI" sz="1600" dirty="0">
              <a:latin typeface="Century Gothic" panose="020B0502020202020204" pitchFamily="34" charset="0"/>
            </a:endParaRPr>
          </a:p>
        </p:txBody>
      </p:sp>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631938" y="3457898"/>
            <a:ext cx="5392793" cy="1259521"/>
          </a:xfrm>
          <a:custGeom>
            <a:avLst/>
            <a:gdLst>
              <a:gd name="connsiteX0" fmla="*/ 209924 w 5392793"/>
              <a:gd name="connsiteY0" fmla="*/ 0 h 1259521"/>
              <a:gd name="connsiteX1" fmla="*/ 847844 w 5392793"/>
              <a:gd name="connsiteY1" fmla="*/ 0 h 1259521"/>
              <a:gd name="connsiteX2" fmla="*/ 1291145 w 5392793"/>
              <a:gd name="connsiteY2" fmla="*/ 0 h 1259521"/>
              <a:gd name="connsiteX3" fmla="*/ 1831756 w 5392793"/>
              <a:gd name="connsiteY3" fmla="*/ 0 h 1259521"/>
              <a:gd name="connsiteX4" fmla="*/ 2323711 w 5392793"/>
              <a:gd name="connsiteY4" fmla="*/ 0 h 1259521"/>
              <a:gd name="connsiteX5" fmla="*/ 2864322 w 5392793"/>
              <a:gd name="connsiteY5" fmla="*/ 0 h 1259521"/>
              <a:gd name="connsiteX6" fmla="*/ 3404932 w 5392793"/>
              <a:gd name="connsiteY6" fmla="*/ 0 h 1259521"/>
              <a:gd name="connsiteX7" fmla="*/ 3945543 w 5392793"/>
              <a:gd name="connsiteY7" fmla="*/ 0 h 1259521"/>
              <a:gd name="connsiteX8" fmla="*/ 4437499 w 5392793"/>
              <a:gd name="connsiteY8" fmla="*/ 0 h 1259521"/>
              <a:gd name="connsiteX9" fmla="*/ 5075419 w 5392793"/>
              <a:gd name="connsiteY9" fmla="*/ 0 h 1259521"/>
              <a:gd name="connsiteX10" fmla="*/ 5392793 w 5392793"/>
              <a:gd name="connsiteY10" fmla="*/ 317374 h 1259521"/>
              <a:gd name="connsiteX11" fmla="*/ 5392793 w 5392793"/>
              <a:gd name="connsiteY11" fmla="*/ 690808 h 1259521"/>
              <a:gd name="connsiteX12" fmla="*/ 5392793 w 5392793"/>
              <a:gd name="connsiteY12" fmla="*/ 1049597 h 1259521"/>
              <a:gd name="connsiteX13" fmla="*/ 5182869 w 5392793"/>
              <a:gd name="connsiteY13" fmla="*/ 1259521 h 1259521"/>
              <a:gd name="connsiteX14" fmla="*/ 4544949 w 5392793"/>
              <a:gd name="connsiteY14" fmla="*/ 1259521 h 1259521"/>
              <a:gd name="connsiteX15" fmla="*/ 4052993 w 5392793"/>
              <a:gd name="connsiteY15" fmla="*/ 1259521 h 1259521"/>
              <a:gd name="connsiteX16" fmla="*/ 3463727 w 5392793"/>
              <a:gd name="connsiteY16" fmla="*/ 1259521 h 1259521"/>
              <a:gd name="connsiteX17" fmla="*/ 2825807 w 5392793"/>
              <a:gd name="connsiteY17" fmla="*/ 1259521 h 1259521"/>
              <a:gd name="connsiteX18" fmla="*/ 2187887 w 5392793"/>
              <a:gd name="connsiteY18" fmla="*/ 1259521 h 1259521"/>
              <a:gd name="connsiteX19" fmla="*/ 1549966 w 5392793"/>
              <a:gd name="connsiteY19" fmla="*/ 1259521 h 1259521"/>
              <a:gd name="connsiteX20" fmla="*/ 1155320 w 5392793"/>
              <a:gd name="connsiteY20" fmla="*/ 1259521 h 1259521"/>
              <a:gd name="connsiteX21" fmla="*/ 317374 w 5392793"/>
              <a:gd name="connsiteY21" fmla="*/ 1259521 h 1259521"/>
              <a:gd name="connsiteX22" fmla="*/ 0 w 5392793"/>
              <a:gd name="connsiteY22" fmla="*/ 942147 h 1259521"/>
              <a:gd name="connsiteX23" fmla="*/ 0 w 5392793"/>
              <a:gd name="connsiteY23" fmla="*/ 568713 h 1259521"/>
              <a:gd name="connsiteX24" fmla="*/ 0 w 5392793"/>
              <a:gd name="connsiteY24" fmla="*/ 209924 h 1259521"/>
              <a:gd name="connsiteX25" fmla="*/ 209924 w 5392793"/>
              <a:gd name="connsiteY25" fmla="*/ 0 h 1259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92793" h="1259521" fill="none" extrusionOk="0">
                <a:moveTo>
                  <a:pt x="209924" y="0"/>
                </a:moveTo>
                <a:cubicBezTo>
                  <a:pt x="365298" y="-68725"/>
                  <a:pt x="634678" y="57988"/>
                  <a:pt x="847844" y="0"/>
                </a:cubicBezTo>
                <a:cubicBezTo>
                  <a:pt x="1061010" y="-57988"/>
                  <a:pt x="1106600" y="28872"/>
                  <a:pt x="1291145" y="0"/>
                </a:cubicBezTo>
                <a:cubicBezTo>
                  <a:pt x="1475690" y="-28872"/>
                  <a:pt x="1665667" y="30716"/>
                  <a:pt x="1831756" y="0"/>
                </a:cubicBezTo>
                <a:cubicBezTo>
                  <a:pt x="1997845" y="-30716"/>
                  <a:pt x="2144249" y="37256"/>
                  <a:pt x="2323711" y="0"/>
                </a:cubicBezTo>
                <a:cubicBezTo>
                  <a:pt x="2503174" y="-37256"/>
                  <a:pt x="2628567" y="44420"/>
                  <a:pt x="2864322" y="0"/>
                </a:cubicBezTo>
                <a:cubicBezTo>
                  <a:pt x="3100077" y="-44420"/>
                  <a:pt x="3201792" y="36303"/>
                  <a:pt x="3404932" y="0"/>
                </a:cubicBezTo>
                <a:cubicBezTo>
                  <a:pt x="3608072" y="-36303"/>
                  <a:pt x="3690414" y="752"/>
                  <a:pt x="3945543" y="0"/>
                </a:cubicBezTo>
                <a:cubicBezTo>
                  <a:pt x="4200672" y="-752"/>
                  <a:pt x="4326709" y="46339"/>
                  <a:pt x="4437499" y="0"/>
                </a:cubicBezTo>
                <a:cubicBezTo>
                  <a:pt x="4548289" y="-46339"/>
                  <a:pt x="4760154" y="7777"/>
                  <a:pt x="5075419" y="0"/>
                </a:cubicBezTo>
                <a:cubicBezTo>
                  <a:pt x="5278116" y="14163"/>
                  <a:pt x="5383392" y="135185"/>
                  <a:pt x="5392793" y="317374"/>
                </a:cubicBezTo>
                <a:cubicBezTo>
                  <a:pt x="5437041" y="438543"/>
                  <a:pt x="5361410" y="596053"/>
                  <a:pt x="5392793" y="690808"/>
                </a:cubicBezTo>
                <a:cubicBezTo>
                  <a:pt x="5424176" y="785563"/>
                  <a:pt x="5389624" y="941245"/>
                  <a:pt x="5392793" y="1049597"/>
                </a:cubicBezTo>
                <a:cubicBezTo>
                  <a:pt x="5401470" y="1176098"/>
                  <a:pt x="5328933" y="1243552"/>
                  <a:pt x="5182869" y="1259521"/>
                </a:cubicBezTo>
                <a:cubicBezTo>
                  <a:pt x="4919993" y="1286659"/>
                  <a:pt x="4704045" y="1243469"/>
                  <a:pt x="4544949" y="1259521"/>
                </a:cubicBezTo>
                <a:cubicBezTo>
                  <a:pt x="4385853" y="1275573"/>
                  <a:pt x="4267591" y="1243018"/>
                  <a:pt x="4052993" y="1259521"/>
                </a:cubicBezTo>
                <a:cubicBezTo>
                  <a:pt x="3838395" y="1276024"/>
                  <a:pt x="3748425" y="1234647"/>
                  <a:pt x="3463727" y="1259521"/>
                </a:cubicBezTo>
                <a:cubicBezTo>
                  <a:pt x="3179029" y="1284395"/>
                  <a:pt x="3132806" y="1225523"/>
                  <a:pt x="2825807" y="1259521"/>
                </a:cubicBezTo>
                <a:cubicBezTo>
                  <a:pt x="2518808" y="1293519"/>
                  <a:pt x="2427442" y="1240169"/>
                  <a:pt x="2187887" y="1259521"/>
                </a:cubicBezTo>
                <a:cubicBezTo>
                  <a:pt x="1948332" y="1278873"/>
                  <a:pt x="1687506" y="1226795"/>
                  <a:pt x="1549966" y="1259521"/>
                </a:cubicBezTo>
                <a:cubicBezTo>
                  <a:pt x="1412426" y="1292247"/>
                  <a:pt x="1272160" y="1257452"/>
                  <a:pt x="1155320" y="1259521"/>
                </a:cubicBezTo>
                <a:cubicBezTo>
                  <a:pt x="1038480" y="1261590"/>
                  <a:pt x="650852" y="1234567"/>
                  <a:pt x="317374" y="1259521"/>
                </a:cubicBezTo>
                <a:cubicBezTo>
                  <a:pt x="143438" y="1244788"/>
                  <a:pt x="28591" y="1160847"/>
                  <a:pt x="0" y="942147"/>
                </a:cubicBezTo>
                <a:cubicBezTo>
                  <a:pt x="-7871" y="841630"/>
                  <a:pt x="31329" y="684560"/>
                  <a:pt x="0" y="568713"/>
                </a:cubicBezTo>
                <a:cubicBezTo>
                  <a:pt x="-31329" y="452866"/>
                  <a:pt x="20542" y="289368"/>
                  <a:pt x="0" y="209924"/>
                </a:cubicBezTo>
                <a:cubicBezTo>
                  <a:pt x="-3021" y="102587"/>
                  <a:pt x="117542" y="13785"/>
                  <a:pt x="209924" y="0"/>
                </a:cubicBezTo>
                <a:close/>
              </a:path>
              <a:path w="5392793" h="1259521" stroke="0" extrusionOk="0">
                <a:moveTo>
                  <a:pt x="209924" y="0"/>
                </a:moveTo>
                <a:cubicBezTo>
                  <a:pt x="475870" y="-54041"/>
                  <a:pt x="527143" y="20108"/>
                  <a:pt x="750535" y="0"/>
                </a:cubicBezTo>
                <a:cubicBezTo>
                  <a:pt x="973927" y="-20108"/>
                  <a:pt x="1213513" y="71060"/>
                  <a:pt x="1388455" y="0"/>
                </a:cubicBezTo>
                <a:cubicBezTo>
                  <a:pt x="1563397" y="-71060"/>
                  <a:pt x="1699029" y="7586"/>
                  <a:pt x="1783101" y="0"/>
                </a:cubicBezTo>
                <a:cubicBezTo>
                  <a:pt x="1867173" y="-7586"/>
                  <a:pt x="2171323" y="44521"/>
                  <a:pt x="2421021" y="0"/>
                </a:cubicBezTo>
                <a:cubicBezTo>
                  <a:pt x="2670719" y="-44521"/>
                  <a:pt x="2747912" y="27272"/>
                  <a:pt x="3058942" y="0"/>
                </a:cubicBezTo>
                <a:cubicBezTo>
                  <a:pt x="3369972" y="-27272"/>
                  <a:pt x="3316223" y="57741"/>
                  <a:pt x="3550897" y="0"/>
                </a:cubicBezTo>
                <a:cubicBezTo>
                  <a:pt x="3785571" y="-57741"/>
                  <a:pt x="3835893" y="14433"/>
                  <a:pt x="4091508" y="0"/>
                </a:cubicBezTo>
                <a:cubicBezTo>
                  <a:pt x="4347123" y="-14433"/>
                  <a:pt x="4401003" y="44417"/>
                  <a:pt x="4486153" y="0"/>
                </a:cubicBezTo>
                <a:cubicBezTo>
                  <a:pt x="4571304" y="-44417"/>
                  <a:pt x="4920923" y="34216"/>
                  <a:pt x="5075419" y="0"/>
                </a:cubicBezTo>
                <a:cubicBezTo>
                  <a:pt x="5230907" y="-25701"/>
                  <a:pt x="5437834" y="164126"/>
                  <a:pt x="5392793" y="317374"/>
                </a:cubicBezTo>
                <a:cubicBezTo>
                  <a:pt x="5394239" y="437560"/>
                  <a:pt x="5383253" y="566531"/>
                  <a:pt x="5392793" y="676163"/>
                </a:cubicBezTo>
                <a:cubicBezTo>
                  <a:pt x="5402333" y="785795"/>
                  <a:pt x="5379817" y="963685"/>
                  <a:pt x="5392793" y="1049597"/>
                </a:cubicBezTo>
                <a:cubicBezTo>
                  <a:pt x="5404182" y="1150408"/>
                  <a:pt x="5298854" y="1228691"/>
                  <a:pt x="5182869" y="1259521"/>
                </a:cubicBezTo>
                <a:cubicBezTo>
                  <a:pt x="4919004" y="1269958"/>
                  <a:pt x="4724875" y="1233819"/>
                  <a:pt x="4593603" y="1259521"/>
                </a:cubicBezTo>
                <a:cubicBezTo>
                  <a:pt x="4462331" y="1285223"/>
                  <a:pt x="4319945" y="1220215"/>
                  <a:pt x="4150303" y="1259521"/>
                </a:cubicBezTo>
                <a:cubicBezTo>
                  <a:pt x="3980661" y="1298827"/>
                  <a:pt x="3874261" y="1256582"/>
                  <a:pt x="3755657" y="1259521"/>
                </a:cubicBezTo>
                <a:cubicBezTo>
                  <a:pt x="3637053" y="1262460"/>
                  <a:pt x="3523509" y="1226492"/>
                  <a:pt x="3361011" y="1259521"/>
                </a:cubicBezTo>
                <a:cubicBezTo>
                  <a:pt x="3198513" y="1292550"/>
                  <a:pt x="3081329" y="1242488"/>
                  <a:pt x="2869056" y="1259521"/>
                </a:cubicBezTo>
                <a:cubicBezTo>
                  <a:pt x="2656784" y="1276554"/>
                  <a:pt x="2514764" y="1224192"/>
                  <a:pt x="2425755" y="1259521"/>
                </a:cubicBezTo>
                <a:cubicBezTo>
                  <a:pt x="2336746" y="1294850"/>
                  <a:pt x="1932603" y="1200106"/>
                  <a:pt x="1787835" y="1259521"/>
                </a:cubicBezTo>
                <a:cubicBezTo>
                  <a:pt x="1643067" y="1318936"/>
                  <a:pt x="1498558" y="1212744"/>
                  <a:pt x="1344534" y="1259521"/>
                </a:cubicBezTo>
                <a:cubicBezTo>
                  <a:pt x="1190510" y="1306298"/>
                  <a:pt x="721939" y="1168017"/>
                  <a:pt x="317374" y="1259521"/>
                </a:cubicBezTo>
                <a:cubicBezTo>
                  <a:pt x="125347" y="1295589"/>
                  <a:pt x="-19462" y="1109738"/>
                  <a:pt x="0" y="942147"/>
                </a:cubicBezTo>
                <a:cubicBezTo>
                  <a:pt x="-35211" y="764759"/>
                  <a:pt x="11601" y="681303"/>
                  <a:pt x="0" y="576036"/>
                </a:cubicBezTo>
                <a:cubicBezTo>
                  <a:pt x="-11601" y="470769"/>
                  <a:pt x="33721" y="344739"/>
                  <a:pt x="0" y="209924"/>
                </a:cubicBezTo>
                <a:cubicBezTo>
                  <a:pt x="2284" y="111279"/>
                  <a:pt x="104487" y="-12313"/>
                  <a:pt x="209924"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Pravokotnik 40">
            <a:extLst>
              <a:ext uri="{FF2B5EF4-FFF2-40B4-BE49-F238E27FC236}">
                <a16:creationId xmlns:a16="http://schemas.microsoft.com/office/drawing/2014/main" id="{815A19BF-5F60-42BC-AF8E-2C5947BB7801}"/>
              </a:ext>
            </a:extLst>
          </p:cNvPr>
          <p:cNvSpPr/>
          <p:nvPr/>
        </p:nvSpPr>
        <p:spPr>
          <a:xfrm>
            <a:off x="6773489" y="3598433"/>
            <a:ext cx="5045205" cy="1077218"/>
          </a:xfrm>
          <a:prstGeom prst="rect">
            <a:avLst/>
          </a:prstGeom>
        </p:spPr>
        <p:txBody>
          <a:bodyPr wrap="square">
            <a:spAutoFit/>
          </a:bodyPr>
          <a:lstStyle/>
          <a:p>
            <a:pPr algn="ctr"/>
            <a:r>
              <a:rPr lang="en-US" sz="1600" dirty="0">
                <a:latin typeface="Century Gothic" panose="020B0502020202020204" pitchFamily="34" charset="0"/>
              </a:rPr>
              <a:t>Duck's head is a </a:t>
            </a:r>
            <a:r>
              <a:rPr lang="en-US" sz="1600" b="1" dirty="0">
                <a:latin typeface="Century Gothic" panose="020B0502020202020204" pitchFamily="34" charset="0"/>
              </a:rPr>
              <a:t>spicy local specialty </a:t>
            </a:r>
            <a:r>
              <a:rPr lang="en-US" sz="1600" dirty="0">
                <a:latin typeface="Century Gothic" panose="020B0502020202020204" pitchFamily="34" charset="0"/>
              </a:rPr>
              <a:t>from the Chinese city of Wuhan, but it is also a snack that is commonly eaten throughout China, most notably in </a:t>
            </a:r>
            <a:r>
              <a:rPr lang="en-US" sz="1600" b="1" dirty="0">
                <a:latin typeface="Century Gothic" panose="020B0502020202020204" pitchFamily="34" charset="0"/>
              </a:rPr>
              <a:t>Shanghai</a:t>
            </a:r>
            <a:r>
              <a:rPr lang="en-US" sz="1600" dirty="0">
                <a:latin typeface="Century Gothic" panose="020B0502020202020204" pitchFamily="34" charset="0"/>
              </a:rPr>
              <a:t>.</a:t>
            </a:r>
            <a:endParaRPr lang="sl-SI" sz="1200" dirty="0">
              <a:latin typeface="Century Gothic" panose="020B0502020202020204" pitchFamily="34" charset="0"/>
            </a:endParaRPr>
          </a:p>
        </p:txBody>
      </p:sp>
      <p:pic>
        <p:nvPicPr>
          <p:cNvPr id="21" name="Picture 8" descr="OK Hand Gesture Vector Line Art, a hand drawn vector cartoon illustration  of a okay hand gesture. Stock Vector | Adobe Stock">
            <a:extLst>
              <a:ext uri="{FF2B5EF4-FFF2-40B4-BE49-F238E27FC236}">
                <a16:creationId xmlns:a16="http://schemas.microsoft.com/office/drawing/2014/main" id="{3E79566D-89BE-4512-BA57-C540104747B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Hand Sign Love Heart - Free vector graphic on Pixabay">
            <a:extLst>
              <a:ext uri="{FF2B5EF4-FFF2-40B4-BE49-F238E27FC236}">
                <a16:creationId xmlns:a16="http://schemas.microsoft.com/office/drawing/2014/main" id="{6E99A797-FBA7-4E4E-A5D5-ED02C078FC7F}"/>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7981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5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500"/>
                                        <p:tgtEl>
                                          <p:spTgt spid="3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500"/>
                                        <p:tgtEl>
                                          <p:spTgt spid="3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fade">
                                      <p:cBhvr>
                                        <p:cTn id="34" dur="500"/>
                                        <p:tgtEl>
                                          <p:spTgt spid="3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500"/>
                                        <p:tgtEl>
                                          <p:spTgt spid="3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0"/>
                                        </p:tgtEl>
                                        <p:attrNameLst>
                                          <p:attrName>style.visibility</p:attrName>
                                        </p:attrNameLst>
                                      </p:cBhvr>
                                      <p:to>
                                        <p:strVal val="visible"/>
                                      </p:to>
                                    </p:set>
                                    <p:animEffect transition="in" filter="fade">
                                      <p:cBhvr>
                                        <p:cTn id="50"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p:bldP spid="30" grpId="0" animBg="1"/>
      <p:bldP spid="33" grpId="0" animBg="1"/>
      <p:bldP spid="34" grpId="0"/>
      <p:bldP spid="35" grpId="0" animBg="1"/>
      <p:bldP spid="38" grpId="0" animBg="1"/>
      <p:bldP spid="39" grpId="0"/>
      <p:bldP spid="40" grpId="0" animBg="1"/>
      <p:bldP spid="4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A24AAD3E-713B-48FE-9CAD-900002E0663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7" name="Prostoročno: oblika 6">
            <a:extLst>
              <a:ext uri="{FF2B5EF4-FFF2-40B4-BE49-F238E27FC236}">
                <a16:creationId xmlns:a16="http://schemas.microsoft.com/office/drawing/2014/main" id="{FFA41811-3062-4399-887D-215D6FA29ACE}"/>
              </a:ext>
            </a:extLst>
          </p:cNvPr>
          <p:cNvSpPr/>
          <p:nvPr/>
        </p:nvSpPr>
        <p:spPr>
          <a:xfrm>
            <a:off x="5738191" y="4147930"/>
            <a:ext cx="1325218" cy="1317722"/>
          </a:xfrm>
          <a:custGeom>
            <a:avLst/>
            <a:gdLst>
              <a:gd name="connsiteX0" fmla="*/ 0 w 1325218"/>
              <a:gd name="connsiteY0" fmla="*/ 0 h 1317722"/>
              <a:gd name="connsiteX1" fmla="*/ 198783 w 1325218"/>
              <a:gd name="connsiteY1" fmla="*/ 715618 h 1317722"/>
              <a:gd name="connsiteX2" fmla="*/ 914400 w 1325218"/>
              <a:gd name="connsiteY2" fmla="*/ 1245705 h 1317722"/>
              <a:gd name="connsiteX3" fmla="*/ 1325218 w 1325218"/>
              <a:gd name="connsiteY3" fmla="*/ 1298713 h 1317722"/>
            </a:gdLst>
            <a:ahLst/>
            <a:cxnLst>
              <a:cxn ang="0">
                <a:pos x="connsiteX0" y="connsiteY0"/>
              </a:cxn>
              <a:cxn ang="0">
                <a:pos x="connsiteX1" y="connsiteY1"/>
              </a:cxn>
              <a:cxn ang="0">
                <a:pos x="connsiteX2" y="connsiteY2"/>
              </a:cxn>
              <a:cxn ang="0">
                <a:pos x="connsiteX3" y="connsiteY3"/>
              </a:cxn>
            </a:cxnLst>
            <a:rect l="l" t="t" r="r" b="b"/>
            <a:pathLst>
              <a:path w="1325218" h="1317722" extrusionOk="0">
                <a:moveTo>
                  <a:pt x="0" y="0"/>
                </a:moveTo>
                <a:cubicBezTo>
                  <a:pt x="-2226" y="271624"/>
                  <a:pt x="74140" y="507582"/>
                  <a:pt x="198783" y="715618"/>
                </a:cubicBezTo>
                <a:cubicBezTo>
                  <a:pt x="348094" y="897926"/>
                  <a:pt x="742749" y="1174481"/>
                  <a:pt x="914400" y="1245705"/>
                </a:cubicBezTo>
                <a:cubicBezTo>
                  <a:pt x="1095294" y="1334460"/>
                  <a:pt x="1217959" y="1322006"/>
                  <a:pt x="1325218" y="1298713"/>
                </a:cubicBezTo>
              </a:path>
            </a:pathLst>
          </a:custGeom>
          <a:noFill/>
          <a:ln w="76200">
            <a:solidFill>
              <a:schemeClr val="bg1"/>
            </a:solidFill>
            <a:prstDash val="sysDash"/>
            <a:extLst>
              <a:ext uri="{C807C97D-BFC1-408E-A445-0C87EB9F89A2}">
                <ask:lineSketchStyleProps xmlns:ask="http://schemas.microsoft.com/office/drawing/2018/sketchyshapes" sd="4096120136">
                  <a:custGeom>
                    <a:avLst/>
                    <a:gdLst>
                      <a:gd name="connsiteX0" fmla="*/ 0 w 1325218"/>
                      <a:gd name="connsiteY0" fmla="*/ 0 h 1317722"/>
                      <a:gd name="connsiteX1" fmla="*/ 198783 w 1325218"/>
                      <a:gd name="connsiteY1" fmla="*/ 715618 h 1317722"/>
                      <a:gd name="connsiteX2" fmla="*/ 914400 w 1325218"/>
                      <a:gd name="connsiteY2" fmla="*/ 1245705 h 1317722"/>
                      <a:gd name="connsiteX3" fmla="*/ 1325218 w 1325218"/>
                      <a:gd name="connsiteY3" fmla="*/ 1298713 h 1317722"/>
                    </a:gdLst>
                    <a:ahLst/>
                    <a:cxnLst>
                      <a:cxn ang="0">
                        <a:pos x="connsiteX0" y="connsiteY0"/>
                      </a:cxn>
                      <a:cxn ang="0">
                        <a:pos x="connsiteX1" y="connsiteY1"/>
                      </a:cxn>
                      <a:cxn ang="0">
                        <a:pos x="connsiteX2" y="connsiteY2"/>
                      </a:cxn>
                      <a:cxn ang="0">
                        <a:pos x="connsiteX3" y="connsiteY3"/>
                      </a:cxn>
                    </a:cxnLst>
                    <a:rect l="l" t="t" r="r" b="b"/>
                    <a:pathLst>
                      <a:path w="1325218" h="1317722">
                        <a:moveTo>
                          <a:pt x="0" y="0"/>
                        </a:moveTo>
                        <a:cubicBezTo>
                          <a:pt x="23191" y="254000"/>
                          <a:pt x="46383" y="508001"/>
                          <a:pt x="198783" y="715618"/>
                        </a:cubicBezTo>
                        <a:cubicBezTo>
                          <a:pt x="351183" y="923235"/>
                          <a:pt x="726661" y="1148523"/>
                          <a:pt x="914400" y="1245705"/>
                        </a:cubicBezTo>
                        <a:cubicBezTo>
                          <a:pt x="1102139" y="1342887"/>
                          <a:pt x="1213678" y="1320800"/>
                          <a:pt x="1325218" y="1298713"/>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3074" name="Picture 2" descr="people-eat-in-china">
            <a:extLst>
              <a:ext uri="{FF2B5EF4-FFF2-40B4-BE49-F238E27FC236}">
                <a16:creationId xmlns:a16="http://schemas.microsoft.com/office/drawing/2014/main" id="{C5E7AEEC-16F0-451D-B5C4-F786837A50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478" y="888044"/>
            <a:ext cx="4636858" cy="5573239"/>
          </a:xfrm>
          <a:custGeom>
            <a:avLst/>
            <a:gdLst>
              <a:gd name="connsiteX0" fmla="*/ 0 w 4636858"/>
              <a:gd name="connsiteY0" fmla="*/ 772810 h 5573239"/>
              <a:gd name="connsiteX1" fmla="*/ 772810 w 4636858"/>
              <a:gd name="connsiteY1" fmla="*/ 0 h 5573239"/>
              <a:gd name="connsiteX2" fmla="*/ 1349841 w 4636858"/>
              <a:gd name="connsiteY2" fmla="*/ 0 h 5573239"/>
              <a:gd name="connsiteX3" fmla="*/ 1772310 w 4636858"/>
              <a:gd name="connsiteY3" fmla="*/ 0 h 5573239"/>
              <a:gd name="connsiteX4" fmla="*/ 2194779 w 4636858"/>
              <a:gd name="connsiteY4" fmla="*/ 0 h 5573239"/>
              <a:gd name="connsiteX5" fmla="*/ 2709986 w 4636858"/>
              <a:gd name="connsiteY5" fmla="*/ 0 h 5573239"/>
              <a:gd name="connsiteX6" fmla="*/ 3225192 w 4636858"/>
              <a:gd name="connsiteY6" fmla="*/ 0 h 5573239"/>
              <a:gd name="connsiteX7" fmla="*/ 3864048 w 4636858"/>
              <a:gd name="connsiteY7" fmla="*/ 0 h 5573239"/>
              <a:gd name="connsiteX8" fmla="*/ 4636858 w 4636858"/>
              <a:gd name="connsiteY8" fmla="*/ 772810 h 5573239"/>
              <a:gd name="connsiteX9" fmla="*/ 4636858 w 4636858"/>
              <a:gd name="connsiteY9" fmla="*/ 1227356 h 5573239"/>
              <a:gd name="connsiteX10" fmla="*/ 4636858 w 4636858"/>
              <a:gd name="connsiteY10" fmla="*/ 1883282 h 5573239"/>
              <a:gd name="connsiteX11" fmla="*/ 4636858 w 4636858"/>
              <a:gd name="connsiteY11" fmla="*/ 2498932 h 5573239"/>
              <a:gd name="connsiteX12" fmla="*/ 4636858 w 4636858"/>
              <a:gd name="connsiteY12" fmla="*/ 3034030 h 5573239"/>
              <a:gd name="connsiteX13" fmla="*/ 4636858 w 4636858"/>
              <a:gd name="connsiteY13" fmla="*/ 3609405 h 5573239"/>
              <a:gd name="connsiteX14" fmla="*/ 4636858 w 4636858"/>
              <a:gd name="connsiteY14" fmla="*/ 4225055 h 5573239"/>
              <a:gd name="connsiteX15" fmla="*/ 4636858 w 4636858"/>
              <a:gd name="connsiteY15" fmla="*/ 4800429 h 5573239"/>
              <a:gd name="connsiteX16" fmla="*/ 3864048 w 4636858"/>
              <a:gd name="connsiteY16" fmla="*/ 5573239 h 5573239"/>
              <a:gd name="connsiteX17" fmla="*/ 3379754 w 4636858"/>
              <a:gd name="connsiteY17" fmla="*/ 5573239 h 5573239"/>
              <a:gd name="connsiteX18" fmla="*/ 2957285 w 4636858"/>
              <a:gd name="connsiteY18" fmla="*/ 5573239 h 5573239"/>
              <a:gd name="connsiteX19" fmla="*/ 2472991 w 4636858"/>
              <a:gd name="connsiteY19" fmla="*/ 5573239 h 5573239"/>
              <a:gd name="connsiteX20" fmla="*/ 2050522 w 4636858"/>
              <a:gd name="connsiteY20" fmla="*/ 5573239 h 5573239"/>
              <a:gd name="connsiteX21" fmla="*/ 1473491 w 4636858"/>
              <a:gd name="connsiteY21" fmla="*/ 5573239 h 5573239"/>
              <a:gd name="connsiteX22" fmla="*/ 772810 w 4636858"/>
              <a:gd name="connsiteY22" fmla="*/ 5573239 h 5573239"/>
              <a:gd name="connsiteX23" fmla="*/ 0 w 4636858"/>
              <a:gd name="connsiteY23" fmla="*/ 4800429 h 5573239"/>
              <a:gd name="connsiteX24" fmla="*/ 0 w 4636858"/>
              <a:gd name="connsiteY24" fmla="*/ 4144502 h 5573239"/>
              <a:gd name="connsiteX25" fmla="*/ 0 w 4636858"/>
              <a:gd name="connsiteY25" fmla="*/ 3609405 h 5573239"/>
              <a:gd name="connsiteX26" fmla="*/ 0 w 4636858"/>
              <a:gd name="connsiteY26" fmla="*/ 3074307 h 5573239"/>
              <a:gd name="connsiteX27" fmla="*/ 0 w 4636858"/>
              <a:gd name="connsiteY27" fmla="*/ 2579485 h 5573239"/>
              <a:gd name="connsiteX28" fmla="*/ 0 w 4636858"/>
              <a:gd name="connsiteY28" fmla="*/ 1963834 h 5573239"/>
              <a:gd name="connsiteX29" fmla="*/ 0 w 4636858"/>
              <a:gd name="connsiteY29" fmla="*/ 1307908 h 5573239"/>
              <a:gd name="connsiteX30" fmla="*/ 0 w 4636858"/>
              <a:gd name="connsiteY30" fmla="*/ 772810 h 5573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636858" h="5573239" extrusionOk="0">
                <a:moveTo>
                  <a:pt x="0" y="772810"/>
                </a:moveTo>
                <a:cubicBezTo>
                  <a:pt x="30013" y="469459"/>
                  <a:pt x="295912" y="15678"/>
                  <a:pt x="772810" y="0"/>
                </a:cubicBezTo>
                <a:cubicBezTo>
                  <a:pt x="902297" y="-50588"/>
                  <a:pt x="1066815" y="21180"/>
                  <a:pt x="1349841" y="0"/>
                </a:cubicBezTo>
                <a:cubicBezTo>
                  <a:pt x="1632867" y="-21180"/>
                  <a:pt x="1602636" y="32348"/>
                  <a:pt x="1772310" y="0"/>
                </a:cubicBezTo>
                <a:cubicBezTo>
                  <a:pt x="1941984" y="-32348"/>
                  <a:pt x="2012182" y="15483"/>
                  <a:pt x="2194779" y="0"/>
                </a:cubicBezTo>
                <a:cubicBezTo>
                  <a:pt x="2377376" y="-15483"/>
                  <a:pt x="2583878" y="14673"/>
                  <a:pt x="2709986" y="0"/>
                </a:cubicBezTo>
                <a:cubicBezTo>
                  <a:pt x="2836094" y="-14673"/>
                  <a:pt x="2977265" y="36727"/>
                  <a:pt x="3225192" y="0"/>
                </a:cubicBezTo>
                <a:cubicBezTo>
                  <a:pt x="3473119" y="-36727"/>
                  <a:pt x="3574392" y="47884"/>
                  <a:pt x="3864048" y="0"/>
                </a:cubicBezTo>
                <a:cubicBezTo>
                  <a:pt x="4217575" y="-6264"/>
                  <a:pt x="4602636" y="374470"/>
                  <a:pt x="4636858" y="772810"/>
                </a:cubicBezTo>
                <a:cubicBezTo>
                  <a:pt x="4656266" y="916286"/>
                  <a:pt x="4609806" y="1022295"/>
                  <a:pt x="4636858" y="1227356"/>
                </a:cubicBezTo>
                <a:cubicBezTo>
                  <a:pt x="4663910" y="1432417"/>
                  <a:pt x="4600903" y="1605827"/>
                  <a:pt x="4636858" y="1883282"/>
                </a:cubicBezTo>
                <a:cubicBezTo>
                  <a:pt x="4672813" y="2160737"/>
                  <a:pt x="4595246" y="2201529"/>
                  <a:pt x="4636858" y="2498932"/>
                </a:cubicBezTo>
                <a:cubicBezTo>
                  <a:pt x="4678470" y="2796335"/>
                  <a:pt x="4630168" y="2903683"/>
                  <a:pt x="4636858" y="3034030"/>
                </a:cubicBezTo>
                <a:cubicBezTo>
                  <a:pt x="4643548" y="3164377"/>
                  <a:pt x="4592697" y="3426695"/>
                  <a:pt x="4636858" y="3609405"/>
                </a:cubicBezTo>
                <a:cubicBezTo>
                  <a:pt x="4681019" y="3792115"/>
                  <a:pt x="4581110" y="3993821"/>
                  <a:pt x="4636858" y="4225055"/>
                </a:cubicBezTo>
                <a:cubicBezTo>
                  <a:pt x="4692606" y="4456289"/>
                  <a:pt x="4618606" y="4636273"/>
                  <a:pt x="4636858" y="4800429"/>
                </a:cubicBezTo>
                <a:cubicBezTo>
                  <a:pt x="4625100" y="5246109"/>
                  <a:pt x="4242763" y="5662662"/>
                  <a:pt x="3864048" y="5573239"/>
                </a:cubicBezTo>
                <a:cubicBezTo>
                  <a:pt x="3738345" y="5596632"/>
                  <a:pt x="3609042" y="5516450"/>
                  <a:pt x="3379754" y="5573239"/>
                </a:cubicBezTo>
                <a:cubicBezTo>
                  <a:pt x="3150466" y="5630028"/>
                  <a:pt x="3053353" y="5557858"/>
                  <a:pt x="2957285" y="5573239"/>
                </a:cubicBezTo>
                <a:cubicBezTo>
                  <a:pt x="2861217" y="5588620"/>
                  <a:pt x="2613124" y="5515180"/>
                  <a:pt x="2472991" y="5573239"/>
                </a:cubicBezTo>
                <a:cubicBezTo>
                  <a:pt x="2332858" y="5631298"/>
                  <a:pt x="2220976" y="5562691"/>
                  <a:pt x="2050522" y="5573239"/>
                </a:cubicBezTo>
                <a:cubicBezTo>
                  <a:pt x="1880068" y="5583787"/>
                  <a:pt x="1705877" y="5550168"/>
                  <a:pt x="1473491" y="5573239"/>
                </a:cubicBezTo>
                <a:cubicBezTo>
                  <a:pt x="1241105" y="5596310"/>
                  <a:pt x="1090523" y="5504541"/>
                  <a:pt x="772810" y="5573239"/>
                </a:cubicBezTo>
                <a:cubicBezTo>
                  <a:pt x="380945" y="5570119"/>
                  <a:pt x="70123" y="5195271"/>
                  <a:pt x="0" y="4800429"/>
                </a:cubicBezTo>
                <a:cubicBezTo>
                  <a:pt x="-37630" y="4636851"/>
                  <a:pt x="61923" y="4361184"/>
                  <a:pt x="0" y="4144502"/>
                </a:cubicBezTo>
                <a:cubicBezTo>
                  <a:pt x="-61923" y="3927820"/>
                  <a:pt x="52567" y="3753154"/>
                  <a:pt x="0" y="3609405"/>
                </a:cubicBezTo>
                <a:cubicBezTo>
                  <a:pt x="-52567" y="3465656"/>
                  <a:pt x="6900" y="3239003"/>
                  <a:pt x="0" y="3074307"/>
                </a:cubicBezTo>
                <a:cubicBezTo>
                  <a:pt x="-6900" y="2909611"/>
                  <a:pt x="9194" y="2767233"/>
                  <a:pt x="0" y="2579485"/>
                </a:cubicBezTo>
                <a:cubicBezTo>
                  <a:pt x="-9194" y="2391737"/>
                  <a:pt x="27905" y="2106491"/>
                  <a:pt x="0" y="1963834"/>
                </a:cubicBezTo>
                <a:cubicBezTo>
                  <a:pt x="-27905" y="1821177"/>
                  <a:pt x="52308" y="1603242"/>
                  <a:pt x="0" y="1307908"/>
                </a:cubicBezTo>
                <a:cubicBezTo>
                  <a:pt x="-52308" y="1012574"/>
                  <a:pt x="30080" y="909965"/>
                  <a:pt x="0" y="772810"/>
                </a:cubicBezTo>
                <a:close/>
              </a:path>
            </a:pathLst>
          </a:custGeom>
          <a:noFill/>
          <a:ln w="38100">
            <a:solidFill>
              <a:schemeClr val="bg1"/>
            </a:solidFill>
            <a:extLst>
              <a:ext uri="{C807C97D-BFC1-408E-A445-0C87EB9F89A2}">
                <ask:lineSketchStyleProps xmlns:ask="http://schemas.microsoft.com/office/drawing/2018/sketchyshapes" sd="1492445840">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6" name="Prostoročno: oblika 5">
            <a:extLst>
              <a:ext uri="{FF2B5EF4-FFF2-40B4-BE49-F238E27FC236}">
                <a16:creationId xmlns:a16="http://schemas.microsoft.com/office/drawing/2014/main" id="{761C7FDC-59CC-448A-A067-E71759121906}"/>
              </a:ext>
            </a:extLst>
          </p:cNvPr>
          <p:cNvSpPr/>
          <p:nvPr/>
        </p:nvSpPr>
        <p:spPr>
          <a:xfrm rot="19122422">
            <a:off x="5224146" y="1861590"/>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 name="Oblak 4">
            <a:extLst>
              <a:ext uri="{FF2B5EF4-FFF2-40B4-BE49-F238E27FC236}">
                <a16:creationId xmlns:a16="http://schemas.microsoft.com/office/drawing/2014/main" id="{781870DC-EFDD-476E-95EF-D2ECC11D7A63}"/>
              </a:ext>
            </a:extLst>
          </p:cNvPr>
          <p:cNvSpPr/>
          <p:nvPr/>
        </p:nvSpPr>
        <p:spPr>
          <a:xfrm rot="150590">
            <a:off x="3481345" y="2805171"/>
            <a:ext cx="3047146" cy="1595699"/>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6" name="Pravokotnik: zaokroženi vogali 25">
            <a:extLst>
              <a:ext uri="{FF2B5EF4-FFF2-40B4-BE49-F238E27FC236}">
                <a16:creationId xmlns:a16="http://schemas.microsoft.com/office/drawing/2014/main" id="{188E8F28-F974-45CB-8BC4-892B7BB4430A}"/>
              </a:ext>
            </a:extLst>
          </p:cNvPr>
          <p:cNvSpPr/>
          <p:nvPr/>
        </p:nvSpPr>
        <p:spPr>
          <a:xfrm>
            <a:off x="6802329" y="954212"/>
            <a:ext cx="4681079" cy="941927"/>
          </a:xfrm>
          <a:custGeom>
            <a:avLst/>
            <a:gdLst>
              <a:gd name="connsiteX0" fmla="*/ 0 w 4681079"/>
              <a:gd name="connsiteY0" fmla="*/ 156991 h 941927"/>
              <a:gd name="connsiteX1" fmla="*/ 156991 w 4681079"/>
              <a:gd name="connsiteY1" fmla="*/ 0 h 941927"/>
              <a:gd name="connsiteX2" fmla="*/ 746549 w 4681079"/>
              <a:gd name="connsiteY2" fmla="*/ 0 h 941927"/>
              <a:gd name="connsiteX3" fmla="*/ 1292436 w 4681079"/>
              <a:gd name="connsiteY3" fmla="*/ 0 h 941927"/>
              <a:gd name="connsiteX4" fmla="*/ 1881994 w 4681079"/>
              <a:gd name="connsiteY4" fmla="*/ 0 h 941927"/>
              <a:gd name="connsiteX5" fmla="*/ 2427881 w 4681079"/>
              <a:gd name="connsiteY5" fmla="*/ 0 h 941927"/>
              <a:gd name="connsiteX6" fmla="*/ 2973769 w 4681079"/>
              <a:gd name="connsiteY6" fmla="*/ 0 h 941927"/>
              <a:gd name="connsiteX7" fmla="*/ 3563327 w 4681079"/>
              <a:gd name="connsiteY7" fmla="*/ 0 h 941927"/>
              <a:gd name="connsiteX8" fmla="*/ 4021872 w 4681079"/>
              <a:gd name="connsiteY8" fmla="*/ 0 h 941927"/>
              <a:gd name="connsiteX9" fmla="*/ 4524088 w 4681079"/>
              <a:gd name="connsiteY9" fmla="*/ 0 h 941927"/>
              <a:gd name="connsiteX10" fmla="*/ 4681079 w 4681079"/>
              <a:gd name="connsiteY10" fmla="*/ 156991 h 941927"/>
              <a:gd name="connsiteX11" fmla="*/ 4681079 w 4681079"/>
              <a:gd name="connsiteY11" fmla="*/ 452125 h 941927"/>
              <a:gd name="connsiteX12" fmla="*/ 4681079 w 4681079"/>
              <a:gd name="connsiteY12" fmla="*/ 784936 h 941927"/>
              <a:gd name="connsiteX13" fmla="*/ 4524088 w 4681079"/>
              <a:gd name="connsiteY13" fmla="*/ 941927 h 941927"/>
              <a:gd name="connsiteX14" fmla="*/ 4109214 w 4681079"/>
              <a:gd name="connsiteY14" fmla="*/ 941927 h 941927"/>
              <a:gd name="connsiteX15" fmla="*/ 3694340 w 4681079"/>
              <a:gd name="connsiteY15" fmla="*/ 941927 h 941927"/>
              <a:gd name="connsiteX16" fmla="*/ 3104781 w 4681079"/>
              <a:gd name="connsiteY16" fmla="*/ 941927 h 941927"/>
              <a:gd name="connsiteX17" fmla="*/ 2602565 w 4681079"/>
              <a:gd name="connsiteY17" fmla="*/ 941927 h 941927"/>
              <a:gd name="connsiteX18" fmla="*/ 2144020 w 4681079"/>
              <a:gd name="connsiteY18" fmla="*/ 941927 h 941927"/>
              <a:gd name="connsiteX19" fmla="*/ 1554462 w 4681079"/>
              <a:gd name="connsiteY19" fmla="*/ 941927 h 941927"/>
              <a:gd name="connsiteX20" fmla="*/ 921233 w 4681079"/>
              <a:gd name="connsiteY20" fmla="*/ 941927 h 941927"/>
              <a:gd name="connsiteX21" fmla="*/ 156991 w 4681079"/>
              <a:gd name="connsiteY21" fmla="*/ 941927 h 941927"/>
              <a:gd name="connsiteX22" fmla="*/ 0 w 4681079"/>
              <a:gd name="connsiteY22" fmla="*/ 784936 h 941927"/>
              <a:gd name="connsiteX23" fmla="*/ 0 w 4681079"/>
              <a:gd name="connsiteY23" fmla="*/ 470964 h 941927"/>
              <a:gd name="connsiteX24" fmla="*/ 0 w 4681079"/>
              <a:gd name="connsiteY24" fmla="*/ 156991 h 941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81079" h="941927" fill="none" extrusionOk="0">
                <a:moveTo>
                  <a:pt x="0" y="156991"/>
                </a:moveTo>
                <a:cubicBezTo>
                  <a:pt x="2641" y="52753"/>
                  <a:pt x="92734" y="-9818"/>
                  <a:pt x="156991" y="0"/>
                </a:cubicBezTo>
                <a:cubicBezTo>
                  <a:pt x="430970" y="-69025"/>
                  <a:pt x="541648" y="31506"/>
                  <a:pt x="746549" y="0"/>
                </a:cubicBezTo>
                <a:cubicBezTo>
                  <a:pt x="951450" y="-31506"/>
                  <a:pt x="1168772" y="30245"/>
                  <a:pt x="1292436" y="0"/>
                </a:cubicBezTo>
                <a:cubicBezTo>
                  <a:pt x="1416100" y="-30245"/>
                  <a:pt x="1742748" y="68457"/>
                  <a:pt x="1881994" y="0"/>
                </a:cubicBezTo>
                <a:cubicBezTo>
                  <a:pt x="2021240" y="-68457"/>
                  <a:pt x="2198856" y="12000"/>
                  <a:pt x="2427881" y="0"/>
                </a:cubicBezTo>
                <a:cubicBezTo>
                  <a:pt x="2656906" y="-12000"/>
                  <a:pt x="2798906" y="50600"/>
                  <a:pt x="2973769" y="0"/>
                </a:cubicBezTo>
                <a:cubicBezTo>
                  <a:pt x="3148632" y="-50600"/>
                  <a:pt x="3374297" y="29280"/>
                  <a:pt x="3563327" y="0"/>
                </a:cubicBezTo>
                <a:cubicBezTo>
                  <a:pt x="3752357" y="-29280"/>
                  <a:pt x="3909231" y="3555"/>
                  <a:pt x="4021872" y="0"/>
                </a:cubicBezTo>
                <a:cubicBezTo>
                  <a:pt x="4134514" y="-3555"/>
                  <a:pt x="4345990" y="24305"/>
                  <a:pt x="4524088" y="0"/>
                </a:cubicBezTo>
                <a:cubicBezTo>
                  <a:pt x="4618749" y="-11552"/>
                  <a:pt x="4679525" y="72629"/>
                  <a:pt x="4681079" y="156991"/>
                </a:cubicBezTo>
                <a:cubicBezTo>
                  <a:pt x="4703925" y="275945"/>
                  <a:pt x="4668317" y="332218"/>
                  <a:pt x="4681079" y="452125"/>
                </a:cubicBezTo>
                <a:cubicBezTo>
                  <a:pt x="4693841" y="572032"/>
                  <a:pt x="4678574" y="711642"/>
                  <a:pt x="4681079" y="784936"/>
                </a:cubicBezTo>
                <a:cubicBezTo>
                  <a:pt x="4703208" y="879129"/>
                  <a:pt x="4609904" y="948890"/>
                  <a:pt x="4524088" y="941927"/>
                </a:cubicBezTo>
                <a:cubicBezTo>
                  <a:pt x="4388029" y="984995"/>
                  <a:pt x="4221989" y="895634"/>
                  <a:pt x="4109214" y="941927"/>
                </a:cubicBezTo>
                <a:cubicBezTo>
                  <a:pt x="3996439" y="988220"/>
                  <a:pt x="3809808" y="911879"/>
                  <a:pt x="3694340" y="941927"/>
                </a:cubicBezTo>
                <a:cubicBezTo>
                  <a:pt x="3578872" y="971975"/>
                  <a:pt x="3353947" y="938870"/>
                  <a:pt x="3104781" y="941927"/>
                </a:cubicBezTo>
                <a:cubicBezTo>
                  <a:pt x="2855615" y="944984"/>
                  <a:pt x="2812792" y="923281"/>
                  <a:pt x="2602565" y="941927"/>
                </a:cubicBezTo>
                <a:cubicBezTo>
                  <a:pt x="2392338" y="960573"/>
                  <a:pt x="2267080" y="894777"/>
                  <a:pt x="2144020" y="941927"/>
                </a:cubicBezTo>
                <a:cubicBezTo>
                  <a:pt x="2020960" y="989077"/>
                  <a:pt x="1778165" y="909699"/>
                  <a:pt x="1554462" y="941927"/>
                </a:cubicBezTo>
                <a:cubicBezTo>
                  <a:pt x="1330759" y="974155"/>
                  <a:pt x="1056427" y="933584"/>
                  <a:pt x="921233" y="941927"/>
                </a:cubicBezTo>
                <a:cubicBezTo>
                  <a:pt x="786039" y="950270"/>
                  <a:pt x="529556" y="880285"/>
                  <a:pt x="156991" y="941927"/>
                </a:cubicBezTo>
                <a:cubicBezTo>
                  <a:pt x="86632" y="939541"/>
                  <a:pt x="-5892" y="858672"/>
                  <a:pt x="0" y="784936"/>
                </a:cubicBezTo>
                <a:cubicBezTo>
                  <a:pt x="-2809" y="666728"/>
                  <a:pt x="29070" y="605263"/>
                  <a:pt x="0" y="470964"/>
                </a:cubicBezTo>
                <a:cubicBezTo>
                  <a:pt x="-29070" y="336665"/>
                  <a:pt x="11488" y="270296"/>
                  <a:pt x="0" y="156991"/>
                </a:cubicBezTo>
                <a:close/>
              </a:path>
              <a:path w="4681079" h="941927" stroke="0" extrusionOk="0">
                <a:moveTo>
                  <a:pt x="0" y="156991"/>
                </a:moveTo>
                <a:cubicBezTo>
                  <a:pt x="-23109" y="72949"/>
                  <a:pt x="68996" y="-8808"/>
                  <a:pt x="156991" y="0"/>
                </a:cubicBezTo>
                <a:cubicBezTo>
                  <a:pt x="375586" y="-15375"/>
                  <a:pt x="414478" y="22921"/>
                  <a:pt x="615536" y="0"/>
                </a:cubicBezTo>
                <a:cubicBezTo>
                  <a:pt x="816594" y="-22921"/>
                  <a:pt x="927603" y="48871"/>
                  <a:pt x="1074081" y="0"/>
                </a:cubicBezTo>
                <a:cubicBezTo>
                  <a:pt x="1220559" y="-48871"/>
                  <a:pt x="1457335" y="48114"/>
                  <a:pt x="1707310" y="0"/>
                </a:cubicBezTo>
                <a:cubicBezTo>
                  <a:pt x="1957285" y="-48114"/>
                  <a:pt x="1999425" y="17860"/>
                  <a:pt x="2253198" y="0"/>
                </a:cubicBezTo>
                <a:cubicBezTo>
                  <a:pt x="2506971" y="-17860"/>
                  <a:pt x="2586078" y="24240"/>
                  <a:pt x="2799085" y="0"/>
                </a:cubicBezTo>
                <a:cubicBezTo>
                  <a:pt x="3012092" y="-24240"/>
                  <a:pt x="3177914" y="36812"/>
                  <a:pt x="3301301" y="0"/>
                </a:cubicBezTo>
                <a:cubicBezTo>
                  <a:pt x="3424688" y="-36812"/>
                  <a:pt x="3631018" y="4814"/>
                  <a:pt x="3803517" y="0"/>
                </a:cubicBezTo>
                <a:cubicBezTo>
                  <a:pt x="3976016" y="-4814"/>
                  <a:pt x="4310663" y="24456"/>
                  <a:pt x="4524088" y="0"/>
                </a:cubicBezTo>
                <a:cubicBezTo>
                  <a:pt x="4627402" y="13217"/>
                  <a:pt x="4702234" y="74247"/>
                  <a:pt x="4681079" y="156991"/>
                </a:cubicBezTo>
                <a:cubicBezTo>
                  <a:pt x="4689944" y="220000"/>
                  <a:pt x="4651602" y="339933"/>
                  <a:pt x="4681079" y="464684"/>
                </a:cubicBezTo>
                <a:cubicBezTo>
                  <a:pt x="4710556" y="589435"/>
                  <a:pt x="4643465" y="707087"/>
                  <a:pt x="4681079" y="784936"/>
                </a:cubicBezTo>
                <a:cubicBezTo>
                  <a:pt x="4687253" y="870589"/>
                  <a:pt x="4619706" y="958884"/>
                  <a:pt x="4524088" y="941927"/>
                </a:cubicBezTo>
                <a:cubicBezTo>
                  <a:pt x="4369166" y="976402"/>
                  <a:pt x="4290904" y="905979"/>
                  <a:pt x="4065543" y="941927"/>
                </a:cubicBezTo>
                <a:cubicBezTo>
                  <a:pt x="3840182" y="977875"/>
                  <a:pt x="3689324" y="877462"/>
                  <a:pt x="3475985" y="941927"/>
                </a:cubicBezTo>
                <a:cubicBezTo>
                  <a:pt x="3262646" y="1006392"/>
                  <a:pt x="3046526" y="916435"/>
                  <a:pt x="2842756" y="941927"/>
                </a:cubicBezTo>
                <a:cubicBezTo>
                  <a:pt x="2638986" y="967419"/>
                  <a:pt x="2426027" y="878359"/>
                  <a:pt x="2209527" y="941927"/>
                </a:cubicBezTo>
                <a:cubicBezTo>
                  <a:pt x="1993027" y="1005495"/>
                  <a:pt x="1938174" y="887055"/>
                  <a:pt x="1750981" y="941927"/>
                </a:cubicBezTo>
                <a:cubicBezTo>
                  <a:pt x="1563788" y="996799"/>
                  <a:pt x="1389975" y="901286"/>
                  <a:pt x="1161423" y="941927"/>
                </a:cubicBezTo>
                <a:cubicBezTo>
                  <a:pt x="932871" y="982568"/>
                  <a:pt x="521933" y="887309"/>
                  <a:pt x="156991" y="941927"/>
                </a:cubicBezTo>
                <a:cubicBezTo>
                  <a:pt x="55837" y="957848"/>
                  <a:pt x="2083" y="851234"/>
                  <a:pt x="0" y="784936"/>
                </a:cubicBezTo>
                <a:cubicBezTo>
                  <a:pt x="-37139" y="694151"/>
                  <a:pt x="10782" y="561797"/>
                  <a:pt x="0" y="458405"/>
                </a:cubicBezTo>
                <a:cubicBezTo>
                  <a:pt x="-10782" y="355013"/>
                  <a:pt x="21243" y="305271"/>
                  <a:pt x="0" y="156991"/>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7" name="Pravokotnik 26">
            <a:extLst>
              <a:ext uri="{FF2B5EF4-FFF2-40B4-BE49-F238E27FC236}">
                <a16:creationId xmlns:a16="http://schemas.microsoft.com/office/drawing/2014/main" id="{76F7902B-D3E9-44D1-A3C2-56A0D6A6E464}"/>
              </a:ext>
            </a:extLst>
          </p:cNvPr>
          <p:cNvSpPr/>
          <p:nvPr/>
        </p:nvSpPr>
        <p:spPr>
          <a:xfrm>
            <a:off x="6833070" y="933136"/>
            <a:ext cx="4559877" cy="923330"/>
          </a:xfrm>
          <a:custGeom>
            <a:avLst/>
            <a:gdLst>
              <a:gd name="connsiteX0" fmla="*/ 0 w 4559877"/>
              <a:gd name="connsiteY0" fmla="*/ 0 h 923330"/>
              <a:gd name="connsiteX1" fmla="*/ 615583 w 4559877"/>
              <a:gd name="connsiteY1" fmla="*/ 0 h 923330"/>
              <a:gd name="connsiteX2" fmla="*/ 1048772 w 4559877"/>
              <a:gd name="connsiteY2" fmla="*/ 0 h 923330"/>
              <a:gd name="connsiteX3" fmla="*/ 1618756 w 4559877"/>
              <a:gd name="connsiteY3" fmla="*/ 0 h 923330"/>
              <a:gd name="connsiteX4" fmla="*/ 2143142 w 4559877"/>
              <a:gd name="connsiteY4" fmla="*/ 0 h 923330"/>
              <a:gd name="connsiteX5" fmla="*/ 2667528 w 4559877"/>
              <a:gd name="connsiteY5" fmla="*/ 0 h 923330"/>
              <a:gd name="connsiteX6" fmla="*/ 3100716 w 4559877"/>
              <a:gd name="connsiteY6" fmla="*/ 0 h 923330"/>
              <a:gd name="connsiteX7" fmla="*/ 3579503 w 4559877"/>
              <a:gd name="connsiteY7" fmla="*/ 0 h 923330"/>
              <a:gd name="connsiteX8" fmla="*/ 4058291 w 4559877"/>
              <a:gd name="connsiteY8" fmla="*/ 0 h 923330"/>
              <a:gd name="connsiteX9" fmla="*/ 4559877 w 4559877"/>
              <a:gd name="connsiteY9" fmla="*/ 0 h 923330"/>
              <a:gd name="connsiteX10" fmla="*/ 4559877 w 4559877"/>
              <a:gd name="connsiteY10" fmla="*/ 461665 h 923330"/>
              <a:gd name="connsiteX11" fmla="*/ 4559877 w 4559877"/>
              <a:gd name="connsiteY11" fmla="*/ 923330 h 923330"/>
              <a:gd name="connsiteX12" fmla="*/ 4035491 w 4559877"/>
              <a:gd name="connsiteY12" fmla="*/ 923330 h 923330"/>
              <a:gd name="connsiteX13" fmla="*/ 3465507 w 4559877"/>
              <a:gd name="connsiteY13" fmla="*/ 923330 h 923330"/>
              <a:gd name="connsiteX14" fmla="*/ 2941121 w 4559877"/>
              <a:gd name="connsiteY14" fmla="*/ 923330 h 923330"/>
              <a:gd name="connsiteX15" fmla="*/ 2462334 w 4559877"/>
              <a:gd name="connsiteY15" fmla="*/ 923330 h 923330"/>
              <a:gd name="connsiteX16" fmla="*/ 2029145 w 4559877"/>
              <a:gd name="connsiteY16" fmla="*/ 923330 h 923330"/>
              <a:gd name="connsiteX17" fmla="*/ 1504759 w 4559877"/>
              <a:gd name="connsiteY17" fmla="*/ 923330 h 923330"/>
              <a:gd name="connsiteX18" fmla="*/ 980374 w 4559877"/>
              <a:gd name="connsiteY18" fmla="*/ 923330 h 923330"/>
              <a:gd name="connsiteX19" fmla="*/ 0 w 4559877"/>
              <a:gd name="connsiteY19" fmla="*/ 923330 h 923330"/>
              <a:gd name="connsiteX20" fmla="*/ 0 w 4559877"/>
              <a:gd name="connsiteY20" fmla="*/ 452432 h 923330"/>
              <a:gd name="connsiteX21" fmla="*/ 0 w 4559877"/>
              <a:gd name="connsiteY21"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59877" h="923330" fill="none" extrusionOk="0">
                <a:moveTo>
                  <a:pt x="0" y="0"/>
                </a:moveTo>
                <a:cubicBezTo>
                  <a:pt x="139235" y="-40364"/>
                  <a:pt x="397298" y="36884"/>
                  <a:pt x="615583" y="0"/>
                </a:cubicBezTo>
                <a:cubicBezTo>
                  <a:pt x="833868" y="-36884"/>
                  <a:pt x="897139" y="12320"/>
                  <a:pt x="1048772" y="0"/>
                </a:cubicBezTo>
                <a:cubicBezTo>
                  <a:pt x="1200405" y="-12320"/>
                  <a:pt x="1434343" y="15265"/>
                  <a:pt x="1618756" y="0"/>
                </a:cubicBezTo>
                <a:cubicBezTo>
                  <a:pt x="1803169" y="-15265"/>
                  <a:pt x="1901034" y="54467"/>
                  <a:pt x="2143142" y="0"/>
                </a:cubicBezTo>
                <a:cubicBezTo>
                  <a:pt x="2385250" y="-54467"/>
                  <a:pt x="2498010" y="42450"/>
                  <a:pt x="2667528" y="0"/>
                </a:cubicBezTo>
                <a:cubicBezTo>
                  <a:pt x="2837046" y="-42450"/>
                  <a:pt x="2906526" y="42170"/>
                  <a:pt x="3100716" y="0"/>
                </a:cubicBezTo>
                <a:cubicBezTo>
                  <a:pt x="3294906" y="-42170"/>
                  <a:pt x="3464304" y="2007"/>
                  <a:pt x="3579503" y="0"/>
                </a:cubicBezTo>
                <a:cubicBezTo>
                  <a:pt x="3694702" y="-2007"/>
                  <a:pt x="3919471" y="27531"/>
                  <a:pt x="4058291" y="0"/>
                </a:cubicBezTo>
                <a:cubicBezTo>
                  <a:pt x="4197111" y="-27531"/>
                  <a:pt x="4417020" y="26520"/>
                  <a:pt x="4559877" y="0"/>
                </a:cubicBezTo>
                <a:cubicBezTo>
                  <a:pt x="4562336" y="205967"/>
                  <a:pt x="4553586" y="266018"/>
                  <a:pt x="4559877" y="461665"/>
                </a:cubicBezTo>
                <a:cubicBezTo>
                  <a:pt x="4566168" y="657313"/>
                  <a:pt x="4524152" y="732307"/>
                  <a:pt x="4559877" y="923330"/>
                </a:cubicBezTo>
                <a:cubicBezTo>
                  <a:pt x="4408349" y="979822"/>
                  <a:pt x="4143054" y="865155"/>
                  <a:pt x="4035491" y="923330"/>
                </a:cubicBezTo>
                <a:cubicBezTo>
                  <a:pt x="3927928" y="981505"/>
                  <a:pt x="3639744" y="894317"/>
                  <a:pt x="3465507" y="923330"/>
                </a:cubicBezTo>
                <a:cubicBezTo>
                  <a:pt x="3291270" y="952343"/>
                  <a:pt x="3119356" y="893310"/>
                  <a:pt x="2941121" y="923330"/>
                </a:cubicBezTo>
                <a:cubicBezTo>
                  <a:pt x="2762886" y="953350"/>
                  <a:pt x="2667940" y="872543"/>
                  <a:pt x="2462334" y="923330"/>
                </a:cubicBezTo>
                <a:cubicBezTo>
                  <a:pt x="2256728" y="974117"/>
                  <a:pt x="2123487" y="898109"/>
                  <a:pt x="2029145" y="923330"/>
                </a:cubicBezTo>
                <a:cubicBezTo>
                  <a:pt x="1934803" y="948551"/>
                  <a:pt x="1639323" y="891308"/>
                  <a:pt x="1504759" y="923330"/>
                </a:cubicBezTo>
                <a:cubicBezTo>
                  <a:pt x="1370195" y="955352"/>
                  <a:pt x="1087913" y="866342"/>
                  <a:pt x="980374" y="923330"/>
                </a:cubicBezTo>
                <a:cubicBezTo>
                  <a:pt x="872836" y="980318"/>
                  <a:pt x="294063" y="826872"/>
                  <a:pt x="0" y="923330"/>
                </a:cubicBezTo>
                <a:cubicBezTo>
                  <a:pt x="-4832" y="825819"/>
                  <a:pt x="56251" y="664472"/>
                  <a:pt x="0" y="452432"/>
                </a:cubicBezTo>
                <a:cubicBezTo>
                  <a:pt x="-56251" y="240392"/>
                  <a:pt x="35836" y="108997"/>
                  <a:pt x="0" y="0"/>
                </a:cubicBezTo>
                <a:close/>
              </a:path>
              <a:path w="4559877" h="923330" stroke="0" extrusionOk="0">
                <a:moveTo>
                  <a:pt x="0" y="0"/>
                </a:moveTo>
                <a:cubicBezTo>
                  <a:pt x="148239" y="-2940"/>
                  <a:pt x="357997" y="47181"/>
                  <a:pt x="478787" y="0"/>
                </a:cubicBezTo>
                <a:cubicBezTo>
                  <a:pt x="599577" y="-47181"/>
                  <a:pt x="774794" y="20516"/>
                  <a:pt x="957574" y="0"/>
                </a:cubicBezTo>
                <a:cubicBezTo>
                  <a:pt x="1140354" y="-20516"/>
                  <a:pt x="1279186" y="18730"/>
                  <a:pt x="1436361" y="0"/>
                </a:cubicBezTo>
                <a:cubicBezTo>
                  <a:pt x="1593536" y="-18730"/>
                  <a:pt x="1733126" y="9609"/>
                  <a:pt x="1915148" y="0"/>
                </a:cubicBezTo>
                <a:cubicBezTo>
                  <a:pt x="2097170" y="-9609"/>
                  <a:pt x="2270832" y="65043"/>
                  <a:pt x="2485133" y="0"/>
                </a:cubicBezTo>
                <a:cubicBezTo>
                  <a:pt x="2699434" y="-65043"/>
                  <a:pt x="2734439" y="31343"/>
                  <a:pt x="2963920" y="0"/>
                </a:cubicBezTo>
                <a:cubicBezTo>
                  <a:pt x="3193401" y="-31343"/>
                  <a:pt x="3236229" y="43796"/>
                  <a:pt x="3397108" y="0"/>
                </a:cubicBezTo>
                <a:cubicBezTo>
                  <a:pt x="3557987" y="-43796"/>
                  <a:pt x="3733185" y="29244"/>
                  <a:pt x="3830297" y="0"/>
                </a:cubicBezTo>
                <a:cubicBezTo>
                  <a:pt x="3927409" y="-29244"/>
                  <a:pt x="4352872" y="72763"/>
                  <a:pt x="4559877" y="0"/>
                </a:cubicBezTo>
                <a:cubicBezTo>
                  <a:pt x="4589797" y="174910"/>
                  <a:pt x="4531287" y="376007"/>
                  <a:pt x="4559877" y="470898"/>
                </a:cubicBezTo>
                <a:cubicBezTo>
                  <a:pt x="4588467" y="565789"/>
                  <a:pt x="4511512" y="810036"/>
                  <a:pt x="4559877" y="923330"/>
                </a:cubicBezTo>
                <a:cubicBezTo>
                  <a:pt x="4370141" y="1000962"/>
                  <a:pt x="4080517" y="846753"/>
                  <a:pt x="3898695" y="923330"/>
                </a:cubicBezTo>
                <a:cubicBezTo>
                  <a:pt x="3716873" y="999907"/>
                  <a:pt x="3545786" y="887044"/>
                  <a:pt x="3419908" y="923330"/>
                </a:cubicBezTo>
                <a:cubicBezTo>
                  <a:pt x="3294030" y="959616"/>
                  <a:pt x="3039684" y="919028"/>
                  <a:pt x="2758726" y="923330"/>
                </a:cubicBezTo>
                <a:cubicBezTo>
                  <a:pt x="2477768" y="927632"/>
                  <a:pt x="2434479" y="857696"/>
                  <a:pt x="2188741" y="923330"/>
                </a:cubicBezTo>
                <a:cubicBezTo>
                  <a:pt x="1943003" y="988964"/>
                  <a:pt x="1844252" y="882389"/>
                  <a:pt x="1709954" y="923330"/>
                </a:cubicBezTo>
                <a:cubicBezTo>
                  <a:pt x="1575656" y="964271"/>
                  <a:pt x="1317941" y="884850"/>
                  <a:pt x="1048772" y="923330"/>
                </a:cubicBezTo>
                <a:cubicBezTo>
                  <a:pt x="779603" y="961810"/>
                  <a:pt x="396643" y="882069"/>
                  <a:pt x="0" y="923330"/>
                </a:cubicBezTo>
                <a:cubicBezTo>
                  <a:pt x="-15070" y="821653"/>
                  <a:pt x="48160" y="657829"/>
                  <a:pt x="0" y="470898"/>
                </a:cubicBezTo>
                <a:cubicBezTo>
                  <a:pt x="-48160" y="283967"/>
                  <a:pt x="3478" y="9548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The</a:t>
            </a:r>
            <a:r>
              <a:rPr lang="sl-SI" dirty="0">
                <a:latin typeface="Century Gothic" panose="020B0502020202020204" pitchFamily="34" charset="0"/>
              </a:rPr>
              <a:t> </a:t>
            </a:r>
            <a:r>
              <a:rPr lang="sl-SI" dirty="0" err="1">
                <a:latin typeface="Century Gothic" panose="020B0502020202020204" pitchFamily="34" charset="0"/>
              </a:rPr>
              <a:t>dish</a:t>
            </a:r>
            <a:r>
              <a:rPr lang="sl-SI" dirty="0">
                <a:latin typeface="Century Gothic" panose="020B0502020202020204" pitchFamily="34" charset="0"/>
              </a:rPr>
              <a:t> </a:t>
            </a:r>
            <a:r>
              <a:rPr lang="sl-SI" dirty="0" err="1">
                <a:latin typeface="Century Gothic" panose="020B0502020202020204" pitchFamily="34" charset="0"/>
              </a:rPr>
              <a:t>got</a:t>
            </a:r>
            <a:r>
              <a:rPr lang="sl-SI" dirty="0">
                <a:latin typeface="Century Gothic" panose="020B0502020202020204" pitchFamily="34" charset="0"/>
              </a:rPr>
              <a:t> </a:t>
            </a:r>
            <a:r>
              <a:rPr lang="sl-SI" dirty="0" err="1">
                <a:latin typeface="Century Gothic" panose="020B0502020202020204" pitchFamily="34" charset="0"/>
              </a:rPr>
              <a:t>its</a:t>
            </a:r>
            <a:r>
              <a:rPr lang="sl-SI" dirty="0">
                <a:latin typeface="Century Gothic" panose="020B0502020202020204" pitchFamily="34" charset="0"/>
              </a:rPr>
              <a:t> name b</a:t>
            </a:r>
            <a:r>
              <a:rPr lang="en-US" dirty="0" err="1">
                <a:latin typeface="Century Gothic" panose="020B0502020202020204" pitchFamily="34" charset="0"/>
              </a:rPr>
              <a:t>ecause</a:t>
            </a:r>
            <a:r>
              <a:rPr lang="en-US" dirty="0">
                <a:latin typeface="Century Gothic" panose="020B0502020202020204" pitchFamily="34" charset="0"/>
              </a:rPr>
              <a:t> shrimp</a:t>
            </a:r>
            <a:r>
              <a:rPr lang="sl-SI" dirty="0">
                <a:latin typeface="Century Gothic" panose="020B0502020202020204" pitchFamily="34" charset="0"/>
              </a:rPr>
              <a:t>s</a:t>
            </a:r>
            <a:r>
              <a:rPr lang="en-US" dirty="0">
                <a:latin typeface="Century Gothic" panose="020B0502020202020204" pitchFamily="34" charset="0"/>
              </a:rPr>
              <a:t> get affected by alcohol just like humans</a:t>
            </a:r>
            <a:r>
              <a:rPr lang="sl-SI" dirty="0">
                <a:latin typeface="Century Gothic" panose="020B0502020202020204" pitchFamily="34" charset="0"/>
              </a:rPr>
              <a:t> </a:t>
            </a:r>
            <a:r>
              <a:rPr lang="sl-SI" dirty="0" err="1">
                <a:latin typeface="Century Gothic" panose="020B0502020202020204" pitchFamily="34" charset="0"/>
              </a:rPr>
              <a:t>and</a:t>
            </a:r>
            <a:r>
              <a:rPr lang="en-US" dirty="0">
                <a:latin typeface="Century Gothic" panose="020B0502020202020204" pitchFamily="34" charset="0"/>
              </a:rPr>
              <a:t> they become drunk.</a:t>
            </a:r>
            <a:endParaRPr lang="sl-SI" sz="2400" dirty="0">
              <a:latin typeface="Century Gothic" panose="020B0502020202020204" pitchFamily="34" charset="0"/>
            </a:endParaRPr>
          </a:p>
        </p:txBody>
      </p:sp>
      <p:sp>
        <p:nvSpPr>
          <p:cNvPr id="9" name="Pravokotnik: zaokroženi vogali 8">
            <a:extLst>
              <a:ext uri="{FF2B5EF4-FFF2-40B4-BE49-F238E27FC236}">
                <a16:creationId xmlns:a16="http://schemas.microsoft.com/office/drawing/2014/main" id="{0618296D-F526-48BE-B5D5-7B283BDEB683}"/>
              </a:ext>
            </a:extLst>
          </p:cNvPr>
          <p:cNvSpPr/>
          <p:nvPr/>
        </p:nvSpPr>
        <p:spPr>
          <a:xfrm>
            <a:off x="6817030" y="2894952"/>
            <a:ext cx="4743911" cy="883934"/>
          </a:xfrm>
          <a:custGeom>
            <a:avLst/>
            <a:gdLst>
              <a:gd name="connsiteX0" fmla="*/ 0 w 4743911"/>
              <a:gd name="connsiteY0" fmla="*/ 147325 h 883934"/>
              <a:gd name="connsiteX1" fmla="*/ 147325 w 4743911"/>
              <a:gd name="connsiteY1" fmla="*/ 0 h 883934"/>
              <a:gd name="connsiteX2" fmla="*/ 658990 w 4743911"/>
              <a:gd name="connsiteY2" fmla="*/ 0 h 883934"/>
              <a:gd name="connsiteX3" fmla="*/ 1304133 w 4743911"/>
              <a:gd name="connsiteY3" fmla="*/ 0 h 883934"/>
              <a:gd name="connsiteX4" fmla="*/ 1860290 w 4743911"/>
              <a:gd name="connsiteY4" fmla="*/ 0 h 883934"/>
              <a:gd name="connsiteX5" fmla="*/ 2460941 w 4743911"/>
              <a:gd name="connsiteY5" fmla="*/ 0 h 883934"/>
              <a:gd name="connsiteX6" fmla="*/ 3017098 w 4743911"/>
              <a:gd name="connsiteY6" fmla="*/ 0 h 883934"/>
              <a:gd name="connsiteX7" fmla="*/ 3573256 w 4743911"/>
              <a:gd name="connsiteY7" fmla="*/ 0 h 883934"/>
              <a:gd name="connsiteX8" fmla="*/ 4596586 w 4743911"/>
              <a:gd name="connsiteY8" fmla="*/ 0 h 883934"/>
              <a:gd name="connsiteX9" fmla="*/ 4743911 w 4743911"/>
              <a:gd name="connsiteY9" fmla="*/ 147325 h 883934"/>
              <a:gd name="connsiteX10" fmla="*/ 4743911 w 4743911"/>
              <a:gd name="connsiteY10" fmla="*/ 736609 h 883934"/>
              <a:gd name="connsiteX11" fmla="*/ 4596586 w 4743911"/>
              <a:gd name="connsiteY11" fmla="*/ 883934 h 883934"/>
              <a:gd name="connsiteX12" fmla="*/ 4173906 w 4743911"/>
              <a:gd name="connsiteY12" fmla="*/ 883934 h 883934"/>
              <a:gd name="connsiteX13" fmla="*/ 3573256 w 4743911"/>
              <a:gd name="connsiteY13" fmla="*/ 883934 h 883934"/>
              <a:gd name="connsiteX14" fmla="*/ 2928113 w 4743911"/>
              <a:gd name="connsiteY14" fmla="*/ 883934 h 883934"/>
              <a:gd name="connsiteX15" fmla="*/ 2505433 w 4743911"/>
              <a:gd name="connsiteY15" fmla="*/ 883934 h 883934"/>
              <a:gd name="connsiteX16" fmla="*/ 2082754 w 4743911"/>
              <a:gd name="connsiteY16" fmla="*/ 883934 h 883934"/>
              <a:gd name="connsiteX17" fmla="*/ 1482103 w 4743911"/>
              <a:gd name="connsiteY17" fmla="*/ 883934 h 883934"/>
              <a:gd name="connsiteX18" fmla="*/ 970438 w 4743911"/>
              <a:gd name="connsiteY18" fmla="*/ 883934 h 883934"/>
              <a:gd name="connsiteX19" fmla="*/ 147325 w 4743911"/>
              <a:gd name="connsiteY19" fmla="*/ 883934 h 883934"/>
              <a:gd name="connsiteX20" fmla="*/ 0 w 4743911"/>
              <a:gd name="connsiteY20" fmla="*/ 736609 h 883934"/>
              <a:gd name="connsiteX21" fmla="*/ 0 w 4743911"/>
              <a:gd name="connsiteY21" fmla="*/ 147325 h 883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43911" h="883934" fill="none" extrusionOk="0">
                <a:moveTo>
                  <a:pt x="0" y="147325"/>
                </a:moveTo>
                <a:cubicBezTo>
                  <a:pt x="-10436" y="66743"/>
                  <a:pt x="62350" y="10387"/>
                  <a:pt x="147325" y="0"/>
                </a:cubicBezTo>
                <a:cubicBezTo>
                  <a:pt x="307483" y="-1854"/>
                  <a:pt x="469540" y="27910"/>
                  <a:pt x="658990" y="0"/>
                </a:cubicBezTo>
                <a:cubicBezTo>
                  <a:pt x="848440" y="-27910"/>
                  <a:pt x="999828" y="60067"/>
                  <a:pt x="1304133" y="0"/>
                </a:cubicBezTo>
                <a:cubicBezTo>
                  <a:pt x="1608438" y="-60067"/>
                  <a:pt x="1593357" y="4929"/>
                  <a:pt x="1860290" y="0"/>
                </a:cubicBezTo>
                <a:cubicBezTo>
                  <a:pt x="2127223" y="-4929"/>
                  <a:pt x="2332161" y="55904"/>
                  <a:pt x="2460941" y="0"/>
                </a:cubicBezTo>
                <a:cubicBezTo>
                  <a:pt x="2589721" y="-55904"/>
                  <a:pt x="2862812" y="36632"/>
                  <a:pt x="3017098" y="0"/>
                </a:cubicBezTo>
                <a:cubicBezTo>
                  <a:pt x="3171384" y="-36632"/>
                  <a:pt x="3453637" y="46626"/>
                  <a:pt x="3573256" y="0"/>
                </a:cubicBezTo>
                <a:cubicBezTo>
                  <a:pt x="3692875" y="-46626"/>
                  <a:pt x="4234753" y="20532"/>
                  <a:pt x="4596586" y="0"/>
                </a:cubicBezTo>
                <a:cubicBezTo>
                  <a:pt x="4685771" y="-12768"/>
                  <a:pt x="4740539" y="65911"/>
                  <a:pt x="4743911" y="147325"/>
                </a:cubicBezTo>
                <a:cubicBezTo>
                  <a:pt x="4749824" y="368693"/>
                  <a:pt x="4683131" y="514177"/>
                  <a:pt x="4743911" y="736609"/>
                </a:cubicBezTo>
                <a:cubicBezTo>
                  <a:pt x="4736390" y="802802"/>
                  <a:pt x="4679522" y="893265"/>
                  <a:pt x="4596586" y="883934"/>
                </a:cubicBezTo>
                <a:cubicBezTo>
                  <a:pt x="4413978" y="927520"/>
                  <a:pt x="4367568" y="859042"/>
                  <a:pt x="4173906" y="883934"/>
                </a:cubicBezTo>
                <a:cubicBezTo>
                  <a:pt x="3980244" y="908826"/>
                  <a:pt x="3773190" y="838289"/>
                  <a:pt x="3573256" y="883934"/>
                </a:cubicBezTo>
                <a:cubicBezTo>
                  <a:pt x="3373322" y="929579"/>
                  <a:pt x="3221317" y="881925"/>
                  <a:pt x="2928113" y="883934"/>
                </a:cubicBezTo>
                <a:cubicBezTo>
                  <a:pt x="2634909" y="885943"/>
                  <a:pt x="2708106" y="879403"/>
                  <a:pt x="2505433" y="883934"/>
                </a:cubicBezTo>
                <a:cubicBezTo>
                  <a:pt x="2302760" y="888465"/>
                  <a:pt x="2258486" y="835904"/>
                  <a:pt x="2082754" y="883934"/>
                </a:cubicBezTo>
                <a:cubicBezTo>
                  <a:pt x="1907022" y="931964"/>
                  <a:pt x="1692583" y="827717"/>
                  <a:pt x="1482103" y="883934"/>
                </a:cubicBezTo>
                <a:cubicBezTo>
                  <a:pt x="1271623" y="940151"/>
                  <a:pt x="1175155" y="842285"/>
                  <a:pt x="970438" y="883934"/>
                </a:cubicBezTo>
                <a:cubicBezTo>
                  <a:pt x="765722" y="925583"/>
                  <a:pt x="528734" y="827341"/>
                  <a:pt x="147325" y="883934"/>
                </a:cubicBezTo>
                <a:cubicBezTo>
                  <a:pt x="77040" y="903765"/>
                  <a:pt x="1308" y="820185"/>
                  <a:pt x="0" y="736609"/>
                </a:cubicBezTo>
                <a:cubicBezTo>
                  <a:pt x="-7035" y="599318"/>
                  <a:pt x="63059" y="286049"/>
                  <a:pt x="0" y="147325"/>
                </a:cubicBezTo>
                <a:close/>
              </a:path>
              <a:path w="4743911" h="883934" stroke="0" extrusionOk="0">
                <a:moveTo>
                  <a:pt x="0" y="147325"/>
                </a:moveTo>
                <a:cubicBezTo>
                  <a:pt x="-10247" y="67140"/>
                  <a:pt x="65670" y="-1978"/>
                  <a:pt x="147325" y="0"/>
                </a:cubicBezTo>
                <a:cubicBezTo>
                  <a:pt x="348010" y="-32148"/>
                  <a:pt x="495092" y="5808"/>
                  <a:pt x="614497" y="0"/>
                </a:cubicBezTo>
                <a:cubicBezTo>
                  <a:pt x="733902" y="-5808"/>
                  <a:pt x="974781" y="8856"/>
                  <a:pt x="1081670" y="0"/>
                </a:cubicBezTo>
                <a:cubicBezTo>
                  <a:pt x="1188559" y="-8856"/>
                  <a:pt x="1444270" y="5354"/>
                  <a:pt x="1726813" y="0"/>
                </a:cubicBezTo>
                <a:cubicBezTo>
                  <a:pt x="2009356" y="-5354"/>
                  <a:pt x="2075879" y="18573"/>
                  <a:pt x="2282970" y="0"/>
                </a:cubicBezTo>
                <a:cubicBezTo>
                  <a:pt x="2490061" y="-18573"/>
                  <a:pt x="2612880" y="38429"/>
                  <a:pt x="2839128" y="0"/>
                </a:cubicBezTo>
                <a:cubicBezTo>
                  <a:pt x="3065376" y="-38429"/>
                  <a:pt x="3101213" y="18408"/>
                  <a:pt x="3350793" y="0"/>
                </a:cubicBezTo>
                <a:cubicBezTo>
                  <a:pt x="3600373" y="-18408"/>
                  <a:pt x="3731288" y="46599"/>
                  <a:pt x="3862458" y="0"/>
                </a:cubicBezTo>
                <a:cubicBezTo>
                  <a:pt x="3993628" y="-46599"/>
                  <a:pt x="4403664" y="41270"/>
                  <a:pt x="4596586" y="0"/>
                </a:cubicBezTo>
                <a:cubicBezTo>
                  <a:pt x="4684410" y="5139"/>
                  <a:pt x="4749110" y="66933"/>
                  <a:pt x="4743911" y="147325"/>
                </a:cubicBezTo>
                <a:cubicBezTo>
                  <a:pt x="4756860" y="376938"/>
                  <a:pt x="4743515" y="588205"/>
                  <a:pt x="4743911" y="736609"/>
                </a:cubicBezTo>
                <a:cubicBezTo>
                  <a:pt x="4730302" y="811611"/>
                  <a:pt x="4667224" y="886584"/>
                  <a:pt x="4596586" y="883934"/>
                </a:cubicBezTo>
                <a:cubicBezTo>
                  <a:pt x="4427051" y="921005"/>
                  <a:pt x="4310792" y="878146"/>
                  <a:pt x="4084921" y="883934"/>
                </a:cubicBezTo>
                <a:cubicBezTo>
                  <a:pt x="3859050" y="889722"/>
                  <a:pt x="3865807" y="863138"/>
                  <a:pt x="3662241" y="883934"/>
                </a:cubicBezTo>
                <a:cubicBezTo>
                  <a:pt x="3458675" y="904730"/>
                  <a:pt x="3204943" y="838871"/>
                  <a:pt x="3061591" y="883934"/>
                </a:cubicBezTo>
                <a:cubicBezTo>
                  <a:pt x="2918239" y="928997"/>
                  <a:pt x="2611549" y="855301"/>
                  <a:pt x="2416448" y="883934"/>
                </a:cubicBezTo>
                <a:cubicBezTo>
                  <a:pt x="2221347" y="912567"/>
                  <a:pt x="1987377" y="855262"/>
                  <a:pt x="1771305" y="883934"/>
                </a:cubicBezTo>
                <a:cubicBezTo>
                  <a:pt x="1555233" y="912606"/>
                  <a:pt x="1484515" y="871798"/>
                  <a:pt x="1304133" y="883934"/>
                </a:cubicBezTo>
                <a:cubicBezTo>
                  <a:pt x="1123751" y="896070"/>
                  <a:pt x="856157" y="844171"/>
                  <a:pt x="703483" y="883934"/>
                </a:cubicBezTo>
                <a:cubicBezTo>
                  <a:pt x="550809" y="923697"/>
                  <a:pt x="325545" y="872280"/>
                  <a:pt x="147325" y="883934"/>
                </a:cubicBezTo>
                <a:cubicBezTo>
                  <a:pt x="52688" y="898557"/>
                  <a:pt x="597" y="812122"/>
                  <a:pt x="0" y="736609"/>
                </a:cubicBezTo>
                <a:cubicBezTo>
                  <a:pt x="-67794" y="572711"/>
                  <a:pt x="34871" y="358428"/>
                  <a:pt x="0" y="147325"/>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8" name="Prostoročno: oblika 7">
            <a:extLst>
              <a:ext uri="{FF2B5EF4-FFF2-40B4-BE49-F238E27FC236}">
                <a16:creationId xmlns:a16="http://schemas.microsoft.com/office/drawing/2014/main" id="{63DC6BF5-AE59-4977-B501-44965C16E302}"/>
              </a:ext>
            </a:extLst>
          </p:cNvPr>
          <p:cNvSpPr/>
          <p:nvPr/>
        </p:nvSpPr>
        <p:spPr>
          <a:xfrm>
            <a:off x="6415352" y="3357681"/>
            <a:ext cx="768626" cy="13252"/>
          </a:xfrm>
          <a:custGeom>
            <a:avLst/>
            <a:gdLst>
              <a:gd name="connsiteX0" fmla="*/ 0 w 768626"/>
              <a:gd name="connsiteY0" fmla="*/ 13252 h 13252"/>
              <a:gd name="connsiteX1" fmla="*/ 399686 w 768626"/>
              <a:gd name="connsiteY1" fmla="*/ 6361 h 13252"/>
              <a:gd name="connsiteX2" fmla="*/ 768626 w 768626"/>
              <a:gd name="connsiteY2" fmla="*/ 0 h 13252"/>
            </a:gdLst>
            <a:ahLst/>
            <a:cxnLst>
              <a:cxn ang="0">
                <a:pos x="connsiteX0" y="connsiteY0"/>
              </a:cxn>
              <a:cxn ang="0">
                <a:pos x="connsiteX1" y="connsiteY1"/>
              </a:cxn>
              <a:cxn ang="0">
                <a:pos x="connsiteX2" y="connsiteY2"/>
              </a:cxn>
            </a:cxnLst>
            <a:rect l="l" t="t" r="r" b="b"/>
            <a:pathLst>
              <a:path w="768626" h="13252" extrusionOk="0">
                <a:moveTo>
                  <a:pt x="0" y="13252"/>
                </a:moveTo>
                <a:cubicBezTo>
                  <a:pt x="146217" y="-17382"/>
                  <a:pt x="280046" y="55412"/>
                  <a:pt x="399686" y="6361"/>
                </a:cubicBezTo>
                <a:cubicBezTo>
                  <a:pt x="519326" y="-42690"/>
                  <a:pt x="693652" y="39940"/>
                  <a:pt x="768626" y="0"/>
                </a:cubicBezTo>
              </a:path>
            </a:pathLst>
          </a:custGeom>
          <a:noFill/>
          <a:ln w="76200">
            <a:solidFill>
              <a:schemeClr val="bg1"/>
            </a:solidFill>
            <a:prstDash val="sysDash"/>
            <a:extLst>
              <a:ext uri="{C807C97D-BFC1-408E-A445-0C87EB9F89A2}">
                <ask:lineSketchStyleProps xmlns:ask="http://schemas.microsoft.com/office/drawing/2018/sketchyshapes" sd="796360546">
                  <a:custGeom>
                    <a:avLst/>
                    <a:gdLst>
                      <a:gd name="connsiteX0" fmla="*/ 0 w 768626"/>
                      <a:gd name="connsiteY0" fmla="*/ 13252 h 13252"/>
                      <a:gd name="connsiteX1" fmla="*/ 768626 w 768626"/>
                      <a:gd name="connsiteY1" fmla="*/ 0 h 13252"/>
                    </a:gdLst>
                    <a:ahLst/>
                    <a:cxnLst>
                      <a:cxn ang="0">
                        <a:pos x="connsiteX0" y="connsiteY0"/>
                      </a:cxn>
                      <a:cxn ang="0">
                        <a:pos x="connsiteX1" y="connsiteY1"/>
                      </a:cxn>
                    </a:cxnLst>
                    <a:rect l="l" t="t" r="r" b="b"/>
                    <a:pathLst>
                      <a:path w="768626" h="13252">
                        <a:moveTo>
                          <a:pt x="0" y="13252"/>
                        </a:moveTo>
                        <a:lnTo>
                          <a:pt x="768626" y="0"/>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0" name="Pravokotnik: zaokroženi vogali 9">
            <a:extLst>
              <a:ext uri="{FF2B5EF4-FFF2-40B4-BE49-F238E27FC236}">
                <a16:creationId xmlns:a16="http://schemas.microsoft.com/office/drawing/2014/main" id="{EA497A27-759D-496F-8040-C4A181A3FEF3}"/>
              </a:ext>
            </a:extLst>
          </p:cNvPr>
          <p:cNvSpPr/>
          <p:nvPr/>
        </p:nvSpPr>
        <p:spPr>
          <a:xfrm>
            <a:off x="6799665" y="5033354"/>
            <a:ext cx="4625297" cy="738998"/>
          </a:xfrm>
          <a:custGeom>
            <a:avLst/>
            <a:gdLst>
              <a:gd name="connsiteX0" fmla="*/ 0 w 4625297"/>
              <a:gd name="connsiteY0" fmla="*/ 123169 h 738998"/>
              <a:gd name="connsiteX1" fmla="*/ 123169 w 4625297"/>
              <a:gd name="connsiteY1" fmla="*/ 0 h 738998"/>
              <a:gd name="connsiteX2" fmla="*/ 626749 w 4625297"/>
              <a:gd name="connsiteY2" fmla="*/ 0 h 738998"/>
              <a:gd name="connsiteX3" fmla="*/ 1261698 w 4625297"/>
              <a:gd name="connsiteY3" fmla="*/ 0 h 738998"/>
              <a:gd name="connsiteX4" fmla="*/ 1809068 w 4625297"/>
              <a:gd name="connsiteY4" fmla="*/ 0 h 738998"/>
              <a:gd name="connsiteX5" fmla="*/ 2400228 w 4625297"/>
              <a:gd name="connsiteY5" fmla="*/ 0 h 738998"/>
              <a:gd name="connsiteX6" fmla="*/ 2947598 w 4625297"/>
              <a:gd name="connsiteY6" fmla="*/ 0 h 738998"/>
              <a:gd name="connsiteX7" fmla="*/ 3494967 w 4625297"/>
              <a:gd name="connsiteY7" fmla="*/ 0 h 738998"/>
              <a:gd name="connsiteX8" fmla="*/ 4502128 w 4625297"/>
              <a:gd name="connsiteY8" fmla="*/ 0 h 738998"/>
              <a:gd name="connsiteX9" fmla="*/ 4625297 w 4625297"/>
              <a:gd name="connsiteY9" fmla="*/ 123169 h 738998"/>
              <a:gd name="connsiteX10" fmla="*/ 4625297 w 4625297"/>
              <a:gd name="connsiteY10" fmla="*/ 615829 h 738998"/>
              <a:gd name="connsiteX11" fmla="*/ 4502128 w 4625297"/>
              <a:gd name="connsiteY11" fmla="*/ 738998 h 738998"/>
              <a:gd name="connsiteX12" fmla="*/ 4086127 w 4625297"/>
              <a:gd name="connsiteY12" fmla="*/ 738998 h 738998"/>
              <a:gd name="connsiteX13" fmla="*/ 3494967 w 4625297"/>
              <a:gd name="connsiteY13" fmla="*/ 738998 h 738998"/>
              <a:gd name="connsiteX14" fmla="*/ 2860018 w 4625297"/>
              <a:gd name="connsiteY14" fmla="*/ 738998 h 738998"/>
              <a:gd name="connsiteX15" fmla="*/ 2444017 w 4625297"/>
              <a:gd name="connsiteY15" fmla="*/ 738998 h 738998"/>
              <a:gd name="connsiteX16" fmla="*/ 2028016 w 4625297"/>
              <a:gd name="connsiteY16" fmla="*/ 738998 h 738998"/>
              <a:gd name="connsiteX17" fmla="*/ 1436857 w 4625297"/>
              <a:gd name="connsiteY17" fmla="*/ 738998 h 738998"/>
              <a:gd name="connsiteX18" fmla="*/ 933276 w 4625297"/>
              <a:gd name="connsiteY18" fmla="*/ 738998 h 738998"/>
              <a:gd name="connsiteX19" fmla="*/ 123169 w 4625297"/>
              <a:gd name="connsiteY19" fmla="*/ 738998 h 738998"/>
              <a:gd name="connsiteX20" fmla="*/ 0 w 4625297"/>
              <a:gd name="connsiteY20" fmla="*/ 615829 h 738998"/>
              <a:gd name="connsiteX21" fmla="*/ 0 w 4625297"/>
              <a:gd name="connsiteY21" fmla="*/ 123169 h 73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25297" h="738998" fill="none" extrusionOk="0">
                <a:moveTo>
                  <a:pt x="0" y="123169"/>
                </a:moveTo>
                <a:cubicBezTo>
                  <a:pt x="-12019" y="56047"/>
                  <a:pt x="48858" y="18088"/>
                  <a:pt x="123169" y="0"/>
                </a:cubicBezTo>
                <a:cubicBezTo>
                  <a:pt x="360357" y="-43988"/>
                  <a:pt x="423522" y="3240"/>
                  <a:pt x="626749" y="0"/>
                </a:cubicBezTo>
                <a:cubicBezTo>
                  <a:pt x="829976" y="-3240"/>
                  <a:pt x="971053" y="25"/>
                  <a:pt x="1261698" y="0"/>
                </a:cubicBezTo>
                <a:cubicBezTo>
                  <a:pt x="1552343" y="-25"/>
                  <a:pt x="1573985" y="40498"/>
                  <a:pt x="1809068" y="0"/>
                </a:cubicBezTo>
                <a:cubicBezTo>
                  <a:pt x="2044151" y="-40498"/>
                  <a:pt x="2132547" y="35038"/>
                  <a:pt x="2400228" y="0"/>
                </a:cubicBezTo>
                <a:cubicBezTo>
                  <a:pt x="2667909" y="-35038"/>
                  <a:pt x="2794662" y="22382"/>
                  <a:pt x="2947598" y="0"/>
                </a:cubicBezTo>
                <a:cubicBezTo>
                  <a:pt x="3100534" y="-22382"/>
                  <a:pt x="3290646" y="37714"/>
                  <a:pt x="3494967" y="0"/>
                </a:cubicBezTo>
                <a:cubicBezTo>
                  <a:pt x="3699288" y="-37714"/>
                  <a:pt x="4048854" y="12027"/>
                  <a:pt x="4502128" y="0"/>
                </a:cubicBezTo>
                <a:cubicBezTo>
                  <a:pt x="4578472" y="-13585"/>
                  <a:pt x="4617331" y="55028"/>
                  <a:pt x="4625297" y="123169"/>
                </a:cubicBezTo>
                <a:cubicBezTo>
                  <a:pt x="4642809" y="270507"/>
                  <a:pt x="4571796" y="383134"/>
                  <a:pt x="4625297" y="615829"/>
                </a:cubicBezTo>
                <a:cubicBezTo>
                  <a:pt x="4619845" y="672855"/>
                  <a:pt x="4570409" y="740524"/>
                  <a:pt x="4502128" y="738998"/>
                </a:cubicBezTo>
                <a:cubicBezTo>
                  <a:pt x="4374076" y="776619"/>
                  <a:pt x="4210982" y="735708"/>
                  <a:pt x="4086127" y="738998"/>
                </a:cubicBezTo>
                <a:cubicBezTo>
                  <a:pt x="3961272" y="742288"/>
                  <a:pt x="3665208" y="698967"/>
                  <a:pt x="3494967" y="738998"/>
                </a:cubicBezTo>
                <a:cubicBezTo>
                  <a:pt x="3324726" y="779029"/>
                  <a:pt x="3015479" y="664428"/>
                  <a:pt x="2860018" y="738998"/>
                </a:cubicBezTo>
                <a:cubicBezTo>
                  <a:pt x="2704557" y="813568"/>
                  <a:pt x="2547334" y="735347"/>
                  <a:pt x="2444017" y="738998"/>
                </a:cubicBezTo>
                <a:cubicBezTo>
                  <a:pt x="2340700" y="742649"/>
                  <a:pt x="2165048" y="690485"/>
                  <a:pt x="2028016" y="738998"/>
                </a:cubicBezTo>
                <a:cubicBezTo>
                  <a:pt x="1890984" y="787511"/>
                  <a:pt x="1708827" y="668113"/>
                  <a:pt x="1436857" y="738998"/>
                </a:cubicBezTo>
                <a:cubicBezTo>
                  <a:pt x="1164887" y="809883"/>
                  <a:pt x="1116048" y="690285"/>
                  <a:pt x="933276" y="738998"/>
                </a:cubicBezTo>
                <a:cubicBezTo>
                  <a:pt x="750504" y="787711"/>
                  <a:pt x="486233" y="697323"/>
                  <a:pt x="123169" y="738998"/>
                </a:cubicBezTo>
                <a:cubicBezTo>
                  <a:pt x="57560" y="743321"/>
                  <a:pt x="9611" y="700099"/>
                  <a:pt x="0" y="615829"/>
                </a:cubicBezTo>
                <a:cubicBezTo>
                  <a:pt x="-40373" y="393214"/>
                  <a:pt x="27281" y="355231"/>
                  <a:pt x="0" y="123169"/>
                </a:cubicBezTo>
                <a:close/>
              </a:path>
              <a:path w="4625297" h="738998" stroke="0" extrusionOk="0">
                <a:moveTo>
                  <a:pt x="0" y="123169"/>
                </a:moveTo>
                <a:cubicBezTo>
                  <a:pt x="-1565" y="55325"/>
                  <a:pt x="52664" y="-16931"/>
                  <a:pt x="123169" y="0"/>
                </a:cubicBezTo>
                <a:cubicBezTo>
                  <a:pt x="316631" y="-1997"/>
                  <a:pt x="429572" y="22428"/>
                  <a:pt x="582960" y="0"/>
                </a:cubicBezTo>
                <a:cubicBezTo>
                  <a:pt x="736348" y="-22428"/>
                  <a:pt x="904137" y="47373"/>
                  <a:pt x="1042750" y="0"/>
                </a:cubicBezTo>
                <a:cubicBezTo>
                  <a:pt x="1181363" y="-47373"/>
                  <a:pt x="1519473" y="66849"/>
                  <a:pt x="1677699" y="0"/>
                </a:cubicBezTo>
                <a:cubicBezTo>
                  <a:pt x="1835925" y="-66849"/>
                  <a:pt x="2056981" y="37542"/>
                  <a:pt x="2225069" y="0"/>
                </a:cubicBezTo>
                <a:cubicBezTo>
                  <a:pt x="2393157" y="-37542"/>
                  <a:pt x="2605776" y="42651"/>
                  <a:pt x="2772439" y="0"/>
                </a:cubicBezTo>
                <a:cubicBezTo>
                  <a:pt x="2939102" y="-42651"/>
                  <a:pt x="3166576" y="12033"/>
                  <a:pt x="3276019" y="0"/>
                </a:cubicBezTo>
                <a:cubicBezTo>
                  <a:pt x="3385462" y="-12033"/>
                  <a:pt x="3625682" y="19347"/>
                  <a:pt x="3779600" y="0"/>
                </a:cubicBezTo>
                <a:cubicBezTo>
                  <a:pt x="3933518" y="-19347"/>
                  <a:pt x="4282664" y="74207"/>
                  <a:pt x="4502128" y="0"/>
                </a:cubicBezTo>
                <a:cubicBezTo>
                  <a:pt x="4575781" y="4479"/>
                  <a:pt x="4637883" y="57501"/>
                  <a:pt x="4625297" y="123169"/>
                </a:cubicBezTo>
                <a:cubicBezTo>
                  <a:pt x="4628846" y="342512"/>
                  <a:pt x="4589490" y="371510"/>
                  <a:pt x="4625297" y="615829"/>
                </a:cubicBezTo>
                <a:cubicBezTo>
                  <a:pt x="4606961" y="675280"/>
                  <a:pt x="4550821" y="743774"/>
                  <a:pt x="4502128" y="738998"/>
                </a:cubicBezTo>
                <a:cubicBezTo>
                  <a:pt x="4276839" y="771079"/>
                  <a:pt x="4214705" y="683592"/>
                  <a:pt x="3998548" y="738998"/>
                </a:cubicBezTo>
                <a:cubicBezTo>
                  <a:pt x="3782391" y="794404"/>
                  <a:pt x="3760746" y="694898"/>
                  <a:pt x="3582547" y="738998"/>
                </a:cubicBezTo>
                <a:cubicBezTo>
                  <a:pt x="3404348" y="783098"/>
                  <a:pt x="3164273" y="671949"/>
                  <a:pt x="2991387" y="738998"/>
                </a:cubicBezTo>
                <a:cubicBezTo>
                  <a:pt x="2818501" y="806047"/>
                  <a:pt x="2534795" y="701455"/>
                  <a:pt x="2356438" y="738998"/>
                </a:cubicBezTo>
                <a:cubicBezTo>
                  <a:pt x="2178081" y="776541"/>
                  <a:pt x="1870509" y="706282"/>
                  <a:pt x="1721489" y="738998"/>
                </a:cubicBezTo>
                <a:cubicBezTo>
                  <a:pt x="1572469" y="771714"/>
                  <a:pt x="1488748" y="715723"/>
                  <a:pt x="1261698" y="738998"/>
                </a:cubicBezTo>
                <a:cubicBezTo>
                  <a:pt x="1034648" y="762273"/>
                  <a:pt x="849678" y="703170"/>
                  <a:pt x="670539" y="738998"/>
                </a:cubicBezTo>
                <a:cubicBezTo>
                  <a:pt x="491400" y="774826"/>
                  <a:pt x="240256" y="680108"/>
                  <a:pt x="123169" y="738998"/>
                </a:cubicBezTo>
                <a:cubicBezTo>
                  <a:pt x="46017" y="749056"/>
                  <a:pt x="546" y="678500"/>
                  <a:pt x="0" y="615829"/>
                </a:cubicBezTo>
                <a:cubicBezTo>
                  <a:pt x="-9669" y="511624"/>
                  <a:pt x="12044" y="315396"/>
                  <a:pt x="0" y="123169"/>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9" name="Pravokotnik: zaokroženi vogali 28">
            <a:extLst>
              <a:ext uri="{FF2B5EF4-FFF2-40B4-BE49-F238E27FC236}">
                <a16:creationId xmlns:a16="http://schemas.microsoft.com/office/drawing/2014/main" id="{F9B635A5-096F-4235-B8D8-7313DAF3FF56}"/>
              </a:ext>
            </a:extLst>
          </p:cNvPr>
          <p:cNvSpPr/>
          <p:nvPr/>
        </p:nvSpPr>
        <p:spPr>
          <a:xfrm>
            <a:off x="6818994" y="2863939"/>
            <a:ext cx="4766881" cy="923330"/>
          </a:xfrm>
          <a:custGeom>
            <a:avLst/>
            <a:gdLst>
              <a:gd name="connsiteX0" fmla="*/ 0 w 4766881"/>
              <a:gd name="connsiteY0" fmla="*/ 153891 h 923330"/>
              <a:gd name="connsiteX1" fmla="*/ 153891 w 4766881"/>
              <a:gd name="connsiteY1" fmla="*/ 0 h 923330"/>
              <a:gd name="connsiteX2" fmla="*/ 755869 w 4766881"/>
              <a:gd name="connsiteY2" fmla="*/ 0 h 923330"/>
              <a:gd name="connsiteX3" fmla="*/ 1313257 w 4766881"/>
              <a:gd name="connsiteY3" fmla="*/ 0 h 923330"/>
              <a:gd name="connsiteX4" fmla="*/ 1915235 w 4766881"/>
              <a:gd name="connsiteY4" fmla="*/ 0 h 923330"/>
              <a:gd name="connsiteX5" fmla="*/ 2472622 w 4766881"/>
              <a:gd name="connsiteY5" fmla="*/ 0 h 923330"/>
              <a:gd name="connsiteX6" fmla="*/ 3030010 w 4766881"/>
              <a:gd name="connsiteY6" fmla="*/ 0 h 923330"/>
              <a:gd name="connsiteX7" fmla="*/ 3631988 w 4766881"/>
              <a:gd name="connsiteY7" fmla="*/ 0 h 923330"/>
              <a:gd name="connsiteX8" fmla="*/ 4100194 w 4766881"/>
              <a:gd name="connsiteY8" fmla="*/ 0 h 923330"/>
              <a:gd name="connsiteX9" fmla="*/ 4612990 w 4766881"/>
              <a:gd name="connsiteY9" fmla="*/ 0 h 923330"/>
              <a:gd name="connsiteX10" fmla="*/ 4766881 w 4766881"/>
              <a:gd name="connsiteY10" fmla="*/ 153891 h 923330"/>
              <a:gd name="connsiteX11" fmla="*/ 4766881 w 4766881"/>
              <a:gd name="connsiteY11" fmla="*/ 443199 h 923330"/>
              <a:gd name="connsiteX12" fmla="*/ 4766881 w 4766881"/>
              <a:gd name="connsiteY12" fmla="*/ 769439 h 923330"/>
              <a:gd name="connsiteX13" fmla="*/ 4612990 w 4766881"/>
              <a:gd name="connsiteY13" fmla="*/ 923330 h 923330"/>
              <a:gd name="connsiteX14" fmla="*/ 4189376 w 4766881"/>
              <a:gd name="connsiteY14" fmla="*/ 923330 h 923330"/>
              <a:gd name="connsiteX15" fmla="*/ 3765761 w 4766881"/>
              <a:gd name="connsiteY15" fmla="*/ 923330 h 923330"/>
              <a:gd name="connsiteX16" fmla="*/ 3163783 w 4766881"/>
              <a:gd name="connsiteY16" fmla="*/ 923330 h 923330"/>
              <a:gd name="connsiteX17" fmla="*/ 2650986 w 4766881"/>
              <a:gd name="connsiteY17" fmla="*/ 923330 h 923330"/>
              <a:gd name="connsiteX18" fmla="*/ 2182781 w 4766881"/>
              <a:gd name="connsiteY18" fmla="*/ 923330 h 923330"/>
              <a:gd name="connsiteX19" fmla="*/ 1580803 w 4766881"/>
              <a:gd name="connsiteY19" fmla="*/ 923330 h 923330"/>
              <a:gd name="connsiteX20" fmla="*/ 934233 w 4766881"/>
              <a:gd name="connsiteY20" fmla="*/ 923330 h 923330"/>
              <a:gd name="connsiteX21" fmla="*/ 153891 w 4766881"/>
              <a:gd name="connsiteY21" fmla="*/ 923330 h 923330"/>
              <a:gd name="connsiteX22" fmla="*/ 0 w 4766881"/>
              <a:gd name="connsiteY22" fmla="*/ 769439 h 923330"/>
              <a:gd name="connsiteX23" fmla="*/ 0 w 4766881"/>
              <a:gd name="connsiteY23" fmla="*/ 461665 h 923330"/>
              <a:gd name="connsiteX24" fmla="*/ 0 w 4766881"/>
              <a:gd name="connsiteY24" fmla="*/ 153891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766881" h="923330" fill="none" extrusionOk="0">
                <a:moveTo>
                  <a:pt x="0" y="153891"/>
                </a:moveTo>
                <a:cubicBezTo>
                  <a:pt x="623" y="64763"/>
                  <a:pt x="74198" y="-2318"/>
                  <a:pt x="153891" y="0"/>
                </a:cubicBezTo>
                <a:cubicBezTo>
                  <a:pt x="380460" y="-30814"/>
                  <a:pt x="596621" y="33897"/>
                  <a:pt x="755869" y="0"/>
                </a:cubicBezTo>
                <a:cubicBezTo>
                  <a:pt x="915117" y="-33897"/>
                  <a:pt x="1054649" y="66195"/>
                  <a:pt x="1313257" y="0"/>
                </a:cubicBezTo>
                <a:cubicBezTo>
                  <a:pt x="1571865" y="-66195"/>
                  <a:pt x="1761944" y="3161"/>
                  <a:pt x="1915235" y="0"/>
                </a:cubicBezTo>
                <a:cubicBezTo>
                  <a:pt x="2068526" y="-3161"/>
                  <a:pt x="2280752" y="46782"/>
                  <a:pt x="2472622" y="0"/>
                </a:cubicBezTo>
                <a:cubicBezTo>
                  <a:pt x="2664492" y="-46782"/>
                  <a:pt x="2914084" y="7477"/>
                  <a:pt x="3030010" y="0"/>
                </a:cubicBezTo>
                <a:cubicBezTo>
                  <a:pt x="3145936" y="-7477"/>
                  <a:pt x="3389869" y="68906"/>
                  <a:pt x="3631988" y="0"/>
                </a:cubicBezTo>
                <a:cubicBezTo>
                  <a:pt x="3874107" y="-68906"/>
                  <a:pt x="3910844" y="1148"/>
                  <a:pt x="4100194" y="0"/>
                </a:cubicBezTo>
                <a:cubicBezTo>
                  <a:pt x="4289544" y="-1148"/>
                  <a:pt x="4465302" y="52648"/>
                  <a:pt x="4612990" y="0"/>
                </a:cubicBezTo>
                <a:cubicBezTo>
                  <a:pt x="4707176" y="-13349"/>
                  <a:pt x="4753903" y="88453"/>
                  <a:pt x="4766881" y="153891"/>
                </a:cubicBezTo>
                <a:cubicBezTo>
                  <a:pt x="4773545" y="232896"/>
                  <a:pt x="4741644" y="360606"/>
                  <a:pt x="4766881" y="443199"/>
                </a:cubicBezTo>
                <a:cubicBezTo>
                  <a:pt x="4792118" y="525792"/>
                  <a:pt x="4760800" y="628812"/>
                  <a:pt x="4766881" y="769439"/>
                </a:cubicBezTo>
                <a:cubicBezTo>
                  <a:pt x="4781902" y="859514"/>
                  <a:pt x="4696732" y="933132"/>
                  <a:pt x="4612990" y="923330"/>
                </a:cubicBezTo>
                <a:cubicBezTo>
                  <a:pt x="4475502" y="923894"/>
                  <a:pt x="4328195" y="888337"/>
                  <a:pt x="4189376" y="923330"/>
                </a:cubicBezTo>
                <a:cubicBezTo>
                  <a:pt x="4050557" y="958323"/>
                  <a:pt x="3935898" y="914716"/>
                  <a:pt x="3765761" y="923330"/>
                </a:cubicBezTo>
                <a:cubicBezTo>
                  <a:pt x="3595625" y="931944"/>
                  <a:pt x="3314624" y="877206"/>
                  <a:pt x="3163783" y="923330"/>
                </a:cubicBezTo>
                <a:cubicBezTo>
                  <a:pt x="3012942" y="969454"/>
                  <a:pt x="2799523" y="892816"/>
                  <a:pt x="2650986" y="923330"/>
                </a:cubicBezTo>
                <a:cubicBezTo>
                  <a:pt x="2502449" y="953844"/>
                  <a:pt x="2296251" y="873829"/>
                  <a:pt x="2182781" y="923330"/>
                </a:cubicBezTo>
                <a:cubicBezTo>
                  <a:pt x="2069312" y="972831"/>
                  <a:pt x="1811426" y="879665"/>
                  <a:pt x="1580803" y="923330"/>
                </a:cubicBezTo>
                <a:cubicBezTo>
                  <a:pt x="1350180" y="966995"/>
                  <a:pt x="1124954" y="913520"/>
                  <a:pt x="934233" y="923330"/>
                </a:cubicBezTo>
                <a:cubicBezTo>
                  <a:pt x="743512" y="933140"/>
                  <a:pt x="363961" y="890217"/>
                  <a:pt x="153891" y="923330"/>
                </a:cubicBezTo>
                <a:cubicBezTo>
                  <a:pt x="71657" y="922927"/>
                  <a:pt x="-6302" y="840560"/>
                  <a:pt x="0" y="769439"/>
                </a:cubicBezTo>
                <a:cubicBezTo>
                  <a:pt x="-23680" y="691026"/>
                  <a:pt x="32366" y="537154"/>
                  <a:pt x="0" y="461665"/>
                </a:cubicBezTo>
                <a:cubicBezTo>
                  <a:pt x="-32366" y="386176"/>
                  <a:pt x="35377" y="290598"/>
                  <a:pt x="0" y="153891"/>
                </a:cubicBezTo>
                <a:close/>
              </a:path>
              <a:path w="4766881" h="923330" stroke="0" extrusionOk="0">
                <a:moveTo>
                  <a:pt x="0" y="153891"/>
                </a:moveTo>
                <a:cubicBezTo>
                  <a:pt x="-4452" y="69412"/>
                  <a:pt x="65566" y="-22743"/>
                  <a:pt x="153891" y="0"/>
                </a:cubicBezTo>
                <a:cubicBezTo>
                  <a:pt x="362920" y="-38431"/>
                  <a:pt x="458869" y="48872"/>
                  <a:pt x="622096" y="0"/>
                </a:cubicBezTo>
                <a:cubicBezTo>
                  <a:pt x="785324" y="-48872"/>
                  <a:pt x="963317" y="21261"/>
                  <a:pt x="1090302" y="0"/>
                </a:cubicBezTo>
                <a:cubicBezTo>
                  <a:pt x="1217287" y="-21261"/>
                  <a:pt x="1451832" y="61749"/>
                  <a:pt x="1736871" y="0"/>
                </a:cubicBezTo>
                <a:cubicBezTo>
                  <a:pt x="2021910" y="-61749"/>
                  <a:pt x="2123256" y="4293"/>
                  <a:pt x="2294259" y="0"/>
                </a:cubicBezTo>
                <a:cubicBezTo>
                  <a:pt x="2465262" y="-4293"/>
                  <a:pt x="2639433" y="18671"/>
                  <a:pt x="2851646" y="0"/>
                </a:cubicBezTo>
                <a:cubicBezTo>
                  <a:pt x="3063859" y="-18671"/>
                  <a:pt x="3250641" y="56040"/>
                  <a:pt x="3364442" y="0"/>
                </a:cubicBezTo>
                <a:cubicBezTo>
                  <a:pt x="3478243" y="-56040"/>
                  <a:pt x="3701028" y="35600"/>
                  <a:pt x="3877239" y="0"/>
                </a:cubicBezTo>
                <a:cubicBezTo>
                  <a:pt x="4053450" y="-35600"/>
                  <a:pt x="4245528" y="65720"/>
                  <a:pt x="4612990" y="0"/>
                </a:cubicBezTo>
                <a:cubicBezTo>
                  <a:pt x="4710882" y="10264"/>
                  <a:pt x="4770702" y="69614"/>
                  <a:pt x="4766881" y="153891"/>
                </a:cubicBezTo>
                <a:cubicBezTo>
                  <a:pt x="4779997" y="222528"/>
                  <a:pt x="4735783" y="306174"/>
                  <a:pt x="4766881" y="455510"/>
                </a:cubicBezTo>
                <a:cubicBezTo>
                  <a:pt x="4797979" y="604846"/>
                  <a:pt x="4738363" y="641281"/>
                  <a:pt x="4766881" y="769439"/>
                </a:cubicBezTo>
                <a:cubicBezTo>
                  <a:pt x="4768895" y="854088"/>
                  <a:pt x="4709574" y="945380"/>
                  <a:pt x="4612990" y="923330"/>
                </a:cubicBezTo>
                <a:cubicBezTo>
                  <a:pt x="4411554" y="929809"/>
                  <a:pt x="4264184" y="870668"/>
                  <a:pt x="4144785" y="923330"/>
                </a:cubicBezTo>
                <a:cubicBezTo>
                  <a:pt x="4025387" y="975992"/>
                  <a:pt x="3721800" y="873429"/>
                  <a:pt x="3542806" y="923330"/>
                </a:cubicBezTo>
                <a:cubicBezTo>
                  <a:pt x="3363812" y="973231"/>
                  <a:pt x="3062245" y="880855"/>
                  <a:pt x="2896237" y="923330"/>
                </a:cubicBezTo>
                <a:cubicBezTo>
                  <a:pt x="2730229" y="965805"/>
                  <a:pt x="2519321" y="848100"/>
                  <a:pt x="2249668" y="923330"/>
                </a:cubicBezTo>
                <a:cubicBezTo>
                  <a:pt x="1980015" y="998560"/>
                  <a:pt x="1916291" y="885378"/>
                  <a:pt x="1781462" y="923330"/>
                </a:cubicBezTo>
                <a:cubicBezTo>
                  <a:pt x="1646633" y="961282"/>
                  <a:pt x="1396140" y="916111"/>
                  <a:pt x="1179484" y="923330"/>
                </a:cubicBezTo>
                <a:cubicBezTo>
                  <a:pt x="962828" y="930549"/>
                  <a:pt x="416091" y="861090"/>
                  <a:pt x="153891" y="923330"/>
                </a:cubicBezTo>
                <a:cubicBezTo>
                  <a:pt x="56851" y="936604"/>
                  <a:pt x="1951" y="835325"/>
                  <a:pt x="0" y="769439"/>
                </a:cubicBezTo>
                <a:cubicBezTo>
                  <a:pt x="-1299" y="674531"/>
                  <a:pt x="12989" y="522825"/>
                  <a:pt x="0" y="449354"/>
                </a:cubicBezTo>
                <a:cubicBezTo>
                  <a:pt x="-12989" y="375884"/>
                  <a:pt x="30529" y="254864"/>
                  <a:pt x="0" y="153891"/>
                </a:cubicBezTo>
                <a:close/>
              </a:path>
            </a:pathLst>
          </a:custGeom>
          <a:solidFill>
            <a:srgbClr val="FF0000"/>
          </a:solidFill>
          <a:ln w="57150">
            <a:solidFill>
              <a:srgbClr val="FF0000"/>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1" name="Pravokotnik 10">
            <a:extLst>
              <a:ext uri="{FF2B5EF4-FFF2-40B4-BE49-F238E27FC236}">
                <a16:creationId xmlns:a16="http://schemas.microsoft.com/office/drawing/2014/main" id="{E6112D0D-C4AC-4345-8443-240F42CDA340}"/>
              </a:ext>
            </a:extLst>
          </p:cNvPr>
          <p:cNvSpPr/>
          <p:nvPr/>
        </p:nvSpPr>
        <p:spPr>
          <a:xfrm>
            <a:off x="6817030" y="2855556"/>
            <a:ext cx="4666378" cy="923330"/>
          </a:xfrm>
          <a:custGeom>
            <a:avLst/>
            <a:gdLst>
              <a:gd name="connsiteX0" fmla="*/ 0 w 4666378"/>
              <a:gd name="connsiteY0" fmla="*/ 0 h 923330"/>
              <a:gd name="connsiteX1" fmla="*/ 629961 w 4666378"/>
              <a:gd name="connsiteY1" fmla="*/ 0 h 923330"/>
              <a:gd name="connsiteX2" fmla="*/ 1073267 w 4666378"/>
              <a:gd name="connsiteY2" fmla="*/ 0 h 923330"/>
              <a:gd name="connsiteX3" fmla="*/ 1656564 w 4666378"/>
              <a:gd name="connsiteY3" fmla="*/ 0 h 923330"/>
              <a:gd name="connsiteX4" fmla="*/ 2193198 w 4666378"/>
              <a:gd name="connsiteY4" fmla="*/ 0 h 923330"/>
              <a:gd name="connsiteX5" fmla="*/ 2729831 w 4666378"/>
              <a:gd name="connsiteY5" fmla="*/ 0 h 923330"/>
              <a:gd name="connsiteX6" fmla="*/ 3173137 w 4666378"/>
              <a:gd name="connsiteY6" fmla="*/ 0 h 923330"/>
              <a:gd name="connsiteX7" fmla="*/ 3663107 w 4666378"/>
              <a:gd name="connsiteY7" fmla="*/ 0 h 923330"/>
              <a:gd name="connsiteX8" fmla="*/ 4153076 w 4666378"/>
              <a:gd name="connsiteY8" fmla="*/ 0 h 923330"/>
              <a:gd name="connsiteX9" fmla="*/ 4666378 w 4666378"/>
              <a:gd name="connsiteY9" fmla="*/ 0 h 923330"/>
              <a:gd name="connsiteX10" fmla="*/ 4666378 w 4666378"/>
              <a:gd name="connsiteY10" fmla="*/ 461665 h 923330"/>
              <a:gd name="connsiteX11" fmla="*/ 4666378 w 4666378"/>
              <a:gd name="connsiteY11" fmla="*/ 923330 h 923330"/>
              <a:gd name="connsiteX12" fmla="*/ 4129745 w 4666378"/>
              <a:gd name="connsiteY12" fmla="*/ 923330 h 923330"/>
              <a:gd name="connsiteX13" fmla="*/ 3546447 w 4666378"/>
              <a:gd name="connsiteY13" fmla="*/ 923330 h 923330"/>
              <a:gd name="connsiteX14" fmla="*/ 3009814 w 4666378"/>
              <a:gd name="connsiteY14" fmla="*/ 923330 h 923330"/>
              <a:gd name="connsiteX15" fmla="*/ 2519844 w 4666378"/>
              <a:gd name="connsiteY15" fmla="*/ 923330 h 923330"/>
              <a:gd name="connsiteX16" fmla="*/ 2076538 w 4666378"/>
              <a:gd name="connsiteY16" fmla="*/ 923330 h 923330"/>
              <a:gd name="connsiteX17" fmla="*/ 1539905 w 4666378"/>
              <a:gd name="connsiteY17" fmla="*/ 923330 h 923330"/>
              <a:gd name="connsiteX18" fmla="*/ 1003271 w 4666378"/>
              <a:gd name="connsiteY18" fmla="*/ 923330 h 923330"/>
              <a:gd name="connsiteX19" fmla="*/ 0 w 4666378"/>
              <a:gd name="connsiteY19" fmla="*/ 923330 h 923330"/>
              <a:gd name="connsiteX20" fmla="*/ 0 w 4666378"/>
              <a:gd name="connsiteY20" fmla="*/ 452432 h 923330"/>
              <a:gd name="connsiteX21" fmla="*/ 0 w 4666378"/>
              <a:gd name="connsiteY21"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66378" h="923330" fill="none" extrusionOk="0">
                <a:moveTo>
                  <a:pt x="0" y="0"/>
                </a:moveTo>
                <a:cubicBezTo>
                  <a:pt x="138786" y="-36012"/>
                  <a:pt x="356830" y="60344"/>
                  <a:pt x="629961" y="0"/>
                </a:cubicBezTo>
                <a:cubicBezTo>
                  <a:pt x="903092" y="-60344"/>
                  <a:pt x="856539" y="44407"/>
                  <a:pt x="1073267" y="0"/>
                </a:cubicBezTo>
                <a:cubicBezTo>
                  <a:pt x="1289995" y="-44407"/>
                  <a:pt x="1432546" y="44098"/>
                  <a:pt x="1656564" y="0"/>
                </a:cubicBezTo>
                <a:cubicBezTo>
                  <a:pt x="1880582" y="-44098"/>
                  <a:pt x="2044331" y="46179"/>
                  <a:pt x="2193198" y="0"/>
                </a:cubicBezTo>
                <a:cubicBezTo>
                  <a:pt x="2342065" y="-46179"/>
                  <a:pt x="2533011" y="30554"/>
                  <a:pt x="2729831" y="0"/>
                </a:cubicBezTo>
                <a:cubicBezTo>
                  <a:pt x="2926651" y="-30554"/>
                  <a:pt x="2977103" y="33883"/>
                  <a:pt x="3173137" y="0"/>
                </a:cubicBezTo>
                <a:cubicBezTo>
                  <a:pt x="3369171" y="-33883"/>
                  <a:pt x="3535600" y="14875"/>
                  <a:pt x="3663107" y="0"/>
                </a:cubicBezTo>
                <a:cubicBezTo>
                  <a:pt x="3790614" y="-14875"/>
                  <a:pt x="4040718" y="231"/>
                  <a:pt x="4153076" y="0"/>
                </a:cubicBezTo>
                <a:cubicBezTo>
                  <a:pt x="4265434" y="-231"/>
                  <a:pt x="4520624" y="8939"/>
                  <a:pt x="4666378" y="0"/>
                </a:cubicBezTo>
                <a:cubicBezTo>
                  <a:pt x="4668837" y="205967"/>
                  <a:pt x="4660087" y="266018"/>
                  <a:pt x="4666378" y="461665"/>
                </a:cubicBezTo>
                <a:cubicBezTo>
                  <a:pt x="4672669" y="657313"/>
                  <a:pt x="4630653" y="732307"/>
                  <a:pt x="4666378" y="923330"/>
                </a:cubicBezTo>
                <a:cubicBezTo>
                  <a:pt x="4541351" y="946644"/>
                  <a:pt x="4322399" y="895914"/>
                  <a:pt x="4129745" y="923330"/>
                </a:cubicBezTo>
                <a:cubicBezTo>
                  <a:pt x="3937091" y="950746"/>
                  <a:pt x="3731174" y="863159"/>
                  <a:pt x="3546447" y="923330"/>
                </a:cubicBezTo>
                <a:cubicBezTo>
                  <a:pt x="3361720" y="983501"/>
                  <a:pt x="3277680" y="883479"/>
                  <a:pt x="3009814" y="923330"/>
                </a:cubicBezTo>
                <a:cubicBezTo>
                  <a:pt x="2741948" y="963181"/>
                  <a:pt x="2657526" y="921349"/>
                  <a:pt x="2519844" y="923330"/>
                </a:cubicBezTo>
                <a:cubicBezTo>
                  <a:pt x="2382162" y="925311"/>
                  <a:pt x="2220219" y="887340"/>
                  <a:pt x="2076538" y="923330"/>
                </a:cubicBezTo>
                <a:cubicBezTo>
                  <a:pt x="1932857" y="959320"/>
                  <a:pt x="1659070" y="915625"/>
                  <a:pt x="1539905" y="923330"/>
                </a:cubicBezTo>
                <a:cubicBezTo>
                  <a:pt x="1420740" y="931035"/>
                  <a:pt x="1207927" y="888282"/>
                  <a:pt x="1003271" y="923330"/>
                </a:cubicBezTo>
                <a:cubicBezTo>
                  <a:pt x="798615" y="958378"/>
                  <a:pt x="337267" y="859967"/>
                  <a:pt x="0" y="923330"/>
                </a:cubicBezTo>
                <a:cubicBezTo>
                  <a:pt x="-4832" y="825819"/>
                  <a:pt x="56251" y="664472"/>
                  <a:pt x="0" y="452432"/>
                </a:cubicBezTo>
                <a:cubicBezTo>
                  <a:pt x="-56251" y="240392"/>
                  <a:pt x="35836" y="108997"/>
                  <a:pt x="0" y="0"/>
                </a:cubicBezTo>
                <a:close/>
              </a:path>
              <a:path w="4666378" h="923330" stroke="0" extrusionOk="0">
                <a:moveTo>
                  <a:pt x="0" y="0"/>
                </a:moveTo>
                <a:cubicBezTo>
                  <a:pt x="243713" y="-20459"/>
                  <a:pt x="260120" y="56632"/>
                  <a:pt x="489970" y="0"/>
                </a:cubicBezTo>
                <a:cubicBezTo>
                  <a:pt x="719820" y="-56632"/>
                  <a:pt x="860169" y="56174"/>
                  <a:pt x="979939" y="0"/>
                </a:cubicBezTo>
                <a:cubicBezTo>
                  <a:pt x="1099709" y="-56174"/>
                  <a:pt x="1253551" y="38227"/>
                  <a:pt x="1469909" y="0"/>
                </a:cubicBezTo>
                <a:cubicBezTo>
                  <a:pt x="1686267" y="-38227"/>
                  <a:pt x="1820924" y="38907"/>
                  <a:pt x="1959879" y="0"/>
                </a:cubicBezTo>
                <a:cubicBezTo>
                  <a:pt x="2098834" y="-38907"/>
                  <a:pt x="2287203" y="20017"/>
                  <a:pt x="2543176" y="0"/>
                </a:cubicBezTo>
                <a:cubicBezTo>
                  <a:pt x="2799149" y="-20017"/>
                  <a:pt x="2818656" y="37676"/>
                  <a:pt x="3033146" y="0"/>
                </a:cubicBezTo>
                <a:cubicBezTo>
                  <a:pt x="3247636" y="-37676"/>
                  <a:pt x="3257899" y="27445"/>
                  <a:pt x="3476452" y="0"/>
                </a:cubicBezTo>
                <a:cubicBezTo>
                  <a:pt x="3695005" y="-27445"/>
                  <a:pt x="3699527" y="35581"/>
                  <a:pt x="3919758" y="0"/>
                </a:cubicBezTo>
                <a:cubicBezTo>
                  <a:pt x="4139989" y="-35581"/>
                  <a:pt x="4335719" y="25994"/>
                  <a:pt x="4666378" y="0"/>
                </a:cubicBezTo>
                <a:cubicBezTo>
                  <a:pt x="4696298" y="174910"/>
                  <a:pt x="4637788" y="376007"/>
                  <a:pt x="4666378" y="470898"/>
                </a:cubicBezTo>
                <a:cubicBezTo>
                  <a:pt x="4694968" y="565789"/>
                  <a:pt x="4618013" y="810036"/>
                  <a:pt x="4666378" y="923330"/>
                </a:cubicBezTo>
                <a:cubicBezTo>
                  <a:pt x="4334847" y="980748"/>
                  <a:pt x="4302707" y="898913"/>
                  <a:pt x="3989753" y="923330"/>
                </a:cubicBezTo>
                <a:cubicBezTo>
                  <a:pt x="3676800" y="947747"/>
                  <a:pt x="3683546" y="873025"/>
                  <a:pt x="3499784" y="923330"/>
                </a:cubicBezTo>
                <a:cubicBezTo>
                  <a:pt x="3316022" y="973635"/>
                  <a:pt x="3037471" y="897635"/>
                  <a:pt x="2823159" y="923330"/>
                </a:cubicBezTo>
                <a:cubicBezTo>
                  <a:pt x="2608847" y="949025"/>
                  <a:pt x="2499631" y="880949"/>
                  <a:pt x="2239861" y="923330"/>
                </a:cubicBezTo>
                <a:cubicBezTo>
                  <a:pt x="1980091" y="965711"/>
                  <a:pt x="1912407" y="864823"/>
                  <a:pt x="1749892" y="923330"/>
                </a:cubicBezTo>
                <a:cubicBezTo>
                  <a:pt x="1587377" y="981837"/>
                  <a:pt x="1344269" y="848532"/>
                  <a:pt x="1073267" y="923330"/>
                </a:cubicBezTo>
                <a:cubicBezTo>
                  <a:pt x="802265" y="998128"/>
                  <a:pt x="329322" y="836432"/>
                  <a:pt x="0" y="923330"/>
                </a:cubicBezTo>
                <a:cubicBezTo>
                  <a:pt x="-15070" y="821653"/>
                  <a:pt x="48160" y="657829"/>
                  <a:pt x="0" y="470898"/>
                </a:cubicBezTo>
                <a:cubicBezTo>
                  <a:pt x="-48160" y="283967"/>
                  <a:pt x="3478" y="9548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Shrimps</a:t>
            </a:r>
            <a:r>
              <a:rPr lang="sl-SI" dirty="0">
                <a:latin typeface="Century Gothic" panose="020B0502020202020204" pitchFamily="34" charset="0"/>
              </a:rPr>
              <a:t> are </a:t>
            </a:r>
            <a:r>
              <a:rPr lang="sl-SI" dirty="0" err="1">
                <a:latin typeface="Century Gothic" panose="020B0502020202020204" pitchFamily="34" charset="0"/>
              </a:rPr>
              <a:t>cooked</a:t>
            </a:r>
            <a:r>
              <a:rPr lang="sl-SI" dirty="0">
                <a:latin typeface="Century Gothic" panose="020B0502020202020204" pitchFamily="34" charset="0"/>
              </a:rPr>
              <a:t> </a:t>
            </a:r>
            <a:r>
              <a:rPr lang="sl-SI" dirty="0" err="1">
                <a:latin typeface="Century Gothic" panose="020B0502020202020204" pitchFamily="34" charset="0"/>
              </a:rPr>
              <a:t>and</a:t>
            </a:r>
            <a:r>
              <a:rPr lang="sl-SI" dirty="0">
                <a:latin typeface="Century Gothic" panose="020B0502020202020204" pitchFamily="34" charset="0"/>
              </a:rPr>
              <a:t> </a:t>
            </a:r>
            <a:r>
              <a:rPr lang="sl-SI" dirty="0" err="1">
                <a:latin typeface="Century Gothic" panose="020B0502020202020204" pitchFamily="34" charset="0"/>
              </a:rPr>
              <a:t>served</a:t>
            </a:r>
            <a:r>
              <a:rPr lang="sl-SI" dirty="0">
                <a:latin typeface="Century Gothic" panose="020B0502020202020204" pitchFamily="34" charset="0"/>
              </a:rPr>
              <a:t> </a:t>
            </a:r>
            <a:r>
              <a:rPr lang="sl-SI" dirty="0" err="1">
                <a:latin typeface="Century Gothic" panose="020B0502020202020204" pitchFamily="34" charset="0"/>
              </a:rPr>
              <a:t>with</a:t>
            </a:r>
            <a:r>
              <a:rPr lang="sl-SI" dirty="0">
                <a:latin typeface="Century Gothic" panose="020B0502020202020204" pitchFamily="34" charset="0"/>
              </a:rPr>
              <a:t> a </a:t>
            </a:r>
            <a:r>
              <a:rPr lang="sl-SI" dirty="0" err="1">
                <a:latin typeface="Century Gothic" panose="020B0502020202020204" pitchFamily="34" charset="0"/>
              </a:rPr>
              <a:t>sauce</a:t>
            </a:r>
            <a:r>
              <a:rPr lang="sl-SI" dirty="0">
                <a:latin typeface="Century Gothic" panose="020B0502020202020204" pitchFamily="34" charset="0"/>
              </a:rPr>
              <a:t> </a:t>
            </a:r>
            <a:r>
              <a:rPr lang="sl-SI" dirty="0" err="1">
                <a:latin typeface="Century Gothic" panose="020B0502020202020204" pitchFamily="34" charset="0"/>
              </a:rPr>
              <a:t>that</a:t>
            </a:r>
            <a:r>
              <a:rPr lang="sl-SI" dirty="0">
                <a:latin typeface="Century Gothic" panose="020B0502020202020204" pitchFamily="34" charset="0"/>
              </a:rPr>
              <a:t> </a:t>
            </a:r>
            <a:r>
              <a:rPr lang="sl-SI" dirty="0" err="1">
                <a:latin typeface="Century Gothic" panose="020B0502020202020204" pitchFamily="34" charset="0"/>
              </a:rPr>
              <a:t>contains</a:t>
            </a:r>
            <a:r>
              <a:rPr lang="sl-SI" dirty="0">
                <a:latin typeface="Century Gothic" panose="020B0502020202020204" pitchFamily="34" charset="0"/>
              </a:rPr>
              <a:t> </a:t>
            </a:r>
            <a:r>
              <a:rPr lang="sl-SI" dirty="0" err="1">
                <a:latin typeface="Century Gothic" panose="020B0502020202020204" pitchFamily="34" charset="0"/>
              </a:rPr>
              <a:t>alcohol</a:t>
            </a:r>
            <a:r>
              <a:rPr lang="sl-SI" dirty="0">
                <a:latin typeface="Century Gothic" panose="020B0502020202020204" pitchFamily="34" charset="0"/>
              </a:rPr>
              <a:t>, </a:t>
            </a:r>
            <a:r>
              <a:rPr lang="sl-SI" dirty="0" err="1">
                <a:latin typeface="Century Gothic" panose="020B0502020202020204" pitchFamily="34" charset="0"/>
              </a:rPr>
              <a:t>usually</a:t>
            </a:r>
            <a:r>
              <a:rPr lang="sl-SI" dirty="0">
                <a:latin typeface="Century Gothic" panose="020B0502020202020204" pitchFamily="34" charset="0"/>
              </a:rPr>
              <a:t> vodka.</a:t>
            </a:r>
            <a:endParaRPr lang="sl-SI" sz="2400" dirty="0">
              <a:latin typeface="Century Gothic" panose="020B0502020202020204" pitchFamily="34" charset="0"/>
            </a:endParaRPr>
          </a:p>
        </p:txBody>
      </p:sp>
      <p:sp>
        <p:nvSpPr>
          <p:cNvPr id="24" name="Pravokotnik 23">
            <a:extLst>
              <a:ext uri="{FF2B5EF4-FFF2-40B4-BE49-F238E27FC236}">
                <a16:creationId xmlns:a16="http://schemas.microsoft.com/office/drawing/2014/main" id="{C65F10AA-C639-4315-939B-CA07DD3787AF}"/>
              </a:ext>
            </a:extLst>
          </p:cNvPr>
          <p:cNvSpPr/>
          <p:nvPr/>
        </p:nvSpPr>
        <p:spPr>
          <a:xfrm>
            <a:off x="6805546" y="5079687"/>
            <a:ext cx="4766881" cy="646331"/>
          </a:xfrm>
          <a:custGeom>
            <a:avLst/>
            <a:gdLst>
              <a:gd name="connsiteX0" fmla="*/ 0 w 4766881"/>
              <a:gd name="connsiteY0" fmla="*/ 0 h 646331"/>
              <a:gd name="connsiteX1" fmla="*/ 643529 w 4766881"/>
              <a:gd name="connsiteY1" fmla="*/ 0 h 646331"/>
              <a:gd name="connsiteX2" fmla="*/ 1096383 w 4766881"/>
              <a:gd name="connsiteY2" fmla="*/ 0 h 646331"/>
              <a:gd name="connsiteX3" fmla="*/ 1692243 w 4766881"/>
              <a:gd name="connsiteY3" fmla="*/ 0 h 646331"/>
              <a:gd name="connsiteX4" fmla="*/ 2240434 w 4766881"/>
              <a:gd name="connsiteY4" fmla="*/ 0 h 646331"/>
              <a:gd name="connsiteX5" fmla="*/ 2788625 w 4766881"/>
              <a:gd name="connsiteY5" fmla="*/ 0 h 646331"/>
              <a:gd name="connsiteX6" fmla="*/ 3241479 w 4766881"/>
              <a:gd name="connsiteY6" fmla="*/ 0 h 646331"/>
              <a:gd name="connsiteX7" fmla="*/ 3742002 w 4766881"/>
              <a:gd name="connsiteY7" fmla="*/ 0 h 646331"/>
              <a:gd name="connsiteX8" fmla="*/ 4242524 w 4766881"/>
              <a:gd name="connsiteY8" fmla="*/ 0 h 646331"/>
              <a:gd name="connsiteX9" fmla="*/ 4766881 w 4766881"/>
              <a:gd name="connsiteY9" fmla="*/ 0 h 646331"/>
              <a:gd name="connsiteX10" fmla="*/ 4766881 w 4766881"/>
              <a:gd name="connsiteY10" fmla="*/ 323166 h 646331"/>
              <a:gd name="connsiteX11" fmla="*/ 4766881 w 4766881"/>
              <a:gd name="connsiteY11" fmla="*/ 646331 h 646331"/>
              <a:gd name="connsiteX12" fmla="*/ 4218690 w 4766881"/>
              <a:gd name="connsiteY12" fmla="*/ 646331 h 646331"/>
              <a:gd name="connsiteX13" fmla="*/ 3622830 w 4766881"/>
              <a:gd name="connsiteY13" fmla="*/ 646331 h 646331"/>
              <a:gd name="connsiteX14" fmla="*/ 3074638 w 4766881"/>
              <a:gd name="connsiteY14" fmla="*/ 646331 h 646331"/>
              <a:gd name="connsiteX15" fmla="*/ 2574116 w 4766881"/>
              <a:gd name="connsiteY15" fmla="*/ 646331 h 646331"/>
              <a:gd name="connsiteX16" fmla="*/ 2121262 w 4766881"/>
              <a:gd name="connsiteY16" fmla="*/ 646331 h 646331"/>
              <a:gd name="connsiteX17" fmla="*/ 1573071 w 4766881"/>
              <a:gd name="connsiteY17" fmla="*/ 646331 h 646331"/>
              <a:gd name="connsiteX18" fmla="*/ 1024879 w 4766881"/>
              <a:gd name="connsiteY18" fmla="*/ 646331 h 646331"/>
              <a:gd name="connsiteX19" fmla="*/ 0 w 4766881"/>
              <a:gd name="connsiteY19" fmla="*/ 646331 h 646331"/>
              <a:gd name="connsiteX20" fmla="*/ 0 w 4766881"/>
              <a:gd name="connsiteY20" fmla="*/ 316702 h 646331"/>
              <a:gd name="connsiteX21" fmla="*/ 0 w 4766881"/>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66881" h="646331" fill="none" extrusionOk="0">
                <a:moveTo>
                  <a:pt x="0" y="0"/>
                </a:moveTo>
                <a:cubicBezTo>
                  <a:pt x="190841" y="-59868"/>
                  <a:pt x="334849" y="10709"/>
                  <a:pt x="643529" y="0"/>
                </a:cubicBezTo>
                <a:cubicBezTo>
                  <a:pt x="952209" y="-10709"/>
                  <a:pt x="948533" y="19"/>
                  <a:pt x="1096383" y="0"/>
                </a:cubicBezTo>
                <a:cubicBezTo>
                  <a:pt x="1244233" y="-19"/>
                  <a:pt x="1472845" y="14460"/>
                  <a:pt x="1692243" y="0"/>
                </a:cubicBezTo>
                <a:cubicBezTo>
                  <a:pt x="1911641" y="-14460"/>
                  <a:pt x="1973337" y="48045"/>
                  <a:pt x="2240434" y="0"/>
                </a:cubicBezTo>
                <a:cubicBezTo>
                  <a:pt x="2507531" y="-48045"/>
                  <a:pt x="2537276" y="57707"/>
                  <a:pt x="2788625" y="0"/>
                </a:cubicBezTo>
                <a:cubicBezTo>
                  <a:pt x="3039974" y="-57707"/>
                  <a:pt x="3088829" y="17871"/>
                  <a:pt x="3241479" y="0"/>
                </a:cubicBezTo>
                <a:cubicBezTo>
                  <a:pt x="3394129" y="-17871"/>
                  <a:pt x="3506128" y="13730"/>
                  <a:pt x="3742002" y="0"/>
                </a:cubicBezTo>
                <a:cubicBezTo>
                  <a:pt x="3977876" y="-13730"/>
                  <a:pt x="4041161" y="45426"/>
                  <a:pt x="4242524" y="0"/>
                </a:cubicBezTo>
                <a:cubicBezTo>
                  <a:pt x="4443887" y="-45426"/>
                  <a:pt x="4505788" y="7739"/>
                  <a:pt x="4766881" y="0"/>
                </a:cubicBezTo>
                <a:cubicBezTo>
                  <a:pt x="4792447" y="126318"/>
                  <a:pt x="4744677" y="209827"/>
                  <a:pt x="4766881" y="323166"/>
                </a:cubicBezTo>
                <a:cubicBezTo>
                  <a:pt x="4789085" y="436505"/>
                  <a:pt x="4753466" y="510598"/>
                  <a:pt x="4766881" y="646331"/>
                </a:cubicBezTo>
                <a:cubicBezTo>
                  <a:pt x="4542412" y="654672"/>
                  <a:pt x="4456444" y="615882"/>
                  <a:pt x="4218690" y="646331"/>
                </a:cubicBezTo>
                <a:cubicBezTo>
                  <a:pt x="3980936" y="676780"/>
                  <a:pt x="3835082" y="582619"/>
                  <a:pt x="3622830" y="646331"/>
                </a:cubicBezTo>
                <a:cubicBezTo>
                  <a:pt x="3410578" y="710043"/>
                  <a:pt x="3221450" y="581171"/>
                  <a:pt x="3074638" y="646331"/>
                </a:cubicBezTo>
                <a:cubicBezTo>
                  <a:pt x="2927826" y="711491"/>
                  <a:pt x="2717171" y="611894"/>
                  <a:pt x="2574116" y="646331"/>
                </a:cubicBezTo>
                <a:cubicBezTo>
                  <a:pt x="2431061" y="680768"/>
                  <a:pt x="2226453" y="629435"/>
                  <a:pt x="2121262" y="646331"/>
                </a:cubicBezTo>
                <a:cubicBezTo>
                  <a:pt x="2016071" y="663227"/>
                  <a:pt x="1784686" y="628042"/>
                  <a:pt x="1573071" y="646331"/>
                </a:cubicBezTo>
                <a:cubicBezTo>
                  <a:pt x="1361456" y="664620"/>
                  <a:pt x="1168486" y="590471"/>
                  <a:pt x="1024879" y="646331"/>
                </a:cubicBezTo>
                <a:cubicBezTo>
                  <a:pt x="881272" y="702191"/>
                  <a:pt x="488118" y="534813"/>
                  <a:pt x="0" y="646331"/>
                </a:cubicBezTo>
                <a:cubicBezTo>
                  <a:pt x="-21023" y="505602"/>
                  <a:pt x="12239" y="481052"/>
                  <a:pt x="0" y="316702"/>
                </a:cubicBezTo>
                <a:cubicBezTo>
                  <a:pt x="-12239" y="152352"/>
                  <a:pt x="13015" y="123488"/>
                  <a:pt x="0" y="0"/>
                </a:cubicBezTo>
                <a:close/>
              </a:path>
              <a:path w="4766881" h="646331" stroke="0" extrusionOk="0">
                <a:moveTo>
                  <a:pt x="0" y="0"/>
                </a:moveTo>
                <a:cubicBezTo>
                  <a:pt x="141826" y="-28712"/>
                  <a:pt x="396518" y="29887"/>
                  <a:pt x="500523" y="0"/>
                </a:cubicBezTo>
                <a:cubicBezTo>
                  <a:pt x="604528" y="-29887"/>
                  <a:pt x="843382" y="45755"/>
                  <a:pt x="1001045" y="0"/>
                </a:cubicBezTo>
                <a:cubicBezTo>
                  <a:pt x="1158708" y="-45755"/>
                  <a:pt x="1313006" y="9872"/>
                  <a:pt x="1501568" y="0"/>
                </a:cubicBezTo>
                <a:cubicBezTo>
                  <a:pt x="1690130" y="-9872"/>
                  <a:pt x="1752374" y="41867"/>
                  <a:pt x="2002090" y="0"/>
                </a:cubicBezTo>
                <a:cubicBezTo>
                  <a:pt x="2251806" y="-41867"/>
                  <a:pt x="2363262" y="36913"/>
                  <a:pt x="2597950" y="0"/>
                </a:cubicBezTo>
                <a:cubicBezTo>
                  <a:pt x="2832638" y="-36913"/>
                  <a:pt x="2946998" y="57770"/>
                  <a:pt x="3098473" y="0"/>
                </a:cubicBezTo>
                <a:cubicBezTo>
                  <a:pt x="3249948" y="-57770"/>
                  <a:pt x="3364164" y="30450"/>
                  <a:pt x="3551326" y="0"/>
                </a:cubicBezTo>
                <a:cubicBezTo>
                  <a:pt x="3738488" y="-30450"/>
                  <a:pt x="3847043" y="36423"/>
                  <a:pt x="4004180" y="0"/>
                </a:cubicBezTo>
                <a:cubicBezTo>
                  <a:pt x="4161317" y="-36423"/>
                  <a:pt x="4529538" y="49441"/>
                  <a:pt x="4766881" y="0"/>
                </a:cubicBezTo>
                <a:cubicBezTo>
                  <a:pt x="4790509" y="131629"/>
                  <a:pt x="4734457" y="261572"/>
                  <a:pt x="4766881" y="329629"/>
                </a:cubicBezTo>
                <a:cubicBezTo>
                  <a:pt x="4799305" y="397686"/>
                  <a:pt x="4738178" y="579477"/>
                  <a:pt x="4766881" y="646331"/>
                </a:cubicBezTo>
                <a:cubicBezTo>
                  <a:pt x="4581959" y="719463"/>
                  <a:pt x="4405205" y="642733"/>
                  <a:pt x="4075683" y="646331"/>
                </a:cubicBezTo>
                <a:cubicBezTo>
                  <a:pt x="3746161" y="649929"/>
                  <a:pt x="3754232" y="606304"/>
                  <a:pt x="3575161" y="646331"/>
                </a:cubicBezTo>
                <a:cubicBezTo>
                  <a:pt x="3396090" y="686358"/>
                  <a:pt x="3229515" y="613496"/>
                  <a:pt x="2883963" y="646331"/>
                </a:cubicBezTo>
                <a:cubicBezTo>
                  <a:pt x="2538411" y="679166"/>
                  <a:pt x="2419739" y="604341"/>
                  <a:pt x="2288103" y="646331"/>
                </a:cubicBezTo>
                <a:cubicBezTo>
                  <a:pt x="2156467" y="688321"/>
                  <a:pt x="2013184" y="590614"/>
                  <a:pt x="1787580" y="646331"/>
                </a:cubicBezTo>
                <a:cubicBezTo>
                  <a:pt x="1561976" y="702048"/>
                  <a:pt x="1403329" y="609156"/>
                  <a:pt x="1096383" y="646331"/>
                </a:cubicBezTo>
                <a:cubicBezTo>
                  <a:pt x="789437" y="683506"/>
                  <a:pt x="533215" y="545543"/>
                  <a:pt x="0" y="646331"/>
                </a:cubicBezTo>
                <a:cubicBezTo>
                  <a:pt x="-35649" y="562017"/>
                  <a:pt x="16972" y="427297"/>
                  <a:pt x="0" y="329629"/>
                </a:cubicBezTo>
                <a:cubicBezTo>
                  <a:pt x="-16972" y="231961"/>
                  <a:pt x="22206" y="10626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There</a:t>
            </a:r>
            <a:r>
              <a:rPr lang="sl-SI" dirty="0">
                <a:latin typeface="Century Gothic" panose="020B0502020202020204" pitchFamily="34" charset="0"/>
              </a:rPr>
              <a:t> is a </a:t>
            </a:r>
            <a:r>
              <a:rPr lang="en-US" dirty="0">
                <a:latin typeface="Century Gothic" panose="020B0502020202020204" pitchFamily="34" charset="0"/>
              </a:rPr>
              <a:t>risk of getting a Paragonimiasis infection</a:t>
            </a:r>
            <a:r>
              <a:rPr lang="sl-SI" dirty="0">
                <a:latin typeface="Century Gothic" panose="020B0502020202020204" pitchFamily="34" charset="0"/>
              </a:rPr>
              <a:t> (</a:t>
            </a:r>
            <a:r>
              <a:rPr lang="sl-SI" dirty="0" err="1">
                <a:latin typeface="Century Gothic" panose="020B0502020202020204" pitchFamily="34" charset="0"/>
              </a:rPr>
              <a:t>lung</a:t>
            </a:r>
            <a:r>
              <a:rPr lang="sl-SI" dirty="0">
                <a:latin typeface="Century Gothic" panose="020B0502020202020204" pitchFamily="34" charset="0"/>
              </a:rPr>
              <a:t> </a:t>
            </a:r>
            <a:r>
              <a:rPr lang="sl-SI" dirty="0" err="1">
                <a:latin typeface="Century Gothic" panose="020B0502020202020204" pitchFamily="34" charset="0"/>
              </a:rPr>
              <a:t>disease</a:t>
            </a:r>
            <a:r>
              <a:rPr lang="sl-SI" dirty="0">
                <a:latin typeface="Century Gothic" panose="020B0502020202020204" pitchFamily="34" charset="0"/>
              </a:rPr>
              <a:t>)</a:t>
            </a:r>
            <a:r>
              <a:rPr lang="en-US" dirty="0">
                <a:latin typeface="Century Gothic" panose="020B0502020202020204" pitchFamily="34" charset="0"/>
              </a:rPr>
              <a:t>.</a:t>
            </a:r>
            <a:endParaRPr lang="sl-SI" sz="2400" dirty="0">
              <a:latin typeface="Century Gothic" panose="020B0502020202020204" pitchFamily="34" charset="0"/>
            </a:endParaRPr>
          </a:p>
        </p:txBody>
      </p:sp>
      <p:sp>
        <p:nvSpPr>
          <p:cNvPr id="2" name="AutoShape 2" descr="Word Lie On Red Light Button Stock Illustration 118675441 | Shutterstock">
            <a:extLst>
              <a:ext uri="{FF2B5EF4-FFF2-40B4-BE49-F238E27FC236}">
                <a16:creationId xmlns:a16="http://schemas.microsoft.com/office/drawing/2014/main" id="{F21BC7BD-45FC-45EC-8100-E5BFB2C78F4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3" name="Slika 2">
            <a:extLst>
              <a:ext uri="{FF2B5EF4-FFF2-40B4-BE49-F238E27FC236}">
                <a16:creationId xmlns:a16="http://schemas.microsoft.com/office/drawing/2014/main" id="{2BC5CE53-CBBE-4858-AB1D-1BA56F7628A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500" b="90000" l="6419" r="94257">
                        <a14:foregroundMark x1="7770" y1="38571" x2="8108" y2="53214"/>
                        <a14:foregroundMark x1="40203" y1="6071" x2="48986" y2="6071"/>
                        <a14:foregroundMark x1="64189" y1="32143" x2="33108" y2="40714"/>
                        <a14:foregroundMark x1="32095" y1="33571" x2="36486" y2="57857"/>
                        <a14:foregroundMark x1="36486" y1="57857" x2="41892" y2="62143"/>
                        <a14:foregroundMark x1="41892" y1="27143" x2="47297" y2="43571"/>
                        <a14:foregroundMark x1="59459" y1="19643" x2="63176" y2="54643"/>
                        <a14:foregroundMark x1="63176" y1="54643" x2="69595" y2="52143"/>
                        <a14:foregroundMark x1="75000" y1="22143" x2="81081" y2="40714"/>
                        <a14:foregroundMark x1="88851" y1="35357" x2="91554" y2="55357"/>
                        <a14:foregroundMark x1="91554" y1="55357" x2="85811" y2="65000"/>
                        <a14:foregroundMark x1="62838" y1="80000" x2="44257" y2="82857"/>
                        <a14:foregroundMark x1="44257" y1="82857" x2="28378" y2="80357"/>
                        <a14:foregroundMark x1="28041" y1="80000" x2="43919" y2="88214"/>
                        <a14:foregroundMark x1="43919" y1="88214" x2="60473" y2="79286"/>
                        <a14:foregroundMark x1="60473" y1="79286" x2="60473" y2="79286"/>
                        <a14:foregroundMark x1="42568" y1="17500" x2="56081" y2="69643"/>
                        <a14:foregroundMark x1="23649" y1="33571" x2="28378" y2="51071"/>
                        <a14:foregroundMark x1="28378" y1="51071" x2="30743" y2="54643"/>
                        <a14:foregroundMark x1="26014" y1="29286" x2="29392" y2="52143"/>
                        <a14:foregroundMark x1="28041" y1="56429" x2="22973" y2="35000"/>
                        <a14:foregroundMark x1="22973" y1="35000" x2="24662" y2="28214"/>
                        <a14:foregroundMark x1="40541" y1="43214" x2="48986" y2="55000"/>
                        <a14:foregroundMark x1="55743" y1="23929" x2="61149" y2="29643"/>
                        <a14:foregroundMark x1="56081" y1="22143" x2="66554" y2="21429"/>
                        <a14:foregroundMark x1="65203" y1="32857" x2="66554" y2="32857"/>
                        <a14:foregroundMark x1="62162" y1="57500" x2="73986" y2="46786"/>
                        <a14:foregroundMark x1="78041" y1="45000" x2="82432" y2="46786"/>
                        <a14:foregroundMark x1="6419" y1="52500" x2="13851" y2="68929"/>
                        <a14:foregroundMark x1="13851" y1="68929" x2="20270" y2="73929"/>
                        <a14:foregroundMark x1="21959" y1="77857" x2="27027" y2="78929"/>
                        <a14:foregroundMark x1="17230" y1="72143" x2="34122" y2="82500"/>
                        <a14:foregroundMark x1="34122" y1="85000" x2="12838" y2="69643"/>
                        <a14:foregroundMark x1="15203" y1="71071" x2="18919" y2="73929"/>
                        <a14:foregroundMark x1="16554" y1="73929" x2="30743" y2="83929"/>
                        <a14:foregroundMark x1="15203" y1="72143" x2="16554" y2="75357"/>
                        <a14:foregroundMark x1="46284" y1="3571" x2="53378" y2="2857"/>
                        <a14:foregroundMark x1="86149" y1="71429" x2="88514" y2="63929"/>
                        <a14:foregroundMark x1="85811" y1="72500" x2="76351" y2="80000"/>
                        <a14:foregroundMark x1="72635" y1="45000" x2="67230" y2="46071"/>
                        <a14:foregroundMark x1="94257" y1="56071" x2="94257" y2="50714"/>
                        <a14:foregroundMark x1="91216" y1="32143" x2="88851" y2="30714"/>
                        <a14:foregroundMark x1="88176" y1="28214" x2="88851" y2="29643"/>
                        <a14:foregroundMark x1="88514" y1="29286" x2="88514" y2="27857"/>
                        <a14:foregroundMark x1="87162" y1="26786" x2="87162" y2="25357"/>
                        <a14:foregroundMark x1="83784" y1="73929" x2="83784" y2="73929"/>
                        <a14:foregroundMark x1="17230" y1="76429" x2="19932" y2="77500"/>
                        <a14:foregroundMark x1="26014" y1="81429" x2="33446" y2="86071"/>
                        <a14:foregroundMark x1="35811" y1="86786" x2="37162" y2="86786"/>
                      </a14:backgroundRemoval>
                    </a14:imgEffect>
                  </a14:imgLayer>
                </a14:imgProps>
              </a:ext>
            </a:extLst>
          </a:blip>
          <a:stretch>
            <a:fillRect/>
          </a:stretch>
        </p:blipFill>
        <p:spPr>
          <a:xfrm>
            <a:off x="7971380" y="2457545"/>
            <a:ext cx="2205820" cy="2086586"/>
          </a:xfrm>
          <a:prstGeom prst="rect">
            <a:avLst/>
          </a:prstGeom>
        </p:spPr>
      </p:pic>
      <p:sp>
        <p:nvSpPr>
          <p:cNvPr id="17" name="Diagram poteka: nadomestni process 16">
            <a:extLst>
              <a:ext uri="{FF2B5EF4-FFF2-40B4-BE49-F238E27FC236}">
                <a16:creationId xmlns:a16="http://schemas.microsoft.com/office/drawing/2014/main" id="{881BDF1D-1F95-4180-A847-F770BBDE8ADE}"/>
              </a:ext>
            </a:extLst>
          </p:cNvPr>
          <p:cNvSpPr/>
          <p:nvPr/>
        </p:nvSpPr>
        <p:spPr>
          <a:xfrm>
            <a:off x="459553" y="932087"/>
            <a:ext cx="4754102" cy="5529196"/>
          </a:xfrm>
          <a:custGeom>
            <a:avLst/>
            <a:gdLst>
              <a:gd name="connsiteX0" fmla="*/ 0 w 4754102"/>
              <a:gd name="connsiteY0" fmla="*/ 792350 h 5529196"/>
              <a:gd name="connsiteX1" fmla="*/ 792350 w 4754102"/>
              <a:gd name="connsiteY1" fmla="*/ 0 h 5529196"/>
              <a:gd name="connsiteX2" fmla="*/ 1225502 w 4754102"/>
              <a:gd name="connsiteY2" fmla="*/ 0 h 5529196"/>
              <a:gd name="connsiteX3" fmla="*/ 1722041 w 4754102"/>
              <a:gd name="connsiteY3" fmla="*/ 0 h 5529196"/>
              <a:gd name="connsiteX4" fmla="*/ 2186887 w 4754102"/>
              <a:gd name="connsiteY4" fmla="*/ 0 h 5529196"/>
              <a:gd name="connsiteX5" fmla="*/ 2715121 w 4754102"/>
              <a:gd name="connsiteY5" fmla="*/ 0 h 5529196"/>
              <a:gd name="connsiteX6" fmla="*/ 3211660 w 4754102"/>
              <a:gd name="connsiteY6" fmla="*/ 0 h 5529196"/>
              <a:gd name="connsiteX7" fmla="*/ 3961752 w 4754102"/>
              <a:gd name="connsiteY7" fmla="*/ 0 h 5529196"/>
              <a:gd name="connsiteX8" fmla="*/ 4754102 w 4754102"/>
              <a:gd name="connsiteY8" fmla="*/ 792350 h 5529196"/>
              <a:gd name="connsiteX9" fmla="*/ 4754102 w 4754102"/>
              <a:gd name="connsiteY9" fmla="*/ 1434739 h 5529196"/>
              <a:gd name="connsiteX10" fmla="*/ 4754102 w 4754102"/>
              <a:gd name="connsiteY10" fmla="*/ 1879904 h 5529196"/>
              <a:gd name="connsiteX11" fmla="*/ 4754102 w 4754102"/>
              <a:gd name="connsiteY11" fmla="*/ 2522293 h 5529196"/>
              <a:gd name="connsiteX12" fmla="*/ 4754102 w 4754102"/>
              <a:gd name="connsiteY12" fmla="*/ 3164683 h 5529196"/>
              <a:gd name="connsiteX13" fmla="*/ 4754102 w 4754102"/>
              <a:gd name="connsiteY13" fmla="*/ 3767627 h 5529196"/>
              <a:gd name="connsiteX14" fmla="*/ 4754102 w 4754102"/>
              <a:gd name="connsiteY14" fmla="*/ 4736846 h 5529196"/>
              <a:gd name="connsiteX15" fmla="*/ 3961752 w 4754102"/>
              <a:gd name="connsiteY15" fmla="*/ 5529196 h 5529196"/>
              <a:gd name="connsiteX16" fmla="*/ 3433518 w 4754102"/>
              <a:gd name="connsiteY16" fmla="*/ 5529196 h 5529196"/>
              <a:gd name="connsiteX17" fmla="*/ 2841897 w 4754102"/>
              <a:gd name="connsiteY17" fmla="*/ 5529196 h 5529196"/>
              <a:gd name="connsiteX18" fmla="*/ 2408745 w 4754102"/>
              <a:gd name="connsiteY18" fmla="*/ 5529196 h 5529196"/>
              <a:gd name="connsiteX19" fmla="*/ 1880511 w 4754102"/>
              <a:gd name="connsiteY19" fmla="*/ 5529196 h 5529196"/>
              <a:gd name="connsiteX20" fmla="*/ 1415666 w 4754102"/>
              <a:gd name="connsiteY20" fmla="*/ 5529196 h 5529196"/>
              <a:gd name="connsiteX21" fmla="*/ 792350 w 4754102"/>
              <a:gd name="connsiteY21" fmla="*/ 5529196 h 5529196"/>
              <a:gd name="connsiteX22" fmla="*/ 0 w 4754102"/>
              <a:gd name="connsiteY22" fmla="*/ 4736846 h 5529196"/>
              <a:gd name="connsiteX23" fmla="*/ 0 w 4754102"/>
              <a:gd name="connsiteY23" fmla="*/ 4252236 h 5529196"/>
              <a:gd name="connsiteX24" fmla="*/ 0 w 4754102"/>
              <a:gd name="connsiteY24" fmla="*/ 3649292 h 5529196"/>
              <a:gd name="connsiteX25" fmla="*/ 0 w 4754102"/>
              <a:gd name="connsiteY25" fmla="*/ 3204128 h 5529196"/>
              <a:gd name="connsiteX26" fmla="*/ 0 w 4754102"/>
              <a:gd name="connsiteY26" fmla="*/ 2719518 h 5529196"/>
              <a:gd name="connsiteX27" fmla="*/ 0 w 4754102"/>
              <a:gd name="connsiteY27" fmla="*/ 2274353 h 5529196"/>
              <a:gd name="connsiteX28" fmla="*/ 0 w 4754102"/>
              <a:gd name="connsiteY28" fmla="*/ 1671409 h 5529196"/>
              <a:gd name="connsiteX29" fmla="*/ 0 w 4754102"/>
              <a:gd name="connsiteY29" fmla="*/ 792350 h 5529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754102" h="5529196" extrusionOk="0">
                <a:moveTo>
                  <a:pt x="0" y="792350"/>
                </a:moveTo>
                <a:cubicBezTo>
                  <a:pt x="50024" y="433032"/>
                  <a:pt x="419064" y="-51122"/>
                  <a:pt x="792350" y="0"/>
                </a:cubicBezTo>
                <a:cubicBezTo>
                  <a:pt x="1006484" y="-41814"/>
                  <a:pt x="1051124" y="29841"/>
                  <a:pt x="1225502" y="0"/>
                </a:cubicBezTo>
                <a:cubicBezTo>
                  <a:pt x="1399880" y="-29841"/>
                  <a:pt x="1497003" y="113"/>
                  <a:pt x="1722041" y="0"/>
                </a:cubicBezTo>
                <a:cubicBezTo>
                  <a:pt x="1947079" y="-113"/>
                  <a:pt x="2080973" y="15"/>
                  <a:pt x="2186887" y="0"/>
                </a:cubicBezTo>
                <a:cubicBezTo>
                  <a:pt x="2292801" y="-15"/>
                  <a:pt x="2570124" y="48996"/>
                  <a:pt x="2715121" y="0"/>
                </a:cubicBezTo>
                <a:cubicBezTo>
                  <a:pt x="2860118" y="-48996"/>
                  <a:pt x="3034511" y="21546"/>
                  <a:pt x="3211660" y="0"/>
                </a:cubicBezTo>
                <a:cubicBezTo>
                  <a:pt x="3388809" y="-21546"/>
                  <a:pt x="3727209" y="76231"/>
                  <a:pt x="3961752" y="0"/>
                </a:cubicBezTo>
                <a:cubicBezTo>
                  <a:pt x="4289920" y="-65204"/>
                  <a:pt x="4743447" y="351023"/>
                  <a:pt x="4754102" y="792350"/>
                </a:cubicBezTo>
                <a:cubicBezTo>
                  <a:pt x="4801340" y="1092606"/>
                  <a:pt x="4710158" y="1304059"/>
                  <a:pt x="4754102" y="1434739"/>
                </a:cubicBezTo>
                <a:cubicBezTo>
                  <a:pt x="4798046" y="1565419"/>
                  <a:pt x="4732467" y="1780785"/>
                  <a:pt x="4754102" y="1879904"/>
                </a:cubicBezTo>
                <a:cubicBezTo>
                  <a:pt x="4775737" y="1979023"/>
                  <a:pt x="4725769" y="2326967"/>
                  <a:pt x="4754102" y="2522293"/>
                </a:cubicBezTo>
                <a:cubicBezTo>
                  <a:pt x="4782435" y="2717619"/>
                  <a:pt x="4715148" y="2863500"/>
                  <a:pt x="4754102" y="3164683"/>
                </a:cubicBezTo>
                <a:cubicBezTo>
                  <a:pt x="4793056" y="3465866"/>
                  <a:pt x="4697722" y="3492928"/>
                  <a:pt x="4754102" y="3767627"/>
                </a:cubicBezTo>
                <a:cubicBezTo>
                  <a:pt x="4810482" y="4042326"/>
                  <a:pt x="4747679" y="4438009"/>
                  <a:pt x="4754102" y="4736846"/>
                </a:cubicBezTo>
                <a:cubicBezTo>
                  <a:pt x="4820720" y="5197289"/>
                  <a:pt x="4385327" y="5584069"/>
                  <a:pt x="3961752" y="5529196"/>
                </a:cubicBezTo>
                <a:cubicBezTo>
                  <a:pt x="3825904" y="5581745"/>
                  <a:pt x="3688196" y="5489942"/>
                  <a:pt x="3433518" y="5529196"/>
                </a:cubicBezTo>
                <a:cubicBezTo>
                  <a:pt x="3178840" y="5568450"/>
                  <a:pt x="3098786" y="5511463"/>
                  <a:pt x="2841897" y="5529196"/>
                </a:cubicBezTo>
                <a:cubicBezTo>
                  <a:pt x="2585008" y="5546929"/>
                  <a:pt x="2590393" y="5520906"/>
                  <a:pt x="2408745" y="5529196"/>
                </a:cubicBezTo>
                <a:cubicBezTo>
                  <a:pt x="2227097" y="5537486"/>
                  <a:pt x="2086605" y="5509757"/>
                  <a:pt x="1880511" y="5529196"/>
                </a:cubicBezTo>
                <a:cubicBezTo>
                  <a:pt x="1674417" y="5548635"/>
                  <a:pt x="1533248" y="5480315"/>
                  <a:pt x="1415666" y="5529196"/>
                </a:cubicBezTo>
                <a:cubicBezTo>
                  <a:pt x="1298084" y="5578077"/>
                  <a:pt x="1030986" y="5516646"/>
                  <a:pt x="792350" y="5529196"/>
                </a:cubicBezTo>
                <a:cubicBezTo>
                  <a:pt x="420601" y="5486363"/>
                  <a:pt x="-23726" y="5227934"/>
                  <a:pt x="0" y="4736846"/>
                </a:cubicBezTo>
                <a:cubicBezTo>
                  <a:pt x="-41658" y="4628848"/>
                  <a:pt x="3151" y="4415231"/>
                  <a:pt x="0" y="4252236"/>
                </a:cubicBezTo>
                <a:cubicBezTo>
                  <a:pt x="-3151" y="4089241"/>
                  <a:pt x="64213" y="3875530"/>
                  <a:pt x="0" y="3649292"/>
                </a:cubicBezTo>
                <a:cubicBezTo>
                  <a:pt x="-64213" y="3423054"/>
                  <a:pt x="11043" y="3408469"/>
                  <a:pt x="0" y="3204128"/>
                </a:cubicBezTo>
                <a:cubicBezTo>
                  <a:pt x="-11043" y="2999787"/>
                  <a:pt x="42219" y="2960614"/>
                  <a:pt x="0" y="2719518"/>
                </a:cubicBezTo>
                <a:cubicBezTo>
                  <a:pt x="-42219" y="2478422"/>
                  <a:pt x="36813" y="2480322"/>
                  <a:pt x="0" y="2274353"/>
                </a:cubicBezTo>
                <a:cubicBezTo>
                  <a:pt x="-36813" y="2068384"/>
                  <a:pt x="70731" y="1913707"/>
                  <a:pt x="0" y="1671409"/>
                </a:cubicBezTo>
                <a:cubicBezTo>
                  <a:pt x="-70731" y="1429111"/>
                  <a:pt x="46245" y="997951"/>
                  <a:pt x="0" y="792350"/>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8" name="Pravokotnik: zaokroženi diagonalni vogali 17">
            <a:extLst>
              <a:ext uri="{FF2B5EF4-FFF2-40B4-BE49-F238E27FC236}">
                <a16:creationId xmlns:a16="http://schemas.microsoft.com/office/drawing/2014/main" id="{975EE883-702B-4D90-B364-3484E5521FC3}"/>
              </a:ext>
            </a:extLst>
          </p:cNvPr>
          <p:cNvSpPr/>
          <p:nvPr/>
        </p:nvSpPr>
        <p:spPr>
          <a:xfrm>
            <a:off x="1021833" y="195540"/>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9" name="Pravokotnik 18">
            <a:extLst>
              <a:ext uri="{FF2B5EF4-FFF2-40B4-BE49-F238E27FC236}">
                <a16:creationId xmlns:a16="http://schemas.microsoft.com/office/drawing/2014/main" id="{765980F9-E6D4-4AD6-B296-49BEDF06FCFA}"/>
              </a:ext>
            </a:extLst>
          </p:cNvPr>
          <p:cNvSpPr/>
          <p:nvPr/>
        </p:nvSpPr>
        <p:spPr>
          <a:xfrm>
            <a:off x="1691224" y="232449"/>
            <a:ext cx="3313694" cy="400110"/>
          </a:xfrm>
          <a:prstGeom prst="rect">
            <a:avLst/>
          </a:prstGeom>
        </p:spPr>
        <p:txBody>
          <a:bodyPr wrap="square">
            <a:spAutoFit/>
          </a:bodyPr>
          <a:lstStyle/>
          <a:p>
            <a:r>
              <a:rPr lang="sl-SI" sz="2000" b="1" dirty="0">
                <a:latin typeface="Century Gothic" panose="020B0502020202020204" pitchFamily="34" charset="0"/>
              </a:rPr>
              <a:t>DRUNKEN SHRIMP</a:t>
            </a:r>
          </a:p>
        </p:txBody>
      </p:sp>
      <p:sp>
        <p:nvSpPr>
          <p:cNvPr id="20" name="Pravokotnik 19">
            <a:extLst>
              <a:ext uri="{FF2B5EF4-FFF2-40B4-BE49-F238E27FC236}">
                <a16:creationId xmlns:a16="http://schemas.microsoft.com/office/drawing/2014/main" id="{4D0DD5A4-5BB5-4B02-A94C-7343C142260B}"/>
              </a:ext>
            </a:extLst>
          </p:cNvPr>
          <p:cNvSpPr/>
          <p:nvPr/>
        </p:nvSpPr>
        <p:spPr>
          <a:xfrm>
            <a:off x="3919533" y="3185102"/>
            <a:ext cx="2215621" cy="892552"/>
          </a:xfrm>
          <a:prstGeom prst="rect">
            <a:avLst/>
          </a:prstGeom>
        </p:spPr>
        <p:txBody>
          <a:bodyPr wrap="square">
            <a:spAutoFit/>
          </a:bodyPr>
          <a:lstStyle/>
          <a:p>
            <a:pPr algn="ctr"/>
            <a:r>
              <a:rPr lang="sl-SI" sz="2400" dirty="0">
                <a:latin typeface="Century Gothic" panose="020B0502020202020204" pitchFamily="34" charset="0"/>
              </a:rPr>
              <a:t>WHICH ONE IS A </a:t>
            </a:r>
            <a:r>
              <a:rPr lang="sl-SI" sz="2800" b="1" dirty="0">
                <a:solidFill>
                  <a:srgbClr val="FF0000"/>
                </a:solidFill>
                <a:latin typeface="Century Gothic" panose="020B0502020202020204" pitchFamily="34" charset="0"/>
              </a:rPr>
              <a:t>LIE</a:t>
            </a:r>
            <a:r>
              <a:rPr lang="sl-SI" sz="2400" dirty="0">
                <a:latin typeface="Century Gothic" panose="020B0502020202020204" pitchFamily="34" charset="0"/>
              </a:rPr>
              <a:t>?</a:t>
            </a:r>
            <a:endParaRPr lang="sl-SI" sz="2400" dirty="0"/>
          </a:p>
        </p:txBody>
      </p:sp>
      <p:sp>
        <p:nvSpPr>
          <p:cNvPr id="30" name="Pravokotnik: zaokroženi diagonalni vogali 29">
            <a:extLst>
              <a:ext uri="{FF2B5EF4-FFF2-40B4-BE49-F238E27FC236}">
                <a16:creationId xmlns:a16="http://schemas.microsoft.com/office/drawing/2014/main" id="{88F13CF6-D5F9-408A-B930-BD006FED0100}"/>
              </a:ext>
            </a:extLst>
          </p:cNvPr>
          <p:cNvSpPr/>
          <p:nvPr/>
        </p:nvSpPr>
        <p:spPr>
          <a:xfrm>
            <a:off x="6812810" y="2522731"/>
            <a:ext cx="4827651" cy="1873954"/>
          </a:xfrm>
          <a:custGeom>
            <a:avLst/>
            <a:gdLst>
              <a:gd name="connsiteX0" fmla="*/ 312332 w 4827651"/>
              <a:gd name="connsiteY0" fmla="*/ 0 h 1873954"/>
              <a:gd name="connsiteX1" fmla="*/ 930352 w 4827651"/>
              <a:gd name="connsiteY1" fmla="*/ 0 h 1873954"/>
              <a:gd name="connsiteX2" fmla="*/ 1588803 w 4827651"/>
              <a:gd name="connsiteY2" fmla="*/ 0 h 1873954"/>
              <a:gd name="connsiteX3" fmla="*/ 2206823 w 4827651"/>
              <a:gd name="connsiteY3" fmla="*/ 0 h 1873954"/>
              <a:gd name="connsiteX4" fmla="*/ 2865273 w 4827651"/>
              <a:gd name="connsiteY4" fmla="*/ 0 h 1873954"/>
              <a:gd name="connsiteX5" fmla="*/ 3362000 w 4827651"/>
              <a:gd name="connsiteY5" fmla="*/ 0 h 1873954"/>
              <a:gd name="connsiteX6" fmla="*/ 4355452 w 4827651"/>
              <a:gd name="connsiteY6" fmla="*/ 0 h 1873954"/>
              <a:gd name="connsiteX7" fmla="*/ 4827651 w 4827651"/>
              <a:gd name="connsiteY7" fmla="*/ 472199 h 1873954"/>
              <a:gd name="connsiteX8" fmla="*/ 4827651 w 4827651"/>
              <a:gd name="connsiteY8" fmla="*/ 1027805 h 1873954"/>
              <a:gd name="connsiteX9" fmla="*/ 4827651 w 4827651"/>
              <a:gd name="connsiteY9" fmla="*/ 1561622 h 1873954"/>
              <a:gd name="connsiteX10" fmla="*/ 4515319 w 4827651"/>
              <a:gd name="connsiteY10" fmla="*/ 1873954 h 1873954"/>
              <a:gd name="connsiteX11" fmla="*/ 3897299 w 4827651"/>
              <a:gd name="connsiteY11" fmla="*/ 1873954 h 1873954"/>
              <a:gd name="connsiteX12" fmla="*/ 3441004 w 4827651"/>
              <a:gd name="connsiteY12" fmla="*/ 1873954 h 1873954"/>
              <a:gd name="connsiteX13" fmla="*/ 2782553 w 4827651"/>
              <a:gd name="connsiteY13" fmla="*/ 1873954 h 1873954"/>
              <a:gd name="connsiteX14" fmla="*/ 2124102 w 4827651"/>
              <a:gd name="connsiteY14" fmla="*/ 1873954 h 1873954"/>
              <a:gd name="connsiteX15" fmla="*/ 1667807 w 4827651"/>
              <a:gd name="connsiteY15" fmla="*/ 1873954 h 1873954"/>
              <a:gd name="connsiteX16" fmla="*/ 1211512 w 4827651"/>
              <a:gd name="connsiteY16" fmla="*/ 1873954 h 1873954"/>
              <a:gd name="connsiteX17" fmla="*/ 472199 w 4827651"/>
              <a:gd name="connsiteY17" fmla="*/ 1873954 h 1873954"/>
              <a:gd name="connsiteX18" fmla="*/ 0 w 4827651"/>
              <a:gd name="connsiteY18" fmla="*/ 1401755 h 1873954"/>
              <a:gd name="connsiteX19" fmla="*/ 0 w 4827651"/>
              <a:gd name="connsiteY19" fmla="*/ 889726 h 1873954"/>
              <a:gd name="connsiteX20" fmla="*/ 0 w 4827651"/>
              <a:gd name="connsiteY20" fmla="*/ 312332 h 1873954"/>
              <a:gd name="connsiteX21" fmla="*/ 312332 w 4827651"/>
              <a:gd name="connsiteY21" fmla="*/ 0 h 1873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27651" h="1873954" fill="none" extrusionOk="0">
                <a:moveTo>
                  <a:pt x="312332" y="0"/>
                </a:moveTo>
                <a:cubicBezTo>
                  <a:pt x="541079" y="-17417"/>
                  <a:pt x="732821" y="54003"/>
                  <a:pt x="930352" y="0"/>
                </a:cubicBezTo>
                <a:cubicBezTo>
                  <a:pt x="1127883" y="-54003"/>
                  <a:pt x="1277673" y="58146"/>
                  <a:pt x="1588803" y="0"/>
                </a:cubicBezTo>
                <a:cubicBezTo>
                  <a:pt x="1899933" y="-58146"/>
                  <a:pt x="1952770" y="926"/>
                  <a:pt x="2206823" y="0"/>
                </a:cubicBezTo>
                <a:cubicBezTo>
                  <a:pt x="2460876" y="-926"/>
                  <a:pt x="2648158" y="15862"/>
                  <a:pt x="2865273" y="0"/>
                </a:cubicBezTo>
                <a:cubicBezTo>
                  <a:pt x="3082388" y="-15862"/>
                  <a:pt x="3225721" y="22390"/>
                  <a:pt x="3362000" y="0"/>
                </a:cubicBezTo>
                <a:cubicBezTo>
                  <a:pt x="3498279" y="-22390"/>
                  <a:pt x="4048039" y="90749"/>
                  <a:pt x="4355452" y="0"/>
                </a:cubicBezTo>
                <a:cubicBezTo>
                  <a:pt x="4625823" y="-1347"/>
                  <a:pt x="4826770" y="237516"/>
                  <a:pt x="4827651" y="472199"/>
                </a:cubicBezTo>
                <a:cubicBezTo>
                  <a:pt x="4842828" y="601174"/>
                  <a:pt x="4812418" y="847655"/>
                  <a:pt x="4827651" y="1027805"/>
                </a:cubicBezTo>
                <a:cubicBezTo>
                  <a:pt x="4842884" y="1207955"/>
                  <a:pt x="4770046" y="1371305"/>
                  <a:pt x="4827651" y="1561622"/>
                </a:cubicBezTo>
                <a:cubicBezTo>
                  <a:pt x="4866651" y="1765473"/>
                  <a:pt x="4668747" y="1870039"/>
                  <a:pt x="4515319" y="1873954"/>
                </a:cubicBezTo>
                <a:cubicBezTo>
                  <a:pt x="4367001" y="1943466"/>
                  <a:pt x="4165455" y="1845639"/>
                  <a:pt x="3897299" y="1873954"/>
                </a:cubicBezTo>
                <a:cubicBezTo>
                  <a:pt x="3629143" y="1902269"/>
                  <a:pt x="3560279" y="1847136"/>
                  <a:pt x="3441004" y="1873954"/>
                </a:cubicBezTo>
                <a:cubicBezTo>
                  <a:pt x="3321729" y="1900772"/>
                  <a:pt x="2961236" y="1863851"/>
                  <a:pt x="2782553" y="1873954"/>
                </a:cubicBezTo>
                <a:cubicBezTo>
                  <a:pt x="2603870" y="1884057"/>
                  <a:pt x="2363883" y="1826286"/>
                  <a:pt x="2124102" y="1873954"/>
                </a:cubicBezTo>
                <a:cubicBezTo>
                  <a:pt x="1884321" y="1921622"/>
                  <a:pt x="1787171" y="1828503"/>
                  <a:pt x="1667807" y="1873954"/>
                </a:cubicBezTo>
                <a:cubicBezTo>
                  <a:pt x="1548444" y="1919405"/>
                  <a:pt x="1390472" y="1833212"/>
                  <a:pt x="1211512" y="1873954"/>
                </a:cubicBezTo>
                <a:cubicBezTo>
                  <a:pt x="1032552" y="1914696"/>
                  <a:pt x="742784" y="1827743"/>
                  <a:pt x="472199" y="1873954"/>
                </a:cubicBezTo>
                <a:cubicBezTo>
                  <a:pt x="256221" y="1849945"/>
                  <a:pt x="-30132" y="1654896"/>
                  <a:pt x="0" y="1401755"/>
                </a:cubicBezTo>
                <a:cubicBezTo>
                  <a:pt x="-51203" y="1160136"/>
                  <a:pt x="12864" y="1015859"/>
                  <a:pt x="0" y="889726"/>
                </a:cubicBezTo>
                <a:cubicBezTo>
                  <a:pt x="-12864" y="763593"/>
                  <a:pt x="16370" y="593098"/>
                  <a:pt x="0" y="312332"/>
                </a:cubicBezTo>
                <a:cubicBezTo>
                  <a:pt x="-41455" y="126829"/>
                  <a:pt x="114470" y="-2365"/>
                  <a:pt x="312332" y="0"/>
                </a:cubicBezTo>
                <a:close/>
              </a:path>
              <a:path w="4827651" h="1873954" stroke="0" extrusionOk="0">
                <a:moveTo>
                  <a:pt x="312332" y="0"/>
                </a:moveTo>
                <a:cubicBezTo>
                  <a:pt x="485123" y="-37278"/>
                  <a:pt x="767167" y="48353"/>
                  <a:pt x="889921" y="0"/>
                </a:cubicBezTo>
                <a:cubicBezTo>
                  <a:pt x="1012675" y="-48353"/>
                  <a:pt x="1336003" y="60257"/>
                  <a:pt x="1548372" y="0"/>
                </a:cubicBezTo>
                <a:cubicBezTo>
                  <a:pt x="1760741" y="-60257"/>
                  <a:pt x="1883644" y="43634"/>
                  <a:pt x="2004667" y="0"/>
                </a:cubicBezTo>
                <a:cubicBezTo>
                  <a:pt x="2125690" y="-43634"/>
                  <a:pt x="2438675" y="48710"/>
                  <a:pt x="2663117" y="0"/>
                </a:cubicBezTo>
                <a:cubicBezTo>
                  <a:pt x="2887559" y="-48710"/>
                  <a:pt x="3126832" y="10370"/>
                  <a:pt x="3321568" y="0"/>
                </a:cubicBezTo>
                <a:cubicBezTo>
                  <a:pt x="3516304" y="-10370"/>
                  <a:pt x="3686184" y="52414"/>
                  <a:pt x="3858726" y="0"/>
                </a:cubicBezTo>
                <a:cubicBezTo>
                  <a:pt x="4031268" y="-52414"/>
                  <a:pt x="4141097" y="47785"/>
                  <a:pt x="4355452" y="0"/>
                </a:cubicBezTo>
                <a:cubicBezTo>
                  <a:pt x="4607285" y="48325"/>
                  <a:pt x="4838199" y="208124"/>
                  <a:pt x="4827651" y="472199"/>
                </a:cubicBezTo>
                <a:cubicBezTo>
                  <a:pt x="4872976" y="608929"/>
                  <a:pt x="4779304" y="783442"/>
                  <a:pt x="4827651" y="1006016"/>
                </a:cubicBezTo>
                <a:cubicBezTo>
                  <a:pt x="4875998" y="1228590"/>
                  <a:pt x="4808741" y="1446840"/>
                  <a:pt x="4827651" y="1561622"/>
                </a:cubicBezTo>
                <a:cubicBezTo>
                  <a:pt x="4810343" y="1750835"/>
                  <a:pt x="4685129" y="1869198"/>
                  <a:pt x="4515319" y="1873954"/>
                </a:cubicBezTo>
                <a:cubicBezTo>
                  <a:pt x="4339948" y="1881348"/>
                  <a:pt x="4232691" y="1820571"/>
                  <a:pt x="4059024" y="1873954"/>
                </a:cubicBezTo>
                <a:cubicBezTo>
                  <a:pt x="3885357" y="1927337"/>
                  <a:pt x="3706169" y="1853454"/>
                  <a:pt x="3562298" y="1873954"/>
                </a:cubicBezTo>
                <a:cubicBezTo>
                  <a:pt x="3418427" y="1894454"/>
                  <a:pt x="3237607" y="1836114"/>
                  <a:pt x="3106003" y="1873954"/>
                </a:cubicBezTo>
                <a:cubicBezTo>
                  <a:pt x="2974400" y="1911794"/>
                  <a:pt x="2773180" y="1860082"/>
                  <a:pt x="2609277" y="1873954"/>
                </a:cubicBezTo>
                <a:cubicBezTo>
                  <a:pt x="2445374" y="1887826"/>
                  <a:pt x="2251300" y="1823836"/>
                  <a:pt x="2152982" y="1873954"/>
                </a:cubicBezTo>
                <a:cubicBezTo>
                  <a:pt x="2054664" y="1924072"/>
                  <a:pt x="1870608" y="1858410"/>
                  <a:pt x="1696687" y="1873954"/>
                </a:cubicBezTo>
                <a:cubicBezTo>
                  <a:pt x="1522767" y="1889498"/>
                  <a:pt x="1275458" y="1831361"/>
                  <a:pt x="1159529" y="1873954"/>
                </a:cubicBezTo>
                <a:cubicBezTo>
                  <a:pt x="1043600" y="1916547"/>
                  <a:pt x="761908" y="1794766"/>
                  <a:pt x="472199" y="1873954"/>
                </a:cubicBezTo>
                <a:cubicBezTo>
                  <a:pt x="213082" y="1863552"/>
                  <a:pt x="-25412" y="1635277"/>
                  <a:pt x="0" y="1401755"/>
                </a:cubicBezTo>
                <a:cubicBezTo>
                  <a:pt x="-31409" y="1182412"/>
                  <a:pt x="43729" y="1049465"/>
                  <a:pt x="0" y="867938"/>
                </a:cubicBezTo>
                <a:cubicBezTo>
                  <a:pt x="-43729" y="686411"/>
                  <a:pt x="39178" y="542078"/>
                  <a:pt x="0" y="312332"/>
                </a:cubicBezTo>
                <a:cubicBezTo>
                  <a:pt x="1012" y="129209"/>
                  <a:pt x="186830" y="-13545"/>
                  <a:pt x="312332" y="0"/>
                </a:cubicBezTo>
                <a:close/>
              </a:path>
            </a:pathLst>
          </a:custGeom>
          <a:solidFill>
            <a:srgbClr val="92D050"/>
          </a:solidFill>
          <a:ln w="57150">
            <a:solidFill>
              <a:srgbClr val="92D050"/>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3" name="Pravokotnik 12">
            <a:extLst>
              <a:ext uri="{FF2B5EF4-FFF2-40B4-BE49-F238E27FC236}">
                <a16:creationId xmlns:a16="http://schemas.microsoft.com/office/drawing/2014/main" id="{83C8BFC2-B063-4BA5-86E6-9433C4812D25}"/>
              </a:ext>
            </a:extLst>
          </p:cNvPr>
          <p:cNvSpPr/>
          <p:nvPr/>
        </p:nvSpPr>
        <p:spPr>
          <a:xfrm>
            <a:off x="6901351" y="2957435"/>
            <a:ext cx="4827652" cy="923330"/>
          </a:xfrm>
          <a:custGeom>
            <a:avLst/>
            <a:gdLst>
              <a:gd name="connsiteX0" fmla="*/ 0 w 4827652"/>
              <a:gd name="connsiteY0" fmla="*/ 0 h 923330"/>
              <a:gd name="connsiteX1" fmla="*/ 488129 w 4827652"/>
              <a:gd name="connsiteY1" fmla="*/ 0 h 923330"/>
              <a:gd name="connsiteX2" fmla="*/ 976259 w 4827652"/>
              <a:gd name="connsiteY2" fmla="*/ 0 h 923330"/>
              <a:gd name="connsiteX3" fmla="*/ 1464388 w 4827652"/>
              <a:gd name="connsiteY3" fmla="*/ 0 h 923330"/>
              <a:gd name="connsiteX4" fmla="*/ 1855964 w 4827652"/>
              <a:gd name="connsiteY4" fmla="*/ 0 h 923330"/>
              <a:gd name="connsiteX5" fmla="*/ 2295817 w 4827652"/>
              <a:gd name="connsiteY5" fmla="*/ 0 h 923330"/>
              <a:gd name="connsiteX6" fmla="*/ 2735669 w 4827652"/>
              <a:gd name="connsiteY6" fmla="*/ 0 h 923330"/>
              <a:gd name="connsiteX7" fmla="*/ 3127246 w 4827652"/>
              <a:gd name="connsiteY7" fmla="*/ 0 h 923330"/>
              <a:gd name="connsiteX8" fmla="*/ 3663651 w 4827652"/>
              <a:gd name="connsiteY8" fmla="*/ 0 h 923330"/>
              <a:gd name="connsiteX9" fmla="*/ 4248334 w 4827652"/>
              <a:gd name="connsiteY9" fmla="*/ 0 h 923330"/>
              <a:gd name="connsiteX10" fmla="*/ 4827652 w 4827652"/>
              <a:gd name="connsiteY10" fmla="*/ 0 h 923330"/>
              <a:gd name="connsiteX11" fmla="*/ 4827652 w 4827652"/>
              <a:gd name="connsiteY11" fmla="*/ 452432 h 923330"/>
              <a:gd name="connsiteX12" fmla="*/ 4827652 w 4827652"/>
              <a:gd name="connsiteY12" fmla="*/ 923330 h 923330"/>
              <a:gd name="connsiteX13" fmla="*/ 4339523 w 4827652"/>
              <a:gd name="connsiteY13" fmla="*/ 923330 h 923330"/>
              <a:gd name="connsiteX14" fmla="*/ 3947947 w 4827652"/>
              <a:gd name="connsiteY14" fmla="*/ 923330 h 923330"/>
              <a:gd name="connsiteX15" fmla="*/ 3459817 w 4827652"/>
              <a:gd name="connsiteY15" fmla="*/ 923330 h 923330"/>
              <a:gd name="connsiteX16" fmla="*/ 2971688 w 4827652"/>
              <a:gd name="connsiteY16" fmla="*/ 923330 h 923330"/>
              <a:gd name="connsiteX17" fmla="*/ 2483559 w 4827652"/>
              <a:gd name="connsiteY17" fmla="*/ 923330 h 923330"/>
              <a:gd name="connsiteX18" fmla="*/ 1898876 w 4827652"/>
              <a:gd name="connsiteY18" fmla="*/ 923330 h 923330"/>
              <a:gd name="connsiteX19" fmla="*/ 1459024 w 4827652"/>
              <a:gd name="connsiteY19" fmla="*/ 923330 h 923330"/>
              <a:gd name="connsiteX20" fmla="*/ 1067447 w 4827652"/>
              <a:gd name="connsiteY20" fmla="*/ 923330 h 923330"/>
              <a:gd name="connsiteX21" fmla="*/ 627595 w 4827652"/>
              <a:gd name="connsiteY21" fmla="*/ 923330 h 923330"/>
              <a:gd name="connsiteX22" fmla="*/ 0 w 4827652"/>
              <a:gd name="connsiteY22" fmla="*/ 923330 h 923330"/>
              <a:gd name="connsiteX23" fmla="*/ 0 w 4827652"/>
              <a:gd name="connsiteY23" fmla="*/ 443198 h 923330"/>
              <a:gd name="connsiteX24" fmla="*/ 0 w 4827652"/>
              <a:gd name="connsiteY24"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27652" h="923330" fill="none" extrusionOk="0">
                <a:moveTo>
                  <a:pt x="0" y="0"/>
                </a:moveTo>
                <a:cubicBezTo>
                  <a:pt x="118995" y="-34368"/>
                  <a:pt x="287139" y="7437"/>
                  <a:pt x="488129" y="0"/>
                </a:cubicBezTo>
                <a:cubicBezTo>
                  <a:pt x="689119" y="-7437"/>
                  <a:pt x="751533" y="16655"/>
                  <a:pt x="976259" y="0"/>
                </a:cubicBezTo>
                <a:cubicBezTo>
                  <a:pt x="1200985" y="-16655"/>
                  <a:pt x="1335410" y="50018"/>
                  <a:pt x="1464388" y="0"/>
                </a:cubicBezTo>
                <a:cubicBezTo>
                  <a:pt x="1593366" y="-50018"/>
                  <a:pt x="1710584" y="46307"/>
                  <a:pt x="1855964" y="0"/>
                </a:cubicBezTo>
                <a:cubicBezTo>
                  <a:pt x="2001344" y="-46307"/>
                  <a:pt x="2155070" y="2915"/>
                  <a:pt x="2295817" y="0"/>
                </a:cubicBezTo>
                <a:cubicBezTo>
                  <a:pt x="2436564" y="-2915"/>
                  <a:pt x="2606066" y="34855"/>
                  <a:pt x="2735669" y="0"/>
                </a:cubicBezTo>
                <a:cubicBezTo>
                  <a:pt x="2865272" y="-34855"/>
                  <a:pt x="3020431" y="25301"/>
                  <a:pt x="3127246" y="0"/>
                </a:cubicBezTo>
                <a:cubicBezTo>
                  <a:pt x="3234061" y="-25301"/>
                  <a:pt x="3530126" y="43106"/>
                  <a:pt x="3663651" y="0"/>
                </a:cubicBezTo>
                <a:cubicBezTo>
                  <a:pt x="3797177" y="-43106"/>
                  <a:pt x="4087471" y="40261"/>
                  <a:pt x="4248334" y="0"/>
                </a:cubicBezTo>
                <a:cubicBezTo>
                  <a:pt x="4409197" y="-40261"/>
                  <a:pt x="4585903" y="68296"/>
                  <a:pt x="4827652" y="0"/>
                </a:cubicBezTo>
                <a:cubicBezTo>
                  <a:pt x="4852752" y="145595"/>
                  <a:pt x="4813266" y="298078"/>
                  <a:pt x="4827652" y="452432"/>
                </a:cubicBezTo>
                <a:cubicBezTo>
                  <a:pt x="4842038" y="606786"/>
                  <a:pt x="4805821" y="825997"/>
                  <a:pt x="4827652" y="923330"/>
                </a:cubicBezTo>
                <a:cubicBezTo>
                  <a:pt x="4690694" y="958627"/>
                  <a:pt x="4462176" y="896128"/>
                  <a:pt x="4339523" y="923330"/>
                </a:cubicBezTo>
                <a:cubicBezTo>
                  <a:pt x="4216870" y="950532"/>
                  <a:pt x="4085997" y="903268"/>
                  <a:pt x="3947947" y="923330"/>
                </a:cubicBezTo>
                <a:cubicBezTo>
                  <a:pt x="3809897" y="943392"/>
                  <a:pt x="3591842" y="909440"/>
                  <a:pt x="3459817" y="923330"/>
                </a:cubicBezTo>
                <a:cubicBezTo>
                  <a:pt x="3327792" y="937220"/>
                  <a:pt x="3190496" y="866860"/>
                  <a:pt x="2971688" y="923330"/>
                </a:cubicBezTo>
                <a:cubicBezTo>
                  <a:pt x="2752880" y="979800"/>
                  <a:pt x="2611918" y="883051"/>
                  <a:pt x="2483559" y="923330"/>
                </a:cubicBezTo>
                <a:cubicBezTo>
                  <a:pt x="2355200" y="963609"/>
                  <a:pt x="2114377" y="917028"/>
                  <a:pt x="1898876" y="923330"/>
                </a:cubicBezTo>
                <a:cubicBezTo>
                  <a:pt x="1683375" y="929632"/>
                  <a:pt x="1649201" y="910750"/>
                  <a:pt x="1459024" y="923330"/>
                </a:cubicBezTo>
                <a:cubicBezTo>
                  <a:pt x="1268847" y="935910"/>
                  <a:pt x="1220570" y="897682"/>
                  <a:pt x="1067447" y="923330"/>
                </a:cubicBezTo>
                <a:cubicBezTo>
                  <a:pt x="914324" y="948978"/>
                  <a:pt x="793516" y="917485"/>
                  <a:pt x="627595" y="923330"/>
                </a:cubicBezTo>
                <a:cubicBezTo>
                  <a:pt x="461674" y="929175"/>
                  <a:pt x="231568" y="902107"/>
                  <a:pt x="0" y="923330"/>
                </a:cubicBezTo>
                <a:cubicBezTo>
                  <a:pt x="-46602" y="790959"/>
                  <a:pt x="45644" y="669250"/>
                  <a:pt x="0" y="443198"/>
                </a:cubicBezTo>
                <a:cubicBezTo>
                  <a:pt x="-45644" y="217146"/>
                  <a:pt x="6713" y="183409"/>
                  <a:pt x="0" y="0"/>
                </a:cubicBezTo>
                <a:close/>
              </a:path>
              <a:path w="4827652" h="923330" stroke="0" extrusionOk="0">
                <a:moveTo>
                  <a:pt x="0" y="0"/>
                </a:moveTo>
                <a:cubicBezTo>
                  <a:pt x="189129" y="-26389"/>
                  <a:pt x="343943" y="7305"/>
                  <a:pt x="439853" y="0"/>
                </a:cubicBezTo>
                <a:cubicBezTo>
                  <a:pt x="535763" y="-7305"/>
                  <a:pt x="694782" y="40533"/>
                  <a:pt x="879705" y="0"/>
                </a:cubicBezTo>
                <a:cubicBezTo>
                  <a:pt x="1064628" y="-40533"/>
                  <a:pt x="1111312" y="24447"/>
                  <a:pt x="1319558" y="0"/>
                </a:cubicBezTo>
                <a:cubicBezTo>
                  <a:pt x="1527804" y="-24447"/>
                  <a:pt x="1657583" y="26199"/>
                  <a:pt x="1759411" y="0"/>
                </a:cubicBezTo>
                <a:cubicBezTo>
                  <a:pt x="1861239" y="-26199"/>
                  <a:pt x="2075873" y="18197"/>
                  <a:pt x="2295817" y="0"/>
                </a:cubicBezTo>
                <a:cubicBezTo>
                  <a:pt x="2515761" y="-18197"/>
                  <a:pt x="2529767" y="6001"/>
                  <a:pt x="2735669" y="0"/>
                </a:cubicBezTo>
                <a:cubicBezTo>
                  <a:pt x="2941571" y="-6001"/>
                  <a:pt x="2934722" y="751"/>
                  <a:pt x="3127246" y="0"/>
                </a:cubicBezTo>
                <a:cubicBezTo>
                  <a:pt x="3319770" y="-751"/>
                  <a:pt x="3334587" y="14452"/>
                  <a:pt x="3518822" y="0"/>
                </a:cubicBezTo>
                <a:cubicBezTo>
                  <a:pt x="3703057" y="-14452"/>
                  <a:pt x="3852877" y="25331"/>
                  <a:pt x="4103504" y="0"/>
                </a:cubicBezTo>
                <a:cubicBezTo>
                  <a:pt x="4354131" y="-25331"/>
                  <a:pt x="4637643" y="66398"/>
                  <a:pt x="4827652" y="0"/>
                </a:cubicBezTo>
                <a:cubicBezTo>
                  <a:pt x="4862045" y="119892"/>
                  <a:pt x="4781158" y="254749"/>
                  <a:pt x="4827652" y="433965"/>
                </a:cubicBezTo>
                <a:cubicBezTo>
                  <a:pt x="4874146" y="613182"/>
                  <a:pt x="4800556" y="680930"/>
                  <a:pt x="4827652" y="923330"/>
                </a:cubicBezTo>
                <a:cubicBezTo>
                  <a:pt x="4670586" y="930053"/>
                  <a:pt x="4405238" y="852745"/>
                  <a:pt x="4194693" y="923330"/>
                </a:cubicBezTo>
                <a:cubicBezTo>
                  <a:pt x="3984148" y="993915"/>
                  <a:pt x="3772341" y="867509"/>
                  <a:pt x="3561734" y="923330"/>
                </a:cubicBezTo>
                <a:cubicBezTo>
                  <a:pt x="3351127" y="979151"/>
                  <a:pt x="3166787" y="920493"/>
                  <a:pt x="3025329" y="923330"/>
                </a:cubicBezTo>
                <a:cubicBezTo>
                  <a:pt x="2883872" y="926167"/>
                  <a:pt x="2779791" y="896080"/>
                  <a:pt x="2585476" y="923330"/>
                </a:cubicBezTo>
                <a:cubicBezTo>
                  <a:pt x="2391161" y="950580"/>
                  <a:pt x="2158083" y="879619"/>
                  <a:pt x="1952517" y="923330"/>
                </a:cubicBezTo>
                <a:cubicBezTo>
                  <a:pt x="1746951" y="967041"/>
                  <a:pt x="1498341" y="876504"/>
                  <a:pt x="1319558" y="923330"/>
                </a:cubicBezTo>
                <a:cubicBezTo>
                  <a:pt x="1140775" y="970156"/>
                  <a:pt x="1054440" y="897639"/>
                  <a:pt x="831429" y="923330"/>
                </a:cubicBezTo>
                <a:cubicBezTo>
                  <a:pt x="608418" y="949021"/>
                  <a:pt x="391184" y="869067"/>
                  <a:pt x="0" y="923330"/>
                </a:cubicBezTo>
                <a:cubicBezTo>
                  <a:pt x="-37871" y="735263"/>
                  <a:pt x="7478" y="599613"/>
                  <a:pt x="0" y="452432"/>
                </a:cubicBezTo>
                <a:cubicBezTo>
                  <a:pt x="-7478" y="305251"/>
                  <a:pt x="38069" y="211070"/>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This</a:t>
            </a:r>
            <a:r>
              <a:rPr lang="sl-SI" dirty="0">
                <a:latin typeface="Century Gothic" panose="020B0502020202020204" pitchFamily="34" charset="0"/>
              </a:rPr>
              <a:t> </a:t>
            </a:r>
            <a:r>
              <a:rPr lang="sl-SI" dirty="0" err="1">
                <a:latin typeface="Century Gothic" panose="020B0502020202020204" pitchFamily="34" charset="0"/>
              </a:rPr>
              <a:t>dish</a:t>
            </a:r>
            <a:r>
              <a:rPr lang="sl-SI" dirty="0">
                <a:latin typeface="Century Gothic" panose="020B0502020202020204" pitchFamily="34" charset="0"/>
              </a:rPr>
              <a:t> is </a:t>
            </a:r>
            <a:r>
              <a:rPr lang="sl-SI" dirty="0" err="1">
                <a:latin typeface="Century Gothic" panose="020B0502020202020204" pitchFamily="34" charset="0"/>
              </a:rPr>
              <a:t>usually</a:t>
            </a:r>
            <a:r>
              <a:rPr lang="sl-SI" dirty="0">
                <a:latin typeface="Century Gothic" panose="020B0502020202020204" pitchFamily="34" charset="0"/>
              </a:rPr>
              <a:t> </a:t>
            </a:r>
            <a:r>
              <a:rPr lang="en-US" dirty="0">
                <a:latin typeface="Century Gothic" panose="020B0502020202020204" pitchFamily="34" charset="0"/>
              </a:rPr>
              <a:t>made of fresh shrimps immersed alive in </a:t>
            </a:r>
            <a:r>
              <a:rPr lang="en-US" dirty="0" err="1">
                <a:latin typeface="Century Gothic" panose="020B0502020202020204" pitchFamily="34" charset="0"/>
              </a:rPr>
              <a:t>ethano</a:t>
            </a:r>
            <a:r>
              <a:rPr lang="sl-SI" dirty="0">
                <a:latin typeface="Century Gothic" panose="020B0502020202020204" pitchFamily="34" charset="0"/>
              </a:rPr>
              <a:t>l</a:t>
            </a:r>
            <a:r>
              <a:rPr lang="en-US" dirty="0">
                <a:latin typeface="Century Gothic" panose="020B0502020202020204" pitchFamily="34" charset="0"/>
              </a:rPr>
              <a:t> served both drunk and alive. </a:t>
            </a:r>
            <a:endParaRPr lang="sl-SI" sz="2400" dirty="0">
              <a:latin typeface="Century Gothic" panose="020B0502020202020204" pitchFamily="34" charset="0"/>
            </a:endParaRPr>
          </a:p>
        </p:txBody>
      </p:sp>
      <p:pic>
        <p:nvPicPr>
          <p:cNvPr id="25" name="Slika 24">
            <a:extLst>
              <a:ext uri="{FF2B5EF4-FFF2-40B4-BE49-F238E27FC236}">
                <a16:creationId xmlns:a16="http://schemas.microsoft.com/office/drawing/2014/main" id="{7E3D82D1-51DC-4221-B1E5-5435B6814DF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000" b="92889" l="10000" r="90000">
                        <a14:foregroundMark x1="51778" y1="48222" x2="53333" y2="52222"/>
                        <a14:foregroundMark x1="46000" y1="92667" x2="49556" y2="92889"/>
                        <a14:foregroundMark x1="63111" y1="10000" x2="62889" y2="8667"/>
                        <a14:foregroundMark x1="62889" y1="6000" x2="62889" y2="6000"/>
                      </a14:backgroundRemoval>
                    </a14:imgEffect>
                  </a14:imgLayer>
                </a14:imgProps>
              </a:ext>
            </a:extLst>
          </a:blip>
          <a:stretch>
            <a:fillRect/>
          </a:stretch>
        </p:blipFill>
        <p:spPr>
          <a:xfrm>
            <a:off x="10947179" y="609495"/>
            <a:ext cx="1428654" cy="1428654"/>
          </a:xfrm>
          <a:prstGeom prst="rect">
            <a:avLst/>
          </a:prstGeom>
        </p:spPr>
      </p:pic>
      <p:pic>
        <p:nvPicPr>
          <p:cNvPr id="28" name="Picture 4" descr="Peace Sign Stock Illustration - Download Image Now - Two Fingers, Success,  2015 - iStock">
            <a:extLst>
              <a:ext uri="{FF2B5EF4-FFF2-40B4-BE49-F238E27FC236}">
                <a16:creationId xmlns:a16="http://schemas.microsoft.com/office/drawing/2014/main" id="{61C26D5E-16E1-42D2-ADE6-8A7084292848}"/>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264" b="97473" l="3871" r="98065">
                        <a14:foregroundMark x1="22903" y1="1264" x2="26452" y2="5596"/>
                        <a14:foregroundMark x1="88387" y1="15884" x2="92258" y2="10650"/>
                        <a14:foregroundMark x1="16129" y1="85921" x2="30645" y2="90072"/>
                        <a14:foregroundMark x1="30645" y1="90072" x2="43226" y2="91516"/>
                        <a14:foregroundMark x1="37097" y1="97473" x2="32258" y2="97473"/>
                        <a14:foregroundMark x1="3871" y1="67329" x2="3871" y2="68412"/>
                        <a14:foregroundMark x1="98065" y1="11733" x2="98065" y2="11733"/>
                        <a14:backgroundMark x1="323" y1="70217" x2="323" y2="70217"/>
                      </a14:backgroundRemoval>
                    </a14:imgEffect>
                  </a14:imgLayer>
                </a14:imgProps>
              </a:ext>
              <a:ext uri="{28A0092B-C50C-407E-A947-70E740481C1C}">
                <a14:useLocalDpi xmlns:a14="http://schemas.microsoft.com/office/drawing/2010/main" val="0"/>
              </a:ext>
            </a:extLst>
          </a:blip>
          <a:srcRect/>
          <a:stretch>
            <a:fillRect/>
          </a:stretch>
        </p:blipFill>
        <p:spPr bwMode="auto">
          <a:xfrm>
            <a:off x="11416922" y="2678607"/>
            <a:ext cx="677459" cy="1210686"/>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6" descr="Human Cartoon Hand Showing Three Fingers or the Number 3 Stock Illustration  - Illustration of fingers, hand: 150477985">
            <a:extLst>
              <a:ext uri="{FF2B5EF4-FFF2-40B4-BE49-F238E27FC236}">
                <a16:creationId xmlns:a16="http://schemas.microsoft.com/office/drawing/2014/main" id="{E0D63589-067F-4441-A88E-FE2400A94E22}"/>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8222" b="97444" l="9838" r="89757">
                        <a14:foregroundMark x1="46900" y1="8333" x2="49461" y2="8556"/>
                        <a14:foregroundMark x1="45418" y1="93667" x2="60782" y2="97444"/>
                      </a14:backgroundRemoval>
                    </a14:imgEffect>
                  </a14:imgLayer>
                </a14:imgProps>
              </a:ext>
              <a:ext uri="{28A0092B-C50C-407E-A947-70E740481C1C}">
                <a14:useLocalDpi xmlns:a14="http://schemas.microsoft.com/office/drawing/2010/main" val="0"/>
              </a:ext>
            </a:extLst>
          </a:blip>
          <a:srcRect/>
          <a:stretch>
            <a:fillRect/>
          </a:stretch>
        </p:blipFill>
        <p:spPr bwMode="auto">
          <a:xfrm>
            <a:off x="11146889" y="4545356"/>
            <a:ext cx="1283791" cy="1556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241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fade">
                                      <p:cBhvr>
                                        <p:cTn id="10" dur="500"/>
                                        <p:tgtEl>
                                          <p:spTgt spid="307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500"/>
                                        <p:tgtEl>
                                          <p:spTgt spid="2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500"/>
                                        <p:tgtEl>
                                          <p:spTgt spid="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4"/>
                                        </p:tgtEl>
                                        <p:attrNameLst>
                                          <p:attrName>style.visibility</p:attrName>
                                        </p:attrNameLst>
                                      </p:cBhvr>
                                      <p:to>
                                        <p:strVal val="visible"/>
                                      </p:to>
                                    </p:set>
                                    <p:animEffect transition="in" filter="fade">
                                      <p:cBhvr>
                                        <p:cTn id="43" dur="500"/>
                                        <p:tgtEl>
                                          <p:spTgt spid="24"/>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fade">
                                      <p:cBhvr>
                                        <p:cTn id="51" dur="500"/>
                                        <p:tgtEl>
                                          <p:spTgt spid="29"/>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3"/>
                                        </p:tgtEl>
                                        <p:attrNameLst>
                                          <p:attrName>style.visibility</p:attrName>
                                        </p:attrNameLst>
                                      </p:cBhvr>
                                      <p:to>
                                        <p:strVal val="visible"/>
                                      </p:to>
                                    </p:set>
                                    <p:anim calcmode="lin" valueType="num">
                                      <p:cBhvr>
                                        <p:cTn id="56" dur="500" fill="hold"/>
                                        <p:tgtEl>
                                          <p:spTgt spid="3"/>
                                        </p:tgtEl>
                                        <p:attrNameLst>
                                          <p:attrName>ppt_w</p:attrName>
                                        </p:attrNameLst>
                                      </p:cBhvr>
                                      <p:tavLst>
                                        <p:tav tm="0">
                                          <p:val>
                                            <p:fltVal val="0"/>
                                          </p:val>
                                        </p:tav>
                                        <p:tav tm="100000">
                                          <p:val>
                                            <p:strVal val="#ppt_w"/>
                                          </p:val>
                                        </p:tav>
                                      </p:tavLst>
                                    </p:anim>
                                    <p:anim calcmode="lin" valueType="num">
                                      <p:cBhvr>
                                        <p:cTn id="57" dur="500" fill="hold"/>
                                        <p:tgtEl>
                                          <p:spTgt spid="3"/>
                                        </p:tgtEl>
                                        <p:attrNameLst>
                                          <p:attrName>ppt_h</p:attrName>
                                        </p:attrNameLst>
                                      </p:cBhvr>
                                      <p:tavLst>
                                        <p:tav tm="0">
                                          <p:val>
                                            <p:fltVal val="0"/>
                                          </p:val>
                                        </p:tav>
                                        <p:tav tm="100000">
                                          <p:val>
                                            <p:strVal val="#ppt_h"/>
                                          </p:val>
                                        </p:tav>
                                      </p:tavLst>
                                    </p:anim>
                                    <p:animEffect transition="in" filter="fade">
                                      <p:cBhvr>
                                        <p:cTn id="58" dur="500"/>
                                        <p:tgtEl>
                                          <p:spTgt spid="3"/>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13"/>
                                        </p:tgtEl>
                                        <p:attrNameLst>
                                          <p:attrName>style.visibility</p:attrName>
                                        </p:attrNameLst>
                                      </p:cBhvr>
                                      <p:to>
                                        <p:strVal val="visible"/>
                                      </p:to>
                                    </p:set>
                                    <p:animEffect transition="in" filter="fade">
                                      <p:cBhvr>
                                        <p:cTn id="63" dur="500"/>
                                        <p:tgtEl>
                                          <p:spTgt spid="1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0"/>
                                        </p:tgtEl>
                                        <p:attrNameLst>
                                          <p:attrName>style.visibility</p:attrName>
                                        </p:attrNameLst>
                                      </p:cBhvr>
                                      <p:to>
                                        <p:strVal val="visible"/>
                                      </p:to>
                                    </p:set>
                                    <p:animEffect transition="in" filter="fade">
                                      <p:cBhvr>
                                        <p:cTn id="66"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P spid="26" grpId="0" animBg="1"/>
      <p:bldP spid="27" grpId="0"/>
      <p:bldP spid="9" grpId="0" animBg="1"/>
      <p:bldP spid="8" grpId="0" animBg="1"/>
      <p:bldP spid="10" grpId="0" animBg="1"/>
      <p:bldP spid="29" grpId="0" animBg="1"/>
      <p:bldP spid="11" grpId="0"/>
      <p:bldP spid="24" grpId="0"/>
      <p:bldP spid="18" grpId="0" animBg="1"/>
      <p:bldP spid="19" grpId="0"/>
      <p:bldP spid="30" grpId="0" animBg="1"/>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2" name="Prostoročno: oblika 21">
            <a:extLst>
              <a:ext uri="{FF2B5EF4-FFF2-40B4-BE49-F238E27FC236}">
                <a16:creationId xmlns:a16="http://schemas.microsoft.com/office/drawing/2014/main" id="{DE688953-DCD5-46DD-A59F-C272AD0CA4E1}"/>
              </a:ext>
            </a:extLst>
          </p:cNvPr>
          <p:cNvSpPr/>
          <p:nvPr/>
        </p:nvSpPr>
        <p:spPr>
          <a:xfrm rot="20558398">
            <a:off x="2806820" y="975926"/>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5" name="Prostoročno: oblika 24">
            <a:extLst>
              <a:ext uri="{FF2B5EF4-FFF2-40B4-BE49-F238E27FC236}">
                <a16:creationId xmlns:a16="http://schemas.microsoft.com/office/drawing/2014/main" id="{AF58C1B0-60F1-4D5A-98C9-12D3B25B8E56}"/>
              </a:ext>
            </a:extLst>
          </p:cNvPr>
          <p:cNvSpPr/>
          <p:nvPr/>
        </p:nvSpPr>
        <p:spPr>
          <a:xfrm rot="1041602" flipH="1">
            <a:off x="7160477" y="1129443"/>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Diagram poteka: nadomestni process 8">
            <a:extLst>
              <a:ext uri="{FF2B5EF4-FFF2-40B4-BE49-F238E27FC236}">
                <a16:creationId xmlns:a16="http://schemas.microsoft.com/office/drawing/2014/main" id="{BC226372-AD5A-49E6-A29D-2BB95A0EFEBB}"/>
              </a:ext>
            </a:extLst>
          </p:cNvPr>
          <p:cNvSpPr/>
          <p:nvPr/>
        </p:nvSpPr>
        <p:spPr>
          <a:xfrm>
            <a:off x="533281" y="2603461"/>
            <a:ext cx="5152572" cy="3857301"/>
          </a:xfrm>
          <a:custGeom>
            <a:avLst/>
            <a:gdLst>
              <a:gd name="connsiteX0" fmla="*/ 0 w 5152572"/>
              <a:gd name="connsiteY0" fmla="*/ 642884 h 3857301"/>
              <a:gd name="connsiteX1" fmla="*/ 642884 w 5152572"/>
              <a:gd name="connsiteY1" fmla="*/ 0 h 3857301"/>
              <a:gd name="connsiteX2" fmla="*/ 1079281 w 5152572"/>
              <a:gd name="connsiteY2" fmla="*/ 0 h 3857301"/>
              <a:gd name="connsiteX3" fmla="*/ 1593013 w 5152572"/>
              <a:gd name="connsiteY3" fmla="*/ 0 h 3857301"/>
              <a:gd name="connsiteX4" fmla="*/ 2068078 w 5152572"/>
              <a:gd name="connsiteY4" fmla="*/ 0 h 3857301"/>
              <a:gd name="connsiteX5" fmla="*/ 2620479 w 5152572"/>
              <a:gd name="connsiteY5" fmla="*/ 0 h 3857301"/>
              <a:gd name="connsiteX6" fmla="*/ 3134211 w 5152572"/>
              <a:gd name="connsiteY6" fmla="*/ 0 h 3857301"/>
              <a:gd name="connsiteX7" fmla="*/ 3763948 w 5152572"/>
              <a:gd name="connsiteY7" fmla="*/ 0 h 3857301"/>
              <a:gd name="connsiteX8" fmla="*/ 4509689 w 5152572"/>
              <a:gd name="connsiteY8" fmla="*/ 0 h 3857301"/>
              <a:gd name="connsiteX9" fmla="*/ 5152573 w 5152572"/>
              <a:gd name="connsiteY9" fmla="*/ 642884 h 3857301"/>
              <a:gd name="connsiteX10" fmla="*/ 5152572 w 5152572"/>
              <a:gd name="connsiteY10" fmla="*/ 3214418 h 3857301"/>
              <a:gd name="connsiteX11" fmla="*/ 4509688 w 5152572"/>
              <a:gd name="connsiteY11" fmla="*/ 3857302 h 3857301"/>
              <a:gd name="connsiteX12" fmla="*/ 3879951 w 5152572"/>
              <a:gd name="connsiteY12" fmla="*/ 3857302 h 3857301"/>
              <a:gd name="connsiteX13" fmla="*/ 3327551 w 5152572"/>
              <a:gd name="connsiteY13" fmla="*/ 3857302 h 3857301"/>
              <a:gd name="connsiteX14" fmla="*/ 2775150 w 5152572"/>
              <a:gd name="connsiteY14" fmla="*/ 3857302 h 3857301"/>
              <a:gd name="connsiteX15" fmla="*/ 2338754 w 5152572"/>
              <a:gd name="connsiteY15" fmla="*/ 3857301 h 3857301"/>
              <a:gd name="connsiteX16" fmla="*/ 1902357 w 5152572"/>
              <a:gd name="connsiteY16" fmla="*/ 3857301 h 3857301"/>
              <a:gd name="connsiteX17" fmla="*/ 1272621 w 5152572"/>
              <a:gd name="connsiteY17" fmla="*/ 3857301 h 3857301"/>
              <a:gd name="connsiteX18" fmla="*/ 642884 w 5152572"/>
              <a:gd name="connsiteY18" fmla="*/ 3857301 h 3857301"/>
              <a:gd name="connsiteX19" fmla="*/ 0 w 5152572"/>
              <a:gd name="connsiteY19" fmla="*/ 3214417 h 3857301"/>
              <a:gd name="connsiteX20" fmla="*/ 0 w 5152572"/>
              <a:gd name="connsiteY20" fmla="*/ 2751541 h 3857301"/>
              <a:gd name="connsiteX21" fmla="*/ 0 w 5152572"/>
              <a:gd name="connsiteY21" fmla="*/ 2288665 h 3857301"/>
              <a:gd name="connsiteX22" fmla="*/ 0 w 5152572"/>
              <a:gd name="connsiteY22" fmla="*/ 1825789 h 3857301"/>
              <a:gd name="connsiteX23" fmla="*/ 0 w 5152572"/>
              <a:gd name="connsiteY23" fmla="*/ 1388629 h 3857301"/>
              <a:gd name="connsiteX24" fmla="*/ 0 w 5152572"/>
              <a:gd name="connsiteY24" fmla="*/ 642884 h 385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52572" h="3857301" extrusionOk="0">
                <a:moveTo>
                  <a:pt x="0" y="642884"/>
                </a:moveTo>
                <a:cubicBezTo>
                  <a:pt x="35705" y="343705"/>
                  <a:pt x="352620" y="-51499"/>
                  <a:pt x="642884" y="0"/>
                </a:cubicBezTo>
                <a:cubicBezTo>
                  <a:pt x="739881" y="-32447"/>
                  <a:pt x="887681" y="36278"/>
                  <a:pt x="1079281" y="0"/>
                </a:cubicBezTo>
                <a:cubicBezTo>
                  <a:pt x="1270881" y="-36278"/>
                  <a:pt x="1457563" y="39772"/>
                  <a:pt x="1593013" y="0"/>
                </a:cubicBezTo>
                <a:cubicBezTo>
                  <a:pt x="1728463" y="-39772"/>
                  <a:pt x="1841263" y="51676"/>
                  <a:pt x="2068078" y="0"/>
                </a:cubicBezTo>
                <a:cubicBezTo>
                  <a:pt x="2294894" y="-51676"/>
                  <a:pt x="2369132" y="20466"/>
                  <a:pt x="2620479" y="0"/>
                </a:cubicBezTo>
                <a:cubicBezTo>
                  <a:pt x="2871826" y="-20466"/>
                  <a:pt x="2900725" y="32857"/>
                  <a:pt x="3134211" y="0"/>
                </a:cubicBezTo>
                <a:cubicBezTo>
                  <a:pt x="3367697" y="-32857"/>
                  <a:pt x="3450504" y="61873"/>
                  <a:pt x="3763948" y="0"/>
                </a:cubicBezTo>
                <a:cubicBezTo>
                  <a:pt x="4077392" y="-61873"/>
                  <a:pt x="4168630" y="33451"/>
                  <a:pt x="4509689" y="0"/>
                </a:cubicBezTo>
                <a:cubicBezTo>
                  <a:pt x="4947435" y="46680"/>
                  <a:pt x="5140471" y="355184"/>
                  <a:pt x="5152573" y="642884"/>
                </a:cubicBezTo>
                <a:cubicBezTo>
                  <a:pt x="5295124" y="1326882"/>
                  <a:pt x="5060694" y="2316225"/>
                  <a:pt x="5152572" y="3214418"/>
                </a:cubicBezTo>
                <a:cubicBezTo>
                  <a:pt x="5163190" y="3591845"/>
                  <a:pt x="4912990" y="3869723"/>
                  <a:pt x="4509688" y="3857302"/>
                </a:cubicBezTo>
                <a:cubicBezTo>
                  <a:pt x="4300231" y="3865630"/>
                  <a:pt x="4113742" y="3806738"/>
                  <a:pt x="3879951" y="3857302"/>
                </a:cubicBezTo>
                <a:cubicBezTo>
                  <a:pt x="3646160" y="3907866"/>
                  <a:pt x="3566705" y="3815847"/>
                  <a:pt x="3327551" y="3857302"/>
                </a:cubicBezTo>
                <a:cubicBezTo>
                  <a:pt x="3088397" y="3898757"/>
                  <a:pt x="3030234" y="3847740"/>
                  <a:pt x="2775150" y="3857302"/>
                </a:cubicBezTo>
                <a:cubicBezTo>
                  <a:pt x="2520066" y="3866863"/>
                  <a:pt x="2462766" y="3818684"/>
                  <a:pt x="2338754" y="3857301"/>
                </a:cubicBezTo>
                <a:cubicBezTo>
                  <a:pt x="2214742" y="3895918"/>
                  <a:pt x="2013031" y="3842029"/>
                  <a:pt x="1902357" y="3857301"/>
                </a:cubicBezTo>
                <a:cubicBezTo>
                  <a:pt x="1791683" y="3872573"/>
                  <a:pt x="1523598" y="3838110"/>
                  <a:pt x="1272621" y="3857301"/>
                </a:cubicBezTo>
                <a:cubicBezTo>
                  <a:pt x="1021644" y="3876492"/>
                  <a:pt x="854315" y="3815432"/>
                  <a:pt x="642884" y="3857301"/>
                </a:cubicBezTo>
                <a:cubicBezTo>
                  <a:pt x="254133" y="3825660"/>
                  <a:pt x="-20617" y="3558412"/>
                  <a:pt x="0" y="3214417"/>
                </a:cubicBezTo>
                <a:cubicBezTo>
                  <a:pt x="-14757" y="3032159"/>
                  <a:pt x="2972" y="2950527"/>
                  <a:pt x="0" y="2751541"/>
                </a:cubicBezTo>
                <a:cubicBezTo>
                  <a:pt x="-2972" y="2552555"/>
                  <a:pt x="9320" y="2507503"/>
                  <a:pt x="0" y="2288665"/>
                </a:cubicBezTo>
                <a:cubicBezTo>
                  <a:pt x="-9320" y="2069827"/>
                  <a:pt x="52893" y="2032528"/>
                  <a:pt x="0" y="1825789"/>
                </a:cubicBezTo>
                <a:cubicBezTo>
                  <a:pt x="-52893" y="1619050"/>
                  <a:pt x="10888" y="1541446"/>
                  <a:pt x="0" y="1388629"/>
                </a:cubicBezTo>
                <a:cubicBezTo>
                  <a:pt x="-10888" y="1235812"/>
                  <a:pt x="79959" y="800378"/>
                  <a:pt x="0" y="642884"/>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392476" y="1953906"/>
            <a:ext cx="3861140" cy="5152572"/>
          </a:xfrm>
          <a:custGeom>
            <a:avLst/>
            <a:gdLst>
              <a:gd name="connsiteX0" fmla="*/ 0 w 3861140"/>
              <a:gd name="connsiteY0" fmla="*/ 643523 h 5152572"/>
              <a:gd name="connsiteX1" fmla="*/ 643523 w 3861140"/>
              <a:gd name="connsiteY1" fmla="*/ 0 h 5152572"/>
              <a:gd name="connsiteX2" fmla="*/ 1081119 w 3861140"/>
              <a:gd name="connsiteY2" fmla="*/ 0 h 5152572"/>
              <a:gd name="connsiteX3" fmla="*/ 1570197 w 3861140"/>
              <a:gd name="connsiteY3" fmla="*/ 0 h 5152572"/>
              <a:gd name="connsiteX4" fmla="*/ 2033534 w 3861140"/>
              <a:gd name="connsiteY4" fmla="*/ 0 h 5152572"/>
              <a:gd name="connsiteX5" fmla="*/ 2548353 w 3861140"/>
              <a:gd name="connsiteY5" fmla="*/ 0 h 5152572"/>
              <a:gd name="connsiteX6" fmla="*/ 3217617 w 3861140"/>
              <a:gd name="connsiteY6" fmla="*/ 0 h 5152572"/>
              <a:gd name="connsiteX7" fmla="*/ 3861140 w 3861140"/>
              <a:gd name="connsiteY7" fmla="*/ 643523 h 5152572"/>
              <a:gd name="connsiteX8" fmla="*/ 3861140 w 3861140"/>
              <a:gd name="connsiteY8" fmla="*/ 1195741 h 5152572"/>
              <a:gd name="connsiteX9" fmla="*/ 3861140 w 3861140"/>
              <a:gd name="connsiteY9" fmla="*/ 1825270 h 5152572"/>
              <a:gd name="connsiteX10" fmla="*/ 3861140 w 3861140"/>
              <a:gd name="connsiteY10" fmla="*/ 2261522 h 5152572"/>
              <a:gd name="connsiteX11" fmla="*/ 3861140 w 3861140"/>
              <a:gd name="connsiteY11" fmla="*/ 2891050 h 5152572"/>
              <a:gd name="connsiteX12" fmla="*/ 3861140 w 3861140"/>
              <a:gd name="connsiteY12" fmla="*/ 3520579 h 5152572"/>
              <a:gd name="connsiteX13" fmla="*/ 3861140 w 3861140"/>
              <a:gd name="connsiteY13" fmla="*/ 4509049 h 5152572"/>
              <a:gd name="connsiteX14" fmla="*/ 3217617 w 3861140"/>
              <a:gd name="connsiteY14" fmla="*/ 5152572 h 5152572"/>
              <a:gd name="connsiteX15" fmla="*/ 2754280 w 3861140"/>
              <a:gd name="connsiteY15" fmla="*/ 5152572 h 5152572"/>
              <a:gd name="connsiteX16" fmla="*/ 2265202 w 3861140"/>
              <a:gd name="connsiteY16" fmla="*/ 5152572 h 5152572"/>
              <a:gd name="connsiteX17" fmla="*/ 1698902 w 3861140"/>
              <a:gd name="connsiteY17" fmla="*/ 5152572 h 5152572"/>
              <a:gd name="connsiteX18" fmla="*/ 1261306 w 3861140"/>
              <a:gd name="connsiteY18" fmla="*/ 5152572 h 5152572"/>
              <a:gd name="connsiteX19" fmla="*/ 643523 w 3861140"/>
              <a:gd name="connsiteY19" fmla="*/ 5152572 h 5152572"/>
              <a:gd name="connsiteX20" fmla="*/ 0 w 3861140"/>
              <a:gd name="connsiteY20" fmla="*/ 4509049 h 5152572"/>
              <a:gd name="connsiteX21" fmla="*/ 0 w 3861140"/>
              <a:gd name="connsiteY21" fmla="*/ 4034142 h 5152572"/>
              <a:gd name="connsiteX22" fmla="*/ 0 w 3861140"/>
              <a:gd name="connsiteY22" fmla="*/ 3597889 h 5152572"/>
              <a:gd name="connsiteX23" fmla="*/ 0 w 3861140"/>
              <a:gd name="connsiteY23" fmla="*/ 3122982 h 5152572"/>
              <a:gd name="connsiteX24" fmla="*/ 0 w 3861140"/>
              <a:gd name="connsiteY24" fmla="*/ 2532109 h 5152572"/>
              <a:gd name="connsiteX25" fmla="*/ 0 w 3861140"/>
              <a:gd name="connsiteY25" fmla="*/ 2095856 h 5152572"/>
              <a:gd name="connsiteX26" fmla="*/ 0 w 3861140"/>
              <a:gd name="connsiteY26" fmla="*/ 1620949 h 5152572"/>
              <a:gd name="connsiteX27" fmla="*/ 0 w 3861140"/>
              <a:gd name="connsiteY27" fmla="*/ 1184697 h 5152572"/>
              <a:gd name="connsiteX28" fmla="*/ 0 w 3861140"/>
              <a:gd name="connsiteY28" fmla="*/ 643523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861140" h="5152572" extrusionOk="0">
                <a:moveTo>
                  <a:pt x="0" y="643523"/>
                </a:moveTo>
                <a:cubicBezTo>
                  <a:pt x="4411" y="295018"/>
                  <a:pt x="325470" y="-29692"/>
                  <a:pt x="643523" y="0"/>
                </a:cubicBezTo>
                <a:cubicBezTo>
                  <a:pt x="737992" y="-44776"/>
                  <a:pt x="959160" y="4893"/>
                  <a:pt x="1081119" y="0"/>
                </a:cubicBezTo>
                <a:cubicBezTo>
                  <a:pt x="1203078" y="-4893"/>
                  <a:pt x="1403769" y="37688"/>
                  <a:pt x="1570197" y="0"/>
                </a:cubicBezTo>
                <a:cubicBezTo>
                  <a:pt x="1736625" y="-37688"/>
                  <a:pt x="1878579" y="52393"/>
                  <a:pt x="2033534" y="0"/>
                </a:cubicBezTo>
                <a:cubicBezTo>
                  <a:pt x="2188489" y="-52393"/>
                  <a:pt x="2390419" y="41338"/>
                  <a:pt x="2548353" y="0"/>
                </a:cubicBezTo>
                <a:cubicBezTo>
                  <a:pt x="2706287" y="-41338"/>
                  <a:pt x="3065364" y="64989"/>
                  <a:pt x="3217617" y="0"/>
                </a:cubicBezTo>
                <a:cubicBezTo>
                  <a:pt x="3641035" y="44639"/>
                  <a:pt x="3936213" y="272518"/>
                  <a:pt x="3861140" y="643523"/>
                </a:cubicBezTo>
                <a:cubicBezTo>
                  <a:pt x="3893582" y="818480"/>
                  <a:pt x="3823420" y="1067775"/>
                  <a:pt x="3861140" y="1195741"/>
                </a:cubicBezTo>
                <a:cubicBezTo>
                  <a:pt x="3898860" y="1323707"/>
                  <a:pt x="3801607" y="1517298"/>
                  <a:pt x="3861140" y="1825270"/>
                </a:cubicBezTo>
                <a:cubicBezTo>
                  <a:pt x="3920673" y="2133242"/>
                  <a:pt x="3813283" y="2126163"/>
                  <a:pt x="3861140" y="2261522"/>
                </a:cubicBezTo>
                <a:cubicBezTo>
                  <a:pt x="3908997" y="2396881"/>
                  <a:pt x="3833396" y="2728812"/>
                  <a:pt x="3861140" y="2891050"/>
                </a:cubicBezTo>
                <a:cubicBezTo>
                  <a:pt x="3888884" y="3053288"/>
                  <a:pt x="3843319" y="3263079"/>
                  <a:pt x="3861140" y="3520579"/>
                </a:cubicBezTo>
                <a:cubicBezTo>
                  <a:pt x="3878961" y="3778079"/>
                  <a:pt x="3849265" y="4231709"/>
                  <a:pt x="3861140" y="4509049"/>
                </a:cubicBezTo>
                <a:cubicBezTo>
                  <a:pt x="3938432" y="4850171"/>
                  <a:pt x="3597673" y="5121272"/>
                  <a:pt x="3217617" y="5152572"/>
                </a:cubicBezTo>
                <a:cubicBezTo>
                  <a:pt x="3082547" y="5201052"/>
                  <a:pt x="2933418" y="5110610"/>
                  <a:pt x="2754280" y="5152572"/>
                </a:cubicBezTo>
                <a:cubicBezTo>
                  <a:pt x="2575142" y="5194534"/>
                  <a:pt x="2375521" y="5112639"/>
                  <a:pt x="2265202" y="5152572"/>
                </a:cubicBezTo>
                <a:cubicBezTo>
                  <a:pt x="2154883" y="5192505"/>
                  <a:pt x="1973431" y="5108301"/>
                  <a:pt x="1698902" y="5152572"/>
                </a:cubicBezTo>
                <a:cubicBezTo>
                  <a:pt x="1424373" y="5196843"/>
                  <a:pt x="1453639" y="5152367"/>
                  <a:pt x="1261306" y="5152572"/>
                </a:cubicBezTo>
                <a:cubicBezTo>
                  <a:pt x="1068973" y="5152777"/>
                  <a:pt x="936524" y="5145262"/>
                  <a:pt x="643523" y="5152572"/>
                </a:cubicBezTo>
                <a:cubicBezTo>
                  <a:pt x="298464" y="5147802"/>
                  <a:pt x="43939" y="4946562"/>
                  <a:pt x="0" y="4509049"/>
                </a:cubicBezTo>
                <a:cubicBezTo>
                  <a:pt x="-47856" y="4287241"/>
                  <a:pt x="34402" y="4208408"/>
                  <a:pt x="0" y="4034142"/>
                </a:cubicBezTo>
                <a:cubicBezTo>
                  <a:pt x="-34402" y="3859876"/>
                  <a:pt x="49408" y="3700583"/>
                  <a:pt x="0" y="3597889"/>
                </a:cubicBezTo>
                <a:cubicBezTo>
                  <a:pt x="-49408" y="3495195"/>
                  <a:pt x="51929" y="3250652"/>
                  <a:pt x="0" y="3122982"/>
                </a:cubicBezTo>
                <a:cubicBezTo>
                  <a:pt x="-51929" y="2995312"/>
                  <a:pt x="69378" y="2665697"/>
                  <a:pt x="0" y="2532109"/>
                </a:cubicBezTo>
                <a:cubicBezTo>
                  <a:pt x="-69378" y="2398521"/>
                  <a:pt x="22697" y="2303042"/>
                  <a:pt x="0" y="2095856"/>
                </a:cubicBezTo>
                <a:cubicBezTo>
                  <a:pt x="-22697" y="1888670"/>
                  <a:pt x="28017" y="1760600"/>
                  <a:pt x="0" y="1620949"/>
                </a:cubicBezTo>
                <a:cubicBezTo>
                  <a:pt x="-28017" y="1481298"/>
                  <a:pt x="26946" y="1383973"/>
                  <a:pt x="0" y="1184697"/>
                </a:cubicBezTo>
                <a:cubicBezTo>
                  <a:pt x="-26946" y="985421"/>
                  <a:pt x="36849" y="794487"/>
                  <a:pt x="0" y="643523"/>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pic>
        <p:nvPicPr>
          <p:cNvPr id="15" name="Picture 2" descr="people-eat-in-china">
            <a:extLst>
              <a:ext uri="{FF2B5EF4-FFF2-40B4-BE49-F238E27FC236}">
                <a16:creationId xmlns:a16="http://schemas.microsoft.com/office/drawing/2014/main" id="{7053084E-2B2D-4B9E-A4DF-283C937D63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126" y="2615477"/>
            <a:ext cx="5116727" cy="3832449"/>
          </a:xfrm>
          <a:custGeom>
            <a:avLst/>
            <a:gdLst>
              <a:gd name="connsiteX0" fmla="*/ 0 w 5116727"/>
              <a:gd name="connsiteY0" fmla="*/ 638742 h 3832449"/>
              <a:gd name="connsiteX1" fmla="*/ 638742 w 5116727"/>
              <a:gd name="connsiteY1" fmla="*/ 0 h 3832449"/>
              <a:gd name="connsiteX2" fmla="*/ 1072028 w 5116727"/>
              <a:gd name="connsiteY2" fmla="*/ 0 h 3832449"/>
              <a:gd name="connsiteX3" fmla="*/ 1582099 w 5116727"/>
              <a:gd name="connsiteY3" fmla="*/ 0 h 3832449"/>
              <a:gd name="connsiteX4" fmla="*/ 2092170 w 5116727"/>
              <a:gd name="connsiteY4" fmla="*/ 0 h 3832449"/>
              <a:gd name="connsiteX5" fmla="*/ 2563849 w 5116727"/>
              <a:gd name="connsiteY5" fmla="*/ 0 h 3832449"/>
              <a:gd name="connsiteX6" fmla="*/ 3189097 w 5116727"/>
              <a:gd name="connsiteY6" fmla="*/ 0 h 3832449"/>
              <a:gd name="connsiteX7" fmla="*/ 3737560 w 5116727"/>
              <a:gd name="connsiteY7" fmla="*/ 0 h 3832449"/>
              <a:gd name="connsiteX8" fmla="*/ 4477986 w 5116727"/>
              <a:gd name="connsiteY8" fmla="*/ 0 h 3832449"/>
              <a:gd name="connsiteX9" fmla="*/ 5116728 w 5116727"/>
              <a:gd name="connsiteY9" fmla="*/ 638742 h 3832449"/>
              <a:gd name="connsiteX10" fmla="*/ 5116727 w 5116727"/>
              <a:gd name="connsiteY10" fmla="*/ 3193708 h 3832449"/>
              <a:gd name="connsiteX11" fmla="*/ 4477985 w 5116727"/>
              <a:gd name="connsiteY11" fmla="*/ 3832450 h 3832449"/>
              <a:gd name="connsiteX12" fmla="*/ 4006307 w 5116727"/>
              <a:gd name="connsiteY12" fmla="*/ 3832450 h 3832449"/>
              <a:gd name="connsiteX13" fmla="*/ 3419451 w 5116727"/>
              <a:gd name="connsiteY13" fmla="*/ 3832450 h 3832449"/>
              <a:gd name="connsiteX14" fmla="*/ 2947772 w 5116727"/>
              <a:gd name="connsiteY14" fmla="*/ 3832450 h 3832449"/>
              <a:gd name="connsiteX15" fmla="*/ 2399309 w 5116727"/>
              <a:gd name="connsiteY15" fmla="*/ 3832449 h 3832449"/>
              <a:gd name="connsiteX16" fmla="*/ 1889238 w 5116727"/>
              <a:gd name="connsiteY16" fmla="*/ 3832449 h 3832449"/>
              <a:gd name="connsiteX17" fmla="*/ 1417560 w 5116727"/>
              <a:gd name="connsiteY17" fmla="*/ 3832449 h 3832449"/>
              <a:gd name="connsiteX18" fmla="*/ 638742 w 5116727"/>
              <a:gd name="connsiteY18" fmla="*/ 3832449 h 3832449"/>
              <a:gd name="connsiteX19" fmla="*/ 0 w 5116727"/>
              <a:gd name="connsiteY19" fmla="*/ 3193707 h 3832449"/>
              <a:gd name="connsiteX20" fmla="*/ 0 w 5116727"/>
              <a:gd name="connsiteY20" fmla="*/ 2682714 h 3832449"/>
              <a:gd name="connsiteX21" fmla="*/ 0 w 5116727"/>
              <a:gd name="connsiteY21" fmla="*/ 2146171 h 3832449"/>
              <a:gd name="connsiteX22" fmla="*/ 0 w 5116727"/>
              <a:gd name="connsiteY22" fmla="*/ 1686278 h 3832449"/>
              <a:gd name="connsiteX23" fmla="*/ 0 w 5116727"/>
              <a:gd name="connsiteY23" fmla="*/ 1175285 h 3832449"/>
              <a:gd name="connsiteX24" fmla="*/ 0 w 5116727"/>
              <a:gd name="connsiteY24" fmla="*/ 638742 h 3832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16727" h="3832449" extrusionOk="0">
                <a:moveTo>
                  <a:pt x="0" y="638742"/>
                </a:moveTo>
                <a:cubicBezTo>
                  <a:pt x="45089" y="292190"/>
                  <a:pt x="247269" y="57700"/>
                  <a:pt x="638742" y="0"/>
                </a:cubicBezTo>
                <a:cubicBezTo>
                  <a:pt x="771318" y="-10164"/>
                  <a:pt x="975110" y="1105"/>
                  <a:pt x="1072028" y="0"/>
                </a:cubicBezTo>
                <a:cubicBezTo>
                  <a:pt x="1168946" y="-1105"/>
                  <a:pt x="1400739" y="28035"/>
                  <a:pt x="1582099" y="0"/>
                </a:cubicBezTo>
                <a:cubicBezTo>
                  <a:pt x="1763459" y="-28035"/>
                  <a:pt x="1976741" y="44779"/>
                  <a:pt x="2092170" y="0"/>
                </a:cubicBezTo>
                <a:cubicBezTo>
                  <a:pt x="2207599" y="-44779"/>
                  <a:pt x="2421376" y="34640"/>
                  <a:pt x="2563849" y="0"/>
                </a:cubicBezTo>
                <a:cubicBezTo>
                  <a:pt x="2706322" y="-34640"/>
                  <a:pt x="2902451" y="59825"/>
                  <a:pt x="3189097" y="0"/>
                </a:cubicBezTo>
                <a:cubicBezTo>
                  <a:pt x="3475743" y="-59825"/>
                  <a:pt x="3619446" y="51498"/>
                  <a:pt x="3737560" y="0"/>
                </a:cubicBezTo>
                <a:cubicBezTo>
                  <a:pt x="3855674" y="-51498"/>
                  <a:pt x="4125387" y="798"/>
                  <a:pt x="4477986" y="0"/>
                </a:cubicBezTo>
                <a:cubicBezTo>
                  <a:pt x="4885968" y="-44728"/>
                  <a:pt x="5130457" y="211895"/>
                  <a:pt x="5116728" y="638742"/>
                </a:cubicBezTo>
                <a:cubicBezTo>
                  <a:pt x="5320662" y="1340590"/>
                  <a:pt x="5163220" y="2507372"/>
                  <a:pt x="5116727" y="3193708"/>
                </a:cubicBezTo>
                <a:cubicBezTo>
                  <a:pt x="5127683" y="3552605"/>
                  <a:pt x="4809795" y="3795434"/>
                  <a:pt x="4477985" y="3832450"/>
                </a:cubicBezTo>
                <a:cubicBezTo>
                  <a:pt x="4291133" y="3841196"/>
                  <a:pt x="4215120" y="3804016"/>
                  <a:pt x="4006307" y="3832450"/>
                </a:cubicBezTo>
                <a:cubicBezTo>
                  <a:pt x="3797494" y="3860884"/>
                  <a:pt x="3704659" y="3825906"/>
                  <a:pt x="3419451" y="3832450"/>
                </a:cubicBezTo>
                <a:cubicBezTo>
                  <a:pt x="3134243" y="3838994"/>
                  <a:pt x="3050555" y="3811470"/>
                  <a:pt x="2947772" y="3832450"/>
                </a:cubicBezTo>
                <a:cubicBezTo>
                  <a:pt x="2844989" y="3853430"/>
                  <a:pt x="2611758" y="3822525"/>
                  <a:pt x="2399309" y="3832449"/>
                </a:cubicBezTo>
                <a:cubicBezTo>
                  <a:pt x="2186860" y="3842373"/>
                  <a:pt x="2036525" y="3788864"/>
                  <a:pt x="1889238" y="3832449"/>
                </a:cubicBezTo>
                <a:cubicBezTo>
                  <a:pt x="1741951" y="3876034"/>
                  <a:pt x="1571854" y="3780611"/>
                  <a:pt x="1417560" y="3832449"/>
                </a:cubicBezTo>
                <a:cubicBezTo>
                  <a:pt x="1263266" y="3884287"/>
                  <a:pt x="944419" y="3814291"/>
                  <a:pt x="638742" y="3832449"/>
                </a:cubicBezTo>
                <a:cubicBezTo>
                  <a:pt x="356132" y="3797337"/>
                  <a:pt x="-51884" y="3511747"/>
                  <a:pt x="0" y="3193707"/>
                </a:cubicBezTo>
                <a:cubicBezTo>
                  <a:pt x="-48897" y="3031410"/>
                  <a:pt x="43401" y="2820038"/>
                  <a:pt x="0" y="2682714"/>
                </a:cubicBezTo>
                <a:cubicBezTo>
                  <a:pt x="-43401" y="2545390"/>
                  <a:pt x="38645" y="2258036"/>
                  <a:pt x="0" y="2146171"/>
                </a:cubicBezTo>
                <a:cubicBezTo>
                  <a:pt x="-38645" y="2034306"/>
                  <a:pt x="51305" y="1822779"/>
                  <a:pt x="0" y="1686278"/>
                </a:cubicBezTo>
                <a:cubicBezTo>
                  <a:pt x="-51305" y="1549777"/>
                  <a:pt x="57043" y="1281653"/>
                  <a:pt x="0" y="1175285"/>
                </a:cubicBezTo>
                <a:cubicBezTo>
                  <a:pt x="-57043" y="1068917"/>
                  <a:pt x="36063" y="751591"/>
                  <a:pt x="0" y="638742"/>
                </a:cubicBezTo>
                <a:close/>
              </a:path>
            </a:pathLst>
          </a:custGeom>
          <a:noFill/>
          <a:ln w="38100">
            <a:solidFill>
              <a:schemeClr val="bg1"/>
            </a:solidFill>
            <a:extLst>
              <a:ext uri="{C807C97D-BFC1-408E-A445-0C87EB9F89A2}">
                <ask:lineSketchStyleProps xmlns:ask="http://schemas.microsoft.com/office/drawing/2018/sketchyshapes" sd="1382193695">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716684" y="2015068"/>
            <a:ext cx="4784946" cy="872703"/>
          </a:xfrm>
          <a:custGeom>
            <a:avLst/>
            <a:gdLst>
              <a:gd name="connsiteX0" fmla="*/ 145453 w 4784946"/>
              <a:gd name="connsiteY0" fmla="*/ 0 h 872703"/>
              <a:gd name="connsiteX1" fmla="*/ 697902 w 4784946"/>
              <a:gd name="connsiteY1" fmla="*/ 0 h 872703"/>
              <a:gd name="connsiteX2" fmla="*/ 1338742 w 4784946"/>
              <a:gd name="connsiteY2" fmla="*/ 0 h 872703"/>
              <a:gd name="connsiteX3" fmla="*/ 1979582 w 4784946"/>
              <a:gd name="connsiteY3" fmla="*/ 0 h 872703"/>
              <a:gd name="connsiteX4" fmla="*/ 2576227 w 4784946"/>
              <a:gd name="connsiteY4" fmla="*/ 0 h 872703"/>
              <a:gd name="connsiteX5" fmla="*/ 3217067 w 4784946"/>
              <a:gd name="connsiteY5" fmla="*/ 0 h 872703"/>
              <a:gd name="connsiteX6" fmla="*/ 3681124 w 4784946"/>
              <a:gd name="connsiteY6" fmla="*/ 0 h 872703"/>
              <a:gd name="connsiteX7" fmla="*/ 4565042 w 4784946"/>
              <a:gd name="connsiteY7" fmla="*/ 0 h 872703"/>
              <a:gd name="connsiteX8" fmla="*/ 4784946 w 4784946"/>
              <a:gd name="connsiteY8" fmla="*/ 219904 h 872703"/>
              <a:gd name="connsiteX9" fmla="*/ 4784946 w 4784946"/>
              <a:gd name="connsiteY9" fmla="*/ 727250 h 872703"/>
              <a:gd name="connsiteX10" fmla="*/ 4639493 w 4784946"/>
              <a:gd name="connsiteY10" fmla="*/ 872703 h 872703"/>
              <a:gd name="connsiteX11" fmla="*/ 3998653 w 4784946"/>
              <a:gd name="connsiteY11" fmla="*/ 872703 h 872703"/>
              <a:gd name="connsiteX12" fmla="*/ 3357812 w 4784946"/>
              <a:gd name="connsiteY12" fmla="*/ 872703 h 872703"/>
              <a:gd name="connsiteX13" fmla="*/ 2937951 w 4784946"/>
              <a:gd name="connsiteY13" fmla="*/ 872703 h 872703"/>
              <a:gd name="connsiteX14" fmla="*/ 2297111 w 4784946"/>
              <a:gd name="connsiteY14" fmla="*/ 872703 h 872703"/>
              <a:gd name="connsiteX15" fmla="*/ 1656270 w 4784946"/>
              <a:gd name="connsiteY15" fmla="*/ 872703 h 872703"/>
              <a:gd name="connsiteX16" fmla="*/ 1236409 w 4784946"/>
              <a:gd name="connsiteY16" fmla="*/ 872703 h 872703"/>
              <a:gd name="connsiteX17" fmla="*/ 816549 w 4784946"/>
              <a:gd name="connsiteY17" fmla="*/ 872703 h 872703"/>
              <a:gd name="connsiteX18" fmla="*/ 219904 w 4784946"/>
              <a:gd name="connsiteY18" fmla="*/ 872703 h 872703"/>
              <a:gd name="connsiteX19" fmla="*/ 0 w 4784946"/>
              <a:gd name="connsiteY19" fmla="*/ 652799 h 872703"/>
              <a:gd name="connsiteX20" fmla="*/ 0 w 4784946"/>
              <a:gd name="connsiteY20" fmla="*/ 145453 h 872703"/>
              <a:gd name="connsiteX21" fmla="*/ 145453 w 4784946"/>
              <a:gd name="connsiteY21" fmla="*/ 0 h 87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4946" h="872703" fill="none" extrusionOk="0">
                <a:moveTo>
                  <a:pt x="145453" y="0"/>
                </a:moveTo>
                <a:cubicBezTo>
                  <a:pt x="400729" y="-50620"/>
                  <a:pt x="519478" y="37805"/>
                  <a:pt x="697902" y="0"/>
                </a:cubicBezTo>
                <a:cubicBezTo>
                  <a:pt x="876326" y="-37805"/>
                  <a:pt x="1101934" y="52962"/>
                  <a:pt x="1338742" y="0"/>
                </a:cubicBezTo>
                <a:cubicBezTo>
                  <a:pt x="1575550" y="-52962"/>
                  <a:pt x="1837961" y="76113"/>
                  <a:pt x="1979582" y="0"/>
                </a:cubicBezTo>
                <a:cubicBezTo>
                  <a:pt x="2121203" y="-76113"/>
                  <a:pt x="2308393" y="9491"/>
                  <a:pt x="2576227" y="0"/>
                </a:cubicBezTo>
                <a:cubicBezTo>
                  <a:pt x="2844061" y="-9491"/>
                  <a:pt x="2914859" y="17241"/>
                  <a:pt x="3217067" y="0"/>
                </a:cubicBezTo>
                <a:cubicBezTo>
                  <a:pt x="3519275" y="-17241"/>
                  <a:pt x="3459896" y="10357"/>
                  <a:pt x="3681124" y="0"/>
                </a:cubicBezTo>
                <a:cubicBezTo>
                  <a:pt x="3902352" y="-10357"/>
                  <a:pt x="4285616" y="6832"/>
                  <a:pt x="4565042" y="0"/>
                </a:cubicBezTo>
                <a:cubicBezTo>
                  <a:pt x="4709878" y="-3286"/>
                  <a:pt x="4784238" y="119439"/>
                  <a:pt x="4784946" y="219904"/>
                </a:cubicBezTo>
                <a:cubicBezTo>
                  <a:pt x="4829727" y="453168"/>
                  <a:pt x="4783488" y="484510"/>
                  <a:pt x="4784946" y="727250"/>
                </a:cubicBezTo>
                <a:cubicBezTo>
                  <a:pt x="4776976" y="784893"/>
                  <a:pt x="4700600" y="876702"/>
                  <a:pt x="4639493" y="872703"/>
                </a:cubicBezTo>
                <a:cubicBezTo>
                  <a:pt x="4353345" y="938325"/>
                  <a:pt x="4314249" y="869131"/>
                  <a:pt x="3998653" y="872703"/>
                </a:cubicBezTo>
                <a:cubicBezTo>
                  <a:pt x="3683057" y="876275"/>
                  <a:pt x="3574418" y="822079"/>
                  <a:pt x="3357812" y="872703"/>
                </a:cubicBezTo>
                <a:cubicBezTo>
                  <a:pt x="3141206" y="923327"/>
                  <a:pt x="3096376" y="870474"/>
                  <a:pt x="2937951" y="872703"/>
                </a:cubicBezTo>
                <a:cubicBezTo>
                  <a:pt x="2779526" y="874932"/>
                  <a:pt x="2471258" y="806475"/>
                  <a:pt x="2297111" y="872703"/>
                </a:cubicBezTo>
                <a:cubicBezTo>
                  <a:pt x="2122964" y="938931"/>
                  <a:pt x="1855396" y="843818"/>
                  <a:pt x="1656270" y="872703"/>
                </a:cubicBezTo>
                <a:cubicBezTo>
                  <a:pt x="1457144" y="901588"/>
                  <a:pt x="1401306" y="848404"/>
                  <a:pt x="1236409" y="872703"/>
                </a:cubicBezTo>
                <a:cubicBezTo>
                  <a:pt x="1071512" y="897002"/>
                  <a:pt x="972055" y="839601"/>
                  <a:pt x="816549" y="872703"/>
                </a:cubicBezTo>
                <a:cubicBezTo>
                  <a:pt x="661043" y="905805"/>
                  <a:pt x="357980" y="834639"/>
                  <a:pt x="219904" y="872703"/>
                </a:cubicBezTo>
                <a:cubicBezTo>
                  <a:pt x="127616" y="857078"/>
                  <a:pt x="-9911" y="771734"/>
                  <a:pt x="0" y="652799"/>
                </a:cubicBezTo>
                <a:cubicBezTo>
                  <a:pt x="-14226" y="439416"/>
                  <a:pt x="10531" y="273653"/>
                  <a:pt x="0" y="145453"/>
                </a:cubicBezTo>
                <a:cubicBezTo>
                  <a:pt x="13328" y="57319"/>
                  <a:pt x="57918" y="4094"/>
                  <a:pt x="145453" y="0"/>
                </a:cubicBezTo>
                <a:close/>
              </a:path>
              <a:path w="4784946" h="872703" stroke="0" extrusionOk="0">
                <a:moveTo>
                  <a:pt x="145453" y="0"/>
                </a:moveTo>
                <a:cubicBezTo>
                  <a:pt x="372104" y="-47956"/>
                  <a:pt x="570095" y="9787"/>
                  <a:pt x="697902" y="0"/>
                </a:cubicBezTo>
                <a:cubicBezTo>
                  <a:pt x="825709" y="-9787"/>
                  <a:pt x="1075225" y="68353"/>
                  <a:pt x="1338742" y="0"/>
                </a:cubicBezTo>
                <a:cubicBezTo>
                  <a:pt x="1602259" y="-68353"/>
                  <a:pt x="1607006" y="33580"/>
                  <a:pt x="1758603" y="0"/>
                </a:cubicBezTo>
                <a:cubicBezTo>
                  <a:pt x="1910200" y="-33580"/>
                  <a:pt x="2203015" y="68521"/>
                  <a:pt x="2399443" y="0"/>
                </a:cubicBezTo>
                <a:cubicBezTo>
                  <a:pt x="2595871" y="-68521"/>
                  <a:pt x="2881354" y="15284"/>
                  <a:pt x="3040284" y="0"/>
                </a:cubicBezTo>
                <a:cubicBezTo>
                  <a:pt x="3199214" y="-15284"/>
                  <a:pt x="3400425" y="54383"/>
                  <a:pt x="3548537" y="0"/>
                </a:cubicBezTo>
                <a:cubicBezTo>
                  <a:pt x="3696649" y="-54383"/>
                  <a:pt x="4232045" y="64341"/>
                  <a:pt x="4565042" y="0"/>
                </a:cubicBezTo>
                <a:cubicBezTo>
                  <a:pt x="4680075" y="34625"/>
                  <a:pt x="4796572" y="94831"/>
                  <a:pt x="4784946" y="219904"/>
                </a:cubicBezTo>
                <a:cubicBezTo>
                  <a:pt x="4801825" y="372123"/>
                  <a:pt x="4769638" y="535604"/>
                  <a:pt x="4784946" y="727250"/>
                </a:cubicBezTo>
                <a:cubicBezTo>
                  <a:pt x="4779538" y="800578"/>
                  <a:pt x="4722760" y="876928"/>
                  <a:pt x="4639493" y="872703"/>
                </a:cubicBezTo>
                <a:cubicBezTo>
                  <a:pt x="4361284" y="920236"/>
                  <a:pt x="4282067" y="838442"/>
                  <a:pt x="4042848" y="872703"/>
                </a:cubicBezTo>
                <a:cubicBezTo>
                  <a:pt x="3803630" y="906964"/>
                  <a:pt x="3678486" y="808545"/>
                  <a:pt x="3446204" y="872703"/>
                </a:cubicBezTo>
                <a:cubicBezTo>
                  <a:pt x="3213922" y="936861"/>
                  <a:pt x="3087231" y="851120"/>
                  <a:pt x="2982147" y="872703"/>
                </a:cubicBezTo>
                <a:cubicBezTo>
                  <a:pt x="2877063" y="894286"/>
                  <a:pt x="2662041" y="864523"/>
                  <a:pt x="2562286" y="872703"/>
                </a:cubicBezTo>
                <a:cubicBezTo>
                  <a:pt x="2462531" y="880883"/>
                  <a:pt x="2282659" y="822391"/>
                  <a:pt x="2098229" y="872703"/>
                </a:cubicBezTo>
                <a:cubicBezTo>
                  <a:pt x="1913799" y="923015"/>
                  <a:pt x="1888104" y="868271"/>
                  <a:pt x="1678368" y="872703"/>
                </a:cubicBezTo>
                <a:cubicBezTo>
                  <a:pt x="1468632" y="877135"/>
                  <a:pt x="1394734" y="833449"/>
                  <a:pt x="1258507" y="872703"/>
                </a:cubicBezTo>
                <a:cubicBezTo>
                  <a:pt x="1122280" y="911957"/>
                  <a:pt x="927450" y="827048"/>
                  <a:pt x="750255" y="872703"/>
                </a:cubicBezTo>
                <a:cubicBezTo>
                  <a:pt x="573060" y="918358"/>
                  <a:pt x="403676" y="813402"/>
                  <a:pt x="219904" y="872703"/>
                </a:cubicBezTo>
                <a:cubicBezTo>
                  <a:pt x="103118" y="843678"/>
                  <a:pt x="-18224" y="754695"/>
                  <a:pt x="0" y="652799"/>
                </a:cubicBezTo>
                <a:cubicBezTo>
                  <a:pt x="-8058" y="434081"/>
                  <a:pt x="9535" y="268318"/>
                  <a:pt x="0" y="145453"/>
                </a:cubicBezTo>
                <a:cubicBezTo>
                  <a:pt x="-8909" y="84311"/>
                  <a:pt x="57409" y="-3048"/>
                  <a:pt x="145453"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4098" name="Picture 2" descr="Pizza Was the Most Searched Food Item Across the World in 2020, Finds Study">
            <a:extLst>
              <a:ext uri="{FF2B5EF4-FFF2-40B4-BE49-F238E27FC236}">
                <a16:creationId xmlns:a16="http://schemas.microsoft.com/office/drawing/2014/main" id="{CAB0F178-ED5C-4D43-A3B9-40BCEE5342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760" y="2599622"/>
            <a:ext cx="5152572" cy="3832448"/>
          </a:xfrm>
          <a:custGeom>
            <a:avLst/>
            <a:gdLst>
              <a:gd name="connsiteX0" fmla="*/ 0 w 5152572"/>
              <a:gd name="connsiteY0" fmla="*/ 638741 h 3832448"/>
              <a:gd name="connsiteX1" fmla="*/ 638741 w 5152572"/>
              <a:gd name="connsiteY1" fmla="*/ 0 h 3832448"/>
              <a:gd name="connsiteX2" fmla="*/ 1114823 w 5152572"/>
              <a:gd name="connsiteY2" fmla="*/ 0 h 3832448"/>
              <a:gd name="connsiteX3" fmla="*/ 1668408 w 5152572"/>
              <a:gd name="connsiteY3" fmla="*/ 0 h 3832448"/>
              <a:gd name="connsiteX4" fmla="*/ 2105739 w 5152572"/>
              <a:gd name="connsiteY4" fmla="*/ 0 h 3832448"/>
              <a:gd name="connsiteX5" fmla="*/ 2543071 w 5152572"/>
              <a:gd name="connsiteY5" fmla="*/ 0 h 3832448"/>
              <a:gd name="connsiteX6" fmla="*/ 3174157 w 5152572"/>
              <a:gd name="connsiteY6" fmla="*/ 0 h 3832448"/>
              <a:gd name="connsiteX7" fmla="*/ 3650240 w 5152572"/>
              <a:gd name="connsiteY7" fmla="*/ 0 h 3832448"/>
              <a:gd name="connsiteX8" fmla="*/ 4513831 w 5152572"/>
              <a:gd name="connsiteY8" fmla="*/ 0 h 3832448"/>
              <a:gd name="connsiteX9" fmla="*/ 5152572 w 5152572"/>
              <a:gd name="connsiteY9" fmla="*/ 638741 h 3832448"/>
              <a:gd name="connsiteX10" fmla="*/ 5152572 w 5152572"/>
              <a:gd name="connsiteY10" fmla="*/ 1175284 h 3832448"/>
              <a:gd name="connsiteX11" fmla="*/ 5152572 w 5152572"/>
              <a:gd name="connsiteY11" fmla="*/ 1686277 h 3832448"/>
              <a:gd name="connsiteX12" fmla="*/ 5152572 w 5152572"/>
              <a:gd name="connsiteY12" fmla="*/ 2146171 h 3832448"/>
              <a:gd name="connsiteX13" fmla="*/ 5152572 w 5152572"/>
              <a:gd name="connsiteY13" fmla="*/ 2708263 h 3832448"/>
              <a:gd name="connsiteX14" fmla="*/ 5152572 w 5152572"/>
              <a:gd name="connsiteY14" fmla="*/ 3193707 h 3832448"/>
              <a:gd name="connsiteX15" fmla="*/ 4513831 w 5152572"/>
              <a:gd name="connsiteY15" fmla="*/ 3832448 h 3832448"/>
              <a:gd name="connsiteX16" fmla="*/ 3921496 w 5152572"/>
              <a:gd name="connsiteY16" fmla="*/ 3832448 h 3832448"/>
              <a:gd name="connsiteX17" fmla="*/ 3406662 w 5152572"/>
              <a:gd name="connsiteY17" fmla="*/ 3832448 h 3832448"/>
              <a:gd name="connsiteX18" fmla="*/ 2930580 w 5152572"/>
              <a:gd name="connsiteY18" fmla="*/ 3832448 h 3832448"/>
              <a:gd name="connsiteX19" fmla="*/ 2376996 w 5152572"/>
              <a:gd name="connsiteY19" fmla="*/ 3832448 h 3832448"/>
              <a:gd name="connsiteX20" fmla="*/ 1784660 w 5152572"/>
              <a:gd name="connsiteY20" fmla="*/ 3832448 h 3832448"/>
              <a:gd name="connsiteX21" fmla="*/ 1192325 w 5152572"/>
              <a:gd name="connsiteY21" fmla="*/ 3832448 h 3832448"/>
              <a:gd name="connsiteX22" fmla="*/ 638741 w 5152572"/>
              <a:gd name="connsiteY22" fmla="*/ 3832448 h 3832448"/>
              <a:gd name="connsiteX23" fmla="*/ 0 w 5152572"/>
              <a:gd name="connsiteY23" fmla="*/ 3193707 h 3832448"/>
              <a:gd name="connsiteX24" fmla="*/ 0 w 5152572"/>
              <a:gd name="connsiteY24" fmla="*/ 2631614 h 3832448"/>
              <a:gd name="connsiteX25" fmla="*/ 0 w 5152572"/>
              <a:gd name="connsiteY25" fmla="*/ 2171721 h 3832448"/>
              <a:gd name="connsiteX26" fmla="*/ 0 w 5152572"/>
              <a:gd name="connsiteY26" fmla="*/ 1660727 h 3832448"/>
              <a:gd name="connsiteX27" fmla="*/ 0 w 5152572"/>
              <a:gd name="connsiteY27" fmla="*/ 1226383 h 3832448"/>
              <a:gd name="connsiteX28" fmla="*/ 0 w 5152572"/>
              <a:gd name="connsiteY28" fmla="*/ 638741 h 3832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152572" h="3832448" extrusionOk="0">
                <a:moveTo>
                  <a:pt x="0" y="638741"/>
                </a:moveTo>
                <a:cubicBezTo>
                  <a:pt x="-104993" y="291126"/>
                  <a:pt x="296295" y="18768"/>
                  <a:pt x="638741" y="0"/>
                </a:cubicBezTo>
                <a:cubicBezTo>
                  <a:pt x="831472" y="-45219"/>
                  <a:pt x="943142" y="4113"/>
                  <a:pt x="1114823" y="0"/>
                </a:cubicBezTo>
                <a:cubicBezTo>
                  <a:pt x="1286504" y="-4113"/>
                  <a:pt x="1441635" y="52226"/>
                  <a:pt x="1668408" y="0"/>
                </a:cubicBezTo>
                <a:cubicBezTo>
                  <a:pt x="1895181" y="-52226"/>
                  <a:pt x="1971864" y="39286"/>
                  <a:pt x="2105739" y="0"/>
                </a:cubicBezTo>
                <a:cubicBezTo>
                  <a:pt x="2239614" y="-39286"/>
                  <a:pt x="2454878" y="27753"/>
                  <a:pt x="2543071" y="0"/>
                </a:cubicBezTo>
                <a:cubicBezTo>
                  <a:pt x="2631264" y="-27753"/>
                  <a:pt x="2927725" y="59838"/>
                  <a:pt x="3174157" y="0"/>
                </a:cubicBezTo>
                <a:cubicBezTo>
                  <a:pt x="3420589" y="-59838"/>
                  <a:pt x="3539591" y="5989"/>
                  <a:pt x="3650240" y="0"/>
                </a:cubicBezTo>
                <a:cubicBezTo>
                  <a:pt x="3760889" y="-5989"/>
                  <a:pt x="4279083" y="49954"/>
                  <a:pt x="4513831" y="0"/>
                </a:cubicBezTo>
                <a:cubicBezTo>
                  <a:pt x="4824441" y="25949"/>
                  <a:pt x="5079334" y="244738"/>
                  <a:pt x="5152572" y="638741"/>
                </a:cubicBezTo>
                <a:cubicBezTo>
                  <a:pt x="5182028" y="828462"/>
                  <a:pt x="5148214" y="919551"/>
                  <a:pt x="5152572" y="1175284"/>
                </a:cubicBezTo>
                <a:cubicBezTo>
                  <a:pt x="5156930" y="1431017"/>
                  <a:pt x="5142859" y="1470410"/>
                  <a:pt x="5152572" y="1686277"/>
                </a:cubicBezTo>
                <a:cubicBezTo>
                  <a:pt x="5162285" y="1902144"/>
                  <a:pt x="5143395" y="1935002"/>
                  <a:pt x="5152572" y="2146171"/>
                </a:cubicBezTo>
                <a:cubicBezTo>
                  <a:pt x="5161749" y="2357340"/>
                  <a:pt x="5126888" y="2564869"/>
                  <a:pt x="5152572" y="2708263"/>
                </a:cubicBezTo>
                <a:cubicBezTo>
                  <a:pt x="5178256" y="2851657"/>
                  <a:pt x="5148278" y="3019669"/>
                  <a:pt x="5152572" y="3193707"/>
                </a:cubicBezTo>
                <a:cubicBezTo>
                  <a:pt x="5145483" y="3551034"/>
                  <a:pt x="4792638" y="3780669"/>
                  <a:pt x="4513831" y="3832448"/>
                </a:cubicBezTo>
                <a:cubicBezTo>
                  <a:pt x="4247655" y="3856734"/>
                  <a:pt x="4208784" y="3777932"/>
                  <a:pt x="3921496" y="3832448"/>
                </a:cubicBezTo>
                <a:cubicBezTo>
                  <a:pt x="3634209" y="3886964"/>
                  <a:pt x="3591283" y="3815313"/>
                  <a:pt x="3406662" y="3832448"/>
                </a:cubicBezTo>
                <a:cubicBezTo>
                  <a:pt x="3222041" y="3849583"/>
                  <a:pt x="3050168" y="3792670"/>
                  <a:pt x="2930580" y="3832448"/>
                </a:cubicBezTo>
                <a:cubicBezTo>
                  <a:pt x="2810992" y="3872226"/>
                  <a:pt x="2630331" y="3815377"/>
                  <a:pt x="2376996" y="3832448"/>
                </a:cubicBezTo>
                <a:cubicBezTo>
                  <a:pt x="2123661" y="3849519"/>
                  <a:pt x="1928079" y="3794103"/>
                  <a:pt x="1784660" y="3832448"/>
                </a:cubicBezTo>
                <a:cubicBezTo>
                  <a:pt x="1641241" y="3870793"/>
                  <a:pt x="1403515" y="3767499"/>
                  <a:pt x="1192325" y="3832448"/>
                </a:cubicBezTo>
                <a:cubicBezTo>
                  <a:pt x="981135" y="3897397"/>
                  <a:pt x="751049" y="3828101"/>
                  <a:pt x="638741" y="3832448"/>
                </a:cubicBezTo>
                <a:cubicBezTo>
                  <a:pt x="326383" y="3742241"/>
                  <a:pt x="65447" y="3492528"/>
                  <a:pt x="0" y="3193707"/>
                </a:cubicBezTo>
                <a:cubicBezTo>
                  <a:pt x="-51147" y="3074862"/>
                  <a:pt x="42816" y="2750727"/>
                  <a:pt x="0" y="2631614"/>
                </a:cubicBezTo>
                <a:cubicBezTo>
                  <a:pt x="-42816" y="2512501"/>
                  <a:pt x="10064" y="2267839"/>
                  <a:pt x="0" y="2171721"/>
                </a:cubicBezTo>
                <a:cubicBezTo>
                  <a:pt x="-10064" y="2075603"/>
                  <a:pt x="54630" y="1818312"/>
                  <a:pt x="0" y="1660727"/>
                </a:cubicBezTo>
                <a:cubicBezTo>
                  <a:pt x="-54630" y="1503142"/>
                  <a:pt x="27868" y="1424710"/>
                  <a:pt x="0" y="1226383"/>
                </a:cubicBezTo>
                <a:cubicBezTo>
                  <a:pt x="-27868" y="1028056"/>
                  <a:pt x="36076" y="831453"/>
                  <a:pt x="0" y="638741"/>
                </a:cubicBezTo>
                <a:close/>
              </a:path>
            </a:pathLst>
          </a:custGeom>
          <a:noFill/>
          <a:ln w="38100">
            <a:solidFill>
              <a:schemeClr val="bg1"/>
            </a:solidFill>
            <a:extLst>
              <a:ext uri="{C807C97D-BFC1-408E-A445-0C87EB9F89A2}">
                <ask:lineSketchStyleProps xmlns:ask="http://schemas.microsoft.com/office/drawing/2018/sketchyshapes" sd="69004922">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24" name="Pravokotnik 23">
            <a:extLst>
              <a:ext uri="{FF2B5EF4-FFF2-40B4-BE49-F238E27FC236}">
                <a16:creationId xmlns:a16="http://schemas.microsoft.com/office/drawing/2014/main" id="{70307A38-E719-4DE2-A92B-689155D4492A}"/>
              </a:ext>
            </a:extLst>
          </p:cNvPr>
          <p:cNvSpPr/>
          <p:nvPr/>
        </p:nvSpPr>
        <p:spPr>
          <a:xfrm>
            <a:off x="699621" y="1931571"/>
            <a:ext cx="5064095" cy="1015663"/>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chicken</a:t>
            </a:r>
            <a:r>
              <a:rPr lang="sl-SI" sz="2000" b="1" dirty="0">
                <a:latin typeface="Century Gothic" panose="020B0502020202020204" pitchFamily="34" charset="0"/>
              </a:rPr>
              <a:t> </a:t>
            </a:r>
            <a:r>
              <a:rPr lang="sl-SI" sz="2000" b="1" dirty="0" err="1">
                <a:latin typeface="Century Gothic" panose="020B0502020202020204" pitchFamily="34" charset="0"/>
              </a:rPr>
              <a:t>feet</a:t>
            </a:r>
            <a:r>
              <a:rPr lang="sl-SI" sz="2000" b="1" dirty="0">
                <a:latin typeface="Century Gothic" panose="020B0502020202020204" pitchFamily="34" charset="0"/>
              </a:rPr>
              <a:t> </a:t>
            </a:r>
            <a:r>
              <a:rPr lang="sl-SI" sz="2000" dirty="0" err="1">
                <a:latin typeface="Century Gothic" panose="020B0502020202020204" pitchFamily="34" charset="0"/>
              </a:rPr>
              <a:t>that</a:t>
            </a:r>
            <a:r>
              <a:rPr lang="sl-SI" sz="2000" b="1" dirty="0">
                <a:latin typeface="Century Gothic" panose="020B0502020202020204" pitchFamily="34" charset="0"/>
              </a:rPr>
              <a:t> </a:t>
            </a:r>
            <a:r>
              <a:rPr lang="sl-SI" sz="2000" dirty="0">
                <a:latin typeface="Century Gothic" panose="020B0502020202020204" pitchFamily="34" charset="0"/>
              </a:rPr>
              <a:t>taste like </a:t>
            </a:r>
            <a:r>
              <a:rPr lang="sl-SI" sz="2000" dirty="0" err="1">
                <a:latin typeface="Century Gothic" panose="020B0502020202020204" pitchFamily="34" charset="0"/>
              </a:rPr>
              <a:t>your</a:t>
            </a:r>
            <a:r>
              <a:rPr lang="sl-SI" sz="2000" dirty="0">
                <a:latin typeface="Century Gothic" panose="020B0502020202020204" pitchFamily="34" charset="0"/>
              </a:rPr>
              <a:t> </a:t>
            </a:r>
            <a:r>
              <a:rPr lang="sl-SI" sz="2000" dirty="0" err="1">
                <a:latin typeface="Century Gothic" panose="020B0502020202020204" pitchFamily="34" charset="0"/>
              </a:rPr>
              <a:t>favourite</a:t>
            </a:r>
            <a:r>
              <a:rPr lang="sl-SI" sz="2000" dirty="0">
                <a:latin typeface="Century Gothic" panose="020B0502020202020204" pitchFamily="34" charset="0"/>
              </a:rPr>
              <a:t> </a:t>
            </a:r>
            <a:r>
              <a:rPr lang="sl-SI" sz="2000" dirty="0" err="1">
                <a:latin typeface="Century Gothic" panose="020B0502020202020204" pitchFamily="34" charset="0"/>
              </a:rPr>
              <a:t>food</a:t>
            </a:r>
            <a:r>
              <a:rPr lang="sl-SI" sz="2000" dirty="0">
                <a:latin typeface="Century Gothic" panose="020B0502020202020204" pitchFamily="34" charset="0"/>
              </a:rPr>
              <a:t> (</a:t>
            </a:r>
            <a:r>
              <a:rPr lang="sl-SI" sz="2000" dirty="0" err="1">
                <a:latin typeface="Century Gothic" panose="020B0502020202020204" pitchFamily="34" charset="0"/>
              </a:rPr>
              <a:t>the</a:t>
            </a:r>
            <a:r>
              <a:rPr lang="sl-SI" sz="2000" dirty="0">
                <a:latin typeface="Century Gothic" panose="020B0502020202020204" pitchFamily="34" charset="0"/>
              </a:rPr>
              <a:t> </a:t>
            </a:r>
            <a:r>
              <a:rPr lang="sl-SI" sz="2000" dirty="0" err="1">
                <a:latin typeface="Century Gothic" panose="020B0502020202020204" pitchFamily="34" charset="0"/>
              </a:rPr>
              <a:t>texture</a:t>
            </a:r>
            <a:r>
              <a:rPr lang="sl-SI" sz="2000" dirty="0">
                <a:latin typeface="Century Gothic" panose="020B0502020202020204" pitchFamily="34" charset="0"/>
              </a:rPr>
              <a:t> is </a:t>
            </a:r>
            <a:r>
              <a:rPr lang="sl-SI" sz="2000" dirty="0" err="1">
                <a:latin typeface="Century Gothic" panose="020B0502020202020204" pitchFamily="34" charset="0"/>
              </a:rPr>
              <a:t>still</a:t>
            </a:r>
            <a:r>
              <a:rPr lang="sl-SI" sz="2000" dirty="0">
                <a:latin typeface="Century Gothic" panose="020B0502020202020204" pitchFamily="34" charset="0"/>
              </a:rPr>
              <a:t> like </a:t>
            </a:r>
            <a:r>
              <a:rPr lang="sl-SI" sz="2000" dirty="0" err="1">
                <a:latin typeface="Century Gothic" panose="020B0502020202020204" pitchFamily="34" charset="0"/>
              </a:rPr>
              <a:t>feet</a:t>
            </a:r>
            <a:r>
              <a:rPr lang="sl-SI" sz="2000" dirty="0">
                <a:latin typeface="Century Gothic" panose="020B0502020202020204" pitchFamily="34" charset="0"/>
              </a:rPr>
              <a:t> </a:t>
            </a:r>
            <a:r>
              <a:rPr lang="sl-SI" sz="2000" dirty="0" err="1">
                <a:latin typeface="Century Gothic" panose="020B0502020202020204" pitchFamily="34" charset="0"/>
              </a:rPr>
              <a:t>tho</a:t>
            </a:r>
            <a:r>
              <a:rPr lang="sl-SI" sz="2000" dirty="0">
                <a:latin typeface="Century Gothic" panose="020B0502020202020204" pitchFamily="34" charset="0"/>
              </a:rPr>
              <a:t>)</a:t>
            </a:r>
          </a:p>
        </p:txBody>
      </p:sp>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958660" y="1961770"/>
            <a:ext cx="4784946" cy="872703"/>
          </a:xfrm>
          <a:custGeom>
            <a:avLst/>
            <a:gdLst>
              <a:gd name="connsiteX0" fmla="*/ 145453 w 4784946"/>
              <a:gd name="connsiteY0" fmla="*/ 0 h 872703"/>
              <a:gd name="connsiteX1" fmla="*/ 697902 w 4784946"/>
              <a:gd name="connsiteY1" fmla="*/ 0 h 872703"/>
              <a:gd name="connsiteX2" fmla="*/ 1338742 w 4784946"/>
              <a:gd name="connsiteY2" fmla="*/ 0 h 872703"/>
              <a:gd name="connsiteX3" fmla="*/ 1979582 w 4784946"/>
              <a:gd name="connsiteY3" fmla="*/ 0 h 872703"/>
              <a:gd name="connsiteX4" fmla="*/ 2576227 w 4784946"/>
              <a:gd name="connsiteY4" fmla="*/ 0 h 872703"/>
              <a:gd name="connsiteX5" fmla="*/ 3217067 w 4784946"/>
              <a:gd name="connsiteY5" fmla="*/ 0 h 872703"/>
              <a:gd name="connsiteX6" fmla="*/ 3681124 w 4784946"/>
              <a:gd name="connsiteY6" fmla="*/ 0 h 872703"/>
              <a:gd name="connsiteX7" fmla="*/ 4565042 w 4784946"/>
              <a:gd name="connsiteY7" fmla="*/ 0 h 872703"/>
              <a:gd name="connsiteX8" fmla="*/ 4784946 w 4784946"/>
              <a:gd name="connsiteY8" fmla="*/ 219904 h 872703"/>
              <a:gd name="connsiteX9" fmla="*/ 4784946 w 4784946"/>
              <a:gd name="connsiteY9" fmla="*/ 727250 h 872703"/>
              <a:gd name="connsiteX10" fmla="*/ 4639493 w 4784946"/>
              <a:gd name="connsiteY10" fmla="*/ 872703 h 872703"/>
              <a:gd name="connsiteX11" fmla="*/ 3998653 w 4784946"/>
              <a:gd name="connsiteY11" fmla="*/ 872703 h 872703"/>
              <a:gd name="connsiteX12" fmla="*/ 3357812 w 4784946"/>
              <a:gd name="connsiteY12" fmla="*/ 872703 h 872703"/>
              <a:gd name="connsiteX13" fmla="*/ 2937951 w 4784946"/>
              <a:gd name="connsiteY13" fmla="*/ 872703 h 872703"/>
              <a:gd name="connsiteX14" fmla="*/ 2297111 w 4784946"/>
              <a:gd name="connsiteY14" fmla="*/ 872703 h 872703"/>
              <a:gd name="connsiteX15" fmla="*/ 1656270 w 4784946"/>
              <a:gd name="connsiteY15" fmla="*/ 872703 h 872703"/>
              <a:gd name="connsiteX16" fmla="*/ 1236409 w 4784946"/>
              <a:gd name="connsiteY16" fmla="*/ 872703 h 872703"/>
              <a:gd name="connsiteX17" fmla="*/ 816549 w 4784946"/>
              <a:gd name="connsiteY17" fmla="*/ 872703 h 872703"/>
              <a:gd name="connsiteX18" fmla="*/ 219904 w 4784946"/>
              <a:gd name="connsiteY18" fmla="*/ 872703 h 872703"/>
              <a:gd name="connsiteX19" fmla="*/ 0 w 4784946"/>
              <a:gd name="connsiteY19" fmla="*/ 652799 h 872703"/>
              <a:gd name="connsiteX20" fmla="*/ 0 w 4784946"/>
              <a:gd name="connsiteY20" fmla="*/ 145453 h 872703"/>
              <a:gd name="connsiteX21" fmla="*/ 145453 w 4784946"/>
              <a:gd name="connsiteY21" fmla="*/ 0 h 87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4946" h="872703" fill="none" extrusionOk="0">
                <a:moveTo>
                  <a:pt x="145453" y="0"/>
                </a:moveTo>
                <a:cubicBezTo>
                  <a:pt x="400729" y="-50620"/>
                  <a:pt x="519478" y="37805"/>
                  <a:pt x="697902" y="0"/>
                </a:cubicBezTo>
                <a:cubicBezTo>
                  <a:pt x="876326" y="-37805"/>
                  <a:pt x="1101934" y="52962"/>
                  <a:pt x="1338742" y="0"/>
                </a:cubicBezTo>
                <a:cubicBezTo>
                  <a:pt x="1575550" y="-52962"/>
                  <a:pt x="1837961" y="76113"/>
                  <a:pt x="1979582" y="0"/>
                </a:cubicBezTo>
                <a:cubicBezTo>
                  <a:pt x="2121203" y="-76113"/>
                  <a:pt x="2308393" y="9491"/>
                  <a:pt x="2576227" y="0"/>
                </a:cubicBezTo>
                <a:cubicBezTo>
                  <a:pt x="2844061" y="-9491"/>
                  <a:pt x="2914859" y="17241"/>
                  <a:pt x="3217067" y="0"/>
                </a:cubicBezTo>
                <a:cubicBezTo>
                  <a:pt x="3519275" y="-17241"/>
                  <a:pt x="3459896" y="10357"/>
                  <a:pt x="3681124" y="0"/>
                </a:cubicBezTo>
                <a:cubicBezTo>
                  <a:pt x="3902352" y="-10357"/>
                  <a:pt x="4285616" y="6832"/>
                  <a:pt x="4565042" y="0"/>
                </a:cubicBezTo>
                <a:cubicBezTo>
                  <a:pt x="4709878" y="-3286"/>
                  <a:pt x="4784238" y="119439"/>
                  <a:pt x="4784946" y="219904"/>
                </a:cubicBezTo>
                <a:cubicBezTo>
                  <a:pt x="4829727" y="453168"/>
                  <a:pt x="4783488" y="484510"/>
                  <a:pt x="4784946" y="727250"/>
                </a:cubicBezTo>
                <a:cubicBezTo>
                  <a:pt x="4776976" y="784893"/>
                  <a:pt x="4700600" y="876702"/>
                  <a:pt x="4639493" y="872703"/>
                </a:cubicBezTo>
                <a:cubicBezTo>
                  <a:pt x="4353345" y="938325"/>
                  <a:pt x="4314249" y="869131"/>
                  <a:pt x="3998653" y="872703"/>
                </a:cubicBezTo>
                <a:cubicBezTo>
                  <a:pt x="3683057" y="876275"/>
                  <a:pt x="3574418" y="822079"/>
                  <a:pt x="3357812" y="872703"/>
                </a:cubicBezTo>
                <a:cubicBezTo>
                  <a:pt x="3141206" y="923327"/>
                  <a:pt x="3096376" y="870474"/>
                  <a:pt x="2937951" y="872703"/>
                </a:cubicBezTo>
                <a:cubicBezTo>
                  <a:pt x="2779526" y="874932"/>
                  <a:pt x="2471258" y="806475"/>
                  <a:pt x="2297111" y="872703"/>
                </a:cubicBezTo>
                <a:cubicBezTo>
                  <a:pt x="2122964" y="938931"/>
                  <a:pt x="1855396" y="843818"/>
                  <a:pt x="1656270" y="872703"/>
                </a:cubicBezTo>
                <a:cubicBezTo>
                  <a:pt x="1457144" y="901588"/>
                  <a:pt x="1401306" y="848404"/>
                  <a:pt x="1236409" y="872703"/>
                </a:cubicBezTo>
                <a:cubicBezTo>
                  <a:pt x="1071512" y="897002"/>
                  <a:pt x="972055" y="839601"/>
                  <a:pt x="816549" y="872703"/>
                </a:cubicBezTo>
                <a:cubicBezTo>
                  <a:pt x="661043" y="905805"/>
                  <a:pt x="357980" y="834639"/>
                  <a:pt x="219904" y="872703"/>
                </a:cubicBezTo>
                <a:cubicBezTo>
                  <a:pt x="127616" y="857078"/>
                  <a:pt x="-9911" y="771734"/>
                  <a:pt x="0" y="652799"/>
                </a:cubicBezTo>
                <a:cubicBezTo>
                  <a:pt x="-14226" y="439416"/>
                  <a:pt x="10531" y="273653"/>
                  <a:pt x="0" y="145453"/>
                </a:cubicBezTo>
                <a:cubicBezTo>
                  <a:pt x="13328" y="57319"/>
                  <a:pt x="57918" y="4094"/>
                  <a:pt x="145453" y="0"/>
                </a:cubicBezTo>
                <a:close/>
              </a:path>
              <a:path w="4784946" h="872703" stroke="0" extrusionOk="0">
                <a:moveTo>
                  <a:pt x="145453" y="0"/>
                </a:moveTo>
                <a:cubicBezTo>
                  <a:pt x="372104" y="-47956"/>
                  <a:pt x="570095" y="9787"/>
                  <a:pt x="697902" y="0"/>
                </a:cubicBezTo>
                <a:cubicBezTo>
                  <a:pt x="825709" y="-9787"/>
                  <a:pt x="1075225" y="68353"/>
                  <a:pt x="1338742" y="0"/>
                </a:cubicBezTo>
                <a:cubicBezTo>
                  <a:pt x="1602259" y="-68353"/>
                  <a:pt x="1607006" y="33580"/>
                  <a:pt x="1758603" y="0"/>
                </a:cubicBezTo>
                <a:cubicBezTo>
                  <a:pt x="1910200" y="-33580"/>
                  <a:pt x="2203015" y="68521"/>
                  <a:pt x="2399443" y="0"/>
                </a:cubicBezTo>
                <a:cubicBezTo>
                  <a:pt x="2595871" y="-68521"/>
                  <a:pt x="2881354" y="15284"/>
                  <a:pt x="3040284" y="0"/>
                </a:cubicBezTo>
                <a:cubicBezTo>
                  <a:pt x="3199214" y="-15284"/>
                  <a:pt x="3400425" y="54383"/>
                  <a:pt x="3548537" y="0"/>
                </a:cubicBezTo>
                <a:cubicBezTo>
                  <a:pt x="3696649" y="-54383"/>
                  <a:pt x="4232045" y="64341"/>
                  <a:pt x="4565042" y="0"/>
                </a:cubicBezTo>
                <a:cubicBezTo>
                  <a:pt x="4680075" y="34625"/>
                  <a:pt x="4796572" y="94831"/>
                  <a:pt x="4784946" y="219904"/>
                </a:cubicBezTo>
                <a:cubicBezTo>
                  <a:pt x="4801825" y="372123"/>
                  <a:pt x="4769638" y="535604"/>
                  <a:pt x="4784946" y="727250"/>
                </a:cubicBezTo>
                <a:cubicBezTo>
                  <a:pt x="4779538" y="800578"/>
                  <a:pt x="4722760" y="876928"/>
                  <a:pt x="4639493" y="872703"/>
                </a:cubicBezTo>
                <a:cubicBezTo>
                  <a:pt x="4361284" y="920236"/>
                  <a:pt x="4282067" y="838442"/>
                  <a:pt x="4042848" y="872703"/>
                </a:cubicBezTo>
                <a:cubicBezTo>
                  <a:pt x="3803630" y="906964"/>
                  <a:pt x="3678486" y="808545"/>
                  <a:pt x="3446204" y="872703"/>
                </a:cubicBezTo>
                <a:cubicBezTo>
                  <a:pt x="3213922" y="936861"/>
                  <a:pt x="3087231" y="851120"/>
                  <a:pt x="2982147" y="872703"/>
                </a:cubicBezTo>
                <a:cubicBezTo>
                  <a:pt x="2877063" y="894286"/>
                  <a:pt x="2662041" y="864523"/>
                  <a:pt x="2562286" y="872703"/>
                </a:cubicBezTo>
                <a:cubicBezTo>
                  <a:pt x="2462531" y="880883"/>
                  <a:pt x="2282659" y="822391"/>
                  <a:pt x="2098229" y="872703"/>
                </a:cubicBezTo>
                <a:cubicBezTo>
                  <a:pt x="1913799" y="923015"/>
                  <a:pt x="1888104" y="868271"/>
                  <a:pt x="1678368" y="872703"/>
                </a:cubicBezTo>
                <a:cubicBezTo>
                  <a:pt x="1468632" y="877135"/>
                  <a:pt x="1394734" y="833449"/>
                  <a:pt x="1258507" y="872703"/>
                </a:cubicBezTo>
                <a:cubicBezTo>
                  <a:pt x="1122280" y="911957"/>
                  <a:pt x="927450" y="827048"/>
                  <a:pt x="750255" y="872703"/>
                </a:cubicBezTo>
                <a:cubicBezTo>
                  <a:pt x="573060" y="918358"/>
                  <a:pt x="403676" y="813402"/>
                  <a:pt x="219904" y="872703"/>
                </a:cubicBezTo>
                <a:cubicBezTo>
                  <a:pt x="103118" y="843678"/>
                  <a:pt x="-18224" y="754695"/>
                  <a:pt x="0" y="652799"/>
                </a:cubicBezTo>
                <a:cubicBezTo>
                  <a:pt x="-8058" y="434081"/>
                  <a:pt x="9535" y="268318"/>
                  <a:pt x="0" y="145453"/>
                </a:cubicBezTo>
                <a:cubicBezTo>
                  <a:pt x="-8909" y="84311"/>
                  <a:pt x="57409" y="-3048"/>
                  <a:pt x="145453"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0" name="Pravokotnik 19">
            <a:extLst>
              <a:ext uri="{FF2B5EF4-FFF2-40B4-BE49-F238E27FC236}">
                <a16:creationId xmlns:a16="http://schemas.microsoft.com/office/drawing/2014/main" id="{2499B794-33C5-4A36-AAC5-D7B7D1E3EC21}"/>
              </a:ext>
            </a:extLst>
          </p:cNvPr>
          <p:cNvSpPr/>
          <p:nvPr/>
        </p:nvSpPr>
        <p:spPr>
          <a:xfrm>
            <a:off x="7247189" y="2015206"/>
            <a:ext cx="3861192" cy="707886"/>
          </a:xfrm>
          <a:prstGeom prst="rect">
            <a:avLst/>
          </a:prstGeom>
        </p:spPr>
        <p:txBody>
          <a:bodyPr wrap="square">
            <a:spAutoFit/>
          </a:bodyPr>
          <a:lstStyle/>
          <a:p>
            <a:r>
              <a:rPr lang="sl-SI" sz="2000" dirty="0" err="1">
                <a:latin typeface="Century Gothic" panose="020B0502020202020204" pitchFamily="34" charset="0"/>
              </a:rPr>
              <a:t>Eat</a:t>
            </a:r>
            <a:r>
              <a:rPr lang="sl-SI" sz="2000" dirty="0">
                <a:latin typeface="Century Gothic" panose="020B0502020202020204" pitchFamily="34" charset="0"/>
              </a:rPr>
              <a:t> </a:t>
            </a:r>
            <a:r>
              <a:rPr lang="sl-SI" sz="2000" dirty="0" err="1">
                <a:latin typeface="Century Gothic" panose="020B0502020202020204" pitchFamily="34" charset="0"/>
              </a:rPr>
              <a:t>your</a:t>
            </a:r>
            <a:r>
              <a:rPr lang="sl-SI" sz="2000" dirty="0">
                <a:latin typeface="Century Gothic" panose="020B0502020202020204" pitchFamily="34" charset="0"/>
              </a:rPr>
              <a:t> </a:t>
            </a:r>
            <a:r>
              <a:rPr lang="sl-SI" sz="2000" dirty="0" err="1">
                <a:latin typeface="Century Gothic" panose="020B0502020202020204" pitchFamily="34" charset="0"/>
              </a:rPr>
              <a:t>favourite</a:t>
            </a:r>
            <a:r>
              <a:rPr lang="sl-SI" sz="2000" dirty="0">
                <a:latin typeface="Century Gothic" panose="020B0502020202020204" pitchFamily="34" charset="0"/>
              </a:rPr>
              <a:t> </a:t>
            </a:r>
            <a:r>
              <a:rPr lang="sl-SI" sz="2000" dirty="0" err="1">
                <a:latin typeface="Century Gothic" panose="020B0502020202020204" pitchFamily="34" charset="0"/>
              </a:rPr>
              <a:t>food</a:t>
            </a:r>
            <a:r>
              <a:rPr lang="sl-SI" sz="2000" dirty="0">
                <a:latin typeface="Century Gothic" panose="020B0502020202020204" pitchFamily="34" charset="0"/>
              </a:rPr>
              <a:t> </a:t>
            </a:r>
            <a:r>
              <a:rPr lang="sl-SI" sz="2000" dirty="0" err="1">
                <a:latin typeface="Century Gothic" panose="020B0502020202020204" pitchFamily="34" charset="0"/>
              </a:rPr>
              <a:t>that</a:t>
            </a:r>
            <a:r>
              <a:rPr lang="sl-SI" sz="2000" dirty="0">
                <a:latin typeface="Century Gothic" panose="020B0502020202020204" pitchFamily="34" charset="0"/>
              </a:rPr>
              <a:t> </a:t>
            </a:r>
            <a:r>
              <a:rPr lang="sl-SI" sz="2000" dirty="0" err="1">
                <a:latin typeface="Century Gothic" panose="020B0502020202020204" pitchFamily="34" charset="0"/>
              </a:rPr>
              <a:t>tastes</a:t>
            </a:r>
            <a:r>
              <a:rPr lang="sl-SI" sz="2000" dirty="0">
                <a:latin typeface="Century Gothic" panose="020B0502020202020204" pitchFamily="34" charset="0"/>
              </a:rPr>
              <a:t> like </a:t>
            </a:r>
            <a:r>
              <a:rPr lang="sl-SI" sz="2000" dirty="0" err="1">
                <a:latin typeface="Century Gothic" panose="020B0502020202020204" pitchFamily="34" charset="0"/>
              </a:rPr>
              <a:t>chicken</a:t>
            </a:r>
            <a:r>
              <a:rPr lang="sl-SI" sz="2000" dirty="0">
                <a:latin typeface="Century Gothic" panose="020B0502020202020204" pitchFamily="34" charset="0"/>
              </a:rPr>
              <a:t> </a:t>
            </a:r>
            <a:r>
              <a:rPr lang="sl-SI" sz="2000" dirty="0" err="1">
                <a:latin typeface="Century Gothic" panose="020B0502020202020204" pitchFamily="34" charset="0"/>
              </a:rPr>
              <a:t>feet</a:t>
            </a:r>
            <a:r>
              <a:rPr lang="sl-SI" sz="2000" dirty="0">
                <a:latin typeface="Century Gothic" panose="020B0502020202020204" pitchFamily="34" charset="0"/>
              </a:rPr>
              <a:t>.</a:t>
            </a:r>
            <a:endParaRPr lang="en-US" dirty="0">
              <a:latin typeface="Century Gothic" panose="020B0502020202020204" pitchFamily="34" charset="0"/>
            </a:endParaRPr>
          </a:p>
        </p:txBody>
      </p:sp>
      <p:pic>
        <p:nvPicPr>
          <p:cNvPr id="18" name="Picture 8" descr="OK Hand Gesture Vector Line Art, a hand drawn vector cartoon illustration  of a okay hand gesture. Stock Vector | Adobe Stock">
            <a:extLst>
              <a:ext uri="{FF2B5EF4-FFF2-40B4-BE49-F238E27FC236}">
                <a16:creationId xmlns:a16="http://schemas.microsoft.com/office/drawing/2014/main" id="{13DB0C78-DD13-468D-BF4E-549DB9CD2E87}"/>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Hand Sign Love Heart - Free vector graphic on Pixabay">
            <a:extLst>
              <a:ext uri="{FF2B5EF4-FFF2-40B4-BE49-F238E27FC236}">
                <a16:creationId xmlns:a16="http://schemas.microsoft.com/office/drawing/2014/main" id="{93AEEF11-6849-46D3-BC7F-E8BE7FBFEC22}"/>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54594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par>
                                <p:cTn id="14" presetID="10" presetClass="entr" presetSubtype="0"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fade">
                                      <p:cBhvr>
                                        <p:cTn id="24" dur="500"/>
                                        <p:tgtEl>
                                          <p:spTgt spid="40"/>
                                        </p:tgtEl>
                                      </p:cBhvr>
                                    </p:animEffect>
                                  </p:childTnLst>
                                </p:cTn>
                              </p:par>
                              <p:par>
                                <p:cTn id="25" presetID="10" presetClass="entr" presetSubtype="0" fill="hold" nodeType="withEffect">
                                  <p:stCondLst>
                                    <p:cond delay="0"/>
                                  </p:stCondLst>
                                  <p:childTnLst>
                                    <p:set>
                                      <p:cBhvr>
                                        <p:cTn id="26" dur="1" fill="hold">
                                          <p:stCondLst>
                                            <p:cond delay="0"/>
                                          </p:stCondLst>
                                        </p:cTn>
                                        <p:tgtEl>
                                          <p:spTgt spid="4098"/>
                                        </p:tgtEl>
                                        <p:attrNameLst>
                                          <p:attrName>style.visibility</p:attrName>
                                        </p:attrNameLst>
                                      </p:cBhvr>
                                      <p:to>
                                        <p:strVal val="visible"/>
                                      </p:to>
                                    </p:set>
                                    <p:animEffect transition="in" filter="fade">
                                      <p:cBhvr>
                                        <p:cTn id="27" dur="500"/>
                                        <p:tgtEl>
                                          <p:spTgt spid="409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P spid="23" grpId="0" animBg="1"/>
      <p:bldP spid="24" grpId="0"/>
      <p:bldP spid="40" grpId="0" animBg="1"/>
      <p:bldP spid="2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cxnSp>
        <p:nvCxnSpPr>
          <p:cNvPr id="6" name="Raven povezovalnik 5">
            <a:extLst>
              <a:ext uri="{FF2B5EF4-FFF2-40B4-BE49-F238E27FC236}">
                <a16:creationId xmlns:a16="http://schemas.microsoft.com/office/drawing/2014/main" id="{696469BA-4122-49DD-A1EE-E1A65CFC2B9B}"/>
              </a:ext>
            </a:extLst>
          </p:cNvPr>
          <p:cNvCxnSpPr>
            <a:cxnSpLocks/>
            <a:stCxn id="4" idx="0"/>
            <a:endCxn id="4" idx="2"/>
          </p:cNvCxnSpPr>
          <p:nvPr/>
        </p:nvCxnSpPr>
        <p:spPr>
          <a:xfrm>
            <a:off x="6096000" y="0"/>
            <a:ext cx="0" cy="6858000"/>
          </a:xfrm>
          <a:prstGeom prst="line">
            <a:avLst/>
          </a:prstGeom>
          <a:ln w="76200">
            <a:solidFill>
              <a:schemeClr val="bg1"/>
            </a:solidFill>
            <a:prstDash val="sysDash"/>
          </a:ln>
        </p:spPr>
        <p:style>
          <a:lnRef idx="1">
            <a:schemeClr val="accent1"/>
          </a:lnRef>
          <a:fillRef idx="0">
            <a:schemeClr val="accent1"/>
          </a:fillRef>
          <a:effectRef idx="0">
            <a:schemeClr val="accent1"/>
          </a:effectRef>
          <a:fontRef idx="minor">
            <a:schemeClr val="tx1"/>
          </a:fontRef>
        </p:style>
      </p:cxnSp>
      <p:sp>
        <p:nvSpPr>
          <p:cNvPr id="9" name="Diagram poteka: nadomestni process 8">
            <a:extLst>
              <a:ext uri="{FF2B5EF4-FFF2-40B4-BE49-F238E27FC236}">
                <a16:creationId xmlns:a16="http://schemas.microsoft.com/office/drawing/2014/main" id="{BC226372-AD5A-49E6-A29D-2BB95A0EFEBB}"/>
              </a:ext>
            </a:extLst>
          </p:cNvPr>
          <p:cNvSpPr/>
          <p:nvPr/>
        </p:nvSpPr>
        <p:spPr>
          <a:xfrm rot="5400000">
            <a:off x="1156293" y="1580064"/>
            <a:ext cx="3743945" cy="4994501"/>
          </a:xfrm>
          <a:custGeom>
            <a:avLst/>
            <a:gdLst>
              <a:gd name="connsiteX0" fmla="*/ 0 w 3743945"/>
              <a:gd name="connsiteY0" fmla="*/ 623991 h 4994501"/>
              <a:gd name="connsiteX1" fmla="*/ 623991 w 3743945"/>
              <a:gd name="connsiteY1" fmla="*/ 0 h 4994501"/>
              <a:gd name="connsiteX2" fmla="*/ 1048305 w 3743945"/>
              <a:gd name="connsiteY2" fmla="*/ 0 h 4994501"/>
              <a:gd name="connsiteX3" fmla="*/ 1522538 w 3743945"/>
              <a:gd name="connsiteY3" fmla="*/ 0 h 4994501"/>
              <a:gd name="connsiteX4" fmla="*/ 1971811 w 3743945"/>
              <a:gd name="connsiteY4" fmla="*/ 0 h 4994501"/>
              <a:gd name="connsiteX5" fmla="*/ 2471004 w 3743945"/>
              <a:gd name="connsiteY5" fmla="*/ 0 h 4994501"/>
              <a:gd name="connsiteX6" fmla="*/ 3119954 w 3743945"/>
              <a:gd name="connsiteY6" fmla="*/ 0 h 4994501"/>
              <a:gd name="connsiteX7" fmla="*/ 3743945 w 3743945"/>
              <a:gd name="connsiteY7" fmla="*/ 623991 h 4994501"/>
              <a:gd name="connsiteX8" fmla="*/ 3743945 w 3743945"/>
              <a:gd name="connsiteY8" fmla="*/ 1159208 h 4994501"/>
              <a:gd name="connsiteX9" fmla="*/ 3743945 w 3743945"/>
              <a:gd name="connsiteY9" fmla="*/ 1769355 h 4994501"/>
              <a:gd name="connsiteX10" fmla="*/ 3743945 w 3743945"/>
              <a:gd name="connsiteY10" fmla="*/ 2192177 h 4994501"/>
              <a:gd name="connsiteX11" fmla="*/ 3743945 w 3743945"/>
              <a:gd name="connsiteY11" fmla="*/ 2802324 h 4994501"/>
              <a:gd name="connsiteX12" fmla="*/ 3743945 w 3743945"/>
              <a:gd name="connsiteY12" fmla="*/ 3412472 h 4994501"/>
              <a:gd name="connsiteX13" fmla="*/ 3743945 w 3743945"/>
              <a:gd name="connsiteY13" fmla="*/ 4370510 h 4994501"/>
              <a:gd name="connsiteX14" fmla="*/ 3119954 w 3743945"/>
              <a:gd name="connsiteY14" fmla="*/ 4994501 h 4994501"/>
              <a:gd name="connsiteX15" fmla="*/ 2670681 w 3743945"/>
              <a:gd name="connsiteY15" fmla="*/ 4994501 h 4994501"/>
              <a:gd name="connsiteX16" fmla="*/ 2196448 w 3743945"/>
              <a:gd name="connsiteY16" fmla="*/ 4994501 h 4994501"/>
              <a:gd name="connsiteX17" fmla="*/ 1647336 w 3743945"/>
              <a:gd name="connsiteY17" fmla="*/ 4994501 h 4994501"/>
              <a:gd name="connsiteX18" fmla="*/ 1223022 w 3743945"/>
              <a:gd name="connsiteY18" fmla="*/ 4994501 h 4994501"/>
              <a:gd name="connsiteX19" fmla="*/ 623991 w 3743945"/>
              <a:gd name="connsiteY19" fmla="*/ 4994501 h 4994501"/>
              <a:gd name="connsiteX20" fmla="*/ 0 w 3743945"/>
              <a:gd name="connsiteY20" fmla="*/ 4370510 h 4994501"/>
              <a:gd name="connsiteX21" fmla="*/ 0 w 3743945"/>
              <a:gd name="connsiteY21" fmla="*/ 3910223 h 4994501"/>
              <a:gd name="connsiteX22" fmla="*/ 0 w 3743945"/>
              <a:gd name="connsiteY22" fmla="*/ 3487402 h 4994501"/>
              <a:gd name="connsiteX23" fmla="*/ 0 w 3743945"/>
              <a:gd name="connsiteY23" fmla="*/ 3027115 h 4994501"/>
              <a:gd name="connsiteX24" fmla="*/ 0 w 3743945"/>
              <a:gd name="connsiteY24" fmla="*/ 2454433 h 4994501"/>
              <a:gd name="connsiteX25" fmla="*/ 0 w 3743945"/>
              <a:gd name="connsiteY25" fmla="*/ 2031612 h 4994501"/>
              <a:gd name="connsiteX26" fmla="*/ 0 w 3743945"/>
              <a:gd name="connsiteY26" fmla="*/ 1571325 h 4994501"/>
              <a:gd name="connsiteX27" fmla="*/ 0 w 3743945"/>
              <a:gd name="connsiteY27" fmla="*/ 1148504 h 4994501"/>
              <a:gd name="connsiteX28" fmla="*/ 0 w 3743945"/>
              <a:gd name="connsiteY28" fmla="*/ 623991 h 4994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743945" h="4994501" extrusionOk="0">
                <a:moveTo>
                  <a:pt x="0" y="623991"/>
                </a:moveTo>
                <a:cubicBezTo>
                  <a:pt x="48608" y="355438"/>
                  <a:pt x="313137" y="-26840"/>
                  <a:pt x="623991" y="0"/>
                </a:cubicBezTo>
                <a:cubicBezTo>
                  <a:pt x="797607" y="-38710"/>
                  <a:pt x="892540" y="42621"/>
                  <a:pt x="1048305" y="0"/>
                </a:cubicBezTo>
                <a:cubicBezTo>
                  <a:pt x="1204070" y="-42621"/>
                  <a:pt x="1305720" y="11107"/>
                  <a:pt x="1522538" y="0"/>
                </a:cubicBezTo>
                <a:cubicBezTo>
                  <a:pt x="1739356" y="-11107"/>
                  <a:pt x="1786321" y="2283"/>
                  <a:pt x="1971811" y="0"/>
                </a:cubicBezTo>
                <a:cubicBezTo>
                  <a:pt x="2157301" y="-2283"/>
                  <a:pt x="2253958" y="15942"/>
                  <a:pt x="2471004" y="0"/>
                </a:cubicBezTo>
                <a:cubicBezTo>
                  <a:pt x="2688050" y="-15942"/>
                  <a:pt x="2831770" y="77766"/>
                  <a:pt x="3119954" y="0"/>
                </a:cubicBezTo>
                <a:cubicBezTo>
                  <a:pt x="3511979" y="31114"/>
                  <a:pt x="3832842" y="260901"/>
                  <a:pt x="3743945" y="623991"/>
                </a:cubicBezTo>
                <a:cubicBezTo>
                  <a:pt x="3803660" y="862340"/>
                  <a:pt x="3710014" y="977669"/>
                  <a:pt x="3743945" y="1159208"/>
                </a:cubicBezTo>
                <a:cubicBezTo>
                  <a:pt x="3777876" y="1340747"/>
                  <a:pt x="3692439" y="1600075"/>
                  <a:pt x="3743945" y="1769355"/>
                </a:cubicBezTo>
                <a:cubicBezTo>
                  <a:pt x="3795451" y="1938635"/>
                  <a:pt x="3723955" y="2031595"/>
                  <a:pt x="3743945" y="2192177"/>
                </a:cubicBezTo>
                <a:cubicBezTo>
                  <a:pt x="3763935" y="2352759"/>
                  <a:pt x="3718756" y="2652002"/>
                  <a:pt x="3743945" y="2802324"/>
                </a:cubicBezTo>
                <a:cubicBezTo>
                  <a:pt x="3769134" y="2952646"/>
                  <a:pt x="3715893" y="3129774"/>
                  <a:pt x="3743945" y="3412472"/>
                </a:cubicBezTo>
                <a:cubicBezTo>
                  <a:pt x="3771997" y="3695170"/>
                  <a:pt x="3732951" y="4126456"/>
                  <a:pt x="3743945" y="4370510"/>
                </a:cubicBezTo>
                <a:cubicBezTo>
                  <a:pt x="3818299" y="4701388"/>
                  <a:pt x="3484083" y="4969728"/>
                  <a:pt x="3119954" y="4994501"/>
                </a:cubicBezTo>
                <a:cubicBezTo>
                  <a:pt x="2901752" y="4998861"/>
                  <a:pt x="2877600" y="4989712"/>
                  <a:pt x="2670681" y="4994501"/>
                </a:cubicBezTo>
                <a:cubicBezTo>
                  <a:pt x="2463762" y="4999290"/>
                  <a:pt x="2297342" y="4974335"/>
                  <a:pt x="2196448" y="4994501"/>
                </a:cubicBezTo>
                <a:cubicBezTo>
                  <a:pt x="2095554" y="5014667"/>
                  <a:pt x="1880714" y="4962313"/>
                  <a:pt x="1647336" y="4994501"/>
                </a:cubicBezTo>
                <a:cubicBezTo>
                  <a:pt x="1413958" y="5026689"/>
                  <a:pt x="1403384" y="4957068"/>
                  <a:pt x="1223022" y="4994501"/>
                </a:cubicBezTo>
                <a:cubicBezTo>
                  <a:pt x="1042660" y="5031934"/>
                  <a:pt x="840686" y="4942739"/>
                  <a:pt x="623991" y="4994501"/>
                </a:cubicBezTo>
                <a:cubicBezTo>
                  <a:pt x="319133" y="4976175"/>
                  <a:pt x="27012" y="4765605"/>
                  <a:pt x="0" y="4370510"/>
                </a:cubicBezTo>
                <a:cubicBezTo>
                  <a:pt x="-40960" y="4162807"/>
                  <a:pt x="51472" y="4117839"/>
                  <a:pt x="0" y="3910223"/>
                </a:cubicBezTo>
                <a:cubicBezTo>
                  <a:pt x="-51472" y="3702607"/>
                  <a:pt x="26207" y="3662337"/>
                  <a:pt x="0" y="3487402"/>
                </a:cubicBezTo>
                <a:cubicBezTo>
                  <a:pt x="-26207" y="3312467"/>
                  <a:pt x="29556" y="3184037"/>
                  <a:pt x="0" y="3027115"/>
                </a:cubicBezTo>
                <a:cubicBezTo>
                  <a:pt x="-29556" y="2870193"/>
                  <a:pt x="63057" y="2700585"/>
                  <a:pt x="0" y="2454433"/>
                </a:cubicBezTo>
                <a:cubicBezTo>
                  <a:pt x="-63057" y="2208281"/>
                  <a:pt x="46791" y="2148402"/>
                  <a:pt x="0" y="2031612"/>
                </a:cubicBezTo>
                <a:cubicBezTo>
                  <a:pt x="-46791" y="1914822"/>
                  <a:pt x="38877" y="1754178"/>
                  <a:pt x="0" y="1571325"/>
                </a:cubicBezTo>
                <a:cubicBezTo>
                  <a:pt x="-38877" y="1388472"/>
                  <a:pt x="33173" y="1293879"/>
                  <a:pt x="0" y="1148504"/>
                </a:cubicBezTo>
                <a:cubicBezTo>
                  <a:pt x="-33173" y="1003129"/>
                  <a:pt x="61500" y="777818"/>
                  <a:pt x="0" y="623991"/>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442298" y="1424254"/>
            <a:ext cx="3707589" cy="5152572"/>
          </a:xfrm>
          <a:custGeom>
            <a:avLst/>
            <a:gdLst>
              <a:gd name="connsiteX0" fmla="*/ 0 w 3707589"/>
              <a:gd name="connsiteY0" fmla="*/ 617932 h 5152572"/>
              <a:gd name="connsiteX1" fmla="*/ 617932 w 3707589"/>
              <a:gd name="connsiteY1" fmla="*/ 0 h 5152572"/>
              <a:gd name="connsiteX2" fmla="*/ 1038125 w 3707589"/>
              <a:gd name="connsiteY2" fmla="*/ 0 h 5152572"/>
              <a:gd name="connsiteX3" fmla="*/ 1507753 w 3707589"/>
              <a:gd name="connsiteY3" fmla="*/ 0 h 5152572"/>
              <a:gd name="connsiteX4" fmla="*/ 1952664 w 3707589"/>
              <a:gd name="connsiteY4" fmla="*/ 0 h 5152572"/>
              <a:gd name="connsiteX5" fmla="*/ 2447009 w 3707589"/>
              <a:gd name="connsiteY5" fmla="*/ 0 h 5152572"/>
              <a:gd name="connsiteX6" fmla="*/ 3089658 w 3707589"/>
              <a:gd name="connsiteY6" fmla="*/ 0 h 5152572"/>
              <a:gd name="connsiteX7" fmla="*/ 3707590 w 3707589"/>
              <a:gd name="connsiteY7" fmla="*/ 617932 h 5152572"/>
              <a:gd name="connsiteX8" fmla="*/ 3707589 w 3707589"/>
              <a:gd name="connsiteY8" fmla="*/ 4534641 h 5152572"/>
              <a:gd name="connsiteX9" fmla="*/ 3089657 w 3707589"/>
              <a:gd name="connsiteY9" fmla="*/ 5152573 h 5152572"/>
              <a:gd name="connsiteX10" fmla="*/ 2669464 w 3707589"/>
              <a:gd name="connsiteY10" fmla="*/ 5152573 h 5152572"/>
              <a:gd name="connsiteX11" fmla="*/ 2249270 w 3707589"/>
              <a:gd name="connsiteY11" fmla="*/ 5152573 h 5152572"/>
              <a:gd name="connsiteX12" fmla="*/ 1730208 w 3707589"/>
              <a:gd name="connsiteY12" fmla="*/ 5152572 h 5152572"/>
              <a:gd name="connsiteX13" fmla="*/ 1235863 w 3707589"/>
              <a:gd name="connsiteY13" fmla="*/ 5152572 h 5152572"/>
              <a:gd name="connsiteX14" fmla="*/ 617932 w 3707589"/>
              <a:gd name="connsiteY14" fmla="*/ 5152572 h 5152572"/>
              <a:gd name="connsiteX15" fmla="*/ 0 w 3707589"/>
              <a:gd name="connsiteY15" fmla="*/ 4534640 h 5152572"/>
              <a:gd name="connsiteX16" fmla="*/ 0 w 3707589"/>
              <a:gd name="connsiteY16" fmla="*/ 4014277 h 5152572"/>
              <a:gd name="connsiteX17" fmla="*/ 0 w 3707589"/>
              <a:gd name="connsiteY17" fmla="*/ 3454748 h 5152572"/>
              <a:gd name="connsiteX18" fmla="*/ 0 w 3707589"/>
              <a:gd name="connsiteY18" fmla="*/ 2934385 h 5152572"/>
              <a:gd name="connsiteX19" fmla="*/ 0 w 3707589"/>
              <a:gd name="connsiteY19" fmla="*/ 2335688 h 5152572"/>
              <a:gd name="connsiteX20" fmla="*/ 0 w 3707589"/>
              <a:gd name="connsiteY20" fmla="*/ 1697824 h 5152572"/>
              <a:gd name="connsiteX21" fmla="*/ 0 w 3707589"/>
              <a:gd name="connsiteY21" fmla="*/ 1216629 h 5152572"/>
              <a:gd name="connsiteX22" fmla="*/ 0 w 3707589"/>
              <a:gd name="connsiteY22" fmla="*/ 617932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7589" h="5152572" extrusionOk="0">
                <a:moveTo>
                  <a:pt x="0" y="617932"/>
                </a:moveTo>
                <a:cubicBezTo>
                  <a:pt x="6192" y="286347"/>
                  <a:pt x="288202" y="-9176"/>
                  <a:pt x="617932" y="0"/>
                </a:cubicBezTo>
                <a:cubicBezTo>
                  <a:pt x="778884" y="-23903"/>
                  <a:pt x="952984" y="28772"/>
                  <a:pt x="1038125" y="0"/>
                </a:cubicBezTo>
                <a:cubicBezTo>
                  <a:pt x="1123266" y="-28772"/>
                  <a:pt x="1376421" y="30173"/>
                  <a:pt x="1507753" y="0"/>
                </a:cubicBezTo>
                <a:cubicBezTo>
                  <a:pt x="1639085" y="-30173"/>
                  <a:pt x="1747811" y="21403"/>
                  <a:pt x="1952664" y="0"/>
                </a:cubicBezTo>
                <a:cubicBezTo>
                  <a:pt x="2157517" y="-21403"/>
                  <a:pt x="2272705" y="5666"/>
                  <a:pt x="2447009" y="0"/>
                </a:cubicBezTo>
                <a:cubicBezTo>
                  <a:pt x="2621314" y="-5666"/>
                  <a:pt x="2774009" y="51888"/>
                  <a:pt x="3089658" y="0"/>
                </a:cubicBezTo>
                <a:cubicBezTo>
                  <a:pt x="3441674" y="7051"/>
                  <a:pt x="3765051" y="264720"/>
                  <a:pt x="3707590" y="617932"/>
                </a:cubicBezTo>
                <a:cubicBezTo>
                  <a:pt x="3474680" y="1776743"/>
                  <a:pt x="4013175" y="3401578"/>
                  <a:pt x="3707589" y="4534641"/>
                </a:cubicBezTo>
                <a:cubicBezTo>
                  <a:pt x="3689680" y="4975592"/>
                  <a:pt x="3462594" y="5114107"/>
                  <a:pt x="3089657" y="5152573"/>
                </a:cubicBezTo>
                <a:cubicBezTo>
                  <a:pt x="2948588" y="5186921"/>
                  <a:pt x="2806831" y="5149818"/>
                  <a:pt x="2669464" y="5152573"/>
                </a:cubicBezTo>
                <a:cubicBezTo>
                  <a:pt x="2532097" y="5155328"/>
                  <a:pt x="2350322" y="5121400"/>
                  <a:pt x="2249270" y="5152573"/>
                </a:cubicBezTo>
                <a:cubicBezTo>
                  <a:pt x="2148218" y="5183746"/>
                  <a:pt x="1851643" y="5123087"/>
                  <a:pt x="1730208" y="5152572"/>
                </a:cubicBezTo>
                <a:cubicBezTo>
                  <a:pt x="1608773" y="5182057"/>
                  <a:pt x="1480894" y="5103657"/>
                  <a:pt x="1235863" y="5152572"/>
                </a:cubicBezTo>
                <a:cubicBezTo>
                  <a:pt x="990832" y="5201487"/>
                  <a:pt x="863074" y="5089849"/>
                  <a:pt x="617932" y="5152572"/>
                </a:cubicBezTo>
                <a:cubicBezTo>
                  <a:pt x="269064" y="5182278"/>
                  <a:pt x="15680" y="4942488"/>
                  <a:pt x="0" y="4534640"/>
                </a:cubicBezTo>
                <a:cubicBezTo>
                  <a:pt x="-51331" y="4283787"/>
                  <a:pt x="2886" y="4197968"/>
                  <a:pt x="0" y="4014277"/>
                </a:cubicBezTo>
                <a:cubicBezTo>
                  <a:pt x="-2886" y="3830586"/>
                  <a:pt x="39681" y="3631185"/>
                  <a:pt x="0" y="3454748"/>
                </a:cubicBezTo>
                <a:cubicBezTo>
                  <a:pt x="-39681" y="3278311"/>
                  <a:pt x="20445" y="3184487"/>
                  <a:pt x="0" y="2934385"/>
                </a:cubicBezTo>
                <a:cubicBezTo>
                  <a:pt x="-20445" y="2684283"/>
                  <a:pt x="24484" y="2587504"/>
                  <a:pt x="0" y="2335688"/>
                </a:cubicBezTo>
                <a:cubicBezTo>
                  <a:pt x="-24484" y="2083872"/>
                  <a:pt x="822" y="1825956"/>
                  <a:pt x="0" y="1697824"/>
                </a:cubicBezTo>
                <a:cubicBezTo>
                  <a:pt x="-822" y="1569692"/>
                  <a:pt x="22201" y="1327866"/>
                  <a:pt x="0" y="1216629"/>
                </a:cubicBezTo>
                <a:cubicBezTo>
                  <a:pt x="-22201" y="1105392"/>
                  <a:pt x="47293" y="890891"/>
                  <a:pt x="0" y="617932"/>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956971" y="780968"/>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avokotnik 23">
            <a:extLst>
              <a:ext uri="{FF2B5EF4-FFF2-40B4-BE49-F238E27FC236}">
                <a16:creationId xmlns:a16="http://schemas.microsoft.com/office/drawing/2014/main" id="{70307A38-E719-4DE2-A92B-689155D4492A}"/>
              </a:ext>
            </a:extLst>
          </p:cNvPr>
          <p:cNvSpPr/>
          <p:nvPr/>
        </p:nvSpPr>
        <p:spPr>
          <a:xfrm>
            <a:off x="1030482" y="823974"/>
            <a:ext cx="3646010" cy="400110"/>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deep-fried</a:t>
            </a:r>
            <a:r>
              <a:rPr lang="sl-SI" sz="2000" b="1" dirty="0">
                <a:latin typeface="Century Gothic" panose="020B0502020202020204" pitchFamily="34" charset="0"/>
              </a:rPr>
              <a:t> </a:t>
            </a:r>
            <a:r>
              <a:rPr lang="sl-SI" sz="2000" b="1" dirty="0" err="1">
                <a:latin typeface="Century Gothic" panose="020B0502020202020204" pitchFamily="34" charset="0"/>
              </a:rPr>
              <a:t>spiders</a:t>
            </a:r>
            <a:endParaRPr lang="sl-SI" b="1" dirty="0">
              <a:latin typeface="Century Gothic" panose="020B0502020202020204" pitchFamily="34" charset="0"/>
            </a:endParaRPr>
          </a:p>
        </p:txBody>
      </p:sp>
      <p:sp>
        <p:nvSpPr>
          <p:cNvPr id="30" name="Prostoročno: oblika 29">
            <a:extLst>
              <a:ext uri="{FF2B5EF4-FFF2-40B4-BE49-F238E27FC236}">
                <a16:creationId xmlns:a16="http://schemas.microsoft.com/office/drawing/2014/main" id="{B410AF09-9CE4-4F3B-8D71-0E8E3F4F42B1}"/>
              </a:ext>
            </a:extLst>
          </p:cNvPr>
          <p:cNvSpPr/>
          <p:nvPr/>
        </p:nvSpPr>
        <p:spPr>
          <a:xfrm>
            <a:off x="236611" y="946108"/>
            <a:ext cx="692303" cy="1419721"/>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3" name="Pravokotnik: zaokroženi diagonalni vogali 32">
            <a:extLst>
              <a:ext uri="{FF2B5EF4-FFF2-40B4-BE49-F238E27FC236}">
                <a16:creationId xmlns:a16="http://schemas.microsoft.com/office/drawing/2014/main" id="{C55C1070-BF16-406A-808B-68FE9F87945C}"/>
              </a:ext>
            </a:extLst>
          </p:cNvPr>
          <p:cNvSpPr/>
          <p:nvPr/>
        </p:nvSpPr>
        <p:spPr>
          <a:xfrm>
            <a:off x="7794143" y="850117"/>
            <a:ext cx="3440886" cy="594132"/>
          </a:xfrm>
          <a:custGeom>
            <a:avLst/>
            <a:gdLst>
              <a:gd name="connsiteX0" fmla="*/ 99024 w 3440886"/>
              <a:gd name="connsiteY0" fmla="*/ 0 h 594132"/>
              <a:gd name="connsiteX1" fmla="*/ 535285 w 3440886"/>
              <a:gd name="connsiteY1" fmla="*/ 0 h 594132"/>
              <a:gd name="connsiteX2" fmla="*/ 1003467 w 3440886"/>
              <a:gd name="connsiteY2" fmla="*/ 0 h 594132"/>
              <a:gd name="connsiteX3" fmla="*/ 1567414 w 3440886"/>
              <a:gd name="connsiteY3" fmla="*/ 0 h 594132"/>
              <a:gd name="connsiteX4" fmla="*/ 2003675 w 3440886"/>
              <a:gd name="connsiteY4" fmla="*/ 0 h 594132"/>
              <a:gd name="connsiteX5" fmla="*/ 2439936 w 3440886"/>
              <a:gd name="connsiteY5" fmla="*/ 0 h 594132"/>
              <a:gd name="connsiteX6" fmla="*/ 3291177 w 3440886"/>
              <a:gd name="connsiteY6" fmla="*/ 0 h 594132"/>
              <a:gd name="connsiteX7" fmla="*/ 3440886 w 3440886"/>
              <a:gd name="connsiteY7" fmla="*/ 149709 h 594132"/>
              <a:gd name="connsiteX8" fmla="*/ 3440886 w 3440886"/>
              <a:gd name="connsiteY8" fmla="*/ 495108 h 594132"/>
              <a:gd name="connsiteX9" fmla="*/ 3341862 w 3440886"/>
              <a:gd name="connsiteY9" fmla="*/ 594132 h 594132"/>
              <a:gd name="connsiteX10" fmla="*/ 2745993 w 3440886"/>
              <a:gd name="connsiteY10" fmla="*/ 594132 h 594132"/>
              <a:gd name="connsiteX11" fmla="*/ 2245889 w 3440886"/>
              <a:gd name="connsiteY11" fmla="*/ 594132 h 594132"/>
              <a:gd name="connsiteX12" fmla="*/ 1713864 w 3440886"/>
              <a:gd name="connsiteY12" fmla="*/ 594132 h 594132"/>
              <a:gd name="connsiteX13" fmla="*/ 1181838 w 3440886"/>
              <a:gd name="connsiteY13" fmla="*/ 594132 h 594132"/>
              <a:gd name="connsiteX14" fmla="*/ 649813 w 3440886"/>
              <a:gd name="connsiteY14" fmla="*/ 594132 h 594132"/>
              <a:gd name="connsiteX15" fmla="*/ 149709 w 3440886"/>
              <a:gd name="connsiteY15" fmla="*/ 594132 h 594132"/>
              <a:gd name="connsiteX16" fmla="*/ 0 w 3440886"/>
              <a:gd name="connsiteY16" fmla="*/ 444423 h 594132"/>
              <a:gd name="connsiteX17" fmla="*/ 0 w 3440886"/>
              <a:gd name="connsiteY17" fmla="*/ 99024 h 594132"/>
              <a:gd name="connsiteX18" fmla="*/ 99024 w 3440886"/>
              <a:gd name="connsiteY18" fmla="*/ 0 h 5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40886" h="594132" fill="none" extrusionOk="0">
                <a:moveTo>
                  <a:pt x="99024" y="0"/>
                </a:moveTo>
                <a:cubicBezTo>
                  <a:pt x="186987" y="-49508"/>
                  <a:pt x="330482" y="28631"/>
                  <a:pt x="535285" y="0"/>
                </a:cubicBezTo>
                <a:cubicBezTo>
                  <a:pt x="740088" y="-28631"/>
                  <a:pt x="819752" y="43422"/>
                  <a:pt x="1003467" y="0"/>
                </a:cubicBezTo>
                <a:cubicBezTo>
                  <a:pt x="1187182" y="-43422"/>
                  <a:pt x="1291692" y="32266"/>
                  <a:pt x="1567414" y="0"/>
                </a:cubicBezTo>
                <a:cubicBezTo>
                  <a:pt x="1843136" y="-32266"/>
                  <a:pt x="1793999" y="7696"/>
                  <a:pt x="2003675" y="0"/>
                </a:cubicBezTo>
                <a:cubicBezTo>
                  <a:pt x="2213351" y="-7696"/>
                  <a:pt x="2300698" y="13114"/>
                  <a:pt x="2439936" y="0"/>
                </a:cubicBezTo>
                <a:cubicBezTo>
                  <a:pt x="2579174" y="-13114"/>
                  <a:pt x="2888018" y="98850"/>
                  <a:pt x="3291177" y="0"/>
                </a:cubicBezTo>
                <a:cubicBezTo>
                  <a:pt x="3363564" y="9951"/>
                  <a:pt x="3430371" y="69681"/>
                  <a:pt x="3440886" y="149709"/>
                </a:cubicBezTo>
                <a:cubicBezTo>
                  <a:pt x="3458039" y="239741"/>
                  <a:pt x="3430806" y="414125"/>
                  <a:pt x="3440886" y="495108"/>
                </a:cubicBezTo>
                <a:cubicBezTo>
                  <a:pt x="3439775" y="550847"/>
                  <a:pt x="3397827" y="589080"/>
                  <a:pt x="3341862" y="594132"/>
                </a:cubicBezTo>
                <a:cubicBezTo>
                  <a:pt x="3128061" y="624910"/>
                  <a:pt x="2942246" y="550811"/>
                  <a:pt x="2745993" y="594132"/>
                </a:cubicBezTo>
                <a:cubicBezTo>
                  <a:pt x="2549740" y="637453"/>
                  <a:pt x="2452493" y="546938"/>
                  <a:pt x="2245889" y="594132"/>
                </a:cubicBezTo>
                <a:cubicBezTo>
                  <a:pt x="2039285" y="641326"/>
                  <a:pt x="1822491" y="559423"/>
                  <a:pt x="1713864" y="594132"/>
                </a:cubicBezTo>
                <a:cubicBezTo>
                  <a:pt x="1605237" y="628841"/>
                  <a:pt x="1330802" y="563740"/>
                  <a:pt x="1181838" y="594132"/>
                </a:cubicBezTo>
                <a:cubicBezTo>
                  <a:pt x="1032874" y="624524"/>
                  <a:pt x="788524" y="570530"/>
                  <a:pt x="649813" y="594132"/>
                </a:cubicBezTo>
                <a:cubicBezTo>
                  <a:pt x="511103" y="617734"/>
                  <a:pt x="344528" y="561774"/>
                  <a:pt x="149709" y="594132"/>
                </a:cubicBezTo>
                <a:cubicBezTo>
                  <a:pt x="46122" y="604830"/>
                  <a:pt x="-8443" y="527427"/>
                  <a:pt x="0" y="444423"/>
                </a:cubicBezTo>
                <a:cubicBezTo>
                  <a:pt x="-2193" y="313862"/>
                  <a:pt x="3651" y="188617"/>
                  <a:pt x="0" y="99024"/>
                </a:cubicBezTo>
                <a:cubicBezTo>
                  <a:pt x="-11030" y="55062"/>
                  <a:pt x="51144" y="11709"/>
                  <a:pt x="99024" y="0"/>
                </a:cubicBezTo>
                <a:close/>
              </a:path>
              <a:path w="3440886" h="594132" stroke="0" extrusionOk="0">
                <a:moveTo>
                  <a:pt x="99024" y="0"/>
                </a:moveTo>
                <a:cubicBezTo>
                  <a:pt x="279463" y="-12485"/>
                  <a:pt x="370160" y="55817"/>
                  <a:pt x="631050" y="0"/>
                </a:cubicBezTo>
                <a:cubicBezTo>
                  <a:pt x="891940" y="-55817"/>
                  <a:pt x="979161" y="40567"/>
                  <a:pt x="1226918" y="0"/>
                </a:cubicBezTo>
                <a:cubicBezTo>
                  <a:pt x="1474675" y="-40567"/>
                  <a:pt x="1487475" y="2499"/>
                  <a:pt x="1663179" y="0"/>
                </a:cubicBezTo>
                <a:cubicBezTo>
                  <a:pt x="1838883" y="-2499"/>
                  <a:pt x="2036397" y="18322"/>
                  <a:pt x="2259048" y="0"/>
                </a:cubicBezTo>
                <a:cubicBezTo>
                  <a:pt x="2481699" y="-18322"/>
                  <a:pt x="2842047" y="107968"/>
                  <a:pt x="3291177" y="0"/>
                </a:cubicBezTo>
                <a:cubicBezTo>
                  <a:pt x="3396550" y="-6955"/>
                  <a:pt x="3453397" y="62793"/>
                  <a:pt x="3440886" y="149709"/>
                </a:cubicBezTo>
                <a:cubicBezTo>
                  <a:pt x="3442596" y="233069"/>
                  <a:pt x="3411614" y="383651"/>
                  <a:pt x="3440886" y="495108"/>
                </a:cubicBezTo>
                <a:cubicBezTo>
                  <a:pt x="3438964" y="549205"/>
                  <a:pt x="3399885" y="594411"/>
                  <a:pt x="3341862" y="594132"/>
                </a:cubicBezTo>
                <a:cubicBezTo>
                  <a:pt x="3189231" y="654318"/>
                  <a:pt x="3019869" y="545934"/>
                  <a:pt x="2745993" y="594132"/>
                </a:cubicBezTo>
                <a:cubicBezTo>
                  <a:pt x="2472117" y="642330"/>
                  <a:pt x="2363880" y="583779"/>
                  <a:pt x="2182046" y="594132"/>
                </a:cubicBezTo>
                <a:cubicBezTo>
                  <a:pt x="2000212" y="604485"/>
                  <a:pt x="1810333" y="552520"/>
                  <a:pt x="1650021" y="594132"/>
                </a:cubicBezTo>
                <a:cubicBezTo>
                  <a:pt x="1489710" y="635744"/>
                  <a:pt x="1311729" y="566709"/>
                  <a:pt x="1086074" y="594132"/>
                </a:cubicBezTo>
                <a:cubicBezTo>
                  <a:pt x="860419" y="621555"/>
                  <a:pt x="849061" y="592971"/>
                  <a:pt x="617891" y="594132"/>
                </a:cubicBezTo>
                <a:cubicBezTo>
                  <a:pt x="386721" y="595293"/>
                  <a:pt x="368117" y="543918"/>
                  <a:pt x="149709" y="594132"/>
                </a:cubicBezTo>
                <a:cubicBezTo>
                  <a:pt x="54309" y="608181"/>
                  <a:pt x="12980" y="539770"/>
                  <a:pt x="0" y="444423"/>
                </a:cubicBezTo>
                <a:cubicBezTo>
                  <a:pt x="-3837" y="328045"/>
                  <a:pt x="38032" y="246199"/>
                  <a:pt x="0" y="99024"/>
                </a:cubicBezTo>
                <a:cubicBezTo>
                  <a:pt x="7578" y="40323"/>
                  <a:pt x="41869" y="691"/>
                  <a:pt x="99024"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Pravokotnik 33">
            <a:extLst>
              <a:ext uri="{FF2B5EF4-FFF2-40B4-BE49-F238E27FC236}">
                <a16:creationId xmlns:a16="http://schemas.microsoft.com/office/drawing/2014/main" id="{1325B470-E929-4A89-9261-9924EA977D66}"/>
              </a:ext>
            </a:extLst>
          </p:cNvPr>
          <p:cNvSpPr/>
          <p:nvPr/>
        </p:nvSpPr>
        <p:spPr>
          <a:xfrm>
            <a:off x="8148031" y="938579"/>
            <a:ext cx="3266954" cy="400110"/>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deep-fried</a:t>
            </a:r>
            <a:r>
              <a:rPr lang="sl-SI" sz="2000" b="1" dirty="0">
                <a:latin typeface="Century Gothic" panose="020B0502020202020204" pitchFamily="34" charset="0"/>
              </a:rPr>
              <a:t> </a:t>
            </a:r>
            <a:r>
              <a:rPr lang="sl-SI" sz="2000" b="1" dirty="0" err="1">
                <a:latin typeface="Century Gothic" panose="020B0502020202020204" pitchFamily="34" charset="0"/>
              </a:rPr>
              <a:t>bees</a:t>
            </a:r>
            <a:endParaRPr lang="en-US" b="1" dirty="0">
              <a:latin typeface="Century Gothic" panose="020B0502020202020204" pitchFamily="34" charset="0"/>
            </a:endParaRPr>
          </a:p>
        </p:txBody>
      </p:sp>
      <p:pic>
        <p:nvPicPr>
          <p:cNvPr id="4098" name="Picture 2" descr="china-eat-spiders">
            <a:extLst>
              <a:ext uri="{FF2B5EF4-FFF2-40B4-BE49-F238E27FC236}">
                <a16:creationId xmlns:a16="http://schemas.microsoft.com/office/drawing/2014/main" id="{833DFD4F-1C8B-448E-9086-62F964126A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752" y="2239214"/>
            <a:ext cx="4946764" cy="3710073"/>
          </a:xfrm>
          <a:custGeom>
            <a:avLst/>
            <a:gdLst>
              <a:gd name="connsiteX0" fmla="*/ 0 w 4946764"/>
              <a:gd name="connsiteY0" fmla="*/ 618346 h 3710073"/>
              <a:gd name="connsiteX1" fmla="*/ 618346 w 4946764"/>
              <a:gd name="connsiteY1" fmla="*/ 0 h 3710073"/>
              <a:gd name="connsiteX2" fmla="*/ 1185457 w 4946764"/>
              <a:gd name="connsiteY2" fmla="*/ 0 h 3710073"/>
              <a:gd name="connsiteX3" fmla="*/ 1641266 w 4946764"/>
              <a:gd name="connsiteY3" fmla="*/ 0 h 3710073"/>
              <a:gd name="connsiteX4" fmla="*/ 2245478 w 4946764"/>
              <a:gd name="connsiteY4" fmla="*/ 0 h 3710073"/>
              <a:gd name="connsiteX5" fmla="*/ 2775488 w 4946764"/>
              <a:gd name="connsiteY5" fmla="*/ 0 h 3710073"/>
              <a:gd name="connsiteX6" fmla="*/ 3268398 w 4946764"/>
              <a:gd name="connsiteY6" fmla="*/ 0 h 3710073"/>
              <a:gd name="connsiteX7" fmla="*/ 3798409 w 4946764"/>
              <a:gd name="connsiteY7" fmla="*/ 0 h 3710073"/>
              <a:gd name="connsiteX8" fmla="*/ 4328419 w 4946764"/>
              <a:gd name="connsiteY8" fmla="*/ 0 h 3710073"/>
              <a:gd name="connsiteX9" fmla="*/ 4946765 w 4946764"/>
              <a:gd name="connsiteY9" fmla="*/ 618346 h 3710073"/>
              <a:gd name="connsiteX10" fmla="*/ 4946764 w 4946764"/>
              <a:gd name="connsiteY10" fmla="*/ 3091728 h 3710073"/>
              <a:gd name="connsiteX11" fmla="*/ 4328418 w 4946764"/>
              <a:gd name="connsiteY11" fmla="*/ 3710074 h 3710073"/>
              <a:gd name="connsiteX12" fmla="*/ 3761307 w 4946764"/>
              <a:gd name="connsiteY12" fmla="*/ 3710074 h 3710073"/>
              <a:gd name="connsiteX13" fmla="*/ 3268397 w 4946764"/>
              <a:gd name="connsiteY13" fmla="*/ 3710074 h 3710073"/>
              <a:gd name="connsiteX14" fmla="*/ 2664186 w 4946764"/>
              <a:gd name="connsiteY14" fmla="*/ 3710074 h 3710073"/>
              <a:gd name="connsiteX15" fmla="*/ 2134175 w 4946764"/>
              <a:gd name="connsiteY15" fmla="*/ 3710073 h 3710073"/>
              <a:gd name="connsiteX16" fmla="*/ 1604165 w 4946764"/>
              <a:gd name="connsiteY16" fmla="*/ 3710073 h 3710073"/>
              <a:gd name="connsiteX17" fmla="*/ 618346 w 4946764"/>
              <a:gd name="connsiteY17" fmla="*/ 3710073 h 3710073"/>
              <a:gd name="connsiteX18" fmla="*/ 0 w 4946764"/>
              <a:gd name="connsiteY18" fmla="*/ 3091727 h 3710073"/>
              <a:gd name="connsiteX19" fmla="*/ 0 w 4946764"/>
              <a:gd name="connsiteY19" fmla="*/ 2621785 h 3710073"/>
              <a:gd name="connsiteX20" fmla="*/ 0 w 4946764"/>
              <a:gd name="connsiteY20" fmla="*/ 2127108 h 3710073"/>
              <a:gd name="connsiteX21" fmla="*/ 0 w 4946764"/>
              <a:gd name="connsiteY21" fmla="*/ 1632432 h 3710073"/>
              <a:gd name="connsiteX22" fmla="*/ 0 w 4946764"/>
              <a:gd name="connsiteY22" fmla="*/ 1113022 h 3710073"/>
              <a:gd name="connsiteX23" fmla="*/ 0 w 4946764"/>
              <a:gd name="connsiteY23" fmla="*/ 618346 h 3710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46764" h="3710073" extrusionOk="0">
                <a:moveTo>
                  <a:pt x="0" y="618346"/>
                </a:moveTo>
                <a:cubicBezTo>
                  <a:pt x="12354" y="261174"/>
                  <a:pt x="252324" y="-52241"/>
                  <a:pt x="618346" y="0"/>
                </a:cubicBezTo>
                <a:cubicBezTo>
                  <a:pt x="783076" y="-34017"/>
                  <a:pt x="917163" y="20955"/>
                  <a:pt x="1185457" y="0"/>
                </a:cubicBezTo>
                <a:cubicBezTo>
                  <a:pt x="1453751" y="-20955"/>
                  <a:pt x="1437050" y="41001"/>
                  <a:pt x="1641266" y="0"/>
                </a:cubicBezTo>
                <a:cubicBezTo>
                  <a:pt x="1845482" y="-41001"/>
                  <a:pt x="2096599" y="12704"/>
                  <a:pt x="2245478" y="0"/>
                </a:cubicBezTo>
                <a:cubicBezTo>
                  <a:pt x="2394357" y="-12704"/>
                  <a:pt x="2577029" y="11231"/>
                  <a:pt x="2775488" y="0"/>
                </a:cubicBezTo>
                <a:cubicBezTo>
                  <a:pt x="2973947" y="-11231"/>
                  <a:pt x="3046230" y="46902"/>
                  <a:pt x="3268398" y="0"/>
                </a:cubicBezTo>
                <a:cubicBezTo>
                  <a:pt x="3490566" y="-46902"/>
                  <a:pt x="3563395" y="39645"/>
                  <a:pt x="3798409" y="0"/>
                </a:cubicBezTo>
                <a:cubicBezTo>
                  <a:pt x="4033423" y="-39645"/>
                  <a:pt x="4130450" y="45025"/>
                  <a:pt x="4328419" y="0"/>
                </a:cubicBezTo>
                <a:cubicBezTo>
                  <a:pt x="4665998" y="-51696"/>
                  <a:pt x="5034313" y="258151"/>
                  <a:pt x="4946765" y="618346"/>
                </a:cubicBezTo>
                <a:cubicBezTo>
                  <a:pt x="4775913" y="1458033"/>
                  <a:pt x="4943401" y="2291912"/>
                  <a:pt x="4946764" y="3091728"/>
                </a:cubicBezTo>
                <a:cubicBezTo>
                  <a:pt x="4969350" y="3428548"/>
                  <a:pt x="4622900" y="3694052"/>
                  <a:pt x="4328418" y="3710074"/>
                </a:cubicBezTo>
                <a:cubicBezTo>
                  <a:pt x="4067630" y="3737815"/>
                  <a:pt x="3932618" y="3687896"/>
                  <a:pt x="3761307" y="3710074"/>
                </a:cubicBezTo>
                <a:cubicBezTo>
                  <a:pt x="3589996" y="3732252"/>
                  <a:pt x="3503342" y="3665929"/>
                  <a:pt x="3268397" y="3710074"/>
                </a:cubicBezTo>
                <a:cubicBezTo>
                  <a:pt x="3033452" y="3754219"/>
                  <a:pt x="2878473" y="3692339"/>
                  <a:pt x="2664186" y="3710074"/>
                </a:cubicBezTo>
                <a:cubicBezTo>
                  <a:pt x="2449898" y="3727808"/>
                  <a:pt x="2343922" y="3697208"/>
                  <a:pt x="2134175" y="3710073"/>
                </a:cubicBezTo>
                <a:cubicBezTo>
                  <a:pt x="1924428" y="3722938"/>
                  <a:pt x="1769923" y="3682098"/>
                  <a:pt x="1604165" y="3710073"/>
                </a:cubicBezTo>
                <a:cubicBezTo>
                  <a:pt x="1438407" y="3738048"/>
                  <a:pt x="1106667" y="3637130"/>
                  <a:pt x="618346" y="3710073"/>
                </a:cubicBezTo>
                <a:cubicBezTo>
                  <a:pt x="353704" y="3773319"/>
                  <a:pt x="-45686" y="3421915"/>
                  <a:pt x="0" y="3091727"/>
                </a:cubicBezTo>
                <a:cubicBezTo>
                  <a:pt x="-24164" y="2971767"/>
                  <a:pt x="33031" y="2833560"/>
                  <a:pt x="0" y="2621785"/>
                </a:cubicBezTo>
                <a:cubicBezTo>
                  <a:pt x="-33031" y="2410010"/>
                  <a:pt x="40356" y="2367437"/>
                  <a:pt x="0" y="2127108"/>
                </a:cubicBezTo>
                <a:cubicBezTo>
                  <a:pt x="-40356" y="1886779"/>
                  <a:pt x="15505" y="1801706"/>
                  <a:pt x="0" y="1632432"/>
                </a:cubicBezTo>
                <a:cubicBezTo>
                  <a:pt x="-15505" y="1463158"/>
                  <a:pt x="29715" y="1301729"/>
                  <a:pt x="0" y="1113022"/>
                </a:cubicBezTo>
                <a:cubicBezTo>
                  <a:pt x="-29715" y="924315"/>
                  <a:pt x="1939" y="724734"/>
                  <a:pt x="0" y="618346"/>
                </a:cubicBezTo>
                <a:close/>
              </a:path>
            </a:pathLst>
          </a:custGeom>
          <a:noFill/>
          <a:ln w="38100">
            <a:solidFill>
              <a:schemeClr val="bg1"/>
            </a:solidFill>
            <a:extLst>
              <a:ext uri="{C807C97D-BFC1-408E-A445-0C87EB9F89A2}">
                <ask:lineSketchStyleProps xmlns:ask="http://schemas.microsoft.com/office/drawing/2018/sketchyshapes" sd="1531767009">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35" name="Prostoročno: oblika 34">
            <a:extLst>
              <a:ext uri="{FF2B5EF4-FFF2-40B4-BE49-F238E27FC236}">
                <a16:creationId xmlns:a16="http://schemas.microsoft.com/office/drawing/2014/main" id="{33833F70-CC3D-4803-8789-806D0078D84D}"/>
              </a:ext>
            </a:extLst>
          </p:cNvPr>
          <p:cNvSpPr/>
          <p:nvPr/>
        </p:nvSpPr>
        <p:spPr>
          <a:xfrm rot="21245670" flipH="1">
            <a:off x="11338464" y="1032994"/>
            <a:ext cx="632018" cy="1200865"/>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4100" name="Picture 4" descr="people eat in china">
            <a:extLst>
              <a:ext uri="{FF2B5EF4-FFF2-40B4-BE49-F238E27FC236}">
                <a16:creationId xmlns:a16="http://schemas.microsoft.com/office/drawing/2014/main" id="{31104C78-4C65-4536-B45E-C52787FB4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029" y="2184743"/>
            <a:ext cx="5134350" cy="3669591"/>
          </a:xfrm>
          <a:custGeom>
            <a:avLst/>
            <a:gdLst>
              <a:gd name="connsiteX0" fmla="*/ 0 w 5134350"/>
              <a:gd name="connsiteY0" fmla="*/ 611599 h 3669591"/>
              <a:gd name="connsiteX1" fmla="*/ 611599 w 5134350"/>
              <a:gd name="connsiteY1" fmla="*/ 0 h 3669591"/>
              <a:gd name="connsiteX2" fmla="*/ 1092112 w 5134350"/>
              <a:gd name="connsiteY2" fmla="*/ 0 h 3669591"/>
              <a:gd name="connsiteX3" fmla="*/ 1729071 w 5134350"/>
              <a:gd name="connsiteY3" fmla="*/ 0 h 3669591"/>
              <a:gd name="connsiteX4" fmla="*/ 2170473 w 5134350"/>
              <a:gd name="connsiteY4" fmla="*/ 0 h 3669591"/>
              <a:gd name="connsiteX5" fmla="*/ 2611874 w 5134350"/>
              <a:gd name="connsiteY5" fmla="*/ 0 h 3669591"/>
              <a:gd name="connsiteX6" fmla="*/ 3248834 w 5134350"/>
              <a:gd name="connsiteY6" fmla="*/ 0 h 3669591"/>
              <a:gd name="connsiteX7" fmla="*/ 3690235 w 5134350"/>
              <a:gd name="connsiteY7" fmla="*/ 0 h 3669591"/>
              <a:gd name="connsiteX8" fmla="*/ 4522752 w 5134350"/>
              <a:gd name="connsiteY8" fmla="*/ 0 h 3669591"/>
              <a:gd name="connsiteX9" fmla="*/ 5134351 w 5134350"/>
              <a:gd name="connsiteY9" fmla="*/ 611599 h 3669591"/>
              <a:gd name="connsiteX10" fmla="*/ 5134350 w 5134350"/>
              <a:gd name="connsiteY10" fmla="*/ 3057993 h 3669591"/>
              <a:gd name="connsiteX11" fmla="*/ 4522751 w 5134350"/>
              <a:gd name="connsiteY11" fmla="*/ 3669592 h 3669591"/>
              <a:gd name="connsiteX12" fmla="*/ 3964015 w 5134350"/>
              <a:gd name="connsiteY12" fmla="*/ 3669592 h 3669591"/>
              <a:gd name="connsiteX13" fmla="*/ 3444391 w 5134350"/>
              <a:gd name="connsiteY13" fmla="*/ 3669592 h 3669591"/>
              <a:gd name="connsiteX14" fmla="*/ 3002989 w 5134350"/>
              <a:gd name="connsiteY14" fmla="*/ 3669592 h 3669591"/>
              <a:gd name="connsiteX15" fmla="*/ 2483365 w 5134350"/>
              <a:gd name="connsiteY15" fmla="*/ 3669591 h 3669591"/>
              <a:gd name="connsiteX16" fmla="*/ 1846406 w 5134350"/>
              <a:gd name="connsiteY16" fmla="*/ 3669591 h 3669591"/>
              <a:gd name="connsiteX17" fmla="*/ 1365893 w 5134350"/>
              <a:gd name="connsiteY17" fmla="*/ 3669591 h 3669591"/>
              <a:gd name="connsiteX18" fmla="*/ 611599 w 5134350"/>
              <a:gd name="connsiteY18" fmla="*/ 3669591 h 3669591"/>
              <a:gd name="connsiteX19" fmla="*/ 0 w 5134350"/>
              <a:gd name="connsiteY19" fmla="*/ 3057992 h 3669591"/>
              <a:gd name="connsiteX20" fmla="*/ 0 w 5134350"/>
              <a:gd name="connsiteY20" fmla="*/ 2593177 h 3669591"/>
              <a:gd name="connsiteX21" fmla="*/ 0 w 5134350"/>
              <a:gd name="connsiteY21" fmla="*/ 2054971 h 3669591"/>
              <a:gd name="connsiteX22" fmla="*/ 0 w 5134350"/>
              <a:gd name="connsiteY22" fmla="*/ 1639084 h 3669591"/>
              <a:gd name="connsiteX23" fmla="*/ 0 w 5134350"/>
              <a:gd name="connsiteY23" fmla="*/ 1100878 h 3669591"/>
              <a:gd name="connsiteX24" fmla="*/ 0 w 5134350"/>
              <a:gd name="connsiteY24" fmla="*/ 611599 h 3669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34350" h="3669591" extrusionOk="0">
                <a:moveTo>
                  <a:pt x="0" y="611599"/>
                </a:moveTo>
                <a:cubicBezTo>
                  <a:pt x="32582" y="265039"/>
                  <a:pt x="200624" y="-554"/>
                  <a:pt x="611599" y="0"/>
                </a:cubicBezTo>
                <a:cubicBezTo>
                  <a:pt x="757655" y="-28557"/>
                  <a:pt x="943710" y="27876"/>
                  <a:pt x="1092112" y="0"/>
                </a:cubicBezTo>
                <a:cubicBezTo>
                  <a:pt x="1240514" y="-27876"/>
                  <a:pt x="1563860" y="30710"/>
                  <a:pt x="1729071" y="0"/>
                </a:cubicBezTo>
                <a:cubicBezTo>
                  <a:pt x="1894282" y="-30710"/>
                  <a:pt x="2029149" y="43330"/>
                  <a:pt x="2170473" y="0"/>
                </a:cubicBezTo>
                <a:cubicBezTo>
                  <a:pt x="2311797" y="-43330"/>
                  <a:pt x="2465002" y="8102"/>
                  <a:pt x="2611874" y="0"/>
                </a:cubicBezTo>
                <a:cubicBezTo>
                  <a:pt x="2758746" y="-8102"/>
                  <a:pt x="3101852" y="60420"/>
                  <a:pt x="3248834" y="0"/>
                </a:cubicBezTo>
                <a:cubicBezTo>
                  <a:pt x="3395816" y="-60420"/>
                  <a:pt x="3581969" y="23226"/>
                  <a:pt x="3690235" y="0"/>
                </a:cubicBezTo>
                <a:cubicBezTo>
                  <a:pt x="3798501" y="-23226"/>
                  <a:pt x="4244410" y="87231"/>
                  <a:pt x="4522752" y="0"/>
                </a:cubicBezTo>
                <a:cubicBezTo>
                  <a:pt x="4842083" y="-47066"/>
                  <a:pt x="5156886" y="196549"/>
                  <a:pt x="5134351" y="611599"/>
                </a:cubicBezTo>
                <a:cubicBezTo>
                  <a:pt x="5136712" y="1353496"/>
                  <a:pt x="5072547" y="2137412"/>
                  <a:pt x="5134350" y="3057993"/>
                </a:cubicBezTo>
                <a:cubicBezTo>
                  <a:pt x="5059427" y="3373655"/>
                  <a:pt x="4885130" y="3646557"/>
                  <a:pt x="4522751" y="3669592"/>
                </a:cubicBezTo>
                <a:cubicBezTo>
                  <a:pt x="4257960" y="3700445"/>
                  <a:pt x="4080453" y="3666490"/>
                  <a:pt x="3964015" y="3669592"/>
                </a:cubicBezTo>
                <a:cubicBezTo>
                  <a:pt x="3847577" y="3672694"/>
                  <a:pt x="3583593" y="3619490"/>
                  <a:pt x="3444391" y="3669592"/>
                </a:cubicBezTo>
                <a:cubicBezTo>
                  <a:pt x="3305189" y="3719694"/>
                  <a:pt x="3102531" y="3628624"/>
                  <a:pt x="3002989" y="3669592"/>
                </a:cubicBezTo>
                <a:cubicBezTo>
                  <a:pt x="2903447" y="3710559"/>
                  <a:pt x="2651860" y="3649510"/>
                  <a:pt x="2483365" y="3669591"/>
                </a:cubicBezTo>
                <a:cubicBezTo>
                  <a:pt x="2314870" y="3689672"/>
                  <a:pt x="2039868" y="3660112"/>
                  <a:pt x="1846406" y="3669591"/>
                </a:cubicBezTo>
                <a:cubicBezTo>
                  <a:pt x="1652944" y="3679070"/>
                  <a:pt x="1594355" y="3666314"/>
                  <a:pt x="1365893" y="3669591"/>
                </a:cubicBezTo>
                <a:cubicBezTo>
                  <a:pt x="1137431" y="3672868"/>
                  <a:pt x="954366" y="3609149"/>
                  <a:pt x="611599" y="3669591"/>
                </a:cubicBezTo>
                <a:cubicBezTo>
                  <a:pt x="285269" y="3674171"/>
                  <a:pt x="-36247" y="3437142"/>
                  <a:pt x="0" y="3057992"/>
                </a:cubicBezTo>
                <a:cubicBezTo>
                  <a:pt x="-15114" y="2862170"/>
                  <a:pt x="24011" y="2785994"/>
                  <a:pt x="0" y="2593177"/>
                </a:cubicBezTo>
                <a:cubicBezTo>
                  <a:pt x="-24011" y="2400360"/>
                  <a:pt x="34000" y="2165106"/>
                  <a:pt x="0" y="2054971"/>
                </a:cubicBezTo>
                <a:cubicBezTo>
                  <a:pt x="-34000" y="1944836"/>
                  <a:pt x="40749" y="1746902"/>
                  <a:pt x="0" y="1639084"/>
                </a:cubicBezTo>
                <a:cubicBezTo>
                  <a:pt x="-40749" y="1531266"/>
                  <a:pt x="24116" y="1325860"/>
                  <a:pt x="0" y="1100878"/>
                </a:cubicBezTo>
                <a:cubicBezTo>
                  <a:pt x="-24116" y="875896"/>
                  <a:pt x="51830" y="838183"/>
                  <a:pt x="0" y="611599"/>
                </a:cubicBezTo>
                <a:close/>
              </a:path>
            </a:pathLst>
          </a:custGeom>
          <a:noFill/>
          <a:ln w="38100">
            <a:solidFill>
              <a:schemeClr val="bg1"/>
            </a:solidFill>
            <a:extLst>
              <a:ext uri="{C807C97D-BFC1-408E-A445-0C87EB9F89A2}">
                <ask:lineSketchStyleProps xmlns:ask="http://schemas.microsoft.com/office/drawing/2018/sketchyshapes" sd="3260340988">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637790" y="3616791"/>
            <a:ext cx="5392793" cy="845586"/>
          </a:xfrm>
          <a:custGeom>
            <a:avLst/>
            <a:gdLst>
              <a:gd name="connsiteX0" fmla="*/ 140934 w 5392793"/>
              <a:gd name="connsiteY0" fmla="*/ 0 h 845586"/>
              <a:gd name="connsiteX1" fmla="*/ 549636 w 5392793"/>
              <a:gd name="connsiteY1" fmla="*/ 0 h 845586"/>
              <a:gd name="connsiteX2" fmla="*/ 1210277 w 5392793"/>
              <a:gd name="connsiteY2" fmla="*/ 0 h 845586"/>
              <a:gd name="connsiteX3" fmla="*/ 1669366 w 5392793"/>
              <a:gd name="connsiteY3" fmla="*/ 0 h 845586"/>
              <a:gd name="connsiteX4" fmla="*/ 2229232 w 5392793"/>
              <a:gd name="connsiteY4" fmla="*/ 0 h 845586"/>
              <a:gd name="connsiteX5" fmla="*/ 2738709 w 5392793"/>
              <a:gd name="connsiteY5" fmla="*/ 0 h 845586"/>
              <a:gd name="connsiteX6" fmla="*/ 3298574 w 5392793"/>
              <a:gd name="connsiteY6" fmla="*/ 0 h 845586"/>
              <a:gd name="connsiteX7" fmla="*/ 3858440 w 5392793"/>
              <a:gd name="connsiteY7" fmla="*/ 0 h 845586"/>
              <a:gd name="connsiteX8" fmla="*/ 4418305 w 5392793"/>
              <a:gd name="connsiteY8" fmla="*/ 0 h 845586"/>
              <a:gd name="connsiteX9" fmla="*/ 5179722 w 5392793"/>
              <a:gd name="connsiteY9" fmla="*/ 0 h 845586"/>
              <a:gd name="connsiteX10" fmla="*/ 5392793 w 5392793"/>
              <a:gd name="connsiteY10" fmla="*/ 213071 h 845586"/>
              <a:gd name="connsiteX11" fmla="*/ 5392793 w 5392793"/>
              <a:gd name="connsiteY11" fmla="*/ 704652 h 845586"/>
              <a:gd name="connsiteX12" fmla="*/ 5251859 w 5392793"/>
              <a:gd name="connsiteY12" fmla="*/ 845586 h 845586"/>
              <a:gd name="connsiteX13" fmla="*/ 4641606 w 5392793"/>
              <a:gd name="connsiteY13" fmla="*/ 845586 h 845586"/>
              <a:gd name="connsiteX14" fmla="*/ 4232904 w 5392793"/>
              <a:gd name="connsiteY14" fmla="*/ 845586 h 845586"/>
              <a:gd name="connsiteX15" fmla="*/ 3622651 w 5392793"/>
              <a:gd name="connsiteY15" fmla="*/ 845586 h 845586"/>
              <a:gd name="connsiteX16" fmla="*/ 3113173 w 5392793"/>
              <a:gd name="connsiteY16" fmla="*/ 845586 h 845586"/>
              <a:gd name="connsiteX17" fmla="*/ 2502920 w 5392793"/>
              <a:gd name="connsiteY17" fmla="*/ 845586 h 845586"/>
              <a:gd name="connsiteX18" fmla="*/ 1842279 w 5392793"/>
              <a:gd name="connsiteY18" fmla="*/ 845586 h 845586"/>
              <a:gd name="connsiteX19" fmla="*/ 1181638 w 5392793"/>
              <a:gd name="connsiteY19" fmla="*/ 845586 h 845586"/>
              <a:gd name="connsiteX20" fmla="*/ 213071 w 5392793"/>
              <a:gd name="connsiteY20" fmla="*/ 845586 h 845586"/>
              <a:gd name="connsiteX21" fmla="*/ 0 w 5392793"/>
              <a:gd name="connsiteY21" fmla="*/ 632515 h 845586"/>
              <a:gd name="connsiteX22" fmla="*/ 0 w 5392793"/>
              <a:gd name="connsiteY22" fmla="*/ 140934 h 845586"/>
              <a:gd name="connsiteX23" fmla="*/ 140934 w 5392793"/>
              <a:gd name="connsiteY23" fmla="*/ 0 h 84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92793" h="845586" fill="none" extrusionOk="0">
                <a:moveTo>
                  <a:pt x="140934" y="0"/>
                </a:moveTo>
                <a:cubicBezTo>
                  <a:pt x="286172" y="-42319"/>
                  <a:pt x="396326" y="25556"/>
                  <a:pt x="549636" y="0"/>
                </a:cubicBezTo>
                <a:cubicBezTo>
                  <a:pt x="702946" y="-25556"/>
                  <a:pt x="1034587" y="10260"/>
                  <a:pt x="1210277" y="0"/>
                </a:cubicBezTo>
                <a:cubicBezTo>
                  <a:pt x="1385967" y="-10260"/>
                  <a:pt x="1547683" y="54986"/>
                  <a:pt x="1669366" y="0"/>
                </a:cubicBezTo>
                <a:cubicBezTo>
                  <a:pt x="1791049" y="-54986"/>
                  <a:pt x="2004610" y="53942"/>
                  <a:pt x="2229232" y="0"/>
                </a:cubicBezTo>
                <a:cubicBezTo>
                  <a:pt x="2453854" y="-53942"/>
                  <a:pt x="2579844" y="42848"/>
                  <a:pt x="2738709" y="0"/>
                </a:cubicBezTo>
                <a:cubicBezTo>
                  <a:pt x="2897574" y="-42848"/>
                  <a:pt x="3121331" y="67030"/>
                  <a:pt x="3298574" y="0"/>
                </a:cubicBezTo>
                <a:cubicBezTo>
                  <a:pt x="3475817" y="-67030"/>
                  <a:pt x="3591522" y="30744"/>
                  <a:pt x="3858440" y="0"/>
                </a:cubicBezTo>
                <a:cubicBezTo>
                  <a:pt x="4125358" y="-30744"/>
                  <a:pt x="4243963" y="47278"/>
                  <a:pt x="4418305" y="0"/>
                </a:cubicBezTo>
                <a:cubicBezTo>
                  <a:pt x="4592647" y="-47278"/>
                  <a:pt x="4863697" y="78134"/>
                  <a:pt x="5179722" y="0"/>
                </a:cubicBezTo>
                <a:cubicBezTo>
                  <a:pt x="5288742" y="4430"/>
                  <a:pt x="5387972" y="95579"/>
                  <a:pt x="5392793" y="213071"/>
                </a:cubicBezTo>
                <a:cubicBezTo>
                  <a:pt x="5415931" y="424021"/>
                  <a:pt x="5391612" y="544053"/>
                  <a:pt x="5392793" y="704652"/>
                </a:cubicBezTo>
                <a:cubicBezTo>
                  <a:pt x="5377118" y="797731"/>
                  <a:pt x="5337772" y="859475"/>
                  <a:pt x="5251859" y="845586"/>
                </a:cubicBezTo>
                <a:cubicBezTo>
                  <a:pt x="4999153" y="906804"/>
                  <a:pt x="4919037" y="817350"/>
                  <a:pt x="4641606" y="845586"/>
                </a:cubicBezTo>
                <a:cubicBezTo>
                  <a:pt x="4364175" y="873822"/>
                  <a:pt x="4336360" y="831256"/>
                  <a:pt x="4232904" y="845586"/>
                </a:cubicBezTo>
                <a:cubicBezTo>
                  <a:pt x="4129448" y="859916"/>
                  <a:pt x="3777234" y="817951"/>
                  <a:pt x="3622651" y="845586"/>
                </a:cubicBezTo>
                <a:cubicBezTo>
                  <a:pt x="3468068" y="873221"/>
                  <a:pt x="3302648" y="812914"/>
                  <a:pt x="3113173" y="845586"/>
                </a:cubicBezTo>
                <a:cubicBezTo>
                  <a:pt x="2923698" y="878258"/>
                  <a:pt x="2660523" y="775674"/>
                  <a:pt x="2502920" y="845586"/>
                </a:cubicBezTo>
                <a:cubicBezTo>
                  <a:pt x="2345317" y="915498"/>
                  <a:pt x="2140012" y="788927"/>
                  <a:pt x="1842279" y="845586"/>
                </a:cubicBezTo>
                <a:cubicBezTo>
                  <a:pt x="1544546" y="902245"/>
                  <a:pt x="1320624" y="839370"/>
                  <a:pt x="1181638" y="845586"/>
                </a:cubicBezTo>
                <a:cubicBezTo>
                  <a:pt x="1042652" y="851802"/>
                  <a:pt x="502380" y="797539"/>
                  <a:pt x="213071" y="845586"/>
                </a:cubicBezTo>
                <a:cubicBezTo>
                  <a:pt x="99010" y="846512"/>
                  <a:pt x="-10239" y="718414"/>
                  <a:pt x="0" y="632515"/>
                </a:cubicBezTo>
                <a:cubicBezTo>
                  <a:pt x="-8237" y="412621"/>
                  <a:pt x="54011" y="317620"/>
                  <a:pt x="0" y="140934"/>
                </a:cubicBezTo>
                <a:cubicBezTo>
                  <a:pt x="13795" y="58660"/>
                  <a:pt x="58242" y="20779"/>
                  <a:pt x="140934" y="0"/>
                </a:cubicBezTo>
                <a:close/>
              </a:path>
              <a:path w="5392793" h="845586" stroke="0" extrusionOk="0">
                <a:moveTo>
                  <a:pt x="140934" y="0"/>
                </a:moveTo>
                <a:cubicBezTo>
                  <a:pt x="331615" y="-16228"/>
                  <a:pt x="541913" y="47259"/>
                  <a:pt x="700799" y="0"/>
                </a:cubicBezTo>
                <a:cubicBezTo>
                  <a:pt x="859685" y="-47259"/>
                  <a:pt x="1138013" y="1143"/>
                  <a:pt x="1361440" y="0"/>
                </a:cubicBezTo>
                <a:cubicBezTo>
                  <a:pt x="1584867" y="-1143"/>
                  <a:pt x="1567470" y="43147"/>
                  <a:pt x="1770142" y="0"/>
                </a:cubicBezTo>
                <a:cubicBezTo>
                  <a:pt x="1972814" y="-43147"/>
                  <a:pt x="2158475" y="64031"/>
                  <a:pt x="2430783" y="0"/>
                </a:cubicBezTo>
                <a:cubicBezTo>
                  <a:pt x="2703091" y="-64031"/>
                  <a:pt x="2878450" y="3782"/>
                  <a:pt x="3091424" y="0"/>
                </a:cubicBezTo>
                <a:cubicBezTo>
                  <a:pt x="3304398" y="-3782"/>
                  <a:pt x="3443286" y="57633"/>
                  <a:pt x="3600902" y="0"/>
                </a:cubicBezTo>
                <a:cubicBezTo>
                  <a:pt x="3758518" y="-57633"/>
                  <a:pt x="3984101" y="51705"/>
                  <a:pt x="4160767" y="0"/>
                </a:cubicBezTo>
                <a:cubicBezTo>
                  <a:pt x="4337434" y="-51705"/>
                  <a:pt x="4448804" y="37312"/>
                  <a:pt x="4569469" y="0"/>
                </a:cubicBezTo>
                <a:cubicBezTo>
                  <a:pt x="4690134" y="-37312"/>
                  <a:pt x="4992663" y="17162"/>
                  <a:pt x="5179722" y="0"/>
                </a:cubicBezTo>
                <a:cubicBezTo>
                  <a:pt x="5283636" y="-17871"/>
                  <a:pt x="5422632" y="109991"/>
                  <a:pt x="5392793" y="213071"/>
                </a:cubicBezTo>
                <a:cubicBezTo>
                  <a:pt x="5394128" y="455086"/>
                  <a:pt x="5382857" y="566086"/>
                  <a:pt x="5392793" y="704652"/>
                </a:cubicBezTo>
                <a:cubicBezTo>
                  <a:pt x="5391169" y="782202"/>
                  <a:pt x="5344082" y="849578"/>
                  <a:pt x="5251859" y="845586"/>
                </a:cubicBezTo>
                <a:cubicBezTo>
                  <a:pt x="4996341" y="891696"/>
                  <a:pt x="4905838" y="839981"/>
                  <a:pt x="4641606" y="845586"/>
                </a:cubicBezTo>
                <a:cubicBezTo>
                  <a:pt x="4377374" y="851191"/>
                  <a:pt x="4385638" y="825309"/>
                  <a:pt x="4232904" y="845586"/>
                </a:cubicBezTo>
                <a:cubicBezTo>
                  <a:pt x="4080170" y="865863"/>
                  <a:pt x="3881905" y="841155"/>
                  <a:pt x="3773815" y="845586"/>
                </a:cubicBezTo>
                <a:cubicBezTo>
                  <a:pt x="3665725" y="850017"/>
                  <a:pt x="3522841" y="837488"/>
                  <a:pt x="3365113" y="845586"/>
                </a:cubicBezTo>
                <a:cubicBezTo>
                  <a:pt x="3207385" y="853684"/>
                  <a:pt x="3148291" y="813449"/>
                  <a:pt x="2956411" y="845586"/>
                </a:cubicBezTo>
                <a:cubicBezTo>
                  <a:pt x="2764531" y="877723"/>
                  <a:pt x="2691797" y="795986"/>
                  <a:pt x="2446934" y="845586"/>
                </a:cubicBezTo>
                <a:cubicBezTo>
                  <a:pt x="2202071" y="895186"/>
                  <a:pt x="2149369" y="802243"/>
                  <a:pt x="1987844" y="845586"/>
                </a:cubicBezTo>
                <a:cubicBezTo>
                  <a:pt x="1826319" y="888929"/>
                  <a:pt x="1492317" y="775922"/>
                  <a:pt x="1327203" y="845586"/>
                </a:cubicBezTo>
                <a:cubicBezTo>
                  <a:pt x="1162089" y="915250"/>
                  <a:pt x="1012686" y="796813"/>
                  <a:pt x="868113" y="845586"/>
                </a:cubicBezTo>
                <a:cubicBezTo>
                  <a:pt x="723540" y="894359"/>
                  <a:pt x="528446" y="807409"/>
                  <a:pt x="213071" y="845586"/>
                </a:cubicBezTo>
                <a:cubicBezTo>
                  <a:pt x="91500" y="853976"/>
                  <a:pt x="-8943" y="746657"/>
                  <a:pt x="0" y="632515"/>
                </a:cubicBezTo>
                <a:cubicBezTo>
                  <a:pt x="-52956" y="463700"/>
                  <a:pt x="19966" y="291410"/>
                  <a:pt x="0" y="140934"/>
                </a:cubicBezTo>
                <a:cubicBezTo>
                  <a:pt x="-6774" y="69646"/>
                  <a:pt x="54126" y="2264"/>
                  <a:pt x="140934"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Pravokotnik 40">
            <a:extLst>
              <a:ext uri="{FF2B5EF4-FFF2-40B4-BE49-F238E27FC236}">
                <a16:creationId xmlns:a16="http://schemas.microsoft.com/office/drawing/2014/main" id="{815A19BF-5F60-42BC-AF8E-2C5947BB7801}"/>
              </a:ext>
            </a:extLst>
          </p:cNvPr>
          <p:cNvSpPr/>
          <p:nvPr/>
        </p:nvSpPr>
        <p:spPr>
          <a:xfrm>
            <a:off x="6782601" y="3755054"/>
            <a:ext cx="5045205" cy="584775"/>
          </a:xfrm>
          <a:prstGeom prst="rect">
            <a:avLst/>
          </a:prstGeom>
        </p:spPr>
        <p:txBody>
          <a:bodyPr wrap="square">
            <a:spAutoFit/>
          </a:bodyPr>
          <a:lstStyle/>
          <a:p>
            <a:pPr algn="ctr"/>
            <a:r>
              <a:rPr lang="en-US" sz="1600" dirty="0">
                <a:latin typeface="Century Gothic" panose="020B0502020202020204" pitchFamily="34" charset="0"/>
              </a:rPr>
              <a:t>Chinese eating bees probably explains why they are an endangered species! </a:t>
            </a:r>
            <a:endParaRPr lang="sl-SI" sz="1100" dirty="0">
              <a:latin typeface="Century Gothic" panose="020B0502020202020204" pitchFamily="34" charset="0"/>
            </a:endParaRPr>
          </a:p>
        </p:txBody>
      </p:sp>
      <p:pic>
        <p:nvPicPr>
          <p:cNvPr id="19" name="Picture 8" descr="OK Hand Gesture Vector Line Art, a hand drawn vector cartoon illustration  of a okay hand gesture. Stock Vector | Adobe Stock">
            <a:extLst>
              <a:ext uri="{FF2B5EF4-FFF2-40B4-BE49-F238E27FC236}">
                <a16:creationId xmlns:a16="http://schemas.microsoft.com/office/drawing/2014/main" id="{682DB5B9-BB5D-48FB-9C6F-959794FC7B1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Hand Sign Love Heart - Free vector graphic on Pixabay">
            <a:extLst>
              <a:ext uri="{FF2B5EF4-FFF2-40B4-BE49-F238E27FC236}">
                <a16:creationId xmlns:a16="http://schemas.microsoft.com/office/drawing/2014/main" id="{CB54FC18-B75D-44D9-B0B2-B0EA555DE8C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907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00"/>
                                        </p:tgtEl>
                                        <p:attrNameLst>
                                          <p:attrName>style.visibility</p:attrName>
                                        </p:attrNameLst>
                                      </p:cBhvr>
                                      <p:to>
                                        <p:strVal val="visible"/>
                                      </p:to>
                                    </p:set>
                                    <p:animEffect transition="in" filter="fade">
                                      <p:cBhvr>
                                        <p:cTn id="12" dur="500"/>
                                        <p:tgtEl>
                                          <p:spTgt spid="410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500"/>
                                        <p:tgtEl>
                                          <p:spTgt spid="3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500"/>
                                        <p:tgtEl>
                                          <p:spTgt spid="3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fade">
                                      <p:cBhvr>
                                        <p:cTn id="34" dur="500"/>
                                        <p:tgtEl>
                                          <p:spTgt spid="3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1"/>
                                        </p:tgtEl>
                                        <p:attrNameLst>
                                          <p:attrName>style.visibility</p:attrName>
                                        </p:attrNameLst>
                                      </p:cBhvr>
                                      <p:to>
                                        <p:strVal val="visible"/>
                                      </p:to>
                                    </p:set>
                                    <p:animEffect transition="in" filter="fade">
                                      <p:cBhvr>
                                        <p:cTn id="39" dur="500"/>
                                        <p:tgtEl>
                                          <p:spTgt spid="4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0"/>
                                        </p:tgtEl>
                                        <p:attrNameLst>
                                          <p:attrName>style.visibility</p:attrName>
                                        </p:attrNameLst>
                                      </p:cBhvr>
                                      <p:to>
                                        <p:strVal val="visible"/>
                                      </p:to>
                                    </p:set>
                                    <p:animEffect transition="in" filter="fade">
                                      <p:cBhvr>
                                        <p:cTn id="4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p:bldP spid="30" grpId="0" animBg="1"/>
      <p:bldP spid="33" grpId="0" animBg="1"/>
      <p:bldP spid="34" grpId="0"/>
      <p:bldP spid="35" grpId="0" animBg="1"/>
      <p:bldP spid="40" grpId="0" animBg="1"/>
      <p:bldP spid="4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A24AAD3E-713B-48FE-9CAD-900002E06634}"/>
              </a:ext>
            </a:extLst>
          </p:cNvPr>
          <p:cNvSpPr/>
          <p:nvPr/>
        </p:nvSpPr>
        <p:spPr>
          <a:xfrm>
            <a:off x="39154"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23" name="Picture 2" descr="people-eat-in-china">
            <a:extLst>
              <a:ext uri="{FF2B5EF4-FFF2-40B4-BE49-F238E27FC236}">
                <a16:creationId xmlns:a16="http://schemas.microsoft.com/office/drawing/2014/main" id="{7C2AD1E7-C647-4F5D-A057-6965959349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669"/>
          <a:stretch/>
        </p:blipFill>
        <p:spPr bwMode="auto">
          <a:xfrm>
            <a:off x="526471" y="951109"/>
            <a:ext cx="4695058" cy="5510173"/>
          </a:xfrm>
          <a:custGeom>
            <a:avLst/>
            <a:gdLst>
              <a:gd name="connsiteX0" fmla="*/ 0 w 4695058"/>
              <a:gd name="connsiteY0" fmla="*/ 782510 h 5510173"/>
              <a:gd name="connsiteX1" fmla="*/ 782510 w 4695058"/>
              <a:gd name="connsiteY1" fmla="*/ 0 h 5510173"/>
              <a:gd name="connsiteX2" fmla="*/ 1366784 w 4695058"/>
              <a:gd name="connsiteY2" fmla="*/ 0 h 5510173"/>
              <a:gd name="connsiteX3" fmla="*/ 1919757 w 4695058"/>
              <a:gd name="connsiteY3" fmla="*/ 0 h 5510173"/>
              <a:gd name="connsiteX4" fmla="*/ 2347529 w 4695058"/>
              <a:gd name="connsiteY4" fmla="*/ 0 h 5510173"/>
              <a:gd name="connsiteX5" fmla="*/ 2837902 w 4695058"/>
              <a:gd name="connsiteY5" fmla="*/ 0 h 5510173"/>
              <a:gd name="connsiteX6" fmla="*/ 3390875 w 4695058"/>
              <a:gd name="connsiteY6" fmla="*/ 0 h 5510173"/>
              <a:gd name="connsiteX7" fmla="*/ 3912548 w 4695058"/>
              <a:gd name="connsiteY7" fmla="*/ 0 h 5510173"/>
              <a:gd name="connsiteX8" fmla="*/ 4695058 w 4695058"/>
              <a:gd name="connsiteY8" fmla="*/ 782510 h 5510173"/>
              <a:gd name="connsiteX9" fmla="*/ 4695058 w 4695058"/>
              <a:gd name="connsiteY9" fmla="*/ 1385555 h 5510173"/>
              <a:gd name="connsiteX10" fmla="*/ 4695058 w 4695058"/>
              <a:gd name="connsiteY10" fmla="*/ 1909697 h 5510173"/>
              <a:gd name="connsiteX11" fmla="*/ 4695058 w 4695058"/>
              <a:gd name="connsiteY11" fmla="*/ 2552193 h 5510173"/>
              <a:gd name="connsiteX12" fmla="*/ 4695058 w 4695058"/>
              <a:gd name="connsiteY12" fmla="*/ 3115786 h 5510173"/>
              <a:gd name="connsiteX13" fmla="*/ 4695058 w 4695058"/>
              <a:gd name="connsiteY13" fmla="*/ 3600476 h 5510173"/>
              <a:gd name="connsiteX14" fmla="*/ 4695058 w 4695058"/>
              <a:gd name="connsiteY14" fmla="*/ 4242973 h 5510173"/>
              <a:gd name="connsiteX15" fmla="*/ 4695058 w 4695058"/>
              <a:gd name="connsiteY15" fmla="*/ 4727663 h 5510173"/>
              <a:gd name="connsiteX16" fmla="*/ 3912548 w 4695058"/>
              <a:gd name="connsiteY16" fmla="*/ 5510173 h 5510173"/>
              <a:gd name="connsiteX17" fmla="*/ 3453476 w 4695058"/>
              <a:gd name="connsiteY17" fmla="*/ 5510173 h 5510173"/>
              <a:gd name="connsiteX18" fmla="*/ 2963103 w 4695058"/>
              <a:gd name="connsiteY18" fmla="*/ 5510173 h 5510173"/>
              <a:gd name="connsiteX19" fmla="*/ 2472731 w 4695058"/>
              <a:gd name="connsiteY19" fmla="*/ 5510173 h 5510173"/>
              <a:gd name="connsiteX20" fmla="*/ 1888457 w 4695058"/>
              <a:gd name="connsiteY20" fmla="*/ 5510173 h 5510173"/>
              <a:gd name="connsiteX21" fmla="*/ 1335483 w 4695058"/>
              <a:gd name="connsiteY21" fmla="*/ 5510173 h 5510173"/>
              <a:gd name="connsiteX22" fmla="*/ 782510 w 4695058"/>
              <a:gd name="connsiteY22" fmla="*/ 5510173 h 5510173"/>
              <a:gd name="connsiteX23" fmla="*/ 0 w 4695058"/>
              <a:gd name="connsiteY23" fmla="*/ 4727663 h 5510173"/>
              <a:gd name="connsiteX24" fmla="*/ 0 w 4695058"/>
              <a:gd name="connsiteY24" fmla="*/ 4242973 h 5510173"/>
              <a:gd name="connsiteX25" fmla="*/ 0 w 4695058"/>
              <a:gd name="connsiteY25" fmla="*/ 3639928 h 5510173"/>
              <a:gd name="connsiteX26" fmla="*/ 0 w 4695058"/>
              <a:gd name="connsiteY26" fmla="*/ 3076335 h 5510173"/>
              <a:gd name="connsiteX27" fmla="*/ 0 w 4695058"/>
              <a:gd name="connsiteY27" fmla="*/ 2473290 h 5510173"/>
              <a:gd name="connsiteX28" fmla="*/ 0 w 4695058"/>
              <a:gd name="connsiteY28" fmla="*/ 1830794 h 5510173"/>
              <a:gd name="connsiteX29" fmla="*/ 0 w 4695058"/>
              <a:gd name="connsiteY29" fmla="*/ 782510 h 5510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695058" h="5510173" extrusionOk="0">
                <a:moveTo>
                  <a:pt x="0" y="782510"/>
                </a:moveTo>
                <a:cubicBezTo>
                  <a:pt x="47492" y="380563"/>
                  <a:pt x="283923" y="77034"/>
                  <a:pt x="782510" y="0"/>
                </a:cubicBezTo>
                <a:cubicBezTo>
                  <a:pt x="996935" y="-10464"/>
                  <a:pt x="1175092" y="13845"/>
                  <a:pt x="1366784" y="0"/>
                </a:cubicBezTo>
                <a:cubicBezTo>
                  <a:pt x="1558476" y="-13845"/>
                  <a:pt x="1713590" y="53133"/>
                  <a:pt x="1919757" y="0"/>
                </a:cubicBezTo>
                <a:cubicBezTo>
                  <a:pt x="2125924" y="-53133"/>
                  <a:pt x="2189786" y="16892"/>
                  <a:pt x="2347529" y="0"/>
                </a:cubicBezTo>
                <a:cubicBezTo>
                  <a:pt x="2505272" y="-16892"/>
                  <a:pt x="2675141" y="4098"/>
                  <a:pt x="2837902" y="0"/>
                </a:cubicBezTo>
                <a:cubicBezTo>
                  <a:pt x="3000663" y="-4098"/>
                  <a:pt x="3268568" y="24714"/>
                  <a:pt x="3390875" y="0"/>
                </a:cubicBezTo>
                <a:cubicBezTo>
                  <a:pt x="3513182" y="-24714"/>
                  <a:pt x="3681153" y="25937"/>
                  <a:pt x="3912548" y="0"/>
                </a:cubicBezTo>
                <a:cubicBezTo>
                  <a:pt x="4274713" y="77408"/>
                  <a:pt x="4791726" y="388426"/>
                  <a:pt x="4695058" y="782510"/>
                </a:cubicBezTo>
                <a:cubicBezTo>
                  <a:pt x="4722227" y="919789"/>
                  <a:pt x="4657818" y="1194650"/>
                  <a:pt x="4695058" y="1385555"/>
                </a:cubicBezTo>
                <a:cubicBezTo>
                  <a:pt x="4732298" y="1576460"/>
                  <a:pt x="4683171" y="1786078"/>
                  <a:pt x="4695058" y="1909697"/>
                </a:cubicBezTo>
                <a:cubicBezTo>
                  <a:pt x="4706945" y="2033316"/>
                  <a:pt x="4644269" y="2322623"/>
                  <a:pt x="4695058" y="2552193"/>
                </a:cubicBezTo>
                <a:cubicBezTo>
                  <a:pt x="4745847" y="2781763"/>
                  <a:pt x="4684219" y="2912057"/>
                  <a:pt x="4695058" y="3115786"/>
                </a:cubicBezTo>
                <a:cubicBezTo>
                  <a:pt x="4705897" y="3319515"/>
                  <a:pt x="4653880" y="3464371"/>
                  <a:pt x="4695058" y="3600476"/>
                </a:cubicBezTo>
                <a:cubicBezTo>
                  <a:pt x="4736236" y="3736581"/>
                  <a:pt x="4673389" y="4003572"/>
                  <a:pt x="4695058" y="4242973"/>
                </a:cubicBezTo>
                <a:cubicBezTo>
                  <a:pt x="4716727" y="4482374"/>
                  <a:pt x="4685386" y="4522112"/>
                  <a:pt x="4695058" y="4727663"/>
                </a:cubicBezTo>
                <a:cubicBezTo>
                  <a:pt x="4708090" y="5222824"/>
                  <a:pt x="4405150" y="5559250"/>
                  <a:pt x="3912548" y="5510173"/>
                </a:cubicBezTo>
                <a:cubicBezTo>
                  <a:pt x="3784335" y="5522162"/>
                  <a:pt x="3633406" y="5458562"/>
                  <a:pt x="3453476" y="5510173"/>
                </a:cubicBezTo>
                <a:cubicBezTo>
                  <a:pt x="3273546" y="5561784"/>
                  <a:pt x="3166447" y="5505873"/>
                  <a:pt x="2963103" y="5510173"/>
                </a:cubicBezTo>
                <a:cubicBezTo>
                  <a:pt x="2759759" y="5514473"/>
                  <a:pt x="2689130" y="5485107"/>
                  <a:pt x="2472731" y="5510173"/>
                </a:cubicBezTo>
                <a:cubicBezTo>
                  <a:pt x="2256332" y="5535239"/>
                  <a:pt x="2017914" y="5444287"/>
                  <a:pt x="1888457" y="5510173"/>
                </a:cubicBezTo>
                <a:cubicBezTo>
                  <a:pt x="1759000" y="5576059"/>
                  <a:pt x="1588456" y="5484270"/>
                  <a:pt x="1335483" y="5510173"/>
                </a:cubicBezTo>
                <a:cubicBezTo>
                  <a:pt x="1082510" y="5536076"/>
                  <a:pt x="1046908" y="5499170"/>
                  <a:pt x="782510" y="5510173"/>
                </a:cubicBezTo>
                <a:cubicBezTo>
                  <a:pt x="398412" y="5508117"/>
                  <a:pt x="-10531" y="5164884"/>
                  <a:pt x="0" y="4727663"/>
                </a:cubicBezTo>
                <a:cubicBezTo>
                  <a:pt x="-56847" y="4555028"/>
                  <a:pt x="22776" y="4416441"/>
                  <a:pt x="0" y="4242973"/>
                </a:cubicBezTo>
                <a:cubicBezTo>
                  <a:pt x="-22776" y="4069505"/>
                  <a:pt x="16934" y="3768379"/>
                  <a:pt x="0" y="3639928"/>
                </a:cubicBezTo>
                <a:cubicBezTo>
                  <a:pt x="-16934" y="3511477"/>
                  <a:pt x="31630" y="3222868"/>
                  <a:pt x="0" y="3076335"/>
                </a:cubicBezTo>
                <a:cubicBezTo>
                  <a:pt x="-31630" y="2929802"/>
                  <a:pt x="12279" y="2677687"/>
                  <a:pt x="0" y="2473290"/>
                </a:cubicBezTo>
                <a:cubicBezTo>
                  <a:pt x="-12279" y="2268894"/>
                  <a:pt x="34215" y="2100822"/>
                  <a:pt x="0" y="1830794"/>
                </a:cubicBezTo>
                <a:cubicBezTo>
                  <a:pt x="-34215" y="1560766"/>
                  <a:pt x="100612" y="1265599"/>
                  <a:pt x="0" y="782510"/>
                </a:cubicBezTo>
                <a:close/>
              </a:path>
            </a:pathLst>
          </a:custGeom>
          <a:noFill/>
          <a:ln w="57150">
            <a:solidFill>
              <a:schemeClr val="bg1"/>
            </a:solidFill>
            <a:prstDash val="solid"/>
            <a:extLst>
              <a:ext uri="{C807C97D-BFC1-408E-A445-0C87EB9F89A2}">
                <ask:lineSketchStyleProps xmlns:ask="http://schemas.microsoft.com/office/drawing/2018/sketchyshapes" sd="132896125">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7" name="Prostoročno: oblika 6">
            <a:extLst>
              <a:ext uri="{FF2B5EF4-FFF2-40B4-BE49-F238E27FC236}">
                <a16:creationId xmlns:a16="http://schemas.microsoft.com/office/drawing/2014/main" id="{FFA41811-3062-4399-887D-215D6FA29ACE}"/>
              </a:ext>
            </a:extLst>
          </p:cNvPr>
          <p:cNvSpPr/>
          <p:nvPr/>
        </p:nvSpPr>
        <p:spPr>
          <a:xfrm>
            <a:off x="5738191" y="4147930"/>
            <a:ext cx="1325218" cy="1317722"/>
          </a:xfrm>
          <a:custGeom>
            <a:avLst/>
            <a:gdLst>
              <a:gd name="connsiteX0" fmla="*/ 0 w 1325218"/>
              <a:gd name="connsiteY0" fmla="*/ 0 h 1317722"/>
              <a:gd name="connsiteX1" fmla="*/ 198783 w 1325218"/>
              <a:gd name="connsiteY1" fmla="*/ 715618 h 1317722"/>
              <a:gd name="connsiteX2" fmla="*/ 914400 w 1325218"/>
              <a:gd name="connsiteY2" fmla="*/ 1245705 h 1317722"/>
              <a:gd name="connsiteX3" fmla="*/ 1325218 w 1325218"/>
              <a:gd name="connsiteY3" fmla="*/ 1298713 h 1317722"/>
            </a:gdLst>
            <a:ahLst/>
            <a:cxnLst>
              <a:cxn ang="0">
                <a:pos x="connsiteX0" y="connsiteY0"/>
              </a:cxn>
              <a:cxn ang="0">
                <a:pos x="connsiteX1" y="connsiteY1"/>
              </a:cxn>
              <a:cxn ang="0">
                <a:pos x="connsiteX2" y="connsiteY2"/>
              </a:cxn>
              <a:cxn ang="0">
                <a:pos x="connsiteX3" y="connsiteY3"/>
              </a:cxn>
            </a:cxnLst>
            <a:rect l="l" t="t" r="r" b="b"/>
            <a:pathLst>
              <a:path w="1325218" h="1317722" extrusionOk="0">
                <a:moveTo>
                  <a:pt x="0" y="0"/>
                </a:moveTo>
                <a:cubicBezTo>
                  <a:pt x="-2226" y="271624"/>
                  <a:pt x="74140" y="507582"/>
                  <a:pt x="198783" y="715618"/>
                </a:cubicBezTo>
                <a:cubicBezTo>
                  <a:pt x="348094" y="897926"/>
                  <a:pt x="742749" y="1174481"/>
                  <a:pt x="914400" y="1245705"/>
                </a:cubicBezTo>
                <a:cubicBezTo>
                  <a:pt x="1095294" y="1334460"/>
                  <a:pt x="1217959" y="1322006"/>
                  <a:pt x="1325218" y="1298713"/>
                </a:cubicBezTo>
              </a:path>
            </a:pathLst>
          </a:custGeom>
          <a:noFill/>
          <a:ln w="76200">
            <a:solidFill>
              <a:schemeClr val="bg1"/>
            </a:solidFill>
            <a:prstDash val="sysDash"/>
            <a:extLst>
              <a:ext uri="{C807C97D-BFC1-408E-A445-0C87EB9F89A2}">
                <ask:lineSketchStyleProps xmlns:ask="http://schemas.microsoft.com/office/drawing/2018/sketchyshapes" sd="4096120136">
                  <a:custGeom>
                    <a:avLst/>
                    <a:gdLst>
                      <a:gd name="connsiteX0" fmla="*/ 0 w 1325218"/>
                      <a:gd name="connsiteY0" fmla="*/ 0 h 1317722"/>
                      <a:gd name="connsiteX1" fmla="*/ 198783 w 1325218"/>
                      <a:gd name="connsiteY1" fmla="*/ 715618 h 1317722"/>
                      <a:gd name="connsiteX2" fmla="*/ 914400 w 1325218"/>
                      <a:gd name="connsiteY2" fmla="*/ 1245705 h 1317722"/>
                      <a:gd name="connsiteX3" fmla="*/ 1325218 w 1325218"/>
                      <a:gd name="connsiteY3" fmla="*/ 1298713 h 1317722"/>
                    </a:gdLst>
                    <a:ahLst/>
                    <a:cxnLst>
                      <a:cxn ang="0">
                        <a:pos x="connsiteX0" y="connsiteY0"/>
                      </a:cxn>
                      <a:cxn ang="0">
                        <a:pos x="connsiteX1" y="connsiteY1"/>
                      </a:cxn>
                      <a:cxn ang="0">
                        <a:pos x="connsiteX2" y="connsiteY2"/>
                      </a:cxn>
                      <a:cxn ang="0">
                        <a:pos x="connsiteX3" y="connsiteY3"/>
                      </a:cxn>
                    </a:cxnLst>
                    <a:rect l="l" t="t" r="r" b="b"/>
                    <a:pathLst>
                      <a:path w="1325218" h="1317722">
                        <a:moveTo>
                          <a:pt x="0" y="0"/>
                        </a:moveTo>
                        <a:cubicBezTo>
                          <a:pt x="23191" y="254000"/>
                          <a:pt x="46383" y="508001"/>
                          <a:pt x="198783" y="715618"/>
                        </a:cubicBezTo>
                        <a:cubicBezTo>
                          <a:pt x="351183" y="923235"/>
                          <a:pt x="726661" y="1148523"/>
                          <a:pt x="914400" y="1245705"/>
                        </a:cubicBezTo>
                        <a:cubicBezTo>
                          <a:pt x="1102139" y="1342887"/>
                          <a:pt x="1213678" y="1320800"/>
                          <a:pt x="1325218" y="1298713"/>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6" name="Prostoročno: oblika 5">
            <a:extLst>
              <a:ext uri="{FF2B5EF4-FFF2-40B4-BE49-F238E27FC236}">
                <a16:creationId xmlns:a16="http://schemas.microsoft.com/office/drawing/2014/main" id="{761C7FDC-59CC-448A-A067-E71759121906}"/>
              </a:ext>
            </a:extLst>
          </p:cNvPr>
          <p:cNvSpPr/>
          <p:nvPr/>
        </p:nvSpPr>
        <p:spPr>
          <a:xfrm rot="19122422">
            <a:off x="5224146" y="1861590"/>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 name="Oblak 4">
            <a:extLst>
              <a:ext uri="{FF2B5EF4-FFF2-40B4-BE49-F238E27FC236}">
                <a16:creationId xmlns:a16="http://schemas.microsoft.com/office/drawing/2014/main" id="{781870DC-EFDD-476E-95EF-D2ECC11D7A63}"/>
              </a:ext>
            </a:extLst>
          </p:cNvPr>
          <p:cNvSpPr/>
          <p:nvPr/>
        </p:nvSpPr>
        <p:spPr>
          <a:xfrm rot="150590">
            <a:off x="3481345" y="2805171"/>
            <a:ext cx="3047146" cy="1595699"/>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0" name="Pravokotnik: zaokroženi vogali 9">
            <a:extLst>
              <a:ext uri="{FF2B5EF4-FFF2-40B4-BE49-F238E27FC236}">
                <a16:creationId xmlns:a16="http://schemas.microsoft.com/office/drawing/2014/main" id="{EA497A27-759D-496F-8040-C4A181A3FEF3}"/>
              </a:ext>
            </a:extLst>
          </p:cNvPr>
          <p:cNvSpPr/>
          <p:nvPr/>
        </p:nvSpPr>
        <p:spPr>
          <a:xfrm>
            <a:off x="6848025" y="5023685"/>
            <a:ext cx="4625297" cy="883934"/>
          </a:xfrm>
          <a:custGeom>
            <a:avLst/>
            <a:gdLst>
              <a:gd name="connsiteX0" fmla="*/ 0 w 4625297"/>
              <a:gd name="connsiteY0" fmla="*/ 147325 h 883934"/>
              <a:gd name="connsiteX1" fmla="*/ 147325 w 4625297"/>
              <a:gd name="connsiteY1" fmla="*/ 0 h 883934"/>
              <a:gd name="connsiteX2" fmla="*/ 645349 w 4625297"/>
              <a:gd name="connsiteY2" fmla="*/ 0 h 883934"/>
              <a:gd name="connsiteX3" fmla="*/ 1273293 w 4625297"/>
              <a:gd name="connsiteY3" fmla="*/ 0 h 883934"/>
              <a:gd name="connsiteX4" fmla="*/ 1814624 w 4625297"/>
              <a:gd name="connsiteY4" fmla="*/ 0 h 883934"/>
              <a:gd name="connsiteX5" fmla="*/ 2399261 w 4625297"/>
              <a:gd name="connsiteY5" fmla="*/ 0 h 883934"/>
              <a:gd name="connsiteX6" fmla="*/ 2940592 w 4625297"/>
              <a:gd name="connsiteY6" fmla="*/ 0 h 883934"/>
              <a:gd name="connsiteX7" fmla="*/ 3481923 w 4625297"/>
              <a:gd name="connsiteY7" fmla="*/ 0 h 883934"/>
              <a:gd name="connsiteX8" fmla="*/ 4477972 w 4625297"/>
              <a:gd name="connsiteY8" fmla="*/ 0 h 883934"/>
              <a:gd name="connsiteX9" fmla="*/ 4625297 w 4625297"/>
              <a:gd name="connsiteY9" fmla="*/ 147325 h 883934"/>
              <a:gd name="connsiteX10" fmla="*/ 4625297 w 4625297"/>
              <a:gd name="connsiteY10" fmla="*/ 736609 h 883934"/>
              <a:gd name="connsiteX11" fmla="*/ 4477972 w 4625297"/>
              <a:gd name="connsiteY11" fmla="*/ 883934 h 883934"/>
              <a:gd name="connsiteX12" fmla="*/ 4066561 w 4625297"/>
              <a:gd name="connsiteY12" fmla="*/ 883934 h 883934"/>
              <a:gd name="connsiteX13" fmla="*/ 3481923 w 4625297"/>
              <a:gd name="connsiteY13" fmla="*/ 883934 h 883934"/>
              <a:gd name="connsiteX14" fmla="*/ 2853979 w 4625297"/>
              <a:gd name="connsiteY14" fmla="*/ 883934 h 883934"/>
              <a:gd name="connsiteX15" fmla="*/ 2442568 w 4625297"/>
              <a:gd name="connsiteY15" fmla="*/ 883934 h 883934"/>
              <a:gd name="connsiteX16" fmla="*/ 2031156 w 4625297"/>
              <a:gd name="connsiteY16" fmla="*/ 883934 h 883934"/>
              <a:gd name="connsiteX17" fmla="*/ 1446519 w 4625297"/>
              <a:gd name="connsiteY17" fmla="*/ 883934 h 883934"/>
              <a:gd name="connsiteX18" fmla="*/ 948495 w 4625297"/>
              <a:gd name="connsiteY18" fmla="*/ 883934 h 883934"/>
              <a:gd name="connsiteX19" fmla="*/ 147325 w 4625297"/>
              <a:gd name="connsiteY19" fmla="*/ 883934 h 883934"/>
              <a:gd name="connsiteX20" fmla="*/ 0 w 4625297"/>
              <a:gd name="connsiteY20" fmla="*/ 736609 h 883934"/>
              <a:gd name="connsiteX21" fmla="*/ 0 w 4625297"/>
              <a:gd name="connsiteY21" fmla="*/ 147325 h 883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25297" h="883934" fill="none" extrusionOk="0">
                <a:moveTo>
                  <a:pt x="0" y="147325"/>
                </a:moveTo>
                <a:cubicBezTo>
                  <a:pt x="-10436" y="66743"/>
                  <a:pt x="62350" y="10387"/>
                  <a:pt x="147325" y="0"/>
                </a:cubicBezTo>
                <a:cubicBezTo>
                  <a:pt x="383277" y="-23487"/>
                  <a:pt x="506028" y="35244"/>
                  <a:pt x="645349" y="0"/>
                </a:cubicBezTo>
                <a:cubicBezTo>
                  <a:pt x="784670" y="-35244"/>
                  <a:pt x="1119951" y="56866"/>
                  <a:pt x="1273293" y="0"/>
                </a:cubicBezTo>
                <a:cubicBezTo>
                  <a:pt x="1426635" y="-56866"/>
                  <a:pt x="1650063" y="25212"/>
                  <a:pt x="1814624" y="0"/>
                </a:cubicBezTo>
                <a:cubicBezTo>
                  <a:pt x="1979185" y="-25212"/>
                  <a:pt x="2279828" y="6328"/>
                  <a:pt x="2399261" y="0"/>
                </a:cubicBezTo>
                <a:cubicBezTo>
                  <a:pt x="2518694" y="-6328"/>
                  <a:pt x="2761194" y="31361"/>
                  <a:pt x="2940592" y="0"/>
                </a:cubicBezTo>
                <a:cubicBezTo>
                  <a:pt x="3119990" y="-31361"/>
                  <a:pt x="3291408" y="18708"/>
                  <a:pt x="3481923" y="0"/>
                </a:cubicBezTo>
                <a:cubicBezTo>
                  <a:pt x="3672438" y="-18708"/>
                  <a:pt x="4165789" y="29402"/>
                  <a:pt x="4477972" y="0"/>
                </a:cubicBezTo>
                <a:cubicBezTo>
                  <a:pt x="4567157" y="-12768"/>
                  <a:pt x="4621925" y="65911"/>
                  <a:pt x="4625297" y="147325"/>
                </a:cubicBezTo>
                <a:cubicBezTo>
                  <a:pt x="4631210" y="368693"/>
                  <a:pt x="4564517" y="514177"/>
                  <a:pt x="4625297" y="736609"/>
                </a:cubicBezTo>
                <a:cubicBezTo>
                  <a:pt x="4617776" y="802802"/>
                  <a:pt x="4560908" y="893265"/>
                  <a:pt x="4477972" y="883934"/>
                </a:cubicBezTo>
                <a:cubicBezTo>
                  <a:pt x="4390934" y="898228"/>
                  <a:pt x="4180387" y="883239"/>
                  <a:pt x="4066561" y="883934"/>
                </a:cubicBezTo>
                <a:cubicBezTo>
                  <a:pt x="3952735" y="884629"/>
                  <a:pt x="3681049" y="843501"/>
                  <a:pt x="3481923" y="883934"/>
                </a:cubicBezTo>
                <a:cubicBezTo>
                  <a:pt x="3282797" y="924367"/>
                  <a:pt x="3052865" y="823719"/>
                  <a:pt x="2853979" y="883934"/>
                </a:cubicBezTo>
                <a:cubicBezTo>
                  <a:pt x="2655093" y="944149"/>
                  <a:pt x="2589276" y="874471"/>
                  <a:pt x="2442568" y="883934"/>
                </a:cubicBezTo>
                <a:cubicBezTo>
                  <a:pt x="2295860" y="893397"/>
                  <a:pt x="2167986" y="845021"/>
                  <a:pt x="2031156" y="883934"/>
                </a:cubicBezTo>
                <a:cubicBezTo>
                  <a:pt x="1894326" y="922847"/>
                  <a:pt x="1572506" y="861971"/>
                  <a:pt x="1446519" y="883934"/>
                </a:cubicBezTo>
                <a:cubicBezTo>
                  <a:pt x="1320532" y="905897"/>
                  <a:pt x="1054009" y="875720"/>
                  <a:pt x="948495" y="883934"/>
                </a:cubicBezTo>
                <a:cubicBezTo>
                  <a:pt x="842981" y="892148"/>
                  <a:pt x="480769" y="868774"/>
                  <a:pt x="147325" y="883934"/>
                </a:cubicBezTo>
                <a:cubicBezTo>
                  <a:pt x="77040" y="903765"/>
                  <a:pt x="1308" y="820185"/>
                  <a:pt x="0" y="736609"/>
                </a:cubicBezTo>
                <a:cubicBezTo>
                  <a:pt x="-7035" y="599318"/>
                  <a:pt x="63059" y="286049"/>
                  <a:pt x="0" y="147325"/>
                </a:cubicBezTo>
                <a:close/>
              </a:path>
              <a:path w="4625297" h="883934" stroke="0" extrusionOk="0">
                <a:moveTo>
                  <a:pt x="0" y="147325"/>
                </a:moveTo>
                <a:cubicBezTo>
                  <a:pt x="-10247" y="67140"/>
                  <a:pt x="65670" y="-1978"/>
                  <a:pt x="147325" y="0"/>
                </a:cubicBezTo>
                <a:cubicBezTo>
                  <a:pt x="256791" y="-33819"/>
                  <a:pt x="427590" y="20481"/>
                  <a:pt x="602043" y="0"/>
                </a:cubicBezTo>
                <a:cubicBezTo>
                  <a:pt x="776496" y="-20481"/>
                  <a:pt x="853368" y="30613"/>
                  <a:pt x="1056761" y="0"/>
                </a:cubicBezTo>
                <a:cubicBezTo>
                  <a:pt x="1260154" y="-30613"/>
                  <a:pt x="1401643" y="9884"/>
                  <a:pt x="1684705" y="0"/>
                </a:cubicBezTo>
                <a:cubicBezTo>
                  <a:pt x="1967767" y="-9884"/>
                  <a:pt x="2104528" y="26440"/>
                  <a:pt x="2226036" y="0"/>
                </a:cubicBezTo>
                <a:cubicBezTo>
                  <a:pt x="2347544" y="-26440"/>
                  <a:pt x="2614695" y="44084"/>
                  <a:pt x="2767366" y="0"/>
                </a:cubicBezTo>
                <a:cubicBezTo>
                  <a:pt x="2920037" y="-44084"/>
                  <a:pt x="3023846" y="32915"/>
                  <a:pt x="3265391" y="0"/>
                </a:cubicBezTo>
                <a:cubicBezTo>
                  <a:pt x="3506936" y="-32915"/>
                  <a:pt x="3589026" y="51570"/>
                  <a:pt x="3763415" y="0"/>
                </a:cubicBezTo>
                <a:cubicBezTo>
                  <a:pt x="3937804" y="-51570"/>
                  <a:pt x="4170546" y="52765"/>
                  <a:pt x="4477972" y="0"/>
                </a:cubicBezTo>
                <a:cubicBezTo>
                  <a:pt x="4565796" y="5139"/>
                  <a:pt x="4630496" y="66933"/>
                  <a:pt x="4625297" y="147325"/>
                </a:cubicBezTo>
                <a:cubicBezTo>
                  <a:pt x="4638246" y="376938"/>
                  <a:pt x="4624901" y="588205"/>
                  <a:pt x="4625297" y="736609"/>
                </a:cubicBezTo>
                <a:cubicBezTo>
                  <a:pt x="4611688" y="811611"/>
                  <a:pt x="4548610" y="886584"/>
                  <a:pt x="4477972" y="883934"/>
                </a:cubicBezTo>
                <a:cubicBezTo>
                  <a:pt x="4290403" y="941589"/>
                  <a:pt x="4097008" y="834303"/>
                  <a:pt x="3979948" y="883934"/>
                </a:cubicBezTo>
                <a:cubicBezTo>
                  <a:pt x="3862888" y="933565"/>
                  <a:pt x="3735731" y="878670"/>
                  <a:pt x="3568536" y="883934"/>
                </a:cubicBezTo>
                <a:cubicBezTo>
                  <a:pt x="3401341" y="889198"/>
                  <a:pt x="3212568" y="817857"/>
                  <a:pt x="2983899" y="883934"/>
                </a:cubicBezTo>
                <a:cubicBezTo>
                  <a:pt x="2755230" y="950011"/>
                  <a:pt x="2572335" y="864040"/>
                  <a:pt x="2355955" y="883934"/>
                </a:cubicBezTo>
                <a:cubicBezTo>
                  <a:pt x="2139575" y="903828"/>
                  <a:pt x="1958439" y="846055"/>
                  <a:pt x="1728011" y="883934"/>
                </a:cubicBezTo>
                <a:cubicBezTo>
                  <a:pt x="1497583" y="921813"/>
                  <a:pt x="1467933" y="876500"/>
                  <a:pt x="1273293" y="883934"/>
                </a:cubicBezTo>
                <a:cubicBezTo>
                  <a:pt x="1078653" y="891368"/>
                  <a:pt x="880427" y="838045"/>
                  <a:pt x="688656" y="883934"/>
                </a:cubicBezTo>
                <a:cubicBezTo>
                  <a:pt x="496885" y="929823"/>
                  <a:pt x="383405" y="845119"/>
                  <a:pt x="147325" y="883934"/>
                </a:cubicBezTo>
                <a:cubicBezTo>
                  <a:pt x="52688" y="898557"/>
                  <a:pt x="597" y="812122"/>
                  <a:pt x="0" y="736609"/>
                </a:cubicBezTo>
                <a:cubicBezTo>
                  <a:pt x="-67794" y="572711"/>
                  <a:pt x="34871" y="358428"/>
                  <a:pt x="0" y="147325"/>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6" name="Pravokotnik: zaokroženi vogali 25">
            <a:extLst>
              <a:ext uri="{FF2B5EF4-FFF2-40B4-BE49-F238E27FC236}">
                <a16:creationId xmlns:a16="http://schemas.microsoft.com/office/drawing/2014/main" id="{188E8F28-F974-45CB-8BC4-892B7BB4430A}"/>
              </a:ext>
            </a:extLst>
          </p:cNvPr>
          <p:cNvSpPr/>
          <p:nvPr/>
        </p:nvSpPr>
        <p:spPr>
          <a:xfrm>
            <a:off x="6682888" y="912765"/>
            <a:ext cx="4681079" cy="941927"/>
          </a:xfrm>
          <a:custGeom>
            <a:avLst/>
            <a:gdLst>
              <a:gd name="connsiteX0" fmla="*/ 0 w 4681079"/>
              <a:gd name="connsiteY0" fmla="*/ 156991 h 941927"/>
              <a:gd name="connsiteX1" fmla="*/ 156991 w 4681079"/>
              <a:gd name="connsiteY1" fmla="*/ 0 h 941927"/>
              <a:gd name="connsiteX2" fmla="*/ 746549 w 4681079"/>
              <a:gd name="connsiteY2" fmla="*/ 0 h 941927"/>
              <a:gd name="connsiteX3" fmla="*/ 1292436 w 4681079"/>
              <a:gd name="connsiteY3" fmla="*/ 0 h 941927"/>
              <a:gd name="connsiteX4" fmla="*/ 1881994 w 4681079"/>
              <a:gd name="connsiteY4" fmla="*/ 0 h 941927"/>
              <a:gd name="connsiteX5" fmla="*/ 2427881 w 4681079"/>
              <a:gd name="connsiteY5" fmla="*/ 0 h 941927"/>
              <a:gd name="connsiteX6" fmla="*/ 2973769 w 4681079"/>
              <a:gd name="connsiteY6" fmla="*/ 0 h 941927"/>
              <a:gd name="connsiteX7" fmla="*/ 3563327 w 4681079"/>
              <a:gd name="connsiteY7" fmla="*/ 0 h 941927"/>
              <a:gd name="connsiteX8" fmla="*/ 4021872 w 4681079"/>
              <a:gd name="connsiteY8" fmla="*/ 0 h 941927"/>
              <a:gd name="connsiteX9" fmla="*/ 4524088 w 4681079"/>
              <a:gd name="connsiteY9" fmla="*/ 0 h 941927"/>
              <a:gd name="connsiteX10" fmla="*/ 4681079 w 4681079"/>
              <a:gd name="connsiteY10" fmla="*/ 156991 h 941927"/>
              <a:gd name="connsiteX11" fmla="*/ 4681079 w 4681079"/>
              <a:gd name="connsiteY11" fmla="*/ 452125 h 941927"/>
              <a:gd name="connsiteX12" fmla="*/ 4681079 w 4681079"/>
              <a:gd name="connsiteY12" fmla="*/ 784936 h 941927"/>
              <a:gd name="connsiteX13" fmla="*/ 4524088 w 4681079"/>
              <a:gd name="connsiteY13" fmla="*/ 941927 h 941927"/>
              <a:gd name="connsiteX14" fmla="*/ 4109214 w 4681079"/>
              <a:gd name="connsiteY14" fmla="*/ 941927 h 941927"/>
              <a:gd name="connsiteX15" fmla="*/ 3694340 w 4681079"/>
              <a:gd name="connsiteY15" fmla="*/ 941927 h 941927"/>
              <a:gd name="connsiteX16" fmla="*/ 3104781 w 4681079"/>
              <a:gd name="connsiteY16" fmla="*/ 941927 h 941927"/>
              <a:gd name="connsiteX17" fmla="*/ 2602565 w 4681079"/>
              <a:gd name="connsiteY17" fmla="*/ 941927 h 941927"/>
              <a:gd name="connsiteX18" fmla="*/ 2144020 w 4681079"/>
              <a:gd name="connsiteY18" fmla="*/ 941927 h 941927"/>
              <a:gd name="connsiteX19" fmla="*/ 1554462 w 4681079"/>
              <a:gd name="connsiteY19" fmla="*/ 941927 h 941927"/>
              <a:gd name="connsiteX20" fmla="*/ 921233 w 4681079"/>
              <a:gd name="connsiteY20" fmla="*/ 941927 h 941927"/>
              <a:gd name="connsiteX21" fmla="*/ 156991 w 4681079"/>
              <a:gd name="connsiteY21" fmla="*/ 941927 h 941927"/>
              <a:gd name="connsiteX22" fmla="*/ 0 w 4681079"/>
              <a:gd name="connsiteY22" fmla="*/ 784936 h 941927"/>
              <a:gd name="connsiteX23" fmla="*/ 0 w 4681079"/>
              <a:gd name="connsiteY23" fmla="*/ 470964 h 941927"/>
              <a:gd name="connsiteX24" fmla="*/ 0 w 4681079"/>
              <a:gd name="connsiteY24" fmla="*/ 156991 h 941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81079" h="941927" fill="none" extrusionOk="0">
                <a:moveTo>
                  <a:pt x="0" y="156991"/>
                </a:moveTo>
                <a:cubicBezTo>
                  <a:pt x="2641" y="52753"/>
                  <a:pt x="92734" y="-9818"/>
                  <a:pt x="156991" y="0"/>
                </a:cubicBezTo>
                <a:cubicBezTo>
                  <a:pt x="430970" y="-69025"/>
                  <a:pt x="541648" y="31506"/>
                  <a:pt x="746549" y="0"/>
                </a:cubicBezTo>
                <a:cubicBezTo>
                  <a:pt x="951450" y="-31506"/>
                  <a:pt x="1168772" y="30245"/>
                  <a:pt x="1292436" y="0"/>
                </a:cubicBezTo>
                <a:cubicBezTo>
                  <a:pt x="1416100" y="-30245"/>
                  <a:pt x="1742748" y="68457"/>
                  <a:pt x="1881994" y="0"/>
                </a:cubicBezTo>
                <a:cubicBezTo>
                  <a:pt x="2021240" y="-68457"/>
                  <a:pt x="2198856" y="12000"/>
                  <a:pt x="2427881" y="0"/>
                </a:cubicBezTo>
                <a:cubicBezTo>
                  <a:pt x="2656906" y="-12000"/>
                  <a:pt x="2798906" y="50600"/>
                  <a:pt x="2973769" y="0"/>
                </a:cubicBezTo>
                <a:cubicBezTo>
                  <a:pt x="3148632" y="-50600"/>
                  <a:pt x="3374297" y="29280"/>
                  <a:pt x="3563327" y="0"/>
                </a:cubicBezTo>
                <a:cubicBezTo>
                  <a:pt x="3752357" y="-29280"/>
                  <a:pt x="3909231" y="3555"/>
                  <a:pt x="4021872" y="0"/>
                </a:cubicBezTo>
                <a:cubicBezTo>
                  <a:pt x="4134514" y="-3555"/>
                  <a:pt x="4345990" y="24305"/>
                  <a:pt x="4524088" y="0"/>
                </a:cubicBezTo>
                <a:cubicBezTo>
                  <a:pt x="4618749" y="-11552"/>
                  <a:pt x="4679525" y="72629"/>
                  <a:pt x="4681079" y="156991"/>
                </a:cubicBezTo>
                <a:cubicBezTo>
                  <a:pt x="4703925" y="275945"/>
                  <a:pt x="4668317" y="332218"/>
                  <a:pt x="4681079" y="452125"/>
                </a:cubicBezTo>
                <a:cubicBezTo>
                  <a:pt x="4693841" y="572032"/>
                  <a:pt x="4678574" y="711642"/>
                  <a:pt x="4681079" y="784936"/>
                </a:cubicBezTo>
                <a:cubicBezTo>
                  <a:pt x="4703208" y="879129"/>
                  <a:pt x="4609904" y="948890"/>
                  <a:pt x="4524088" y="941927"/>
                </a:cubicBezTo>
                <a:cubicBezTo>
                  <a:pt x="4388029" y="984995"/>
                  <a:pt x="4221989" y="895634"/>
                  <a:pt x="4109214" y="941927"/>
                </a:cubicBezTo>
                <a:cubicBezTo>
                  <a:pt x="3996439" y="988220"/>
                  <a:pt x="3809808" y="911879"/>
                  <a:pt x="3694340" y="941927"/>
                </a:cubicBezTo>
                <a:cubicBezTo>
                  <a:pt x="3578872" y="971975"/>
                  <a:pt x="3353947" y="938870"/>
                  <a:pt x="3104781" y="941927"/>
                </a:cubicBezTo>
                <a:cubicBezTo>
                  <a:pt x="2855615" y="944984"/>
                  <a:pt x="2812792" y="923281"/>
                  <a:pt x="2602565" y="941927"/>
                </a:cubicBezTo>
                <a:cubicBezTo>
                  <a:pt x="2392338" y="960573"/>
                  <a:pt x="2267080" y="894777"/>
                  <a:pt x="2144020" y="941927"/>
                </a:cubicBezTo>
                <a:cubicBezTo>
                  <a:pt x="2020960" y="989077"/>
                  <a:pt x="1778165" y="909699"/>
                  <a:pt x="1554462" y="941927"/>
                </a:cubicBezTo>
                <a:cubicBezTo>
                  <a:pt x="1330759" y="974155"/>
                  <a:pt x="1056427" y="933584"/>
                  <a:pt x="921233" y="941927"/>
                </a:cubicBezTo>
                <a:cubicBezTo>
                  <a:pt x="786039" y="950270"/>
                  <a:pt x="529556" y="880285"/>
                  <a:pt x="156991" y="941927"/>
                </a:cubicBezTo>
                <a:cubicBezTo>
                  <a:pt x="86632" y="939541"/>
                  <a:pt x="-5892" y="858672"/>
                  <a:pt x="0" y="784936"/>
                </a:cubicBezTo>
                <a:cubicBezTo>
                  <a:pt x="-2809" y="666728"/>
                  <a:pt x="29070" y="605263"/>
                  <a:pt x="0" y="470964"/>
                </a:cubicBezTo>
                <a:cubicBezTo>
                  <a:pt x="-29070" y="336665"/>
                  <a:pt x="11488" y="270296"/>
                  <a:pt x="0" y="156991"/>
                </a:cubicBezTo>
                <a:close/>
              </a:path>
              <a:path w="4681079" h="941927" stroke="0" extrusionOk="0">
                <a:moveTo>
                  <a:pt x="0" y="156991"/>
                </a:moveTo>
                <a:cubicBezTo>
                  <a:pt x="-23109" y="72949"/>
                  <a:pt x="68996" y="-8808"/>
                  <a:pt x="156991" y="0"/>
                </a:cubicBezTo>
                <a:cubicBezTo>
                  <a:pt x="375586" y="-15375"/>
                  <a:pt x="414478" y="22921"/>
                  <a:pt x="615536" y="0"/>
                </a:cubicBezTo>
                <a:cubicBezTo>
                  <a:pt x="816594" y="-22921"/>
                  <a:pt x="927603" y="48871"/>
                  <a:pt x="1074081" y="0"/>
                </a:cubicBezTo>
                <a:cubicBezTo>
                  <a:pt x="1220559" y="-48871"/>
                  <a:pt x="1457335" y="48114"/>
                  <a:pt x="1707310" y="0"/>
                </a:cubicBezTo>
                <a:cubicBezTo>
                  <a:pt x="1957285" y="-48114"/>
                  <a:pt x="1999425" y="17860"/>
                  <a:pt x="2253198" y="0"/>
                </a:cubicBezTo>
                <a:cubicBezTo>
                  <a:pt x="2506971" y="-17860"/>
                  <a:pt x="2586078" y="24240"/>
                  <a:pt x="2799085" y="0"/>
                </a:cubicBezTo>
                <a:cubicBezTo>
                  <a:pt x="3012092" y="-24240"/>
                  <a:pt x="3177914" y="36812"/>
                  <a:pt x="3301301" y="0"/>
                </a:cubicBezTo>
                <a:cubicBezTo>
                  <a:pt x="3424688" y="-36812"/>
                  <a:pt x="3631018" y="4814"/>
                  <a:pt x="3803517" y="0"/>
                </a:cubicBezTo>
                <a:cubicBezTo>
                  <a:pt x="3976016" y="-4814"/>
                  <a:pt x="4310663" y="24456"/>
                  <a:pt x="4524088" y="0"/>
                </a:cubicBezTo>
                <a:cubicBezTo>
                  <a:pt x="4627402" y="13217"/>
                  <a:pt x="4702234" y="74247"/>
                  <a:pt x="4681079" y="156991"/>
                </a:cubicBezTo>
                <a:cubicBezTo>
                  <a:pt x="4689944" y="220000"/>
                  <a:pt x="4651602" y="339933"/>
                  <a:pt x="4681079" y="464684"/>
                </a:cubicBezTo>
                <a:cubicBezTo>
                  <a:pt x="4710556" y="589435"/>
                  <a:pt x="4643465" y="707087"/>
                  <a:pt x="4681079" y="784936"/>
                </a:cubicBezTo>
                <a:cubicBezTo>
                  <a:pt x="4687253" y="870589"/>
                  <a:pt x="4619706" y="958884"/>
                  <a:pt x="4524088" y="941927"/>
                </a:cubicBezTo>
                <a:cubicBezTo>
                  <a:pt x="4369166" y="976402"/>
                  <a:pt x="4290904" y="905979"/>
                  <a:pt x="4065543" y="941927"/>
                </a:cubicBezTo>
                <a:cubicBezTo>
                  <a:pt x="3840182" y="977875"/>
                  <a:pt x="3689324" y="877462"/>
                  <a:pt x="3475985" y="941927"/>
                </a:cubicBezTo>
                <a:cubicBezTo>
                  <a:pt x="3262646" y="1006392"/>
                  <a:pt x="3046526" y="916435"/>
                  <a:pt x="2842756" y="941927"/>
                </a:cubicBezTo>
                <a:cubicBezTo>
                  <a:pt x="2638986" y="967419"/>
                  <a:pt x="2426027" y="878359"/>
                  <a:pt x="2209527" y="941927"/>
                </a:cubicBezTo>
                <a:cubicBezTo>
                  <a:pt x="1993027" y="1005495"/>
                  <a:pt x="1938174" y="887055"/>
                  <a:pt x="1750981" y="941927"/>
                </a:cubicBezTo>
                <a:cubicBezTo>
                  <a:pt x="1563788" y="996799"/>
                  <a:pt x="1389975" y="901286"/>
                  <a:pt x="1161423" y="941927"/>
                </a:cubicBezTo>
                <a:cubicBezTo>
                  <a:pt x="932871" y="982568"/>
                  <a:pt x="521933" y="887309"/>
                  <a:pt x="156991" y="941927"/>
                </a:cubicBezTo>
                <a:cubicBezTo>
                  <a:pt x="55837" y="957848"/>
                  <a:pt x="2083" y="851234"/>
                  <a:pt x="0" y="784936"/>
                </a:cubicBezTo>
                <a:cubicBezTo>
                  <a:pt x="-37139" y="694151"/>
                  <a:pt x="10782" y="561797"/>
                  <a:pt x="0" y="458405"/>
                </a:cubicBezTo>
                <a:cubicBezTo>
                  <a:pt x="-10782" y="355013"/>
                  <a:pt x="21243" y="305271"/>
                  <a:pt x="0" y="156991"/>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7" name="Pravokotnik 26">
            <a:extLst>
              <a:ext uri="{FF2B5EF4-FFF2-40B4-BE49-F238E27FC236}">
                <a16:creationId xmlns:a16="http://schemas.microsoft.com/office/drawing/2014/main" id="{76F7902B-D3E9-44D1-A3C2-56A0D6A6E464}"/>
              </a:ext>
            </a:extLst>
          </p:cNvPr>
          <p:cNvSpPr/>
          <p:nvPr/>
        </p:nvSpPr>
        <p:spPr>
          <a:xfrm>
            <a:off x="6879557" y="4981911"/>
            <a:ext cx="4676388" cy="923330"/>
          </a:xfrm>
          <a:custGeom>
            <a:avLst/>
            <a:gdLst>
              <a:gd name="connsiteX0" fmla="*/ 0 w 4676388"/>
              <a:gd name="connsiteY0" fmla="*/ 0 h 923330"/>
              <a:gd name="connsiteX1" fmla="*/ 631312 w 4676388"/>
              <a:gd name="connsiteY1" fmla="*/ 0 h 923330"/>
              <a:gd name="connsiteX2" fmla="*/ 1075569 w 4676388"/>
              <a:gd name="connsiteY2" fmla="*/ 0 h 923330"/>
              <a:gd name="connsiteX3" fmla="*/ 1660118 w 4676388"/>
              <a:gd name="connsiteY3" fmla="*/ 0 h 923330"/>
              <a:gd name="connsiteX4" fmla="*/ 2197902 w 4676388"/>
              <a:gd name="connsiteY4" fmla="*/ 0 h 923330"/>
              <a:gd name="connsiteX5" fmla="*/ 2735687 w 4676388"/>
              <a:gd name="connsiteY5" fmla="*/ 0 h 923330"/>
              <a:gd name="connsiteX6" fmla="*/ 3179944 w 4676388"/>
              <a:gd name="connsiteY6" fmla="*/ 0 h 923330"/>
              <a:gd name="connsiteX7" fmla="*/ 3670965 w 4676388"/>
              <a:gd name="connsiteY7" fmla="*/ 0 h 923330"/>
              <a:gd name="connsiteX8" fmla="*/ 4161985 w 4676388"/>
              <a:gd name="connsiteY8" fmla="*/ 0 h 923330"/>
              <a:gd name="connsiteX9" fmla="*/ 4676388 w 4676388"/>
              <a:gd name="connsiteY9" fmla="*/ 0 h 923330"/>
              <a:gd name="connsiteX10" fmla="*/ 4676388 w 4676388"/>
              <a:gd name="connsiteY10" fmla="*/ 461665 h 923330"/>
              <a:gd name="connsiteX11" fmla="*/ 4676388 w 4676388"/>
              <a:gd name="connsiteY11" fmla="*/ 923330 h 923330"/>
              <a:gd name="connsiteX12" fmla="*/ 4138603 w 4676388"/>
              <a:gd name="connsiteY12" fmla="*/ 923330 h 923330"/>
              <a:gd name="connsiteX13" fmla="*/ 3554055 w 4676388"/>
              <a:gd name="connsiteY13" fmla="*/ 923330 h 923330"/>
              <a:gd name="connsiteX14" fmla="*/ 3016270 w 4676388"/>
              <a:gd name="connsiteY14" fmla="*/ 923330 h 923330"/>
              <a:gd name="connsiteX15" fmla="*/ 2525250 w 4676388"/>
              <a:gd name="connsiteY15" fmla="*/ 923330 h 923330"/>
              <a:gd name="connsiteX16" fmla="*/ 2080993 w 4676388"/>
              <a:gd name="connsiteY16" fmla="*/ 923330 h 923330"/>
              <a:gd name="connsiteX17" fmla="*/ 1543208 w 4676388"/>
              <a:gd name="connsiteY17" fmla="*/ 923330 h 923330"/>
              <a:gd name="connsiteX18" fmla="*/ 1005423 w 4676388"/>
              <a:gd name="connsiteY18" fmla="*/ 923330 h 923330"/>
              <a:gd name="connsiteX19" fmla="*/ 0 w 4676388"/>
              <a:gd name="connsiteY19" fmla="*/ 923330 h 923330"/>
              <a:gd name="connsiteX20" fmla="*/ 0 w 4676388"/>
              <a:gd name="connsiteY20" fmla="*/ 452432 h 923330"/>
              <a:gd name="connsiteX21" fmla="*/ 0 w 4676388"/>
              <a:gd name="connsiteY21"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76388" h="923330" fill="none" extrusionOk="0">
                <a:moveTo>
                  <a:pt x="0" y="0"/>
                </a:moveTo>
                <a:cubicBezTo>
                  <a:pt x="178921" y="-7368"/>
                  <a:pt x="446827" y="38974"/>
                  <a:pt x="631312" y="0"/>
                </a:cubicBezTo>
                <a:cubicBezTo>
                  <a:pt x="815797" y="-38974"/>
                  <a:pt x="949885" y="43629"/>
                  <a:pt x="1075569" y="0"/>
                </a:cubicBezTo>
                <a:cubicBezTo>
                  <a:pt x="1201253" y="-43629"/>
                  <a:pt x="1525105" y="18495"/>
                  <a:pt x="1660118" y="0"/>
                </a:cubicBezTo>
                <a:cubicBezTo>
                  <a:pt x="1795131" y="-18495"/>
                  <a:pt x="1992986" y="61807"/>
                  <a:pt x="2197902" y="0"/>
                </a:cubicBezTo>
                <a:cubicBezTo>
                  <a:pt x="2402818" y="-61807"/>
                  <a:pt x="2524148" y="58454"/>
                  <a:pt x="2735687" y="0"/>
                </a:cubicBezTo>
                <a:cubicBezTo>
                  <a:pt x="2947227" y="-58454"/>
                  <a:pt x="3001416" y="593"/>
                  <a:pt x="3179944" y="0"/>
                </a:cubicBezTo>
                <a:cubicBezTo>
                  <a:pt x="3358472" y="-593"/>
                  <a:pt x="3497739" y="17946"/>
                  <a:pt x="3670965" y="0"/>
                </a:cubicBezTo>
                <a:cubicBezTo>
                  <a:pt x="3844191" y="-17946"/>
                  <a:pt x="3971273" y="52979"/>
                  <a:pt x="4161985" y="0"/>
                </a:cubicBezTo>
                <a:cubicBezTo>
                  <a:pt x="4352697" y="-52979"/>
                  <a:pt x="4508255" y="33618"/>
                  <a:pt x="4676388" y="0"/>
                </a:cubicBezTo>
                <a:cubicBezTo>
                  <a:pt x="4678847" y="205967"/>
                  <a:pt x="4670097" y="266018"/>
                  <a:pt x="4676388" y="461665"/>
                </a:cubicBezTo>
                <a:cubicBezTo>
                  <a:pt x="4682679" y="657313"/>
                  <a:pt x="4640663" y="732307"/>
                  <a:pt x="4676388" y="923330"/>
                </a:cubicBezTo>
                <a:cubicBezTo>
                  <a:pt x="4500654" y="959968"/>
                  <a:pt x="4249268" y="889873"/>
                  <a:pt x="4138603" y="923330"/>
                </a:cubicBezTo>
                <a:cubicBezTo>
                  <a:pt x="4027939" y="956787"/>
                  <a:pt x="3760570" y="914960"/>
                  <a:pt x="3554055" y="923330"/>
                </a:cubicBezTo>
                <a:cubicBezTo>
                  <a:pt x="3347540" y="931700"/>
                  <a:pt x="3131866" y="874957"/>
                  <a:pt x="3016270" y="923330"/>
                </a:cubicBezTo>
                <a:cubicBezTo>
                  <a:pt x="2900675" y="971703"/>
                  <a:pt x="2645410" y="867346"/>
                  <a:pt x="2525250" y="923330"/>
                </a:cubicBezTo>
                <a:cubicBezTo>
                  <a:pt x="2405090" y="979314"/>
                  <a:pt x="2265294" y="916270"/>
                  <a:pt x="2080993" y="923330"/>
                </a:cubicBezTo>
                <a:cubicBezTo>
                  <a:pt x="1896692" y="930390"/>
                  <a:pt x="1765547" y="887513"/>
                  <a:pt x="1543208" y="923330"/>
                </a:cubicBezTo>
                <a:cubicBezTo>
                  <a:pt x="1320869" y="959147"/>
                  <a:pt x="1167058" y="873104"/>
                  <a:pt x="1005423" y="923330"/>
                </a:cubicBezTo>
                <a:cubicBezTo>
                  <a:pt x="843789" y="973556"/>
                  <a:pt x="436456" y="865381"/>
                  <a:pt x="0" y="923330"/>
                </a:cubicBezTo>
                <a:cubicBezTo>
                  <a:pt x="-4832" y="825819"/>
                  <a:pt x="56251" y="664472"/>
                  <a:pt x="0" y="452432"/>
                </a:cubicBezTo>
                <a:cubicBezTo>
                  <a:pt x="-56251" y="240392"/>
                  <a:pt x="35836" y="108997"/>
                  <a:pt x="0" y="0"/>
                </a:cubicBezTo>
                <a:close/>
              </a:path>
              <a:path w="4676388" h="923330" stroke="0" extrusionOk="0">
                <a:moveTo>
                  <a:pt x="0" y="0"/>
                </a:moveTo>
                <a:cubicBezTo>
                  <a:pt x="116973" y="-57855"/>
                  <a:pt x="384475" y="49632"/>
                  <a:pt x="491021" y="0"/>
                </a:cubicBezTo>
                <a:cubicBezTo>
                  <a:pt x="597567" y="-49632"/>
                  <a:pt x="863152" y="5129"/>
                  <a:pt x="982041" y="0"/>
                </a:cubicBezTo>
                <a:cubicBezTo>
                  <a:pt x="1100930" y="-5129"/>
                  <a:pt x="1329768" y="46864"/>
                  <a:pt x="1473062" y="0"/>
                </a:cubicBezTo>
                <a:cubicBezTo>
                  <a:pt x="1616356" y="-46864"/>
                  <a:pt x="1815167" y="27340"/>
                  <a:pt x="1964083" y="0"/>
                </a:cubicBezTo>
                <a:cubicBezTo>
                  <a:pt x="2112999" y="-27340"/>
                  <a:pt x="2290111" y="68863"/>
                  <a:pt x="2548631" y="0"/>
                </a:cubicBezTo>
                <a:cubicBezTo>
                  <a:pt x="2807151" y="-68863"/>
                  <a:pt x="2889284" y="33515"/>
                  <a:pt x="3039652" y="0"/>
                </a:cubicBezTo>
                <a:cubicBezTo>
                  <a:pt x="3190020" y="-33515"/>
                  <a:pt x="3299594" y="26826"/>
                  <a:pt x="3483909" y="0"/>
                </a:cubicBezTo>
                <a:cubicBezTo>
                  <a:pt x="3668224" y="-26826"/>
                  <a:pt x="3755378" y="52302"/>
                  <a:pt x="3928166" y="0"/>
                </a:cubicBezTo>
                <a:cubicBezTo>
                  <a:pt x="4100954" y="-52302"/>
                  <a:pt x="4390187" y="74694"/>
                  <a:pt x="4676388" y="0"/>
                </a:cubicBezTo>
                <a:cubicBezTo>
                  <a:pt x="4706308" y="174910"/>
                  <a:pt x="4647798" y="376007"/>
                  <a:pt x="4676388" y="470898"/>
                </a:cubicBezTo>
                <a:cubicBezTo>
                  <a:pt x="4704978" y="565789"/>
                  <a:pt x="4628023" y="810036"/>
                  <a:pt x="4676388" y="923330"/>
                </a:cubicBezTo>
                <a:cubicBezTo>
                  <a:pt x="4385045" y="970914"/>
                  <a:pt x="4281511" y="911730"/>
                  <a:pt x="3998312" y="923330"/>
                </a:cubicBezTo>
                <a:cubicBezTo>
                  <a:pt x="3715113" y="934930"/>
                  <a:pt x="3726952" y="922605"/>
                  <a:pt x="3507291" y="923330"/>
                </a:cubicBezTo>
                <a:cubicBezTo>
                  <a:pt x="3287630" y="924055"/>
                  <a:pt x="2978953" y="842924"/>
                  <a:pt x="2829215" y="923330"/>
                </a:cubicBezTo>
                <a:cubicBezTo>
                  <a:pt x="2679477" y="1003736"/>
                  <a:pt x="2388289" y="881914"/>
                  <a:pt x="2244666" y="923330"/>
                </a:cubicBezTo>
                <a:cubicBezTo>
                  <a:pt x="2101043" y="964746"/>
                  <a:pt x="1943348" y="869573"/>
                  <a:pt x="1753646" y="923330"/>
                </a:cubicBezTo>
                <a:cubicBezTo>
                  <a:pt x="1563944" y="977087"/>
                  <a:pt x="1399579" y="862363"/>
                  <a:pt x="1075569" y="923330"/>
                </a:cubicBezTo>
                <a:cubicBezTo>
                  <a:pt x="751559" y="984297"/>
                  <a:pt x="496674" y="797694"/>
                  <a:pt x="0" y="923330"/>
                </a:cubicBezTo>
                <a:cubicBezTo>
                  <a:pt x="-15070" y="821653"/>
                  <a:pt x="48160" y="657829"/>
                  <a:pt x="0" y="470898"/>
                </a:cubicBezTo>
                <a:cubicBezTo>
                  <a:pt x="-48160" y="283967"/>
                  <a:pt x="3478" y="9548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en-US" dirty="0">
                <a:latin typeface="Century Gothic" panose="020B0502020202020204" pitchFamily="34" charset="0"/>
              </a:rPr>
              <a:t>The eggs (quail, duck or chicken) are soaked in a saline solution made of clay or ashes, black tea, lime and salt. </a:t>
            </a:r>
            <a:endParaRPr lang="sl-SI" sz="2400" dirty="0">
              <a:latin typeface="Century Gothic" panose="020B0502020202020204" pitchFamily="34" charset="0"/>
            </a:endParaRPr>
          </a:p>
        </p:txBody>
      </p:sp>
      <p:sp>
        <p:nvSpPr>
          <p:cNvPr id="9" name="Pravokotnik: zaokroženi vogali 8">
            <a:extLst>
              <a:ext uri="{FF2B5EF4-FFF2-40B4-BE49-F238E27FC236}">
                <a16:creationId xmlns:a16="http://schemas.microsoft.com/office/drawing/2014/main" id="{0618296D-F526-48BE-B5D5-7B283BDEB683}"/>
              </a:ext>
            </a:extLst>
          </p:cNvPr>
          <p:cNvSpPr/>
          <p:nvPr/>
        </p:nvSpPr>
        <p:spPr>
          <a:xfrm>
            <a:off x="6845796" y="2898063"/>
            <a:ext cx="4743911" cy="883934"/>
          </a:xfrm>
          <a:custGeom>
            <a:avLst/>
            <a:gdLst>
              <a:gd name="connsiteX0" fmla="*/ 0 w 4743911"/>
              <a:gd name="connsiteY0" fmla="*/ 147325 h 883934"/>
              <a:gd name="connsiteX1" fmla="*/ 147325 w 4743911"/>
              <a:gd name="connsiteY1" fmla="*/ 0 h 883934"/>
              <a:gd name="connsiteX2" fmla="*/ 658990 w 4743911"/>
              <a:gd name="connsiteY2" fmla="*/ 0 h 883934"/>
              <a:gd name="connsiteX3" fmla="*/ 1304133 w 4743911"/>
              <a:gd name="connsiteY3" fmla="*/ 0 h 883934"/>
              <a:gd name="connsiteX4" fmla="*/ 1860290 w 4743911"/>
              <a:gd name="connsiteY4" fmla="*/ 0 h 883934"/>
              <a:gd name="connsiteX5" fmla="*/ 2460941 w 4743911"/>
              <a:gd name="connsiteY5" fmla="*/ 0 h 883934"/>
              <a:gd name="connsiteX6" fmla="*/ 3017098 w 4743911"/>
              <a:gd name="connsiteY6" fmla="*/ 0 h 883934"/>
              <a:gd name="connsiteX7" fmla="*/ 3573256 w 4743911"/>
              <a:gd name="connsiteY7" fmla="*/ 0 h 883934"/>
              <a:gd name="connsiteX8" fmla="*/ 4596586 w 4743911"/>
              <a:gd name="connsiteY8" fmla="*/ 0 h 883934"/>
              <a:gd name="connsiteX9" fmla="*/ 4743911 w 4743911"/>
              <a:gd name="connsiteY9" fmla="*/ 147325 h 883934"/>
              <a:gd name="connsiteX10" fmla="*/ 4743911 w 4743911"/>
              <a:gd name="connsiteY10" fmla="*/ 736609 h 883934"/>
              <a:gd name="connsiteX11" fmla="*/ 4596586 w 4743911"/>
              <a:gd name="connsiteY11" fmla="*/ 883934 h 883934"/>
              <a:gd name="connsiteX12" fmla="*/ 4173906 w 4743911"/>
              <a:gd name="connsiteY12" fmla="*/ 883934 h 883934"/>
              <a:gd name="connsiteX13" fmla="*/ 3573256 w 4743911"/>
              <a:gd name="connsiteY13" fmla="*/ 883934 h 883934"/>
              <a:gd name="connsiteX14" fmla="*/ 2928113 w 4743911"/>
              <a:gd name="connsiteY14" fmla="*/ 883934 h 883934"/>
              <a:gd name="connsiteX15" fmla="*/ 2505433 w 4743911"/>
              <a:gd name="connsiteY15" fmla="*/ 883934 h 883934"/>
              <a:gd name="connsiteX16" fmla="*/ 2082754 w 4743911"/>
              <a:gd name="connsiteY16" fmla="*/ 883934 h 883934"/>
              <a:gd name="connsiteX17" fmla="*/ 1482103 w 4743911"/>
              <a:gd name="connsiteY17" fmla="*/ 883934 h 883934"/>
              <a:gd name="connsiteX18" fmla="*/ 970438 w 4743911"/>
              <a:gd name="connsiteY18" fmla="*/ 883934 h 883934"/>
              <a:gd name="connsiteX19" fmla="*/ 147325 w 4743911"/>
              <a:gd name="connsiteY19" fmla="*/ 883934 h 883934"/>
              <a:gd name="connsiteX20" fmla="*/ 0 w 4743911"/>
              <a:gd name="connsiteY20" fmla="*/ 736609 h 883934"/>
              <a:gd name="connsiteX21" fmla="*/ 0 w 4743911"/>
              <a:gd name="connsiteY21" fmla="*/ 147325 h 883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43911" h="883934" fill="none" extrusionOk="0">
                <a:moveTo>
                  <a:pt x="0" y="147325"/>
                </a:moveTo>
                <a:cubicBezTo>
                  <a:pt x="-10436" y="66743"/>
                  <a:pt x="62350" y="10387"/>
                  <a:pt x="147325" y="0"/>
                </a:cubicBezTo>
                <a:cubicBezTo>
                  <a:pt x="307483" y="-1854"/>
                  <a:pt x="469540" y="27910"/>
                  <a:pt x="658990" y="0"/>
                </a:cubicBezTo>
                <a:cubicBezTo>
                  <a:pt x="848440" y="-27910"/>
                  <a:pt x="999828" y="60067"/>
                  <a:pt x="1304133" y="0"/>
                </a:cubicBezTo>
                <a:cubicBezTo>
                  <a:pt x="1608438" y="-60067"/>
                  <a:pt x="1593357" y="4929"/>
                  <a:pt x="1860290" y="0"/>
                </a:cubicBezTo>
                <a:cubicBezTo>
                  <a:pt x="2127223" y="-4929"/>
                  <a:pt x="2332161" y="55904"/>
                  <a:pt x="2460941" y="0"/>
                </a:cubicBezTo>
                <a:cubicBezTo>
                  <a:pt x="2589721" y="-55904"/>
                  <a:pt x="2862812" y="36632"/>
                  <a:pt x="3017098" y="0"/>
                </a:cubicBezTo>
                <a:cubicBezTo>
                  <a:pt x="3171384" y="-36632"/>
                  <a:pt x="3453637" y="46626"/>
                  <a:pt x="3573256" y="0"/>
                </a:cubicBezTo>
                <a:cubicBezTo>
                  <a:pt x="3692875" y="-46626"/>
                  <a:pt x="4234753" y="20532"/>
                  <a:pt x="4596586" y="0"/>
                </a:cubicBezTo>
                <a:cubicBezTo>
                  <a:pt x="4685771" y="-12768"/>
                  <a:pt x="4740539" y="65911"/>
                  <a:pt x="4743911" y="147325"/>
                </a:cubicBezTo>
                <a:cubicBezTo>
                  <a:pt x="4749824" y="368693"/>
                  <a:pt x="4683131" y="514177"/>
                  <a:pt x="4743911" y="736609"/>
                </a:cubicBezTo>
                <a:cubicBezTo>
                  <a:pt x="4736390" y="802802"/>
                  <a:pt x="4679522" y="893265"/>
                  <a:pt x="4596586" y="883934"/>
                </a:cubicBezTo>
                <a:cubicBezTo>
                  <a:pt x="4413978" y="927520"/>
                  <a:pt x="4367568" y="859042"/>
                  <a:pt x="4173906" y="883934"/>
                </a:cubicBezTo>
                <a:cubicBezTo>
                  <a:pt x="3980244" y="908826"/>
                  <a:pt x="3773190" y="838289"/>
                  <a:pt x="3573256" y="883934"/>
                </a:cubicBezTo>
                <a:cubicBezTo>
                  <a:pt x="3373322" y="929579"/>
                  <a:pt x="3221317" y="881925"/>
                  <a:pt x="2928113" y="883934"/>
                </a:cubicBezTo>
                <a:cubicBezTo>
                  <a:pt x="2634909" y="885943"/>
                  <a:pt x="2708106" y="879403"/>
                  <a:pt x="2505433" y="883934"/>
                </a:cubicBezTo>
                <a:cubicBezTo>
                  <a:pt x="2302760" y="888465"/>
                  <a:pt x="2258486" y="835904"/>
                  <a:pt x="2082754" y="883934"/>
                </a:cubicBezTo>
                <a:cubicBezTo>
                  <a:pt x="1907022" y="931964"/>
                  <a:pt x="1692583" y="827717"/>
                  <a:pt x="1482103" y="883934"/>
                </a:cubicBezTo>
                <a:cubicBezTo>
                  <a:pt x="1271623" y="940151"/>
                  <a:pt x="1175155" y="842285"/>
                  <a:pt x="970438" y="883934"/>
                </a:cubicBezTo>
                <a:cubicBezTo>
                  <a:pt x="765722" y="925583"/>
                  <a:pt x="528734" y="827341"/>
                  <a:pt x="147325" y="883934"/>
                </a:cubicBezTo>
                <a:cubicBezTo>
                  <a:pt x="77040" y="903765"/>
                  <a:pt x="1308" y="820185"/>
                  <a:pt x="0" y="736609"/>
                </a:cubicBezTo>
                <a:cubicBezTo>
                  <a:pt x="-7035" y="599318"/>
                  <a:pt x="63059" y="286049"/>
                  <a:pt x="0" y="147325"/>
                </a:cubicBezTo>
                <a:close/>
              </a:path>
              <a:path w="4743911" h="883934" stroke="0" extrusionOk="0">
                <a:moveTo>
                  <a:pt x="0" y="147325"/>
                </a:moveTo>
                <a:cubicBezTo>
                  <a:pt x="-10247" y="67140"/>
                  <a:pt x="65670" y="-1978"/>
                  <a:pt x="147325" y="0"/>
                </a:cubicBezTo>
                <a:cubicBezTo>
                  <a:pt x="348010" y="-32148"/>
                  <a:pt x="495092" y="5808"/>
                  <a:pt x="614497" y="0"/>
                </a:cubicBezTo>
                <a:cubicBezTo>
                  <a:pt x="733902" y="-5808"/>
                  <a:pt x="974781" y="8856"/>
                  <a:pt x="1081670" y="0"/>
                </a:cubicBezTo>
                <a:cubicBezTo>
                  <a:pt x="1188559" y="-8856"/>
                  <a:pt x="1444270" y="5354"/>
                  <a:pt x="1726813" y="0"/>
                </a:cubicBezTo>
                <a:cubicBezTo>
                  <a:pt x="2009356" y="-5354"/>
                  <a:pt x="2075879" y="18573"/>
                  <a:pt x="2282970" y="0"/>
                </a:cubicBezTo>
                <a:cubicBezTo>
                  <a:pt x="2490061" y="-18573"/>
                  <a:pt x="2612880" y="38429"/>
                  <a:pt x="2839128" y="0"/>
                </a:cubicBezTo>
                <a:cubicBezTo>
                  <a:pt x="3065376" y="-38429"/>
                  <a:pt x="3101213" y="18408"/>
                  <a:pt x="3350793" y="0"/>
                </a:cubicBezTo>
                <a:cubicBezTo>
                  <a:pt x="3600373" y="-18408"/>
                  <a:pt x="3731288" y="46599"/>
                  <a:pt x="3862458" y="0"/>
                </a:cubicBezTo>
                <a:cubicBezTo>
                  <a:pt x="3993628" y="-46599"/>
                  <a:pt x="4403664" y="41270"/>
                  <a:pt x="4596586" y="0"/>
                </a:cubicBezTo>
                <a:cubicBezTo>
                  <a:pt x="4684410" y="5139"/>
                  <a:pt x="4749110" y="66933"/>
                  <a:pt x="4743911" y="147325"/>
                </a:cubicBezTo>
                <a:cubicBezTo>
                  <a:pt x="4756860" y="376938"/>
                  <a:pt x="4743515" y="588205"/>
                  <a:pt x="4743911" y="736609"/>
                </a:cubicBezTo>
                <a:cubicBezTo>
                  <a:pt x="4730302" y="811611"/>
                  <a:pt x="4667224" y="886584"/>
                  <a:pt x="4596586" y="883934"/>
                </a:cubicBezTo>
                <a:cubicBezTo>
                  <a:pt x="4427051" y="921005"/>
                  <a:pt x="4310792" y="878146"/>
                  <a:pt x="4084921" y="883934"/>
                </a:cubicBezTo>
                <a:cubicBezTo>
                  <a:pt x="3859050" y="889722"/>
                  <a:pt x="3865807" y="863138"/>
                  <a:pt x="3662241" y="883934"/>
                </a:cubicBezTo>
                <a:cubicBezTo>
                  <a:pt x="3458675" y="904730"/>
                  <a:pt x="3204943" y="838871"/>
                  <a:pt x="3061591" y="883934"/>
                </a:cubicBezTo>
                <a:cubicBezTo>
                  <a:pt x="2918239" y="928997"/>
                  <a:pt x="2611549" y="855301"/>
                  <a:pt x="2416448" y="883934"/>
                </a:cubicBezTo>
                <a:cubicBezTo>
                  <a:pt x="2221347" y="912567"/>
                  <a:pt x="1987377" y="855262"/>
                  <a:pt x="1771305" y="883934"/>
                </a:cubicBezTo>
                <a:cubicBezTo>
                  <a:pt x="1555233" y="912606"/>
                  <a:pt x="1484515" y="871798"/>
                  <a:pt x="1304133" y="883934"/>
                </a:cubicBezTo>
                <a:cubicBezTo>
                  <a:pt x="1123751" y="896070"/>
                  <a:pt x="856157" y="844171"/>
                  <a:pt x="703483" y="883934"/>
                </a:cubicBezTo>
                <a:cubicBezTo>
                  <a:pt x="550809" y="923697"/>
                  <a:pt x="325545" y="872280"/>
                  <a:pt x="147325" y="883934"/>
                </a:cubicBezTo>
                <a:cubicBezTo>
                  <a:pt x="52688" y="898557"/>
                  <a:pt x="597" y="812122"/>
                  <a:pt x="0" y="736609"/>
                </a:cubicBezTo>
                <a:cubicBezTo>
                  <a:pt x="-67794" y="572711"/>
                  <a:pt x="34871" y="358428"/>
                  <a:pt x="0" y="147325"/>
                </a:cubicBezTo>
                <a:close/>
              </a:path>
            </a:pathLst>
          </a:custGeom>
          <a:solidFill>
            <a:schemeClr val="bg1"/>
          </a:solidFill>
          <a:ln w="57150">
            <a:solidFill>
              <a:schemeClr val="bg1"/>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8" name="Prostoročno: oblika 7">
            <a:extLst>
              <a:ext uri="{FF2B5EF4-FFF2-40B4-BE49-F238E27FC236}">
                <a16:creationId xmlns:a16="http://schemas.microsoft.com/office/drawing/2014/main" id="{63DC6BF5-AE59-4977-B501-44965C16E302}"/>
              </a:ext>
            </a:extLst>
          </p:cNvPr>
          <p:cNvSpPr/>
          <p:nvPr/>
        </p:nvSpPr>
        <p:spPr>
          <a:xfrm>
            <a:off x="6415352" y="3357681"/>
            <a:ext cx="768626" cy="13252"/>
          </a:xfrm>
          <a:custGeom>
            <a:avLst/>
            <a:gdLst>
              <a:gd name="connsiteX0" fmla="*/ 0 w 768626"/>
              <a:gd name="connsiteY0" fmla="*/ 13252 h 13252"/>
              <a:gd name="connsiteX1" fmla="*/ 399686 w 768626"/>
              <a:gd name="connsiteY1" fmla="*/ 6361 h 13252"/>
              <a:gd name="connsiteX2" fmla="*/ 768626 w 768626"/>
              <a:gd name="connsiteY2" fmla="*/ 0 h 13252"/>
            </a:gdLst>
            <a:ahLst/>
            <a:cxnLst>
              <a:cxn ang="0">
                <a:pos x="connsiteX0" y="connsiteY0"/>
              </a:cxn>
              <a:cxn ang="0">
                <a:pos x="connsiteX1" y="connsiteY1"/>
              </a:cxn>
              <a:cxn ang="0">
                <a:pos x="connsiteX2" y="connsiteY2"/>
              </a:cxn>
            </a:cxnLst>
            <a:rect l="l" t="t" r="r" b="b"/>
            <a:pathLst>
              <a:path w="768626" h="13252" extrusionOk="0">
                <a:moveTo>
                  <a:pt x="0" y="13252"/>
                </a:moveTo>
                <a:cubicBezTo>
                  <a:pt x="146217" y="-17382"/>
                  <a:pt x="280046" y="55412"/>
                  <a:pt x="399686" y="6361"/>
                </a:cubicBezTo>
                <a:cubicBezTo>
                  <a:pt x="519326" y="-42690"/>
                  <a:pt x="693652" y="39940"/>
                  <a:pt x="768626" y="0"/>
                </a:cubicBezTo>
              </a:path>
            </a:pathLst>
          </a:custGeom>
          <a:noFill/>
          <a:ln w="76200">
            <a:solidFill>
              <a:schemeClr val="bg1"/>
            </a:solidFill>
            <a:prstDash val="sysDash"/>
            <a:extLst>
              <a:ext uri="{C807C97D-BFC1-408E-A445-0C87EB9F89A2}">
                <ask:lineSketchStyleProps xmlns:ask="http://schemas.microsoft.com/office/drawing/2018/sketchyshapes" sd="796360546">
                  <a:custGeom>
                    <a:avLst/>
                    <a:gdLst>
                      <a:gd name="connsiteX0" fmla="*/ 0 w 768626"/>
                      <a:gd name="connsiteY0" fmla="*/ 13252 h 13252"/>
                      <a:gd name="connsiteX1" fmla="*/ 768626 w 768626"/>
                      <a:gd name="connsiteY1" fmla="*/ 0 h 13252"/>
                    </a:gdLst>
                    <a:ahLst/>
                    <a:cxnLst>
                      <a:cxn ang="0">
                        <a:pos x="connsiteX0" y="connsiteY0"/>
                      </a:cxn>
                      <a:cxn ang="0">
                        <a:pos x="connsiteX1" y="connsiteY1"/>
                      </a:cxn>
                    </a:cxnLst>
                    <a:rect l="l" t="t" r="r" b="b"/>
                    <a:pathLst>
                      <a:path w="768626" h="13252">
                        <a:moveTo>
                          <a:pt x="0" y="13252"/>
                        </a:moveTo>
                        <a:lnTo>
                          <a:pt x="768626" y="0"/>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9" name="Pravokotnik: zaokroženi vogali 28">
            <a:extLst>
              <a:ext uri="{FF2B5EF4-FFF2-40B4-BE49-F238E27FC236}">
                <a16:creationId xmlns:a16="http://schemas.microsoft.com/office/drawing/2014/main" id="{F9B635A5-096F-4235-B8D8-7313DAF3FF56}"/>
              </a:ext>
            </a:extLst>
          </p:cNvPr>
          <p:cNvSpPr/>
          <p:nvPr/>
        </p:nvSpPr>
        <p:spPr>
          <a:xfrm>
            <a:off x="6682295" y="881097"/>
            <a:ext cx="4766881" cy="1038351"/>
          </a:xfrm>
          <a:custGeom>
            <a:avLst/>
            <a:gdLst>
              <a:gd name="connsiteX0" fmla="*/ 0 w 4766881"/>
              <a:gd name="connsiteY0" fmla="*/ 173062 h 1038351"/>
              <a:gd name="connsiteX1" fmla="*/ 173062 w 4766881"/>
              <a:gd name="connsiteY1" fmla="*/ 0 h 1038351"/>
              <a:gd name="connsiteX2" fmla="*/ 769864 w 4766881"/>
              <a:gd name="connsiteY2" fmla="*/ 0 h 1038351"/>
              <a:gd name="connsiteX3" fmla="*/ 1322459 w 4766881"/>
              <a:gd name="connsiteY3" fmla="*/ 0 h 1038351"/>
              <a:gd name="connsiteX4" fmla="*/ 1919261 w 4766881"/>
              <a:gd name="connsiteY4" fmla="*/ 0 h 1038351"/>
              <a:gd name="connsiteX5" fmla="*/ 2471856 w 4766881"/>
              <a:gd name="connsiteY5" fmla="*/ 0 h 1038351"/>
              <a:gd name="connsiteX6" fmla="*/ 3024450 w 4766881"/>
              <a:gd name="connsiteY6" fmla="*/ 0 h 1038351"/>
              <a:gd name="connsiteX7" fmla="*/ 3621252 w 4766881"/>
              <a:gd name="connsiteY7" fmla="*/ 0 h 1038351"/>
              <a:gd name="connsiteX8" fmla="*/ 4085432 w 4766881"/>
              <a:gd name="connsiteY8" fmla="*/ 0 h 1038351"/>
              <a:gd name="connsiteX9" fmla="*/ 4593819 w 4766881"/>
              <a:gd name="connsiteY9" fmla="*/ 0 h 1038351"/>
              <a:gd name="connsiteX10" fmla="*/ 4766881 w 4766881"/>
              <a:gd name="connsiteY10" fmla="*/ 173062 h 1038351"/>
              <a:gd name="connsiteX11" fmla="*/ 4766881 w 4766881"/>
              <a:gd name="connsiteY11" fmla="*/ 498409 h 1038351"/>
              <a:gd name="connsiteX12" fmla="*/ 4766881 w 4766881"/>
              <a:gd name="connsiteY12" fmla="*/ 865289 h 1038351"/>
              <a:gd name="connsiteX13" fmla="*/ 4593819 w 4766881"/>
              <a:gd name="connsiteY13" fmla="*/ 1038351 h 1038351"/>
              <a:gd name="connsiteX14" fmla="*/ 4173847 w 4766881"/>
              <a:gd name="connsiteY14" fmla="*/ 1038351 h 1038351"/>
              <a:gd name="connsiteX15" fmla="*/ 3753875 w 4766881"/>
              <a:gd name="connsiteY15" fmla="*/ 1038351 h 1038351"/>
              <a:gd name="connsiteX16" fmla="*/ 3157073 w 4766881"/>
              <a:gd name="connsiteY16" fmla="*/ 1038351 h 1038351"/>
              <a:gd name="connsiteX17" fmla="*/ 2648686 w 4766881"/>
              <a:gd name="connsiteY17" fmla="*/ 1038351 h 1038351"/>
              <a:gd name="connsiteX18" fmla="*/ 2184506 w 4766881"/>
              <a:gd name="connsiteY18" fmla="*/ 1038351 h 1038351"/>
              <a:gd name="connsiteX19" fmla="*/ 1587704 w 4766881"/>
              <a:gd name="connsiteY19" fmla="*/ 1038351 h 1038351"/>
              <a:gd name="connsiteX20" fmla="*/ 946694 w 4766881"/>
              <a:gd name="connsiteY20" fmla="*/ 1038351 h 1038351"/>
              <a:gd name="connsiteX21" fmla="*/ 173062 w 4766881"/>
              <a:gd name="connsiteY21" fmla="*/ 1038351 h 1038351"/>
              <a:gd name="connsiteX22" fmla="*/ 0 w 4766881"/>
              <a:gd name="connsiteY22" fmla="*/ 865289 h 1038351"/>
              <a:gd name="connsiteX23" fmla="*/ 0 w 4766881"/>
              <a:gd name="connsiteY23" fmla="*/ 519176 h 1038351"/>
              <a:gd name="connsiteX24" fmla="*/ 0 w 4766881"/>
              <a:gd name="connsiteY24" fmla="*/ 173062 h 1038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766881" h="1038351" fill="none" extrusionOk="0">
                <a:moveTo>
                  <a:pt x="0" y="173062"/>
                </a:moveTo>
                <a:cubicBezTo>
                  <a:pt x="1684" y="66301"/>
                  <a:pt x="99000" y="-9412"/>
                  <a:pt x="173062" y="0"/>
                </a:cubicBezTo>
                <a:cubicBezTo>
                  <a:pt x="393373" y="-37699"/>
                  <a:pt x="606967" y="57664"/>
                  <a:pt x="769864" y="0"/>
                </a:cubicBezTo>
                <a:cubicBezTo>
                  <a:pt x="932761" y="-57664"/>
                  <a:pt x="1114865" y="13028"/>
                  <a:pt x="1322459" y="0"/>
                </a:cubicBezTo>
                <a:cubicBezTo>
                  <a:pt x="1530053" y="-13028"/>
                  <a:pt x="1747889" y="44915"/>
                  <a:pt x="1919261" y="0"/>
                </a:cubicBezTo>
                <a:cubicBezTo>
                  <a:pt x="2090633" y="-44915"/>
                  <a:pt x="2360966" y="17698"/>
                  <a:pt x="2471856" y="0"/>
                </a:cubicBezTo>
                <a:cubicBezTo>
                  <a:pt x="2582746" y="-17698"/>
                  <a:pt x="2878052" y="11085"/>
                  <a:pt x="3024450" y="0"/>
                </a:cubicBezTo>
                <a:cubicBezTo>
                  <a:pt x="3170848" y="-11085"/>
                  <a:pt x="3342694" y="63838"/>
                  <a:pt x="3621252" y="0"/>
                </a:cubicBezTo>
                <a:cubicBezTo>
                  <a:pt x="3899810" y="-63838"/>
                  <a:pt x="3881027" y="38952"/>
                  <a:pt x="4085432" y="0"/>
                </a:cubicBezTo>
                <a:cubicBezTo>
                  <a:pt x="4289837" y="-38952"/>
                  <a:pt x="4380963" y="47033"/>
                  <a:pt x="4593819" y="0"/>
                </a:cubicBezTo>
                <a:cubicBezTo>
                  <a:pt x="4702191" y="-18573"/>
                  <a:pt x="4760296" y="87403"/>
                  <a:pt x="4766881" y="173062"/>
                </a:cubicBezTo>
                <a:cubicBezTo>
                  <a:pt x="4804971" y="287937"/>
                  <a:pt x="4760504" y="340716"/>
                  <a:pt x="4766881" y="498409"/>
                </a:cubicBezTo>
                <a:cubicBezTo>
                  <a:pt x="4773258" y="656102"/>
                  <a:pt x="4738259" y="766882"/>
                  <a:pt x="4766881" y="865289"/>
                </a:cubicBezTo>
                <a:cubicBezTo>
                  <a:pt x="4777620" y="964503"/>
                  <a:pt x="4688972" y="1041702"/>
                  <a:pt x="4593819" y="1038351"/>
                </a:cubicBezTo>
                <a:cubicBezTo>
                  <a:pt x="4444536" y="1049953"/>
                  <a:pt x="4343055" y="990051"/>
                  <a:pt x="4173847" y="1038351"/>
                </a:cubicBezTo>
                <a:cubicBezTo>
                  <a:pt x="4004639" y="1086651"/>
                  <a:pt x="3954668" y="1020542"/>
                  <a:pt x="3753875" y="1038351"/>
                </a:cubicBezTo>
                <a:cubicBezTo>
                  <a:pt x="3553082" y="1056160"/>
                  <a:pt x="3436438" y="1005529"/>
                  <a:pt x="3157073" y="1038351"/>
                </a:cubicBezTo>
                <a:cubicBezTo>
                  <a:pt x="2877708" y="1071173"/>
                  <a:pt x="2860217" y="1024121"/>
                  <a:pt x="2648686" y="1038351"/>
                </a:cubicBezTo>
                <a:cubicBezTo>
                  <a:pt x="2437155" y="1052581"/>
                  <a:pt x="2342068" y="1024379"/>
                  <a:pt x="2184506" y="1038351"/>
                </a:cubicBezTo>
                <a:cubicBezTo>
                  <a:pt x="2026944" y="1052323"/>
                  <a:pt x="1847991" y="984469"/>
                  <a:pt x="1587704" y="1038351"/>
                </a:cubicBezTo>
                <a:cubicBezTo>
                  <a:pt x="1327417" y="1092233"/>
                  <a:pt x="1195099" y="978538"/>
                  <a:pt x="946694" y="1038351"/>
                </a:cubicBezTo>
                <a:cubicBezTo>
                  <a:pt x="698289" y="1098164"/>
                  <a:pt x="455252" y="1022959"/>
                  <a:pt x="173062" y="1038351"/>
                </a:cubicBezTo>
                <a:cubicBezTo>
                  <a:pt x="86376" y="1037053"/>
                  <a:pt x="-5593" y="948558"/>
                  <a:pt x="0" y="865289"/>
                </a:cubicBezTo>
                <a:cubicBezTo>
                  <a:pt x="-3141" y="733259"/>
                  <a:pt x="14885" y="652934"/>
                  <a:pt x="0" y="519176"/>
                </a:cubicBezTo>
                <a:cubicBezTo>
                  <a:pt x="-14885" y="385418"/>
                  <a:pt x="5227" y="294481"/>
                  <a:pt x="0" y="173062"/>
                </a:cubicBezTo>
                <a:close/>
              </a:path>
              <a:path w="4766881" h="1038351" stroke="0" extrusionOk="0">
                <a:moveTo>
                  <a:pt x="0" y="173062"/>
                </a:moveTo>
                <a:cubicBezTo>
                  <a:pt x="-27702" y="80673"/>
                  <a:pt x="75715" y="-12058"/>
                  <a:pt x="173062" y="0"/>
                </a:cubicBezTo>
                <a:cubicBezTo>
                  <a:pt x="295624" y="-50906"/>
                  <a:pt x="408441" y="30320"/>
                  <a:pt x="637241" y="0"/>
                </a:cubicBezTo>
                <a:cubicBezTo>
                  <a:pt x="866041" y="-30320"/>
                  <a:pt x="953617" y="15518"/>
                  <a:pt x="1101421" y="0"/>
                </a:cubicBezTo>
                <a:cubicBezTo>
                  <a:pt x="1249225" y="-15518"/>
                  <a:pt x="1437679" y="46602"/>
                  <a:pt x="1742431" y="0"/>
                </a:cubicBezTo>
                <a:cubicBezTo>
                  <a:pt x="2047183" y="-46602"/>
                  <a:pt x="2109227" y="39172"/>
                  <a:pt x="2295025" y="0"/>
                </a:cubicBezTo>
                <a:cubicBezTo>
                  <a:pt x="2480823" y="-39172"/>
                  <a:pt x="2588238" y="28403"/>
                  <a:pt x="2847620" y="0"/>
                </a:cubicBezTo>
                <a:cubicBezTo>
                  <a:pt x="3107003" y="-28403"/>
                  <a:pt x="3182871" y="11308"/>
                  <a:pt x="3356007" y="0"/>
                </a:cubicBezTo>
                <a:cubicBezTo>
                  <a:pt x="3529143" y="-11308"/>
                  <a:pt x="3742977" y="36347"/>
                  <a:pt x="3864394" y="0"/>
                </a:cubicBezTo>
                <a:cubicBezTo>
                  <a:pt x="3985811" y="-36347"/>
                  <a:pt x="4231370" y="77696"/>
                  <a:pt x="4593819" y="0"/>
                </a:cubicBezTo>
                <a:cubicBezTo>
                  <a:pt x="4699819" y="8291"/>
                  <a:pt x="4791060" y="82008"/>
                  <a:pt x="4766881" y="173062"/>
                </a:cubicBezTo>
                <a:cubicBezTo>
                  <a:pt x="4795332" y="317330"/>
                  <a:pt x="4753258" y="390245"/>
                  <a:pt x="4766881" y="512253"/>
                </a:cubicBezTo>
                <a:cubicBezTo>
                  <a:pt x="4780504" y="634261"/>
                  <a:pt x="4760645" y="694107"/>
                  <a:pt x="4766881" y="865289"/>
                </a:cubicBezTo>
                <a:cubicBezTo>
                  <a:pt x="4777993" y="958977"/>
                  <a:pt x="4700194" y="1058885"/>
                  <a:pt x="4593819" y="1038351"/>
                </a:cubicBezTo>
                <a:cubicBezTo>
                  <a:pt x="4365605" y="1084056"/>
                  <a:pt x="4338244" y="1007361"/>
                  <a:pt x="4129640" y="1038351"/>
                </a:cubicBezTo>
                <a:cubicBezTo>
                  <a:pt x="3921036" y="1069341"/>
                  <a:pt x="3818302" y="988667"/>
                  <a:pt x="3532837" y="1038351"/>
                </a:cubicBezTo>
                <a:cubicBezTo>
                  <a:pt x="3247372" y="1088035"/>
                  <a:pt x="3177701" y="1022167"/>
                  <a:pt x="2891828" y="1038351"/>
                </a:cubicBezTo>
                <a:cubicBezTo>
                  <a:pt x="2605955" y="1054535"/>
                  <a:pt x="2471650" y="981512"/>
                  <a:pt x="2250818" y="1038351"/>
                </a:cubicBezTo>
                <a:cubicBezTo>
                  <a:pt x="2029986" y="1095190"/>
                  <a:pt x="1882450" y="1036057"/>
                  <a:pt x="1786638" y="1038351"/>
                </a:cubicBezTo>
                <a:cubicBezTo>
                  <a:pt x="1690826" y="1040645"/>
                  <a:pt x="1310974" y="1009110"/>
                  <a:pt x="1189836" y="1038351"/>
                </a:cubicBezTo>
                <a:cubicBezTo>
                  <a:pt x="1068698" y="1067592"/>
                  <a:pt x="425241" y="925215"/>
                  <a:pt x="173062" y="1038351"/>
                </a:cubicBezTo>
                <a:cubicBezTo>
                  <a:pt x="64214" y="1052970"/>
                  <a:pt x="510" y="955869"/>
                  <a:pt x="0" y="865289"/>
                </a:cubicBezTo>
                <a:cubicBezTo>
                  <a:pt x="-26376" y="774082"/>
                  <a:pt x="41297" y="618399"/>
                  <a:pt x="0" y="505331"/>
                </a:cubicBezTo>
                <a:cubicBezTo>
                  <a:pt x="-41297" y="392263"/>
                  <a:pt x="751" y="287250"/>
                  <a:pt x="0" y="173062"/>
                </a:cubicBezTo>
                <a:close/>
              </a:path>
            </a:pathLst>
          </a:custGeom>
          <a:solidFill>
            <a:srgbClr val="FF0000"/>
          </a:solidFill>
          <a:ln w="57150">
            <a:solidFill>
              <a:srgbClr val="FF0000"/>
            </a:solidFill>
            <a:extLst>
              <a:ext uri="{C807C97D-BFC1-408E-A445-0C87EB9F89A2}">
                <ask:lineSketchStyleProps xmlns:ask="http://schemas.microsoft.com/office/drawing/2018/sketchyshapes" sd="146192523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1" name="Pravokotnik 10">
            <a:extLst>
              <a:ext uri="{FF2B5EF4-FFF2-40B4-BE49-F238E27FC236}">
                <a16:creationId xmlns:a16="http://schemas.microsoft.com/office/drawing/2014/main" id="{E6112D0D-C4AC-4345-8443-240F42CDA340}"/>
              </a:ext>
            </a:extLst>
          </p:cNvPr>
          <p:cNvSpPr/>
          <p:nvPr/>
        </p:nvSpPr>
        <p:spPr>
          <a:xfrm>
            <a:off x="6957692" y="3018350"/>
            <a:ext cx="4666378" cy="646331"/>
          </a:xfrm>
          <a:custGeom>
            <a:avLst/>
            <a:gdLst>
              <a:gd name="connsiteX0" fmla="*/ 0 w 4666378"/>
              <a:gd name="connsiteY0" fmla="*/ 0 h 646331"/>
              <a:gd name="connsiteX1" fmla="*/ 629961 w 4666378"/>
              <a:gd name="connsiteY1" fmla="*/ 0 h 646331"/>
              <a:gd name="connsiteX2" fmla="*/ 1073267 w 4666378"/>
              <a:gd name="connsiteY2" fmla="*/ 0 h 646331"/>
              <a:gd name="connsiteX3" fmla="*/ 1656564 w 4666378"/>
              <a:gd name="connsiteY3" fmla="*/ 0 h 646331"/>
              <a:gd name="connsiteX4" fmla="*/ 2193198 w 4666378"/>
              <a:gd name="connsiteY4" fmla="*/ 0 h 646331"/>
              <a:gd name="connsiteX5" fmla="*/ 2729831 w 4666378"/>
              <a:gd name="connsiteY5" fmla="*/ 0 h 646331"/>
              <a:gd name="connsiteX6" fmla="*/ 3173137 w 4666378"/>
              <a:gd name="connsiteY6" fmla="*/ 0 h 646331"/>
              <a:gd name="connsiteX7" fmla="*/ 3663107 w 4666378"/>
              <a:gd name="connsiteY7" fmla="*/ 0 h 646331"/>
              <a:gd name="connsiteX8" fmla="*/ 4153076 w 4666378"/>
              <a:gd name="connsiteY8" fmla="*/ 0 h 646331"/>
              <a:gd name="connsiteX9" fmla="*/ 4666378 w 4666378"/>
              <a:gd name="connsiteY9" fmla="*/ 0 h 646331"/>
              <a:gd name="connsiteX10" fmla="*/ 4666378 w 4666378"/>
              <a:gd name="connsiteY10" fmla="*/ 323166 h 646331"/>
              <a:gd name="connsiteX11" fmla="*/ 4666378 w 4666378"/>
              <a:gd name="connsiteY11" fmla="*/ 646331 h 646331"/>
              <a:gd name="connsiteX12" fmla="*/ 4129745 w 4666378"/>
              <a:gd name="connsiteY12" fmla="*/ 646331 h 646331"/>
              <a:gd name="connsiteX13" fmla="*/ 3546447 w 4666378"/>
              <a:gd name="connsiteY13" fmla="*/ 646331 h 646331"/>
              <a:gd name="connsiteX14" fmla="*/ 3009814 w 4666378"/>
              <a:gd name="connsiteY14" fmla="*/ 646331 h 646331"/>
              <a:gd name="connsiteX15" fmla="*/ 2519844 w 4666378"/>
              <a:gd name="connsiteY15" fmla="*/ 646331 h 646331"/>
              <a:gd name="connsiteX16" fmla="*/ 2076538 w 4666378"/>
              <a:gd name="connsiteY16" fmla="*/ 646331 h 646331"/>
              <a:gd name="connsiteX17" fmla="*/ 1539905 w 4666378"/>
              <a:gd name="connsiteY17" fmla="*/ 646331 h 646331"/>
              <a:gd name="connsiteX18" fmla="*/ 1003271 w 4666378"/>
              <a:gd name="connsiteY18" fmla="*/ 646331 h 646331"/>
              <a:gd name="connsiteX19" fmla="*/ 0 w 4666378"/>
              <a:gd name="connsiteY19" fmla="*/ 646331 h 646331"/>
              <a:gd name="connsiteX20" fmla="*/ 0 w 4666378"/>
              <a:gd name="connsiteY20" fmla="*/ 316702 h 646331"/>
              <a:gd name="connsiteX21" fmla="*/ 0 w 4666378"/>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66378" h="646331" fill="none" extrusionOk="0">
                <a:moveTo>
                  <a:pt x="0" y="0"/>
                </a:moveTo>
                <a:cubicBezTo>
                  <a:pt x="138786" y="-36012"/>
                  <a:pt x="356830" y="60344"/>
                  <a:pt x="629961" y="0"/>
                </a:cubicBezTo>
                <a:cubicBezTo>
                  <a:pt x="903092" y="-60344"/>
                  <a:pt x="856539" y="44407"/>
                  <a:pt x="1073267" y="0"/>
                </a:cubicBezTo>
                <a:cubicBezTo>
                  <a:pt x="1289995" y="-44407"/>
                  <a:pt x="1432546" y="44098"/>
                  <a:pt x="1656564" y="0"/>
                </a:cubicBezTo>
                <a:cubicBezTo>
                  <a:pt x="1880582" y="-44098"/>
                  <a:pt x="2044331" y="46179"/>
                  <a:pt x="2193198" y="0"/>
                </a:cubicBezTo>
                <a:cubicBezTo>
                  <a:pt x="2342065" y="-46179"/>
                  <a:pt x="2533011" y="30554"/>
                  <a:pt x="2729831" y="0"/>
                </a:cubicBezTo>
                <a:cubicBezTo>
                  <a:pt x="2926651" y="-30554"/>
                  <a:pt x="2977103" y="33883"/>
                  <a:pt x="3173137" y="0"/>
                </a:cubicBezTo>
                <a:cubicBezTo>
                  <a:pt x="3369171" y="-33883"/>
                  <a:pt x="3535600" y="14875"/>
                  <a:pt x="3663107" y="0"/>
                </a:cubicBezTo>
                <a:cubicBezTo>
                  <a:pt x="3790614" y="-14875"/>
                  <a:pt x="4040718" y="231"/>
                  <a:pt x="4153076" y="0"/>
                </a:cubicBezTo>
                <a:cubicBezTo>
                  <a:pt x="4265434" y="-231"/>
                  <a:pt x="4520624" y="8939"/>
                  <a:pt x="4666378" y="0"/>
                </a:cubicBezTo>
                <a:cubicBezTo>
                  <a:pt x="4691944" y="126318"/>
                  <a:pt x="4644174" y="209827"/>
                  <a:pt x="4666378" y="323166"/>
                </a:cubicBezTo>
                <a:cubicBezTo>
                  <a:pt x="4688582" y="436505"/>
                  <a:pt x="4652963" y="510598"/>
                  <a:pt x="4666378" y="646331"/>
                </a:cubicBezTo>
                <a:cubicBezTo>
                  <a:pt x="4541351" y="669645"/>
                  <a:pt x="4322399" y="618915"/>
                  <a:pt x="4129745" y="646331"/>
                </a:cubicBezTo>
                <a:cubicBezTo>
                  <a:pt x="3937091" y="673747"/>
                  <a:pt x="3731174" y="586160"/>
                  <a:pt x="3546447" y="646331"/>
                </a:cubicBezTo>
                <a:cubicBezTo>
                  <a:pt x="3361720" y="706502"/>
                  <a:pt x="3277680" y="606480"/>
                  <a:pt x="3009814" y="646331"/>
                </a:cubicBezTo>
                <a:cubicBezTo>
                  <a:pt x="2741948" y="686182"/>
                  <a:pt x="2657526" y="644350"/>
                  <a:pt x="2519844" y="646331"/>
                </a:cubicBezTo>
                <a:cubicBezTo>
                  <a:pt x="2382162" y="648312"/>
                  <a:pt x="2220219" y="610341"/>
                  <a:pt x="2076538" y="646331"/>
                </a:cubicBezTo>
                <a:cubicBezTo>
                  <a:pt x="1932857" y="682321"/>
                  <a:pt x="1659070" y="638626"/>
                  <a:pt x="1539905" y="646331"/>
                </a:cubicBezTo>
                <a:cubicBezTo>
                  <a:pt x="1420740" y="654036"/>
                  <a:pt x="1207927" y="611283"/>
                  <a:pt x="1003271" y="646331"/>
                </a:cubicBezTo>
                <a:cubicBezTo>
                  <a:pt x="798615" y="681379"/>
                  <a:pt x="337267" y="582968"/>
                  <a:pt x="0" y="646331"/>
                </a:cubicBezTo>
                <a:cubicBezTo>
                  <a:pt x="-21023" y="505602"/>
                  <a:pt x="12239" y="481052"/>
                  <a:pt x="0" y="316702"/>
                </a:cubicBezTo>
                <a:cubicBezTo>
                  <a:pt x="-12239" y="152352"/>
                  <a:pt x="13015" y="123488"/>
                  <a:pt x="0" y="0"/>
                </a:cubicBezTo>
                <a:close/>
              </a:path>
              <a:path w="4666378" h="646331" stroke="0" extrusionOk="0">
                <a:moveTo>
                  <a:pt x="0" y="0"/>
                </a:moveTo>
                <a:cubicBezTo>
                  <a:pt x="243713" y="-20459"/>
                  <a:pt x="260120" y="56632"/>
                  <a:pt x="489970" y="0"/>
                </a:cubicBezTo>
                <a:cubicBezTo>
                  <a:pt x="719820" y="-56632"/>
                  <a:pt x="860169" y="56174"/>
                  <a:pt x="979939" y="0"/>
                </a:cubicBezTo>
                <a:cubicBezTo>
                  <a:pt x="1099709" y="-56174"/>
                  <a:pt x="1253551" y="38227"/>
                  <a:pt x="1469909" y="0"/>
                </a:cubicBezTo>
                <a:cubicBezTo>
                  <a:pt x="1686267" y="-38227"/>
                  <a:pt x="1820924" y="38907"/>
                  <a:pt x="1959879" y="0"/>
                </a:cubicBezTo>
                <a:cubicBezTo>
                  <a:pt x="2098834" y="-38907"/>
                  <a:pt x="2287203" y="20017"/>
                  <a:pt x="2543176" y="0"/>
                </a:cubicBezTo>
                <a:cubicBezTo>
                  <a:pt x="2799149" y="-20017"/>
                  <a:pt x="2818656" y="37676"/>
                  <a:pt x="3033146" y="0"/>
                </a:cubicBezTo>
                <a:cubicBezTo>
                  <a:pt x="3247636" y="-37676"/>
                  <a:pt x="3257899" y="27445"/>
                  <a:pt x="3476452" y="0"/>
                </a:cubicBezTo>
                <a:cubicBezTo>
                  <a:pt x="3695005" y="-27445"/>
                  <a:pt x="3699527" y="35581"/>
                  <a:pt x="3919758" y="0"/>
                </a:cubicBezTo>
                <a:cubicBezTo>
                  <a:pt x="4139989" y="-35581"/>
                  <a:pt x="4335719" y="25994"/>
                  <a:pt x="4666378" y="0"/>
                </a:cubicBezTo>
                <a:cubicBezTo>
                  <a:pt x="4690006" y="131629"/>
                  <a:pt x="4633954" y="261572"/>
                  <a:pt x="4666378" y="329629"/>
                </a:cubicBezTo>
                <a:cubicBezTo>
                  <a:pt x="4698802" y="397686"/>
                  <a:pt x="4637675" y="579477"/>
                  <a:pt x="4666378" y="646331"/>
                </a:cubicBezTo>
                <a:cubicBezTo>
                  <a:pt x="4334847" y="703749"/>
                  <a:pt x="4302707" y="621914"/>
                  <a:pt x="3989753" y="646331"/>
                </a:cubicBezTo>
                <a:cubicBezTo>
                  <a:pt x="3676800" y="670748"/>
                  <a:pt x="3683546" y="596026"/>
                  <a:pt x="3499784" y="646331"/>
                </a:cubicBezTo>
                <a:cubicBezTo>
                  <a:pt x="3316022" y="696636"/>
                  <a:pt x="3037471" y="620636"/>
                  <a:pt x="2823159" y="646331"/>
                </a:cubicBezTo>
                <a:cubicBezTo>
                  <a:pt x="2608847" y="672026"/>
                  <a:pt x="2499631" y="603950"/>
                  <a:pt x="2239861" y="646331"/>
                </a:cubicBezTo>
                <a:cubicBezTo>
                  <a:pt x="1980091" y="688712"/>
                  <a:pt x="1912407" y="587824"/>
                  <a:pt x="1749892" y="646331"/>
                </a:cubicBezTo>
                <a:cubicBezTo>
                  <a:pt x="1587377" y="704838"/>
                  <a:pt x="1344269" y="571533"/>
                  <a:pt x="1073267" y="646331"/>
                </a:cubicBezTo>
                <a:cubicBezTo>
                  <a:pt x="802265" y="721129"/>
                  <a:pt x="329322" y="559433"/>
                  <a:pt x="0" y="646331"/>
                </a:cubicBezTo>
                <a:cubicBezTo>
                  <a:pt x="-35649" y="562017"/>
                  <a:pt x="16972" y="427297"/>
                  <a:pt x="0" y="329629"/>
                </a:cubicBezTo>
                <a:cubicBezTo>
                  <a:pt x="-16972" y="231961"/>
                  <a:pt x="22206" y="10626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en-US" dirty="0">
                <a:latin typeface="Century Gothic" panose="020B0502020202020204" pitchFamily="34" charset="0"/>
              </a:rPr>
              <a:t>This Chinese delicacy takes from 7 weeks to 5 months to make.</a:t>
            </a:r>
            <a:endParaRPr lang="sl-SI" sz="2400" dirty="0">
              <a:latin typeface="Century Gothic" panose="020B0502020202020204" pitchFamily="34" charset="0"/>
            </a:endParaRPr>
          </a:p>
        </p:txBody>
      </p:sp>
      <p:sp>
        <p:nvSpPr>
          <p:cNvPr id="2" name="AutoShape 2" descr="Word Lie On Red Light Button Stock Illustration 118675441 | Shutterstock">
            <a:extLst>
              <a:ext uri="{FF2B5EF4-FFF2-40B4-BE49-F238E27FC236}">
                <a16:creationId xmlns:a16="http://schemas.microsoft.com/office/drawing/2014/main" id="{F21BC7BD-45FC-45EC-8100-E5BFB2C78F4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17" name="Diagram poteka: nadomestni process 16">
            <a:extLst>
              <a:ext uri="{FF2B5EF4-FFF2-40B4-BE49-F238E27FC236}">
                <a16:creationId xmlns:a16="http://schemas.microsoft.com/office/drawing/2014/main" id="{881BDF1D-1F95-4180-A847-F770BBDE8ADE}"/>
              </a:ext>
            </a:extLst>
          </p:cNvPr>
          <p:cNvSpPr/>
          <p:nvPr/>
        </p:nvSpPr>
        <p:spPr>
          <a:xfrm>
            <a:off x="459553" y="932087"/>
            <a:ext cx="4754102" cy="5529196"/>
          </a:xfrm>
          <a:custGeom>
            <a:avLst/>
            <a:gdLst>
              <a:gd name="connsiteX0" fmla="*/ 0 w 4754102"/>
              <a:gd name="connsiteY0" fmla="*/ 792350 h 5529196"/>
              <a:gd name="connsiteX1" fmla="*/ 792350 w 4754102"/>
              <a:gd name="connsiteY1" fmla="*/ 0 h 5529196"/>
              <a:gd name="connsiteX2" fmla="*/ 1225502 w 4754102"/>
              <a:gd name="connsiteY2" fmla="*/ 0 h 5529196"/>
              <a:gd name="connsiteX3" fmla="*/ 1722041 w 4754102"/>
              <a:gd name="connsiteY3" fmla="*/ 0 h 5529196"/>
              <a:gd name="connsiteX4" fmla="*/ 2186887 w 4754102"/>
              <a:gd name="connsiteY4" fmla="*/ 0 h 5529196"/>
              <a:gd name="connsiteX5" fmla="*/ 2715121 w 4754102"/>
              <a:gd name="connsiteY5" fmla="*/ 0 h 5529196"/>
              <a:gd name="connsiteX6" fmla="*/ 3211660 w 4754102"/>
              <a:gd name="connsiteY6" fmla="*/ 0 h 5529196"/>
              <a:gd name="connsiteX7" fmla="*/ 3961752 w 4754102"/>
              <a:gd name="connsiteY7" fmla="*/ 0 h 5529196"/>
              <a:gd name="connsiteX8" fmla="*/ 4754102 w 4754102"/>
              <a:gd name="connsiteY8" fmla="*/ 792350 h 5529196"/>
              <a:gd name="connsiteX9" fmla="*/ 4754102 w 4754102"/>
              <a:gd name="connsiteY9" fmla="*/ 1434739 h 5529196"/>
              <a:gd name="connsiteX10" fmla="*/ 4754102 w 4754102"/>
              <a:gd name="connsiteY10" fmla="*/ 1879904 h 5529196"/>
              <a:gd name="connsiteX11" fmla="*/ 4754102 w 4754102"/>
              <a:gd name="connsiteY11" fmla="*/ 2522293 h 5529196"/>
              <a:gd name="connsiteX12" fmla="*/ 4754102 w 4754102"/>
              <a:gd name="connsiteY12" fmla="*/ 3164683 h 5529196"/>
              <a:gd name="connsiteX13" fmla="*/ 4754102 w 4754102"/>
              <a:gd name="connsiteY13" fmla="*/ 3767627 h 5529196"/>
              <a:gd name="connsiteX14" fmla="*/ 4754102 w 4754102"/>
              <a:gd name="connsiteY14" fmla="*/ 4736846 h 5529196"/>
              <a:gd name="connsiteX15" fmla="*/ 3961752 w 4754102"/>
              <a:gd name="connsiteY15" fmla="*/ 5529196 h 5529196"/>
              <a:gd name="connsiteX16" fmla="*/ 3433518 w 4754102"/>
              <a:gd name="connsiteY16" fmla="*/ 5529196 h 5529196"/>
              <a:gd name="connsiteX17" fmla="*/ 2841897 w 4754102"/>
              <a:gd name="connsiteY17" fmla="*/ 5529196 h 5529196"/>
              <a:gd name="connsiteX18" fmla="*/ 2408745 w 4754102"/>
              <a:gd name="connsiteY18" fmla="*/ 5529196 h 5529196"/>
              <a:gd name="connsiteX19" fmla="*/ 1880511 w 4754102"/>
              <a:gd name="connsiteY19" fmla="*/ 5529196 h 5529196"/>
              <a:gd name="connsiteX20" fmla="*/ 1415666 w 4754102"/>
              <a:gd name="connsiteY20" fmla="*/ 5529196 h 5529196"/>
              <a:gd name="connsiteX21" fmla="*/ 792350 w 4754102"/>
              <a:gd name="connsiteY21" fmla="*/ 5529196 h 5529196"/>
              <a:gd name="connsiteX22" fmla="*/ 0 w 4754102"/>
              <a:gd name="connsiteY22" fmla="*/ 4736846 h 5529196"/>
              <a:gd name="connsiteX23" fmla="*/ 0 w 4754102"/>
              <a:gd name="connsiteY23" fmla="*/ 4252236 h 5529196"/>
              <a:gd name="connsiteX24" fmla="*/ 0 w 4754102"/>
              <a:gd name="connsiteY24" fmla="*/ 3649292 h 5529196"/>
              <a:gd name="connsiteX25" fmla="*/ 0 w 4754102"/>
              <a:gd name="connsiteY25" fmla="*/ 3204128 h 5529196"/>
              <a:gd name="connsiteX26" fmla="*/ 0 w 4754102"/>
              <a:gd name="connsiteY26" fmla="*/ 2719518 h 5529196"/>
              <a:gd name="connsiteX27" fmla="*/ 0 w 4754102"/>
              <a:gd name="connsiteY27" fmla="*/ 2274353 h 5529196"/>
              <a:gd name="connsiteX28" fmla="*/ 0 w 4754102"/>
              <a:gd name="connsiteY28" fmla="*/ 1671409 h 5529196"/>
              <a:gd name="connsiteX29" fmla="*/ 0 w 4754102"/>
              <a:gd name="connsiteY29" fmla="*/ 792350 h 5529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754102" h="5529196" extrusionOk="0">
                <a:moveTo>
                  <a:pt x="0" y="792350"/>
                </a:moveTo>
                <a:cubicBezTo>
                  <a:pt x="50024" y="433032"/>
                  <a:pt x="419064" y="-51122"/>
                  <a:pt x="792350" y="0"/>
                </a:cubicBezTo>
                <a:cubicBezTo>
                  <a:pt x="1006484" y="-41814"/>
                  <a:pt x="1051124" y="29841"/>
                  <a:pt x="1225502" y="0"/>
                </a:cubicBezTo>
                <a:cubicBezTo>
                  <a:pt x="1399880" y="-29841"/>
                  <a:pt x="1497003" y="113"/>
                  <a:pt x="1722041" y="0"/>
                </a:cubicBezTo>
                <a:cubicBezTo>
                  <a:pt x="1947079" y="-113"/>
                  <a:pt x="2080973" y="15"/>
                  <a:pt x="2186887" y="0"/>
                </a:cubicBezTo>
                <a:cubicBezTo>
                  <a:pt x="2292801" y="-15"/>
                  <a:pt x="2570124" y="48996"/>
                  <a:pt x="2715121" y="0"/>
                </a:cubicBezTo>
                <a:cubicBezTo>
                  <a:pt x="2860118" y="-48996"/>
                  <a:pt x="3034511" y="21546"/>
                  <a:pt x="3211660" y="0"/>
                </a:cubicBezTo>
                <a:cubicBezTo>
                  <a:pt x="3388809" y="-21546"/>
                  <a:pt x="3727209" y="76231"/>
                  <a:pt x="3961752" y="0"/>
                </a:cubicBezTo>
                <a:cubicBezTo>
                  <a:pt x="4289920" y="-65204"/>
                  <a:pt x="4743447" y="351023"/>
                  <a:pt x="4754102" y="792350"/>
                </a:cubicBezTo>
                <a:cubicBezTo>
                  <a:pt x="4801340" y="1092606"/>
                  <a:pt x="4710158" y="1304059"/>
                  <a:pt x="4754102" y="1434739"/>
                </a:cubicBezTo>
                <a:cubicBezTo>
                  <a:pt x="4798046" y="1565419"/>
                  <a:pt x="4732467" y="1780785"/>
                  <a:pt x="4754102" y="1879904"/>
                </a:cubicBezTo>
                <a:cubicBezTo>
                  <a:pt x="4775737" y="1979023"/>
                  <a:pt x="4725769" y="2326967"/>
                  <a:pt x="4754102" y="2522293"/>
                </a:cubicBezTo>
                <a:cubicBezTo>
                  <a:pt x="4782435" y="2717619"/>
                  <a:pt x="4715148" y="2863500"/>
                  <a:pt x="4754102" y="3164683"/>
                </a:cubicBezTo>
                <a:cubicBezTo>
                  <a:pt x="4793056" y="3465866"/>
                  <a:pt x="4697722" y="3492928"/>
                  <a:pt x="4754102" y="3767627"/>
                </a:cubicBezTo>
                <a:cubicBezTo>
                  <a:pt x="4810482" y="4042326"/>
                  <a:pt x="4747679" y="4438009"/>
                  <a:pt x="4754102" y="4736846"/>
                </a:cubicBezTo>
                <a:cubicBezTo>
                  <a:pt x="4820720" y="5197289"/>
                  <a:pt x="4385327" y="5584069"/>
                  <a:pt x="3961752" y="5529196"/>
                </a:cubicBezTo>
                <a:cubicBezTo>
                  <a:pt x="3825904" y="5581745"/>
                  <a:pt x="3688196" y="5489942"/>
                  <a:pt x="3433518" y="5529196"/>
                </a:cubicBezTo>
                <a:cubicBezTo>
                  <a:pt x="3178840" y="5568450"/>
                  <a:pt x="3098786" y="5511463"/>
                  <a:pt x="2841897" y="5529196"/>
                </a:cubicBezTo>
                <a:cubicBezTo>
                  <a:pt x="2585008" y="5546929"/>
                  <a:pt x="2590393" y="5520906"/>
                  <a:pt x="2408745" y="5529196"/>
                </a:cubicBezTo>
                <a:cubicBezTo>
                  <a:pt x="2227097" y="5537486"/>
                  <a:pt x="2086605" y="5509757"/>
                  <a:pt x="1880511" y="5529196"/>
                </a:cubicBezTo>
                <a:cubicBezTo>
                  <a:pt x="1674417" y="5548635"/>
                  <a:pt x="1533248" y="5480315"/>
                  <a:pt x="1415666" y="5529196"/>
                </a:cubicBezTo>
                <a:cubicBezTo>
                  <a:pt x="1298084" y="5578077"/>
                  <a:pt x="1030986" y="5516646"/>
                  <a:pt x="792350" y="5529196"/>
                </a:cubicBezTo>
                <a:cubicBezTo>
                  <a:pt x="420601" y="5486363"/>
                  <a:pt x="-23726" y="5227934"/>
                  <a:pt x="0" y="4736846"/>
                </a:cubicBezTo>
                <a:cubicBezTo>
                  <a:pt x="-41658" y="4628848"/>
                  <a:pt x="3151" y="4415231"/>
                  <a:pt x="0" y="4252236"/>
                </a:cubicBezTo>
                <a:cubicBezTo>
                  <a:pt x="-3151" y="4089241"/>
                  <a:pt x="64213" y="3875530"/>
                  <a:pt x="0" y="3649292"/>
                </a:cubicBezTo>
                <a:cubicBezTo>
                  <a:pt x="-64213" y="3423054"/>
                  <a:pt x="11043" y="3408469"/>
                  <a:pt x="0" y="3204128"/>
                </a:cubicBezTo>
                <a:cubicBezTo>
                  <a:pt x="-11043" y="2999787"/>
                  <a:pt x="42219" y="2960614"/>
                  <a:pt x="0" y="2719518"/>
                </a:cubicBezTo>
                <a:cubicBezTo>
                  <a:pt x="-42219" y="2478422"/>
                  <a:pt x="36813" y="2480322"/>
                  <a:pt x="0" y="2274353"/>
                </a:cubicBezTo>
                <a:cubicBezTo>
                  <a:pt x="-36813" y="2068384"/>
                  <a:pt x="70731" y="1913707"/>
                  <a:pt x="0" y="1671409"/>
                </a:cubicBezTo>
                <a:cubicBezTo>
                  <a:pt x="-70731" y="1429111"/>
                  <a:pt x="46245" y="997951"/>
                  <a:pt x="0" y="792350"/>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8" name="Pravokotnik: zaokroženi diagonalni vogali 17">
            <a:extLst>
              <a:ext uri="{FF2B5EF4-FFF2-40B4-BE49-F238E27FC236}">
                <a16:creationId xmlns:a16="http://schemas.microsoft.com/office/drawing/2014/main" id="{975EE883-702B-4D90-B364-3484E5521FC3}"/>
              </a:ext>
            </a:extLst>
          </p:cNvPr>
          <p:cNvSpPr/>
          <p:nvPr/>
        </p:nvSpPr>
        <p:spPr>
          <a:xfrm>
            <a:off x="1021833" y="195540"/>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9" name="Pravokotnik 18">
            <a:extLst>
              <a:ext uri="{FF2B5EF4-FFF2-40B4-BE49-F238E27FC236}">
                <a16:creationId xmlns:a16="http://schemas.microsoft.com/office/drawing/2014/main" id="{765980F9-E6D4-4AD6-B296-49BEDF06FCFA}"/>
              </a:ext>
            </a:extLst>
          </p:cNvPr>
          <p:cNvSpPr/>
          <p:nvPr/>
        </p:nvSpPr>
        <p:spPr>
          <a:xfrm>
            <a:off x="1217153" y="258985"/>
            <a:ext cx="3313694" cy="400110"/>
          </a:xfrm>
          <a:prstGeom prst="rect">
            <a:avLst/>
          </a:prstGeom>
        </p:spPr>
        <p:txBody>
          <a:bodyPr wrap="square">
            <a:spAutoFit/>
          </a:bodyPr>
          <a:lstStyle/>
          <a:p>
            <a:r>
              <a:rPr lang="sl-SI" sz="2000" b="1" dirty="0">
                <a:latin typeface="Century Gothic" panose="020B0502020202020204" pitchFamily="34" charset="0"/>
              </a:rPr>
              <a:t>CENTURY EGGS (PIDAN)</a:t>
            </a:r>
          </a:p>
        </p:txBody>
      </p:sp>
      <p:sp>
        <p:nvSpPr>
          <p:cNvPr id="20" name="Pravokotnik 19">
            <a:extLst>
              <a:ext uri="{FF2B5EF4-FFF2-40B4-BE49-F238E27FC236}">
                <a16:creationId xmlns:a16="http://schemas.microsoft.com/office/drawing/2014/main" id="{4D0DD5A4-5BB5-4B02-A94C-7343C142260B}"/>
              </a:ext>
            </a:extLst>
          </p:cNvPr>
          <p:cNvSpPr/>
          <p:nvPr/>
        </p:nvSpPr>
        <p:spPr>
          <a:xfrm>
            <a:off x="3919533" y="3185102"/>
            <a:ext cx="2215621" cy="892552"/>
          </a:xfrm>
          <a:prstGeom prst="rect">
            <a:avLst/>
          </a:prstGeom>
        </p:spPr>
        <p:txBody>
          <a:bodyPr wrap="square">
            <a:spAutoFit/>
          </a:bodyPr>
          <a:lstStyle/>
          <a:p>
            <a:pPr algn="ctr"/>
            <a:r>
              <a:rPr lang="sl-SI" sz="2400" dirty="0">
                <a:latin typeface="Century Gothic" panose="020B0502020202020204" pitchFamily="34" charset="0"/>
              </a:rPr>
              <a:t>WHICH ONE IS A </a:t>
            </a:r>
            <a:r>
              <a:rPr lang="sl-SI" sz="2800" b="1" dirty="0">
                <a:solidFill>
                  <a:srgbClr val="FF0000"/>
                </a:solidFill>
                <a:latin typeface="Century Gothic" panose="020B0502020202020204" pitchFamily="34" charset="0"/>
              </a:rPr>
              <a:t>LIE</a:t>
            </a:r>
            <a:r>
              <a:rPr lang="sl-SI" sz="2400" dirty="0">
                <a:latin typeface="Century Gothic" panose="020B0502020202020204" pitchFamily="34" charset="0"/>
              </a:rPr>
              <a:t>?</a:t>
            </a:r>
            <a:endParaRPr lang="sl-SI" sz="2400" dirty="0"/>
          </a:p>
        </p:txBody>
      </p:sp>
      <p:sp>
        <p:nvSpPr>
          <p:cNvPr id="25" name="Pravokotnik 24">
            <a:extLst>
              <a:ext uri="{FF2B5EF4-FFF2-40B4-BE49-F238E27FC236}">
                <a16:creationId xmlns:a16="http://schemas.microsoft.com/office/drawing/2014/main" id="{CB75106B-49AE-47B9-9B0E-0EACAFA98012}"/>
              </a:ext>
            </a:extLst>
          </p:cNvPr>
          <p:cNvSpPr/>
          <p:nvPr/>
        </p:nvSpPr>
        <p:spPr>
          <a:xfrm>
            <a:off x="6682888" y="1030179"/>
            <a:ext cx="4766881" cy="646331"/>
          </a:xfrm>
          <a:custGeom>
            <a:avLst/>
            <a:gdLst>
              <a:gd name="connsiteX0" fmla="*/ 0 w 4766881"/>
              <a:gd name="connsiteY0" fmla="*/ 0 h 646331"/>
              <a:gd name="connsiteX1" fmla="*/ 643529 w 4766881"/>
              <a:gd name="connsiteY1" fmla="*/ 0 h 646331"/>
              <a:gd name="connsiteX2" fmla="*/ 1096383 w 4766881"/>
              <a:gd name="connsiteY2" fmla="*/ 0 h 646331"/>
              <a:gd name="connsiteX3" fmla="*/ 1692243 w 4766881"/>
              <a:gd name="connsiteY3" fmla="*/ 0 h 646331"/>
              <a:gd name="connsiteX4" fmla="*/ 2240434 w 4766881"/>
              <a:gd name="connsiteY4" fmla="*/ 0 h 646331"/>
              <a:gd name="connsiteX5" fmla="*/ 2788625 w 4766881"/>
              <a:gd name="connsiteY5" fmla="*/ 0 h 646331"/>
              <a:gd name="connsiteX6" fmla="*/ 3241479 w 4766881"/>
              <a:gd name="connsiteY6" fmla="*/ 0 h 646331"/>
              <a:gd name="connsiteX7" fmla="*/ 3742002 w 4766881"/>
              <a:gd name="connsiteY7" fmla="*/ 0 h 646331"/>
              <a:gd name="connsiteX8" fmla="*/ 4242524 w 4766881"/>
              <a:gd name="connsiteY8" fmla="*/ 0 h 646331"/>
              <a:gd name="connsiteX9" fmla="*/ 4766881 w 4766881"/>
              <a:gd name="connsiteY9" fmla="*/ 0 h 646331"/>
              <a:gd name="connsiteX10" fmla="*/ 4766881 w 4766881"/>
              <a:gd name="connsiteY10" fmla="*/ 323166 h 646331"/>
              <a:gd name="connsiteX11" fmla="*/ 4766881 w 4766881"/>
              <a:gd name="connsiteY11" fmla="*/ 646331 h 646331"/>
              <a:gd name="connsiteX12" fmla="*/ 4218690 w 4766881"/>
              <a:gd name="connsiteY12" fmla="*/ 646331 h 646331"/>
              <a:gd name="connsiteX13" fmla="*/ 3622830 w 4766881"/>
              <a:gd name="connsiteY13" fmla="*/ 646331 h 646331"/>
              <a:gd name="connsiteX14" fmla="*/ 3074638 w 4766881"/>
              <a:gd name="connsiteY14" fmla="*/ 646331 h 646331"/>
              <a:gd name="connsiteX15" fmla="*/ 2574116 w 4766881"/>
              <a:gd name="connsiteY15" fmla="*/ 646331 h 646331"/>
              <a:gd name="connsiteX16" fmla="*/ 2121262 w 4766881"/>
              <a:gd name="connsiteY16" fmla="*/ 646331 h 646331"/>
              <a:gd name="connsiteX17" fmla="*/ 1573071 w 4766881"/>
              <a:gd name="connsiteY17" fmla="*/ 646331 h 646331"/>
              <a:gd name="connsiteX18" fmla="*/ 1024879 w 4766881"/>
              <a:gd name="connsiteY18" fmla="*/ 646331 h 646331"/>
              <a:gd name="connsiteX19" fmla="*/ 0 w 4766881"/>
              <a:gd name="connsiteY19" fmla="*/ 646331 h 646331"/>
              <a:gd name="connsiteX20" fmla="*/ 0 w 4766881"/>
              <a:gd name="connsiteY20" fmla="*/ 316702 h 646331"/>
              <a:gd name="connsiteX21" fmla="*/ 0 w 4766881"/>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66881" h="646331" fill="none" extrusionOk="0">
                <a:moveTo>
                  <a:pt x="0" y="0"/>
                </a:moveTo>
                <a:cubicBezTo>
                  <a:pt x="190841" y="-59868"/>
                  <a:pt x="334849" y="10709"/>
                  <a:pt x="643529" y="0"/>
                </a:cubicBezTo>
                <a:cubicBezTo>
                  <a:pt x="952209" y="-10709"/>
                  <a:pt x="948533" y="19"/>
                  <a:pt x="1096383" y="0"/>
                </a:cubicBezTo>
                <a:cubicBezTo>
                  <a:pt x="1244233" y="-19"/>
                  <a:pt x="1472845" y="14460"/>
                  <a:pt x="1692243" y="0"/>
                </a:cubicBezTo>
                <a:cubicBezTo>
                  <a:pt x="1911641" y="-14460"/>
                  <a:pt x="1973337" y="48045"/>
                  <a:pt x="2240434" y="0"/>
                </a:cubicBezTo>
                <a:cubicBezTo>
                  <a:pt x="2507531" y="-48045"/>
                  <a:pt x="2537276" y="57707"/>
                  <a:pt x="2788625" y="0"/>
                </a:cubicBezTo>
                <a:cubicBezTo>
                  <a:pt x="3039974" y="-57707"/>
                  <a:pt x="3088829" y="17871"/>
                  <a:pt x="3241479" y="0"/>
                </a:cubicBezTo>
                <a:cubicBezTo>
                  <a:pt x="3394129" y="-17871"/>
                  <a:pt x="3506128" y="13730"/>
                  <a:pt x="3742002" y="0"/>
                </a:cubicBezTo>
                <a:cubicBezTo>
                  <a:pt x="3977876" y="-13730"/>
                  <a:pt x="4041161" y="45426"/>
                  <a:pt x="4242524" y="0"/>
                </a:cubicBezTo>
                <a:cubicBezTo>
                  <a:pt x="4443887" y="-45426"/>
                  <a:pt x="4505788" y="7739"/>
                  <a:pt x="4766881" y="0"/>
                </a:cubicBezTo>
                <a:cubicBezTo>
                  <a:pt x="4792447" y="126318"/>
                  <a:pt x="4744677" y="209827"/>
                  <a:pt x="4766881" y="323166"/>
                </a:cubicBezTo>
                <a:cubicBezTo>
                  <a:pt x="4789085" y="436505"/>
                  <a:pt x="4753466" y="510598"/>
                  <a:pt x="4766881" y="646331"/>
                </a:cubicBezTo>
                <a:cubicBezTo>
                  <a:pt x="4542412" y="654672"/>
                  <a:pt x="4456444" y="615882"/>
                  <a:pt x="4218690" y="646331"/>
                </a:cubicBezTo>
                <a:cubicBezTo>
                  <a:pt x="3980936" y="676780"/>
                  <a:pt x="3835082" y="582619"/>
                  <a:pt x="3622830" y="646331"/>
                </a:cubicBezTo>
                <a:cubicBezTo>
                  <a:pt x="3410578" y="710043"/>
                  <a:pt x="3221450" y="581171"/>
                  <a:pt x="3074638" y="646331"/>
                </a:cubicBezTo>
                <a:cubicBezTo>
                  <a:pt x="2927826" y="711491"/>
                  <a:pt x="2717171" y="611894"/>
                  <a:pt x="2574116" y="646331"/>
                </a:cubicBezTo>
                <a:cubicBezTo>
                  <a:pt x="2431061" y="680768"/>
                  <a:pt x="2226453" y="629435"/>
                  <a:pt x="2121262" y="646331"/>
                </a:cubicBezTo>
                <a:cubicBezTo>
                  <a:pt x="2016071" y="663227"/>
                  <a:pt x="1784686" y="628042"/>
                  <a:pt x="1573071" y="646331"/>
                </a:cubicBezTo>
                <a:cubicBezTo>
                  <a:pt x="1361456" y="664620"/>
                  <a:pt x="1168486" y="590471"/>
                  <a:pt x="1024879" y="646331"/>
                </a:cubicBezTo>
                <a:cubicBezTo>
                  <a:pt x="881272" y="702191"/>
                  <a:pt x="488118" y="534813"/>
                  <a:pt x="0" y="646331"/>
                </a:cubicBezTo>
                <a:cubicBezTo>
                  <a:pt x="-21023" y="505602"/>
                  <a:pt x="12239" y="481052"/>
                  <a:pt x="0" y="316702"/>
                </a:cubicBezTo>
                <a:cubicBezTo>
                  <a:pt x="-12239" y="152352"/>
                  <a:pt x="13015" y="123488"/>
                  <a:pt x="0" y="0"/>
                </a:cubicBezTo>
                <a:close/>
              </a:path>
              <a:path w="4766881" h="646331" stroke="0" extrusionOk="0">
                <a:moveTo>
                  <a:pt x="0" y="0"/>
                </a:moveTo>
                <a:cubicBezTo>
                  <a:pt x="141826" y="-28712"/>
                  <a:pt x="396518" y="29887"/>
                  <a:pt x="500523" y="0"/>
                </a:cubicBezTo>
                <a:cubicBezTo>
                  <a:pt x="604528" y="-29887"/>
                  <a:pt x="843382" y="45755"/>
                  <a:pt x="1001045" y="0"/>
                </a:cubicBezTo>
                <a:cubicBezTo>
                  <a:pt x="1158708" y="-45755"/>
                  <a:pt x="1313006" y="9872"/>
                  <a:pt x="1501568" y="0"/>
                </a:cubicBezTo>
                <a:cubicBezTo>
                  <a:pt x="1690130" y="-9872"/>
                  <a:pt x="1752374" y="41867"/>
                  <a:pt x="2002090" y="0"/>
                </a:cubicBezTo>
                <a:cubicBezTo>
                  <a:pt x="2251806" y="-41867"/>
                  <a:pt x="2363262" y="36913"/>
                  <a:pt x="2597950" y="0"/>
                </a:cubicBezTo>
                <a:cubicBezTo>
                  <a:pt x="2832638" y="-36913"/>
                  <a:pt x="2946998" y="57770"/>
                  <a:pt x="3098473" y="0"/>
                </a:cubicBezTo>
                <a:cubicBezTo>
                  <a:pt x="3249948" y="-57770"/>
                  <a:pt x="3364164" y="30450"/>
                  <a:pt x="3551326" y="0"/>
                </a:cubicBezTo>
                <a:cubicBezTo>
                  <a:pt x="3738488" y="-30450"/>
                  <a:pt x="3847043" y="36423"/>
                  <a:pt x="4004180" y="0"/>
                </a:cubicBezTo>
                <a:cubicBezTo>
                  <a:pt x="4161317" y="-36423"/>
                  <a:pt x="4529538" y="49441"/>
                  <a:pt x="4766881" y="0"/>
                </a:cubicBezTo>
                <a:cubicBezTo>
                  <a:pt x="4790509" y="131629"/>
                  <a:pt x="4734457" y="261572"/>
                  <a:pt x="4766881" y="329629"/>
                </a:cubicBezTo>
                <a:cubicBezTo>
                  <a:pt x="4799305" y="397686"/>
                  <a:pt x="4738178" y="579477"/>
                  <a:pt x="4766881" y="646331"/>
                </a:cubicBezTo>
                <a:cubicBezTo>
                  <a:pt x="4581959" y="719463"/>
                  <a:pt x="4405205" y="642733"/>
                  <a:pt x="4075683" y="646331"/>
                </a:cubicBezTo>
                <a:cubicBezTo>
                  <a:pt x="3746161" y="649929"/>
                  <a:pt x="3754232" y="606304"/>
                  <a:pt x="3575161" y="646331"/>
                </a:cubicBezTo>
                <a:cubicBezTo>
                  <a:pt x="3396090" y="686358"/>
                  <a:pt x="3229515" y="613496"/>
                  <a:pt x="2883963" y="646331"/>
                </a:cubicBezTo>
                <a:cubicBezTo>
                  <a:pt x="2538411" y="679166"/>
                  <a:pt x="2419739" y="604341"/>
                  <a:pt x="2288103" y="646331"/>
                </a:cubicBezTo>
                <a:cubicBezTo>
                  <a:pt x="2156467" y="688321"/>
                  <a:pt x="2013184" y="590614"/>
                  <a:pt x="1787580" y="646331"/>
                </a:cubicBezTo>
                <a:cubicBezTo>
                  <a:pt x="1561976" y="702048"/>
                  <a:pt x="1403329" y="609156"/>
                  <a:pt x="1096383" y="646331"/>
                </a:cubicBezTo>
                <a:cubicBezTo>
                  <a:pt x="789437" y="683506"/>
                  <a:pt x="533215" y="545543"/>
                  <a:pt x="0" y="646331"/>
                </a:cubicBezTo>
                <a:cubicBezTo>
                  <a:pt x="-35649" y="562017"/>
                  <a:pt x="16972" y="427297"/>
                  <a:pt x="0" y="329629"/>
                </a:cubicBezTo>
                <a:cubicBezTo>
                  <a:pt x="-16972" y="231961"/>
                  <a:pt x="22206" y="106267"/>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en-US" dirty="0">
                <a:latin typeface="Century Gothic" panose="020B0502020202020204" pitchFamily="34" charset="0"/>
              </a:rPr>
              <a:t>the smell is very strong</a:t>
            </a:r>
            <a:r>
              <a:rPr lang="sl-SI" dirty="0">
                <a:latin typeface="Century Gothic" panose="020B0502020202020204" pitchFamily="34" charset="0"/>
              </a:rPr>
              <a:t>,</a:t>
            </a:r>
            <a:r>
              <a:rPr lang="en-US" dirty="0">
                <a:latin typeface="Century Gothic" panose="020B0502020202020204" pitchFamily="34" charset="0"/>
              </a:rPr>
              <a:t> pungent</a:t>
            </a:r>
            <a:r>
              <a:rPr lang="sl-SI" dirty="0">
                <a:latin typeface="Century Gothic" panose="020B0502020202020204" pitchFamily="34" charset="0"/>
              </a:rPr>
              <a:t> </a:t>
            </a:r>
            <a:r>
              <a:rPr lang="sl-SI" dirty="0" err="1">
                <a:latin typeface="Century Gothic" panose="020B0502020202020204" pitchFamily="34" charset="0"/>
              </a:rPr>
              <a:t>but</a:t>
            </a:r>
            <a:r>
              <a:rPr lang="sl-SI" dirty="0">
                <a:latin typeface="Century Gothic" panose="020B0502020202020204" pitchFamily="34" charset="0"/>
              </a:rPr>
              <a:t> t</a:t>
            </a:r>
            <a:r>
              <a:rPr lang="en-US" dirty="0">
                <a:latin typeface="Century Gothic" panose="020B0502020202020204" pitchFamily="34" charset="0"/>
              </a:rPr>
              <a:t>he texture is </a:t>
            </a:r>
            <a:r>
              <a:rPr lang="sl-SI" dirty="0" err="1">
                <a:latin typeface="Century Gothic" panose="020B0502020202020204" pitchFamily="34" charset="0"/>
              </a:rPr>
              <a:t>very</a:t>
            </a:r>
            <a:r>
              <a:rPr lang="sl-SI" dirty="0">
                <a:latin typeface="Century Gothic" panose="020B0502020202020204" pitchFamily="34" charset="0"/>
              </a:rPr>
              <a:t> </a:t>
            </a:r>
            <a:r>
              <a:rPr lang="sl-SI" dirty="0" err="1">
                <a:latin typeface="Century Gothic" panose="020B0502020202020204" pitchFamily="34" charset="0"/>
              </a:rPr>
              <a:t>similar</a:t>
            </a:r>
            <a:r>
              <a:rPr lang="sl-SI" dirty="0">
                <a:latin typeface="Century Gothic" panose="020B0502020202020204" pitchFamily="34" charset="0"/>
              </a:rPr>
              <a:t> to </a:t>
            </a:r>
            <a:r>
              <a:rPr lang="en-US" dirty="0">
                <a:latin typeface="Century Gothic" panose="020B0502020202020204" pitchFamily="34" charset="0"/>
              </a:rPr>
              <a:t>the boiled eggs. </a:t>
            </a:r>
            <a:endParaRPr lang="sl-SI" sz="2400" dirty="0">
              <a:latin typeface="Century Gothic" panose="020B0502020202020204" pitchFamily="34" charset="0"/>
            </a:endParaRPr>
          </a:p>
        </p:txBody>
      </p:sp>
      <p:pic>
        <p:nvPicPr>
          <p:cNvPr id="3" name="Slika 2">
            <a:extLst>
              <a:ext uri="{FF2B5EF4-FFF2-40B4-BE49-F238E27FC236}">
                <a16:creationId xmlns:a16="http://schemas.microsoft.com/office/drawing/2014/main" id="{2BC5CE53-CBBE-4858-AB1D-1BA56F7628A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500" b="90000" l="6419" r="94257">
                        <a14:foregroundMark x1="7770" y1="38571" x2="8108" y2="53214"/>
                        <a14:foregroundMark x1="40203" y1="6071" x2="48986" y2="6071"/>
                        <a14:foregroundMark x1="64189" y1="32143" x2="33108" y2="40714"/>
                        <a14:foregroundMark x1="32095" y1="33571" x2="36486" y2="57857"/>
                        <a14:foregroundMark x1="36486" y1="57857" x2="41892" y2="62143"/>
                        <a14:foregroundMark x1="41892" y1="27143" x2="47297" y2="43571"/>
                        <a14:foregroundMark x1="59459" y1="19643" x2="63176" y2="54643"/>
                        <a14:foregroundMark x1="63176" y1="54643" x2="69595" y2="52143"/>
                        <a14:foregroundMark x1="75000" y1="22143" x2="81081" y2="40714"/>
                        <a14:foregroundMark x1="88851" y1="35357" x2="91554" y2="55357"/>
                        <a14:foregroundMark x1="91554" y1="55357" x2="85811" y2="65000"/>
                        <a14:foregroundMark x1="62838" y1="80000" x2="44257" y2="82857"/>
                        <a14:foregroundMark x1="44257" y1="82857" x2="28378" y2="80357"/>
                        <a14:foregroundMark x1="28041" y1="80000" x2="43919" y2="88214"/>
                        <a14:foregroundMark x1="43919" y1="88214" x2="60473" y2="79286"/>
                        <a14:foregroundMark x1="60473" y1="79286" x2="60473" y2="79286"/>
                        <a14:foregroundMark x1="42568" y1="17500" x2="56081" y2="69643"/>
                        <a14:foregroundMark x1="23649" y1="33571" x2="28378" y2="51071"/>
                        <a14:foregroundMark x1="28378" y1="51071" x2="30743" y2="54643"/>
                        <a14:foregroundMark x1="26014" y1="29286" x2="29392" y2="52143"/>
                        <a14:foregroundMark x1="28041" y1="56429" x2="22973" y2="35000"/>
                        <a14:foregroundMark x1="22973" y1="35000" x2="24662" y2="28214"/>
                        <a14:foregroundMark x1="40541" y1="43214" x2="48986" y2="55000"/>
                        <a14:foregroundMark x1="55743" y1="23929" x2="61149" y2="29643"/>
                        <a14:foregroundMark x1="56081" y1="22143" x2="66554" y2="21429"/>
                        <a14:foregroundMark x1="65203" y1="32857" x2="66554" y2="32857"/>
                        <a14:foregroundMark x1="62162" y1="57500" x2="73986" y2="46786"/>
                        <a14:foregroundMark x1="78041" y1="45000" x2="82432" y2="46786"/>
                        <a14:foregroundMark x1="6419" y1="52500" x2="13851" y2="68929"/>
                        <a14:foregroundMark x1="13851" y1="68929" x2="20270" y2="73929"/>
                        <a14:foregroundMark x1="21959" y1="77857" x2="27027" y2="78929"/>
                        <a14:foregroundMark x1="17230" y1="72143" x2="34122" y2="82500"/>
                        <a14:foregroundMark x1="34122" y1="85000" x2="12838" y2="69643"/>
                        <a14:foregroundMark x1="15203" y1="71071" x2="18919" y2="73929"/>
                        <a14:foregroundMark x1="16554" y1="73929" x2="30743" y2="83929"/>
                        <a14:foregroundMark x1="15203" y1="72143" x2="16554" y2="75357"/>
                        <a14:foregroundMark x1="46284" y1="3571" x2="53378" y2="2857"/>
                        <a14:foregroundMark x1="86149" y1="71429" x2="88514" y2="63929"/>
                        <a14:foregroundMark x1="85811" y1="72500" x2="76351" y2="80000"/>
                        <a14:foregroundMark x1="72635" y1="45000" x2="67230" y2="46071"/>
                        <a14:foregroundMark x1="94257" y1="56071" x2="94257" y2="50714"/>
                        <a14:foregroundMark x1="91216" y1="32143" x2="88851" y2="30714"/>
                        <a14:foregroundMark x1="88176" y1="28214" x2="88851" y2="29643"/>
                        <a14:foregroundMark x1="88514" y1="29286" x2="88514" y2="27857"/>
                        <a14:foregroundMark x1="87162" y1="26786" x2="87162" y2="25357"/>
                        <a14:foregroundMark x1="83784" y1="73929" x2="83784" y2="73929"/>
                        <a14:foregroundMark x1="17230" y1="76429" x2="19932" y2="77500"/>
                        <a14:foregroundMark x1="26014" y1="81429" x2="33446" y2="86071"/>
                        <a14:foregroundMark x1="35811" y1="86786" x2="37162" y2="86786"/>
                      </a14:backgroundRemoval>
                    </a14:imgEffect>
                  </a14:imgLayer>
                </a14:imgProps>
              </a:ext>
            </a:extLst>
          </a:blip>
          <a:stretch>
            <a:fillRect/>
          </a:stretch>
        </p:blipFill>
        <p:spPr>
          <a:xfrm>
            <a:off x="7908508" y="364915"/>
            <a:ext cx="2205820" cy="2086586"/>
          </a:xfrm>
          <a:prstGeom prst="rect">
            <a:avLst/>
          </a:prstGeom>
        </p:spPr>
      </p:pic>
      <p:sp>
        <p:nvSpPr>
          <p:cNvPr id="30" name="Pravokotnik: zaokroženi diagonalni vogali 29">
            <a:extLst>
              <a:ext uri="{FF2B5EF4-FFF2-40B4-BE49-F238E27FC236}">
                <a16:creationId xmlns:a16="http://schemas.microsoft.com/office/drawing/2014/main" id="{88F13CF6-D5F9-408A-B930-BD006FED0100}"/>
              </a:ext>
            </a:extLst>
          </p:cNvPr>
          <p:cNvSpPr/>
          <p:nvPr/>
        </p:nvSpPr>
        <p:spPr>
          <a:xfrm>
            <a:off x="6662675" y="370410"/>
            <a:ext cx="4827651" cy="1873954"/>
          </a:xfrm>
          <a:custGeom>
            <a:avLst/>
            <a:gdLst>
              <a:gd name="connsiteX0" fmla="*/ 312332 w 4827651"/>
              <a:gd name="connsiteY0" fmla="*/ 0 h 1873954"/>
              <a:gd name="connsiteX1" fmla="*/ 930352 w 4827651"/>
              <a:gd name="connsiteY1" fmla="*/ 0 h 1873954"/>
              <a:gd name="connsiteX2" fmla="*/ 1588803 w 4827651"/>
              <a:gd name="connsiteY2" fmla="*/ 0 h 1873954"/>
              <a:gd name="connsiteX3" fmla="*/ 2206823 w 4827651"/>
              <a:gd name="connsiteY3" fmla="*/ 0 h 1873954"/>
              <a:gd name="connsiteX4" fmla="*/ 2865273 w 4827651"/>
              <a:gd name="connsiteY4" fmla="*/ 0 h 1873954"/>
              <a:gd name="connsiteX5" fmla="*/ 3362000 w 4827651"/>
              <a:gd name="connsiteY5" fmla="*/ 0 h 1873954"/>
              <a:gd name="connsiteX6" fmla="*/ 4355452 w 4827651"/>
              <a:gd name="connsiteY6" fmla="*/ 0 h 1873954"/>
              <a:gd name="connsiteX7" fmla="*/ 4827651 w 4827651"/>
              <a:gd name="connsiteY7" fmla="*/ 472199 h 1873954"/>
              <a:gd name="connsiteX8" fmla="*/ 4827651 w 4827651"/>
              <a:gd name="connsiteY8" fmla="*/ 1027805 h 1873954"/>
              <a:gd name="connsiteX9" fmla="*/ 4827651 w 4827651"/>
              <a:gd name="connsiteY9" fmla="*/ 1561622 h 1873954"/>
              <a:gd name="connsiteX10" fmla="*/ 4515319 w 4827651"/>
              <a:gd name="connsiteY10" fmla="*/ 1873954 h 1873954"/>
              <a:gd name="connsiteX11" fmla="*/ 3897299 w 4827651"/>
              <a:gd name="connsiteY11" fmla="*/ 1873954 h 1873954"/>
              <a:gd name="connsiteX12" fmla="*/ 3441004 w 4827651"/>
              <a:gd name="connsiteY12" fmla="*/ 1873954 h 1873954"/>
              <a:gd name="connsiteX13" fmla="*/ 2782553 w 4827651"/>
              <a:gd name="connsiteY13" fmla="*/ 1873954 h 1873954"/>
              <a:gd name="connsiteX14" fmla="*/ 2124102 w 4827651"/>
              <a:gd name="connsiteY14" fmla="*/ 1873954 h 1873954"/>
              <a:gd name="connsiteX15" fmla="*/ 1667807 w 4827651"/>
              <a:gd name="connsiteY15" fmla="*/ 1873954 h 1873954"/>
              <a:gd name="connsiteX16" fmla="*/ 1211512 w 4827651"/>
              <a:gd name="connsiteY16" fmla="*/ 1873954 h 1873954"/>
              <a:gd name="connsiteX17" fmla="*/ 472199 w 4827651"/>
              <a:gd name="connsiteY17" fmla="*/ 1873954 h 1873954"/>
              <a:gd name="connsiteX18" fmla="*/ 0 w 4827651"/>
              <a:gd name="connsiteY18" fmla="*/ 1401755 h 1873954"/>
              <a:gd name="connsiteX19" fmla="*/ 0 w 4827651"/>
              <a:gd name="connsiteY19" fmla="*/ 889726 h 1873954"/>
              <a:gd name="connsiteX20" fmla="*/ 0 w 4827651"/>
              <a:gd name="connsiteY20" fmla="*/ 312332 h 1873954"/>
              <a:gd name="connsiteX21" fmla="*/ 312332 w 4827651"/>
              <a:gd name="connsiteY21" fmla="*/ 0 h 1873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27651" h="1873954" fill="none" extrusionOk="0">
                <a:moveTo>
                  <a:pt x="312332" y="0"/>
                </a:moveTo>
                <a:cubicBezTo>
                  <a:pt x="541079" y="-17417"/>
                  <a:pt x="732821" y="54003"/>
                  <a:pt x="930352" y="0"/>
                </a:cubicBezTo>
                <a:cubicBezTo>
                  <a:pt x="1127883" y="-54003"/>
                  <a:pt x="1277673" y="58146"/>
                  <a:pt x="1588803" y="0"/>
                </a:cubicBezTo>
                <a:cubicBezTo>
                  <a:pt x="1899933" y="-58146"/>
                  <a:pt x="1952770" y="926"/>
                  <a:pt x="2206823" y="0"/>
                </a:cubicBezTo>
                <a:cubicBezTo>
                  <a:pt x="2460876" y="-926"/>
                  <a:pt x="2648158" y="15862"/>
                  <a:pt x="2865273" y="0"/>
                </a:cubicBezTo>
                <a:cubicBezTo>
                  <a:pt x="3082388" y="-15862"/>
                  <a:pt x="3225721" y="22390"/>
                  <a:pt x="3362000" y="0"/>
                </a:cubicBezTo>
                <a:cubicBezTo>
                  <a:pt x="3498279" y="-22390"/>
                  <a:pt x="4048039" y="90749"/>
                  <a:pt x="4355452" y="0"/>
                </a:cubicBezTo>
                <a:cubicBezTo>
                  <a:pt x="4625823" y="-1347"/>
                  <a:pt x="4826770" y="237516"/>
                  <a:pt x="4827651" y="472199"/>
                </a:cubicBezTo>
                <a:cubicBezTo>
                  <a:pt x="4842828" y="601174"/>
                  <a:pt x="4812418" y="847655"/>
                  <a:pt x="4827651" y="1027805"/>
                </a:cubicBezTo>
                <a:cubicBezTo>
                  <a:pt x="4842884" y="1207955"/>
                  <a:pt x="4770046" y="1371305"/>
                  <a:pt x="4827651" y="1561622"/>
                </a:cubicBezTo>
                <a:cubicBezTo>
                  <a:pt x="4866651" y="1765473"/>
                  <a:pt x="4668747" y="1870039"/>
                  <a:pt x="4515319" y="1873954"/>
                </a:cubicBezTo>
                <a:cubicBezTo>
                  <a:pt x="4367001" y="1943466"/>
                  <a:pt x="4165455" y="1845639"/>
                  <a:pt x="3897299" y="1873954"/>
                </a:cubicBezTo>
                <a:cubicBezTo>
                  <a:pt x="3629143" y="1902269"/>
                  <a:pt x="3560279" y="1847136"/>
                  <a:pt x="3441004" y="1873954"/>
                </a:cubicBezTo>
                <a:cubicBezTo>
                  <a:pt x="3321729" y="1900772"/>
                  <a:pt x="2961236" y="1863851"/>
                  <a:pt x="2782553" y="1873954"/>
                </a:cubicBezTo>
                <a:cubicBezTo>
                  <a:pt x="2603870" y="1884057"/>
                  <a:pt x="2363883" y="1826286"/>
                  <a:pt x="2124102" y="1873954"/>
                </a:cubicBezTo>
                <a:cubicBezTo>
                  <a:pt x="1884321" y="1921622"/>
                  <a:pt x="1787171" y="1828503"/>
                  <a:pt x="1667807" y="1873954"/>
                </a:cubicBezTo>
                <a:cubicBezTo>
                  <a:pt x="1548444" y="1919405"/>
                  <a:pt x="1390472" y="1833212"/>
                  <a:pt x="1211512" y="1873954"/>
                </a:cubicBezTo>
                <a:cubicBezTo>
                  <a:pt x="1032552" y="1914696"/>
                  <a:pt x="742784" y="1827743"/>
                  <a:pt x="472199" y="1873954"/>
                </a:cubicBezTo>
                <a:cubicBezTo>
                  <a:pt x="256221" y="1849945"/>
                  <a:pt x="-30132" y="1654896"/>
                  <a:pt x="0" y="1401755"/>
                </a:cubicBezTo>
                <a:cubicBezTo>
                  <a:pt x="-51203" y="1160136"/>
                  <a:pt x="12864" y="1015859"/>
                  <a:pt x="0" y="889726"/>
                </a:cubicBezTo>
                <a:cubicBezTo>
                  <a:pt x="-12864" y="763593"/>
                  <a:pt x="16370" y="593098"/>
                  <a:pt x="0" y="312332"/>
                </a:cubicBezTo>
                <a:cubicBezTo>
                  <a:pt x="-41455" y="126829"/>
                  <a:pt x="114470" y="-2365"/>
                  <a:pt x="312332" y="0"/>
                </a:cubicBezTo>
                <a:close/>
              </a:path>
              <a:path w="4827651" h="1873954" stroke="0" extrusionOk="0">
                <a:moveTo>
                  <a:pt x="312332" y="0"/>
                </a:moveTo>
                <a:cubicBezTo>
                  <a:pt x="485123" y="-37278"/>
                  <a:pt x="767167" y="48353"/>
                  <a:pt x="889921" y="0"/>
                </a:cubicBezTo>
                <a:cubicBezTo>
                  <a:pt x="1012675" y="-48353"/>
                  <a:pt x="1336003" y="60257"/>
                  <a:pt x="1548372" y="0"/>
                </a:cubicBezTo>
                <a:cubicBezTo>
                  <a:pt x="1760741" y="-60257"/>
                  <a:pt x="1883644" y="43634"/>
                  <a:pt x="2004667" y="0"/>
                </a:cubicBezTo>
                <a:cubicBezTo>
                  <a:pt x="2125690" y="-43634"/>
                  <a:pt x="2438675" y="48710"/>
                  <a:pt x="2663117" y="0"/>
                </a:cubicBezTo>
                <a:cubicBezTo>
                  <a:pt x="2887559" y="-48710"/>
                  <a:pt x="3126832" y="10370"/>
                  <a:pt x="3321568" y="0"/>
                </a:cubicBezTo>
                <a:cubicBezTo>
                  <a:pt x="3516304" y="-10370"/>
                  <a:pt x="3686184" y="52414"/>
                  <a:pt x="3858726" y="0"/>
                </a:cubicBezTo>
                <a:cubicBezTo>
                  <a:pt x="4031268" y="-52414"/>
                  <a:pt x="4141097" y="47785"/>
                  <a:pt x="4355452" y="0"/>
                </a:cubicBezTo>
                <a:cubicBezTo>
                  <a:pt x="4607285" y="48325"/>
                  <a:pt x="4838199" y="208124"/>
                  <a:pt x="4827651" y="472199"/>
                </a:cubicBezTo>
                <a:cubicBezTo>
                  <a:pt x="4872976" y="608929"/>
                  <a:pt x="4779304" y="783442"/>
                  <a:pt x="4827651" y="1006016"/>
                </a:cubicBezTo>
                <a:cubicBezTo>
                  <a:pt x="4875998" y="1228590"/>
                  <a:pt x="4808741" y="1446840"/>
                  <a:pt x="4827651" y="1561622"/>
                </a:cubicBezTo>
                <a:cubicBezTo>
                  <a:pt x="4810343" y="1750835"/>
                  <a:pt x="4685129" y="1869198"/>
                  <a:pt x="4515319" y="1873954"/>
                </a:cubicBezTo>
                <a:cubicBezTo>
                  <a:pt x="4339948" y="1881348"/>
                  <a:pt x="4232691" y="1820571"/>
                  <a:pt x="4059024" y="1873954"/>
                </a:cubicBezTo>
                <a:cubicBezTo>
                  <a:pt x="3885357" y="1927337"/>
                  <a:pt x="3706169" y="1853454"/>
                  <a:pt x="3562298" y="1873954"/>
                </a:cubicBezTo>
                <a:cubicBezTo>
                  <a:pt x="3418427" y="1894454"/>
                  <a:pt x="3237607" y="1836114"/>
                  <a:pt x="3106003" y="1873954"/>
                </a:cubicBezTo>
                <a:cubicBezTo>
                  <a:pt x="2974400" y="1911794"/>
                  <a:pt x="2773180" y="1860082"/>
                  <a:pt x="2609277" y="1873954"/>
                </a:cubicBezTo>
                <a:cubicBezTo>
                  <a:pt x="2445374" y="1887826"/>
                  <a:pt x="2251300" y="1823836"/>
                  <a:pt x="2152982" y="1873954"/>
                </a:cubicBezTo>
                <a:cubicBezTo>
                  <a:pt x="2054664" y="1924072"/>
                  <a:pt x="1870608" y="1858410"/>
                  <a:pt x="1696687" y="1873954"/>
                </a:cubicBezTo>
                <a:cubicBezTo>
                  <a:pt x="1522767" y="1889498"/>
                  <a:pt x="1275458" y="1831361"/>
                  <a:pt x="1159529" y="1873954"/>
                </a:cubicBezTo>
                <a:cubicBezTo>
                  <a:pt x="1043600" y="1916547"/>
                  <a:pt x="761908" y="1794766"/>
                  <a:pt x="472199" y="1873954"/>
                </a:cubicBezTo>
                <a:cubicBezTo>
                  <a:pt x="213082" y="1863552"/>
                  <a:pt x="-25412" y="1635277"/>
                  <a:pt x="0" y="1401755"/>
                </a:cubicBezTo>
                <a:cubicBezTo>
                  <a:pt x="-31409" y="1182412"/>
                  <a:pt x="43729" y="1049465"/>
                  <a:pt x="0" y="867938"/>
                </a:cubicBezTo>
                <a:cubicBezTo>
                  <a:pt x="-43729" y="686411"/>
                  <a:pt x="39178" y="542078"/>
                  <a:pt x="0" y="312332"/>
                </a:cubicBezTo>
                <a:cubicBezTo>
                  <a:pt x="1012" y="129209"/>
                  <a:pt x="186830" y="-13545"/>
                  <a:pt x="312332" y="0"/>
                </a:cubicBezTo>
                <a:close/>
              </a:path>
            </a:pathLst>
          </a:custGeom>
          <a:solidFill>
            <a:srgbClr val="92D050"/>
          </a:solidFill>
          <a:ln w="57150">
            <a:solidFill>
              <a:srgbClr val="92D050"/>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3" name="Pravokotnik 12">
            <a:extLst>
              <a:ext uri="{FF2B5EF4-FFF2-40B4-BE49-F238E27FC236}">
                <a16:creationId xmlns:a16="http://schemas.microsoft.com/office/drawing/2014/main" id="{83C8BFC2-B063-4BA5-86E6-9433C4812D25}"/>
              </a:ext>
            </a:extLst>
          </p:cNvPr>
          <p:cNvSpPr/>
          <p:nvPr/>
        </p:nvSpPr>
        <p:spPr>
          <a:xfrm>
            <a:off x="6651909" y="641165"/>
            <a:ext cx="4827652" cy="1200329"/>
          </a:xfrm>
          <a:custGeom>
            <a:avLst/>
            <a:gdLst>
              <a:gd name="connsiteX0" fmla="*/ 0 w 4827652"/>
              <a:gd name="connsiteY0" fmla="*/ 0 h 1200329"/>
              <a:gd name="connsiteX1" fmla="*/ 584682 w 4827652"/>
              <a:gd name="connsiteY1" fmla="*/ 0 h 1200329"/>
              <a:gd name="connsiteX2" fmla="*/ 1024535 w 4827652"/>
              <a:gd name="connsiteY2" fmla="*/ 0 h 1200329"/>
              <a:gd name="connsiteX3" fmla="*/ 1464388 w 4827652"/>
              <a:gd name="connsiteY3" fmla="*/ 0 h 1200329"/>
              <a:gd name="connsiteX4" fmla="*/ 1855964 w 4827652"/>
              <a:gd name="connsiteY4" fmla="*/ 0 h 1200329"/>
              <a:gd name="connsiteX5" fmla="*/ 2392370 w 4827652"/>
              <a:gd name="connsiteY5" fmla="*/ 0 h 1200329"/>
              <a:gd name="connsiteX6" fmla="*/ 2977052 w 4827652"/>
              <a:gd name="connsiteY6" fmla="*/ 0 h 1200329"/>
              <a:gd name="connsiteX7" fmla="*/ 3561734 w 4827652"/>
              <a:gd name="connsiteY7" fmla="*/ 0 h 1200329"/>
              <a:gd name="connsiteX8" fmla="*/ 4049864 w 4827652"/>
              <a:gd name="connsiteY8" fmla="*/ 0 h 1200329"/>
              <a:gd name="connsiteX9" fmla="*/ 4827652 w 4827652"/>
              <a:gd name="connsiteY9" fmla="*/ 0 h 1200329"/>
              <a:gd name="connsiteX10" fmla="*/ 4827652 w 4827652"/>
              <a:gd name="connsiteY10" fmla="*/ 364100 h 1200329"/>
              <a:gd name="connsiteX11" fmla="*/ 4827652 w 4827652"/>
              <a:gd name="connsiteY11" fmla="*/ 788216 h 1200329"/>
              <a:gd name="connsiteX12" fmla="*/ 4827652 w 4827652"/>
              <a:gd name="connsiteY12" fmla="*/ 1200329 h 1200329"/>
              <a:gd name="connsiteX13" fmla="*/ 4242970 w 4827652"/>
              <a:gd name="connsiteY13" fmla="*/ 1200329 h 1200329"/>
              <a:gd name="connsiteX14" fmla="*/ 3754840 w 4827652"/>
              <a:gd name="connsiteY14" fmla="*/ 1200329 h 1200329"/>
              <a:gd name="connsiteX15" fmla="*/ 3170158 w 4827652"/>
              <a:gd name="connsiteY15" fmla="*/ 1200329 h 1200329"/>
              <a:gd name="connsiteX16" fmla="*/ 2730305 w 4827652"/>
              <a:gd name="connsiteY16" fmla="*/ 1200329 h 1200329"/>
              <a:gd name="connsiteX17" fmla="*/ 2338729 w 4827652"/>
              <a:gd name="connsiteY17" fmla="*/ 1200329 h 1200329"/>
              <a:gd name="connsiteX18" fmla="*/ 1898876 w 4827652"/>
              <a:gd name="connsiteY18" fmla="*/ 1200329 h 1200329"/>
              <a:gd name="connsiteX19" fmla="*/ 1314194 w 4827652"/>
              <a:gd name="connsiteY19" fmla="*/ 1200329 h 1200329"/>
              <a:gd name="connsiteX20" fmla="*/ 681235 w 4827652"/>
              <a:gd name="connsiteY20" fmla="*/ 1200329 h 1200329"/>
              <a:gd name="connsiteX21" fmla="*/ 0 w 4827652"/>
              <a:gd name="connsiteY21" fmla="*/ 1200329 h 1200329"/>
              <a:gd name="connsiteX22" fmla="*/ 0 w 4827652"/>
              <a:gd name="connsiteY22" fmla="*/ 788216 h 1200329"/>
              <a:gd name="connsiteX23" fmla="*/ 0 w 4827652"/>
              <a:gd name="connsiteY23" fmla="*/ 388106 h 1200329"/>
              <a:gd name="connsiteX24" fmla="*/ 0 w 4827652"/>
              <a:gd name="connsiteY24"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27652" h="1200329" fill="none" extrusionOk="0">
                <a:moveTo>
                  <a:pt x="0" y="0"/>
                </a:moveTo>
                <a:cubicBezTo>
                  <a:pt x="198076" y="-2787"/>
                  <a:pt x="315802" y="13286"/>
                  <a:pt x="584682" y="0"/>
                </a:cubicBezTo>
                <a:cubicBezTo>
                  <a:pt x="853562" y="-13286"/>
                  <a:pt x="883788" y="2915"/>
                  <a:pt x="1024535" y="0"/>
                </a:cubicBezTo>
                <a:cubicBezTo>
                  <a:pt x="1165282" y="-2915"/>
                  <a:pt x="1332985" y="31601"/>
                  <a:pt x="1464388" y="0"/>
                </a:cubicBezTo>
                <a:cubicBezTo>
                  <a:pt x="1595791" y="-31601"/>
                  <a:pt x="1752483" y="27256"/>
                  <a:pt x="1855964" y="0"/>
                </a:cubicBezTo>
                <a:cubicBezTo>
                  <a:pt x="1959445" y="-27256"/>
                  <a:pt x="2254667" y="35289"/>
                  <a:pt x="2392370" y="0"/>
                </a:cubicBezTo>
                <a:cubicBezTo>
                  <a:pt x="2530073" y="-35289"/>
                  <a:pt x="2816971" y="45221"/>
                  <a:pt x="2977052" y="0"/>
                </a:cubicBezTo>
                <a:cubicBezTo>
                  <a:pt x="3137133" y="-45221"/>
                  <a:pt x="3335519" y="38150"/>
                  <a:pt x="3561734" y="0"/>
                </a:cubicBezTo>
                <a:cubicBezTo>
                  <a:pt x="3787949" y="-38150"/>
                  <a:pt x="3878448" y="9990"/>
                  <a:pt x="4049864" y="0"/>
                </a:cubicBezTo>
                <a:cubicBezTo>
                  <a:pt x="4221280" y="-9990"/>
                  <a:pt x="4572734" y="88628"/>
                  <a:pt x="4827652" y="0"/>
                </a:cubicBezTo>
                <a:cubicBezTo>
                  <a:pt x="4870724" y="80715"/>
                  <a:pt x="4821645" y="187988"/>
                  <a:pt x="4827652" y="364100"/>
                </a:cubicBezTo>
                <a:cubicBezTo>
                  <a:pt x="4833659" y="540212"/>
                  <a:pt x="4812771" y="682406"/>
                  <a:pt x="4827652" y="788216"/>
                </a:cubicBezTo>
                <a:cubicBezTo>
                  <a:pt x="4842533" y="894026"/>
                  <a:pt x="4798132" y="1052144"/>
                  <a:pt x="4827652" y="1200329"/>
                </a:cubicBezTo>
                <a:cubicBezTo>
                  <a:pt x="4604455" y="1263009"/>
                  <a:pt x="4512176" y="1180602"/>
                  <a:pt x="4242970" y="1200329"/>
                </a:cubicBezTo>
                <a:cubicBezTo>
                  <a:pt x="3973764" y="1220056"/>
                  <a:pt x="3884734" y="1166853"/>
                  <a:pt x="3754840" y="1200329"/>
                </a:cubicBezTo>
                <a:cubicBezTo>
                  <a:pt x="3624946" y="1233805"/>
                  <a:pt x="3380306" y="1187135"/>
                  <a:pt x="3170158" y="1200329"/>
                </a:cubicBezTo>
                <a:cubicBezTo>
                  <a:pt x="2960010" y="1213523"/>
                  <a:pt x="2928833" y="1191574"/>
                  <a:pt x="2730305" y="1200329"/>
                </a:cubicBezTo>
                <a:cubicBezTo>
                  <a:pt x="2531777" y="1209084"/>
                  <a:pt x="2483105" y="1172533"/>
                  <a:pt x="2338729" y="1200329"/>
                </a:cubicBezTo>
                <a:cubicBezTo>
                  <a:pt x="2194353" y="1228125"/>
                  <a:pt x="2068418" y="1148289"/>
                  <a:pt x="1898876" y="1200329"/>
                </a:cubicBezTo>
                <a:cubicBezTo>
                  <a:pt x="1729334" y="1252369"/>
                  <a:pt x="1461153" y="1153489"/>
                  <a:pt x="1314194" y="1200329"/>
                </a:cubicBezTo>
                <a:cubicBezTo>
                  <a:pt x="1167235" y="1247169"/>
                  <a:pt x="819825" y="1128454"/>
                  <a:pt x="681235" y="1200329"/>
                </a:cubicBezTo>
                <a:cubicBezTo>
                  <a:pt x="542645" y="1272204"/>
                  <a:pt x="143432" y="1165342"/>
                  <a:pt x="0" y="1200329"/>
                </a:cubicBezTo>
                <a:cubicBezTo>
                  <a:pt x="-32813" y="1084934"/>
                  <a:pt x="47165" y="973866"/>
                  <a:pt x="0" y="788216"/>
                </a:cubicBezTo>
                <a:cubicBezTo>
                  <a:pt x="-47165" y="602566"/>
                  <a:pt x="29811" y="504767"/>
                  <a:pt x="0" y="388106"/>
                </a:cubicBezTo>
                <a:cubicBezTo>
                  <a:pt x="-29811" y="271445"/>
                  <a:pt x="34669" y="99518"/>
                  <a:pt x="0" y="0"/>
                </a:cubicBezTo>
                <a:close/>
              </a:path>
              <a:path w="4827652" h="1200329" stroke="0" extrusionOk="0">
                <a:moveTo>
                  <a:pt x="0" y="0"/>
                </a:moveTo>
                <a:cubicBezTo>
                  <a:pt x="189129" y="-26389"/>
                  <a:pt x="343943" y="7305"/>
                  <a:pt x="439853" y="0"/>
                </a:cubicBezTo>
                <a:cubicBezTo>
                  <a:pt x="535763" y="-7305"/>
                  <a:pt x="694782" y="40533"/>
                  <a:pt x="879705" y="0"/>
                </a:cubicBezTo>
                <a:cubicBezTo>
                  <a:pt x="1064628" y="-40533"/>
                  <a:pt x="1111312" y="24447"/>
                  <a:pt x="1319558" y="0"/>
                </a:cubicBezTo>
                <a:cubicBezTo>
                  <a:pt x="1527804" y="-24447"/>
                  <a:pt x="1657583" y="26199"/>
                  <a:pt x="1759411" y="0"/>
                </a:cubicBezTo>
                <a:cubicBezTo>
                  <a:pt x="1861239" y="-26199"/>
                  <a:pt x="2075873" y="18197"/>
                  <a:pt x="2295817" y="0"/>
                </a:cubicBezTo>
                <a:cubicBezTo>
                  <a:pt x="2515761" y="-18197"/>
                  <a:pt x="2529767" y="6001"/>
                  <a:pt x="2735669" y="0"/>
                </a:cubicBezTo>
                <a:cubicBezTo>
                  <a:pt x="2941571" y="-6001"/>
                  <a:pt x="2934722" y="751"/>
                  <a:pt x="3127246" y="0"/>
                </a:cubicBezTo>
                <a:cubicBezTo>
                  <a:pt x="3319770" y="-751"/>
                  <a:pt x="3334587" y="14452"/>
                  <a:pt x="3518822" y="0"/>
                </a:cubicBezTo>
                <a:cubicBezTo>
                  <a:pt x="3703057" y="-14452"/>
                  <a:pt x="3852877" y="25331"/>
                  <a:pt x="4103504" y="0"/>
                </a:cubicBezTo>
                <a:cubicBezTo>
                  <a:pt x="4354131" y="-25331"/>
                  <a:pt x="4637643" y="66398"/>
                  <a:pt x="4827652" y="0"/>
                </a:cubicBezTo>
                <a:cubicBezTo>
                  <a:pt x="4852940" y="109271"/>
                  <a:pt x="4794629" y="194279"/>
                  <a:pt x="4827652" y="364100"/>
                </a:cubicBezTo>
                <a:cubicBezTo>
                  <a:pt x="4860675" y="533921"/>
                  <a:pt x="4788487" y="695337"/>
                  <a:pt x="4827652" y="788216"/>
                </a:cubicBezTo>
                <a:cubicBezTo>
                  <a:pt x="4866817" y="881095"/>
                  <a:pt x="4781450" y="1117754"/>
                  <a:pt x="4827652" y="1200329"/>
                </a:cubicBezTo>
                <a:cubicBezTo>
                  <a:pt x="4744624" y="1202269"/>
                  <a:pt x="4527713" y="1192018"/>
                  <a:pt x="4436076" y="1200329"/>
                </a:cubicBezTo>
                <a:cubicBezTo>
                  <a:pt x="4344439" y="1208640"/>
                  <a:pt x="4042246" y="1198773"/>
                  <a:pt x="3899670" y="1200329"/>
                </a:cubicBezTo>
                <a:cubicBezTo>
                  <a:pt x="3757094" y="1201885"/>
                  <a:pt x="3654132" y="1173079"/>
                  <a:pt x="3459817" y="1200329"/>
                </a:cubicBezTo>
                <a:cubicBezTo>
                  <a:pt x="3265502" y="1227579"/>
                  <a:pt x="3032424" y="1156618"/>
                  <a:pt x="2826858" y="1200329"/>
                </a:cubicBezTo>
                <a:cubicBezTo>
                  <a:pt x="2621292" y="1244040"/>
                  <a:pt x="2370183" y="1153437"/>
                  <a:pt x="2193900" y="1200329"/>
                </a:cubicBezTo>
                <a:cubicBezTo>
                  <a:pt x="2017617" y="1247221"/>
                  <a:pt x="1932880" y="1176483"/>
                  <a:pt x="1705770" y="1200329"/>
                </a:cubicBezTo>
                <a:cubicBezTo>
                  <a:pt x="1478660" y="1224175"/>
                  <a:pt x="1309208" y="1151592"/>
                  <a:pt x="1169365" y="1200329"/>
                </a:cubicBezTo>
                <a:cubicBezTo>
                  <a:pt x="1029523" y="1249066"/>
                  <a:pt x="839695" y="1153793"/>
                  <a:pt x="584682" y="1200329"/>
                </a:cubicBezTo>
                <a:cubicBezTo>
                  <a:pt x="329669" y="1246865"/>
                  <a:pt x="235589" y="1131824"/>
                  <a:pt x="0" y="1200329"/>
                </a:cubicBezTo>
                <a:cubicBezTo>
                  <a:pt x="-17724" y="1019867"/>
                  <a:pt x="30522" y="948816"/>
                  <a:pt x="0" y="776213"/>
                </a:cubicBezTo>
                <a:cubicBezTo>
                  <a:pt x="-30522" y="603610"/>
                  <a:pt x="10868" y="579615"/>
                  <a:pt x="0" y="412113"/>
                </a:cubicBezTo>
                <a:cubicBezTo>
                  <a:pt x="-10868" y="244611"/>
                  <a:pt x="19637" y="86619"/>
                  <a:pt x="0" y="0"/>
                </a:cubicBezTo>
                <a:close/>
              </a:path>
            </a:pathLst>
          </a:custGeom>
          <a:ln w="38100">
            <a:noFill/>
            <a:extLst>
              <a:ext uri="{C807C97D-BFC1-408E-A445-0C87EB9F89A2}">
                <ask:lineSketchStyleProps xmlns:ask="http://schemas.microsoft.com/office/drawing/2018/sketchyshapes" sd="142639777">
                  <a:prstGeom prst="rect">
                    <a:avLst/>
                  </a:prstGeom>
                  <ask:type>
                    <ask:lineSketchScribble/>
                  </ask:type>
                </ask:lineSketchStyleProps>
              </a:ext>
            </a:extLst>
          </a:ln>
        </p:spPr>
        <p:txBody>
          <a:bodyPr wrap="square">
            <a:spAutoFit/>
          </a:bodyPr>
          <a:lstStyle/>
          <a:p>
            <a:r>
              <a:rPr lang="sl-SI" dirty="0" err="1">
                <a:latin typeface="Century Gothic" panose="020B0502020202020204" pitchFamily="34" charset="0"/>
              </a:rPr>
              <a:t>The</a:t>
            </a:r>
            <a:r>
              <a:rPr lang="sl-SI" dirty="0">
                <a:latin typeface="Century Gothic" panose="020B0502020202020204" pitchFamily="34" charset="0"/>
              </a:rPr>
              <a:t> </a:t>
            </a:r>
            <a:r>
              <a:rPr lang="sl-SI" dirty="0" err="1">
                <a:latin typeface="Century Gothic" panose="020B0502020202020204" pitchFamily="34" charset="0"/>
              </a:rPr>
              <a:t>texture</a:t>
            </a:r>
            <a:r>
              <a:rPr lang="sl-SI" dirty="0">
                <a:latin typeface="Century Gothic" panose="020B0502020202020204" pitchFamily="34" charset="0"/>
              </a:rPr>
              <a:t> is </a:t>
            </a:r>
            <a:r>
              <a:rPr lang="sl-SI" dirty="0" err="1">
                <a:latin typeface="Century Gothic" panose="020B0502020202020204" pitchFamily="34" charset="0"/>
              </a:rPr>
              <a:t>different</a:t>
            </a:r>
            <a:r>
              <a:rPr lang="sl-SI" dirty="0">
                <a:latin typeface="Century Gothic" panose="020B0502020202020204" pitchFamily="34" charset="0"/>
              </a:rPr>
              <a:t> </a:t>
            </a:r>
            <a:r>
              <a:rPr lang="sl-SI" dirty="0" err="1">
                <a:latin typeface="Century Gothic" panose="020B0502020202020204" pitchFamily="34" charset="0"/>
              </a:rPr>
              <a:t>from</a:t>
            </a:r>
            <a:r>
              <a:rPr lang="sl-SI" dirty="0">
                <a:latin typeface="Century Gothic" panose="020B0502020202020204" pitchFamily="34" charset="0"/>
              </a:rPr>
              <a:t> </a:t>
            </a:r>
            <a:r>
              <a:rPr lang="sl-SI" dirty="0" err="1">
                <a:latin typeface="Century Gothic" panose="020B0502020202020204" pitchFamily="34" charset="0"/>
              </a:rPr>
              <a:t>the</a:t>
            </a:r>
            <a:r>
              <a:rPr lang="sl-SI" dirty="0">
                <a:latin typeface="Century Gothic" panose="020B0502020202020204" pitchFamily="34" charset="0"/>
              </a:rPr>
              <a:t> </a:t>
            </a:r>
            <a:r>
              <a:rPr lang="sl-SI" dirty="0" err="1">
                <a:latin typeface="Century Gothic" panose="020B0502020202020204" pitchFamily="34" charset="0"/>
              </a:rPr>
              <a:t>boiled</a:t>
            </a:r>
            <a:r>
              <a:rPr lang="sl-SI" dirty="0">
                <a:latin typeface="Century Gothic" panose="020B0502020202020204" pitchFamily="34" charset="0"/>
              </a:rPr>
              <a:t> </a:t>
            </a:r>
            <a:r>
              <a:rPr lang="sl-SI" dirty="0" err="1">
                <a:latin typeface="Century Gothic" panose="020B0502020202020204" pitchFamily="34" charset="0"/>
              </a:rPr>
              <a:t>eggs</a:t>
            </a:r>
            <a:r>
              <a:rPr lang="sl-SI" dirty="0">
                <a:latin typeface="Century Gothic" panose="020B0502020202020204" pitchFamily="34" charset="0"/>
              </a:rPr>
              <a:t>. </a:t>
            </a:r>
            <a:r>
              <a:rPr lang="en-US" dirty="0">
                <a:latin typeface="Century Gothic" panose="020B0502020202020204" pitchFamily="34" charset="0"/>
              </a:rPr>
              <a:t>The yolk turns into dark green and is very creamy while the white transforms into a dark-colored jelly texture.</a:t>
            </a:r>
            <a:endParaRPr lang="sl-SI" sz="2400" dirty="0">
              <a:latin typeface="Century Gothic" panose="020B0502020202020204" pitchFamily="34" charset="0"/>
            </a:endParaRPr>
          </a:p>
        </p:txBody>
      </p:sp>
      <p:pic>
        <p:nvPicPr>
          <p:cNvPr id="24" name="Slika 23">
            <a:extLst>
              <a:ext uri="{FF2B5EF4-FFF2-40B4-BE49-F238E27FC236}">
                <a16:creationId xmlns:a16="http://schemas.microsoft.com/office/drawing/2014/main" id="{E21164DF-5CE7-4622-9FC9-3DE84492135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000" b="92889" l="10000" r="90000">
                        <a14:foregroundMark x1="51778" y1="48222" x2="53333" y2="52222"/>
                        <a14:foregroundMark x1="46000" y1="92667" x2="49556" y2="92889"/>
                        <a14:foregroundMark x1="63111" y1="10000" x2="62889" y2="8667"/>
                        <a14:foregroundMark x1="62889" y1="6000" x2="62889" y2="6000"/>
                      </a14:backgroundRemoval>
                    </a14:imgEffect>
                  </a14:imgLayer>
                </a14:imgProps>
              </a:ext>
            </a:extLst>
          </a:blip>
          <a:stretch>
            <a:fillRect/>
          </a:stretch>
        </p:blipFill>
        <p:spPr>
          <a:xfrm>
            <a:off x="10947179" y="609495"/>
            <a:ext cx="1428654" cy="1428654"/>
          </a:xfrm>
          <a:prstGeom prst="rect">
            <a:avLst/>
          </a:prstGeom>
        </p:spPr>
      </p:pic>
      <p:pic>
        <p:nvPicPr>
          <p:cNvPr id="28" name="Picture 4" descr="Peace Sign Stock Illustration - Download Image Now - Two Fingers, Success,  2015 - iStock">
            <a:extLst>
              <a:ext uri="{FF2B5EF4-FFF2-40B4-BE49-F238E27FC236}">
                <a16:creationId xmlns:a16="http://schemas.microsoft.com/office/drawing/2014/main" id="{D56102EC-225D-4426-9744-88CC916F6F27}"/>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264" b="97473" l="3871" r="98065">
                        <a14:foregroundMark x1="22903" y1="1264" x2="26452" y2="5596"/>
                        <a14:foregroundMark x1="88387" y1="15884" x2="92258" y2="10650"/>
                        <a14:foregroundMark x1="16129" y1="85921" x2="30645" y2="90072"/>
                        <a14:foregroundMark x1="30645" y1="90072" x2="43226" y2="91516"/>
                        <a14:foregroundMark x1="37097" y1="97473" x2="32258" y2="97473"/>
                        <a14:foregroundMark x1="3871" y1="67329" x2="3871" y2="68412"/>
                        <a14:foregroundMark x1="98065" y1="11733" x2="98065" y2="11733"/>
                        <a14:backgroundMark x1="323" y1="70217" x2="323" y2="70217"/>
                      </a14:backgroundRemoval>
                    </a14:imgEffect>
                  </a14:imgLayer>
                </a14:imgProps>
              </a:ext>
              <a:ext uri="{28A0092B-C50C-407E-A947-70E740481C1C}">
                <a14:useLocalDpi xmlns:a14="http://schemas.microsoft.com/office/drawing/2010/main" val="0"/>
              </a:ext>
            </a:extLst>
          </a:blip>
          <a:srcRect/>
          <a:stretch>
            <a:fillRect/>
          </a:stretch>
        </p:blipFill>
        <p:spPr bwMode="auto">
          <a:xfrm>
            <a:off x="11416922" y="2678607"/>
            <a:ext cx="677459" cy="1210686"/>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6" descr="Human Cartoon Hand Showing Three Fingers or the Number 3 Stock Illustration  - Illustration of fingers, hand: 150477985">
            <a:extLst>
              <a:ext uri="{FF2B5EF4-FFF2-40B4-BE49-F238E27FC236}">
                <a16:creationId xmlns:a16="http://schemas.microsoft.com/office/drawing/2014/main" id="{5EFFEF04-36CE-49E0-9007-980B929F30FA}"/>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8222" b="97444" l="9838" r="89757">
                        <a14:foregroundMark x1="46900" y1="8333" x2="49461" y2="8556"/>
                        <a14:foregroundMark x1="45418" y1="93667" x2="60782" y2="97444"/>
                      </a14:backgroundRemoval>
                    </a14:imgEffect>
                  </a14:imgLayer>
                </a14:imgProps>
              </a:ext>
              <a:ext uri="{28A0092B-C50C-407E-A947-70E740481C1C}">
                <a14:useLocalDpi xmlns:a14="http://schemas.microsoft.com/office/drawing/2010/main" val="0"/>
              </a:ext>
            </a:extLst>
          </a:blip>
          <a:srcRect/>
          <a:stretch>
            <a:fillRect/>
          </a:stretch>
        </p:blipFill>
        <p:spPr bwMode="auto">
          <a:xfrm>
            <a:off x="11205694" y="4466202"/>
            <a:ext cx="1283791" cy="1556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80547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fade">
                                      <p:cBhvr>
                                        <p:cTn id="21" dur="500"/>
                                        <p:tgtEl>
                                          <p:spTgt spid="2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500"/>
                                        <p:tgtEl>
                                          <p:spTgt spid="2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500"/>
                                        <p:tgtEl>
                                          <p:spTgt spid="2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fade">
                                      <p:cBhvr>
                                        <p:cTn id="46" dur="500"/>
                                        <p:tgtEl>
                                          <p:spTgt spid="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fade">
                                      <p:cBhvr>
                                        <p:cTn id="51" dur="500"/>
                                        <p:tgtEl>
                                          <p:spTgt spid="29"/>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3"/>
                                        </p:tgtEl>
                                        <p:attrNameLst>
                                          <p:attrName>style.visibility</p:attrName>
                                        </p:attrNameLst>
                                      </p:cBhvr>
                                      <p:to>
                                        <p:strVal val="visible"/>
                                      </p:to>
                                    </p:set>
                                    <p:animEffect transition="in" filter="fade">
                                      <p:cBhvr>
                                        <p:cTn id="56" dur="500"/>
                                        <p:tgtEl>
                                          <p:spTgt spid="3"/>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30"/>
                                        </p:tgtEl>
                                        <p:attrNameLst>
                                          <p:attrName>style.visibility</p:attrName>
                                        </p:attrNameLst>
                                      </p:cBhvr>
                                      <p:to>
                                        <p:strVal val="visible"/>
                                      </p:to>
                                    </p:set>
                                    <p:animEffect transition="in" filter="fade">
                                      <p:cBhvr>
                                        <p:cTn id="64"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P spid="10" grpId="0" animBg="1"/>
      <p:bldP spid="26" grpId="0" animBg="1"/>
      <p:bldP spid="27" grpId="0"/>
      <p:bldP spid="9" grpId="0" animBg="1"/>
      <p:bldP spid="8" grpId="0" animBg="1"/>
      <p:bldP spid="29" grpId="0" animBg="1"/>
      <p:bldP spid="11" grpId="0"/>
      <p:bldP spid="18" grpId="0" animBg="1"/>
      <p:bldP spid="19" grpId="0"/>
      <p:bldP spid="25" grpId="0"/>
      <p:bldP spid="30" grpId="0" animBg="1"/>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2" name="Prostoročno: oblika 21">
            <a:extLst>
              <a:ext uri="{FF2B5EF4-FFF2-40B4-BE49-F238E27FC236}">
                <a16:creationId xmlns:a16="http://schemas.microsoft.com/office/drawing/2014/main" id="{DE688953-DCD5-46DD-A59F-C272AD0CA4E1}"/>
              </a:ext>
            </a:extLst>
          </p:cNvPr>
          <p:cNvSpPr/>
          <p:nvPr/>
        </p:nvSpPr>
        <p:spPr>
          <a:xfrm rot="20558398">
            <a:off x="2735949" y="986745"/>
            <a:ext cx="2215228" cy="653253"/>
          </a:xfrm>
          <a:custGeom>
            <a:avLst/>
            <a:gdLst>
              <a:gd name="connsiteX0" fmla="*/ 0 w 2215228"/>
              <a:gd name="connsiteY0" fmla="*/ 653253 h 653253"/>
              <a:gd name="connsiteX1" fmla="*/ 332284 w 2215228"/>
              <a:gd name="connsiteY1" fmla="*/ 277454 h 653253"/>
              <a:gd name="connsiteX2" fmla="*/ 1024542 w 2215228"/>
              <a:gd name="connsiteY2" fmla="*/ 4146 h 653253"/>
              <a:gd name="connsiteX3" fmla="*/ 1841408 w 2215228"/>
              <a:gd name="connsiteY3" fmla="*/ 123719 h 653253"/>
              <a:gd name="connsiteX4" fmla="*/ 2215228 w 2215228"/>
              <a:gd name="connsiteY4" fmla="*/ 277454 h 653253"/>
              <a:gd name="connsiteX5" fmla="*/ 2215228 w 2215228"/>
              <a:gd name="connsiteY5" fmla="*/ 277454 h 653253"/>
              <a:gd name="connsiteX6" fmla="*/ 2215228 w 2215228"/>
              <a:gd name="connsiteY6" fmla="*/ 277454 h 653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5228" h="653253" extrusionOk="0">
                <a:moveTo>
                  <a:pt x="0" y="653253"/>
                </a:moveTo>
                <a:cubicBezTo>
                  <a:pt x="85014" y="487466"/>
                  <a:pt x="178582" y="399376"/>
                  <a:pt x="332284" y="277454"/>
                </a:cubicBezTo>
                <a:cubicBezTo>
                  <a:pt x="453612" y="150580"/>
                  <a:pt x="792815" y="-39634"/>
                  <a:pt x="1024542" y="4146"/>
                </a:cubicBezTo>
                <a:cubicBezTo>
                  <a:pt x="1291968" y="-31989"/>
                  <a:pt x="1624928" y="124118"/>
                  <a:pt x="1841408" y="123719"/>
                </a:cubicBezTo>
                <a:cubicBezTo>
                  <a:pt x="2039856" y="169270"/>
                  <a:pt x="2215228" y="277454"/>
                  <a:pt x="2215228" y="277454"/>
                </a:cubicBezTo>
                <a:lnTo>
                  <a:pt x="2215228" y="277454"/>
                </a:lnTo>
                <a:lnTo>
                  <a:pt x="2215228" y="277454"/>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5" name="Prostoročno: oblika 24">
            <a:extLst>
              <a:ext uri="{FF2B5EF4-FFF2-40B4-BE49-F238E27FC236}">
                <a16:creationId xmlns:a16="http://schemas.microsoft.com/office/drawing/2014/main" id="{AF58C1B0-60F1-4D5A-98C9-12D3B25B8E56}"/>
              </a:ext>
            </a:extLst>
          </p:cNvPr>
          <p:cNvSpPr/>
          <p:nvPr/>
        </p:nvSpPr>
        <p:spPr>
          <a:xfrm rot="1041602" flipH="1">
            <a:off x="7160477" y="1129443"/>
            <a:ext cx="2120347" cy="506800"/>
          </a:xfrm>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extrusionOk="0">
                <a:moveTo>
                  <a:pt x="0" y="506800"/>
                </a:moveTo>
                <a:cubicBezTo>
                  <a:pt x="79182" y="388865"/>
                  <a:pt x="167796" y="309805"/>
                  <a:pt x="318052" y="215252"/>
                </a:cubicBezTo>
                <a:cubicBezTo>
                  <a:pt x="455331" y="121428"/>
                  <a:pt x="744677" y="6387"/>
                  <a:pt x="980660" y="3217"/>
                </a:cubicBezTo>
                <a:cubicBezTo>
                  <a:pt x="1238590" y="-28018"/>
                  <a:pt x="1569265" y="69118"/>
                  <a:pt x="1762539" y="95983"/>
                </a:cubicBezTo>
                <a:cubicBezTo>
                  <a:pt x="1952487" y="131322"/>
                  <a:pt x="2120347" y="215252"/>
                  <a:pt x="2120347" y="215252"/>
                </a:cubicBezTo>
                <a:lnTo>
                  <a:pt x="2120347" y="215252"/>
                </a:lnTo>
                <a:lnTo>
                  <a:pt x="2120347" y="215252"/>
                </a:lnTo>
              </a:path>
            </a:pathLst>
          </a:custGeom>
          <a:noFill/>
          <a:ln w="76200">
            <a:solidFill>
              <a:schemeClr val="bg1"/>
            </a:solidFill>
            <a:prstDash val="sysDash"/>
            <a:extLst>
              <a:ext uri="{C807C97D-BFC1-408E-A445-0C87EB9F89A2}">
                <ask:lineSketchStyleProps xmlns:ask="http://schemas.microsoft.com/office/drawing/2018/sketchyshapes" sd="4266498984">
                  <a:custGeom>
                    <a:avLst/>
                    <a:gdLst>
                      <a:gd name="connsiteX0" fmla="*/ 0 w 2120347"/>
                      <a:gd name="connsiteY0" fmla="*/ 506800 h 506800"/>
                      <a:gd name="connsiteX1" fmla="*/ 318052 w 2120347"/>
                      <a:gd name="connsiteY1" fmla="*/ 215252 h 506800"/>
                      <a:gd name="connsiteX2" fmla="*/ 980660 w 2120347"/>
                      <a:gd name="connsiteY2" fmla="*/ 3217 h 506800"/>
                      <a:gd name="connsiteX3" fmla="*/ 1762539 w 2120347"/>
                      <a:gd name="connsiteY3" fmla="*/ 95983 h 506800"/>
                      <a:gd name="connsiteX4" fmla="*/ 2120347 w 2120347"/>
                      <a:gd name="connsiteY4" fmla="*/ 215252 h 506800"/>
                      <a:gd name="connsiteX5" fmla="*/ 2120347 w 2120347"/>
                      <a:gd name="connsiteY5" fmla="*/ 215252 h 506800"/>
                      <a:gd name="connsiteX6" fmla="*/ 2120347 w 2120347"/>
                      <a:gd name="connsiteY6" fmla="*/ 215252 h 50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0347" h="506800">
                        <a:moveTo>
                          <a:pt x="0" y="506800"/>
                        </a:moveTo>
                        <a:cubicBezTo>
                          <a:pt x="77304" y="402991"/>
                          <a:pt x="154609" y="299182"/>
                          <a:pt x="318052" y="215252"/>
                        </a:cubicBezTo>
                        <a:cubicBezTo>
                          <a:pt x="481495" y="131321"/>
                          <a:pt x="739912" y="23095"/>
                          <a:pt x="980660" y="3217"/>
                        </a:cubicBezTo>
                        <a:cubicBezTo>
                          <a:pt x="1221408" y="-16661"/>
                          <a:pt x="1572591" y="60644"/>
                          <a:pt x="1762539" y="95983"/>
                        </a:cubicBezTo>
                        <a:cubicBezTo>
                          <a:pt x="1952487" y="131322"/>
                          <a:pt x="2120347" y="215252"/>
                          <a:pt x="2120347" y="215252"/>
                        </a:cubicBezTo>
                        <a:lnTo>
                          <a:pt x="2120347" y="215252"/>
                        </a:lnTo>
                        <a:lnTo>
                          <a:pt x="2120347" y="215252"/>
                        </a:ln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9" name="Diagram poteka: nadomestni process 8">
            <a:extLst>
              <a:ext uri="{FF2B5EF4-FFF2-40B4-BE49-F238E27FC236}">
                <a16:creationId xmlns:a16="http://schemas.microsoft.com/office/drawing/2014/main" id="{BC226372-AD5A-49E6-A29D-2BB95A0EFEBB}"/>
              </a:ext>
            </a:extLst>
          </p:cNvPr>
          <p:cNvSpPr/>
          <p:nvPr/>
        </p:nvSpPr>
        <p:spPr>
          <a:xfrm>
            <a:off x="533281" y="2603461"/>
            <a:ext cx="5152572" cy="3857301"/>
          </a:xfrm>
          <a:custGeom>
            <a:avLst/>
            <a:gdLst>
              <a:gd name="connsiteX0" fmla="*/ 0 w 5152572"/>
              <a:gd name="connsiteY0" fmla="*/ 642884 h 3857301"/>
              <a:gd name="connsiteX1" fmla="*/ 642884 w 5152572"/>
              <a:gd name="connsiteY1" fmla="*/ 0 h 3857301"/>
              <a:gd name="connsiteX2" fmla="*/ 1079281 w 5152572"/>
              <a:gd name="connsiteY2" fmla="*/ 0 h 3857301"/>
              <a:gd name="connsiteX3" fmla="*/ 1593013 w 5152572"/>
              <a:gd name="connsiteY3" fmla="*/ 0 h 3857301"/>
              <a:gd name="connsiteX4" fmla="*/ 2068078 w 5152572"/>
              <a:gd name="connsiteY4" fmla="*/ 0 h 3857301"/>
              <a:gd name="connsiteX5" fmla="*/ 2620479 w 5152572"/>
              <a:gd name="connsiteY5" fmla="*/ 0 h 3857301"/>
              <a:gd name="connsiteX6" fmla="*/ 3134211 w 5152572"/>
              <a:gd name="connsiteY6" fmla="*/ 0 h 3857301"/>
              <a:gd name="connsiteX7" fmla="*/ 3763948 w 5152572"/>
              <a:gd name="connsiteY7" fmla="*/ 0 h 3857301"/>
              <a:gd name="connsiteX8" fmla="*/ 4509689 w 5152572"/>
              <a:gd name="connsiteY8" fmla="*/ 0 h 3857301"/>
              <a:gd name="connsiteX9" fmla="*/ 5152573 w 5152572"/>
              <a:gd name="connsiteY9" fmla="*/ 642884 h 3857301"/>
              <a:gd name="connsiteX10" fmla="*/ 5152572 w 5152572"/>
              <a:gd name="connsiteY10" fmla="*/ 3214418 h 3857301"/>
              <a:gd name="connsiteX11" fmla="*/ 4509688 w 5152572"/>
              <a:gd name="connsiteY11" fmla="*/ 3857302 h 3857301"/>
              <a:gd name="connsiteX12" fmla="*/ 3879951 w 5152572"/>
              <a:gd name="connsiteY12" fmla="*/ 3857302 h 3857301"/>
              <a:gd name="connsiteX13" fmla="*/ 3327551 w 5152572"/>
              <a:gd name="connsiteY13" fmla="*/ 3857302 h 3857301"/>
              <a:gd name="connsiteX14" fmla="*/ 2775150 w 5152572"/>
              <a:gd name="connsiteY14" fmla="*/ 3857302 h 3857301"/>
              <a:gd name="connsiteX15" fmla="*/ 2338754 w 5152572"/>
              <a:gd name="connsiteY15" fmla="*/ 3857301 h 3857301"/>
              <a:gd name="connsiteX16" fmla="*/ 1902357 w 5152572"/>
              <a:gd name="connsiteY16" fmla="*/ 3857301 h 3857301"/>
              <a:gd name="connsiteX17" fmla="*/ 1272621 w 5152572"/>
              <a:gd name="connsiteY17" fmla="*/ 3857301 h 3857301"/>
              <a:gd name="connsiteX18" fmla="*/ 642884 w 5152572"/>
              <a:gd name="connsiteY18" fmla="*/ 3857301 h 3857301"/>
              <a:gd name="connsiteX19" fmla="*/ 0 w 5152572"/>
              <a:gd name="connsiteY19" fmla="*/ 3214417 h 3857301"/>
              <a:gd name="connsiteX20" fmla="*/ 0 w 5152572"/>
              <a:gd name="connsiteY20" fmla="*/ 2751541 h 3857301"/>
              <a:gd name="connsiteX21" fmla="*/ 0 w 5152572"/>
              <a:gd name="connsiteY21" fmla="*/ 2288665 h 3857301"/>
              <a:gd name="connsiteX22" fmla="*/ 0 w 5152572"/>
              <a:gd name="connsiteY22" fmla="*/ 1825789 h 3857301"/>
              <a:gd name="connsiteX23" fmla="*/ 0 w 5152572"/>
              <a:gd name="connsiteY23" fmla="*/ 1388629 h 3857301"/>
              <a:gd name="connsiteX24" fmla="*/ 0 w 5152572"/>
              <a:gd name="connsiteY24" fmla="*/ 642884 h 385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52572" h="3857301" extrusionOk="0">
                <a:moveTo>
                  <a:pt x="0" y="642884"/>
                </a:moveTo>
                <a:cubicBezTo>
                  <a:pt x="35705" y="343705"/>
                  <a:pt x="352620" y="-51499"/>
                  <a:pt x="642884" y="0"/>
                </a:cubicBezTo>
                <a:cubicBezTo>
                  <a:pt x="739881" y="-32447"/>
                  <a:pt x="887681" y="36278"/>
                  <a:pt x="1079281" y="0"/>
                </a:cubicBezTo>
                <a:cubicBezTo>
                  <a:pt x="1270881" y="-36278"/>
                  <a:pt x="1457563" y="39772"/>
                  <a:pt x="1593013" y="0"/>
                </a:cubicBezTo>
                <a:cubicBezTo>
                  <a:pt x="1728463" y="-39772"/>
                  <a:pt x="1841263" y="51676"/>
                  <a:pt x="2068078" y="0"/>
                </a:cubicBezTo>
                <a:cubicBezTo>
                  <a:pt x="2294894" y="-51676"/>
                  <a:pt x="2369132" y="20466"/>
                  <a:pt x="2620479" y="0"/>
                </a:cubicBezTo>
                <a:cubicBezTo>
                  <a:pt x="2871826" y="-20466"/>
                  <a:pt x="2900725" y="32857"/>
                  <a:pt x="3134211" y="0"/>
                </a:cubicBezTo>
                <a:cubicBezTo>
                  <a:pt x="3367697" y="-32857"/>
                  <a:pt x="3450504" y="61873"/>
                  <a:pt x="3763948" y="0"/>
                </a:cubicBezTo>
                <a:cubicBezTo>
                  <a:pt x="4077392" y="-61873"/>
                  <a:pt x="4168630" y="33451"/>
                  <a:pt x="4509689" y="0"/>
                </a:cubicBezTo>
                <a:cubicBezTo>
                  <a:pt x="4947435" y="46680"/>
                  <a:pt x="5140471" y="355184"/>
                  <a:pt x="5152573" y="642884"/>
                </a:cubicBezTo>
                <a:cubicBezTo>
                  <a:pt x="5295124" y="1326882"/>
                  <a:pt x="5060694" y="2316225"/>
                  <a:pt x="5152572" y="3214418"/>
                </a:cubicBezTo>
                <a:cubicBezTo>
                  <a:pt x="5163190" y="3591845"/>
                  <a:pt x="4912990" y="3869723"/>
                  <a:pt x="4509688" y="3857302"/>
                </a:cubicBezTo>
                <a:cubicBezTo>
                  <a:pt x="4300231" y="3865630"/>
                  <a:pt x="4113742" y="3806738"/>
                  <a:pt x="3879951" y="3857302"/>
                </a:cubicBezTo>
                <a:cubicBezTo>
                  <a:pt x="3646160" y="3907866"/>
                  <a:pt x="3566705" y="3815847"/>
                  <a:pt x="3327551" y="3857302"/>
                </a:cubicBezTo>
                <a:cubicBezTo>
                  <a:pt x="3088397" y="3898757"/>
                  <a:pt x="3030234" y="3847740"/>
                  <a:pt x="2775150" y="3857302"/>
                </a:cubicBezTo>
                <a:cubicBezTo>
                  <a:pt x="2520066" y="3866863"/>
                  <a:pt x="2462766" y="3818684"/>
                  <a:pt x="2338754" y="3857301"/>
                </a:cubicBezTo>
                <a:cubicBezTo>
                  <a:pt x="2214742" y="3895918"/>
                  <a:pt x="2013031" y="3842029"/>
                  <a:pt x="1902357" y="3857301"/>
                </a:cubicBezTo>
                <a:cubicBezTo>
                  <a:pt x="1791683" y="3872573"/>
                  <a:pt x="1523598" y="3838110"/>
                  <a:pt x="1272621" y="3857301"/>
                </a:cubicBezTo>
                <a:cubicBezTo>
                  <a:pt x="1021644" y="3876492"/>
                  <a:pt x="854315" y="3815432"/>
                  <a:pt x="642884" y="3857301"/>
                </a:cubicBezTo>
                <a:cubicBezTo>
                  <a:pt x="254133" y="3825660"/>
                  <a:pt x="-20617" y="3558412"/>
                  <a:pt x="0" y="3214417"/>
                </a:cubicBezTo>
                <a:cubicBezTo>
                  <a:pt x="-14757" y="3032159"/>
                  <a:pt x="2972" y="2950527"/>
                  <a:pt x="0" y="2751541"/>
                </a:cubicBezTo>
                <a:cubicBezTo>
                  <a:pt x="-2972" y="2552555"/>
                  <a:pt x="9320" y="2507503"/>
                  <a:pt x="0" y="2288665"/>
                </a:cubicBezTo>
                <a:cubicBezTo>
                  <a:pt x="-9320" y="2069827"/>
                  <a:pt x="52893" y="2032528"/>
                  <a:pt x="0" y="1825789"/>
                </a:cubicBezTo>
                <a:cubicBezTo>
                  <a:pt x="-52893" y="1619050"/>
                  <a:pt x="10888" y="1541446"/>
                  <a:pt x="0" y="1388629"/>
                </a:cubicBezTo>
                <a:cubicBezTo>
                  <a:pt x="-10888" y="1235812"/>
                  <a:pt x="79959" y="800378"/>
                  <a:pt x="0" y="642884"/>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392476" y="1953906"/>
            <a:ext cx="3861140" cy="5152572"/>
          </a:xfrm>
          <a:custGeom>
            <a:avLst/>
            <a:gdLst>
              <a:gd name="connsiteX0" fmla="*/ 0 w 3861140"/>
              <a:gd name="connsiteY0" fmla="*/ 643523 h 5152572"/>
              <a:gd name="connsiteX1" fmla="*/ 643523 w 3861140"/>
              <a:gd name="connsiteY1" fmla="*/ 0 h 5152572"/>
              <a:gd name="connsiteX2" fmla="*/ 1081119 w 3861140"/>
              <a:gd name="connsiteY2" fmla="*/ 0 h 5152572"/>
              <a:gd name="connsiteX3" fmla="*/ 1570197 w 3861140"/>
              <a:gd name="connsiteY3" fmla="*/ 0 h 5152572"/>
              <a:gd name="connsiteX4" fmla="*/ 2033534 w 3861140"/>
              <a:gd name="connsiteY4" fmla="*/ 0 h 5152572"/>
              <a:gd name="connsiteX5" fmla="*/ 2548353 w 3861140"/>
              <a:gd name="connsiteY5" fmla="*/ 0 h 5152572"/>
              <a:gd name="connsiteX6" fmla="*/ 3217617 w 3861140"/>
              <a:gd name="connsiteY6" fmla="*/ 0 h 5152572"/>
              <a:gd name="connsiteX7" fmla="*/ 3861140 w 3861140"/>
              <a:gd name="connsiteY7" fmla="*/ 643523 h 5152572"/>
              <a:gd name="connsiteX8" fmla="*/ 3861140 w 3861140"/>
              <a:gd name="connsiteY8" fmla="*/ 1195741 h 5152572"/>
              <a:gd name="connsiteX9" fmla="*/ 3861140 w 3861140"/>
              <a:gd name="connsiteY9" fmla="*/ 1825270 h 5152572"/>
              <a:gd name="connsiteX10" fmla="*/ 3861140 w 3861140"/>
              <a:gd name="connsiteY10" fmla="*/ 2261522 h 5152572"/>
              <a:gd name="connsiteX11" fmla="*/ 3861140 w 3861140"/>
              <a:gd name="connsiteY11" fmla="*/ 2891050 h 5152572"/>
              <a:gd name="connsiteX12" fmla="*/ 3861140 w 3861140"/>
              <a:gd name="connsiteY12" fmla="*/ 3520579 h 5152572"/>
              <a:gd name="connsiteX13" fmla="*/ 3861140 w 3861140"/>
              <a:gd name="connsiteY13" fmla="*/ 4509049 h 5152572"/>
              <a:gd name="connsiteX14" fmla="*/ 3217617 w 3861140"/>
              <a:gd name="connsiteY14" fmla="*/ 5152572 h 5152572"/>
              <a:gd name="connsiteX15" fmla="*/ 2754280 w 3861140"/>
              <a:gd name="connsiteY15" fmla="*/ 5152572 h 5152572"/>
              <a:gd name="connsiteX16" fmla="*/ 2265202 w 3861140"/>
              <a:gd name="connsiteY16" fmla="*/ 5152572 h 5152572"/>
              <a:gd name="connsiteX17" fmla="*/ 1698902 w 3861140"/>
              <a:gd name="connsiteY17" fmla="*/ 5152572 h 5152572"/>
              <a:gd name="connsiteX18" fmla="*/ 1261306 w 3861140"/>
              <a:gd name="connsiteY18" fmla="*/ 5152572 h 5152572"/>
              <a:gd name="connsiteX19" fmla="*/ 643523 w 3861140"/>
              <a:gd name="connsiteY19" fmla="*/ 5152572 h 5152572"/>
              <a:gd name="connsiteX20" fmla="*/ 0 w 3861140"/>
              <a:gd name="connsiteY20" fmla="*/ 4509049 h 5152572"/>
              <a:gd name="connsiteX21" fmla="*/ 0 w 3861140"/>
              <a:gd name="connsiteY21" fmla="*/ 4034142 h 5152572"/>
              <a:gd name="connsiteX22" fmla="*/ 0 w 3861140"/>
              <a:gd name="connsiteY22" fmla="*/ 3597889 h 5152572"/>
              <a:gd name="connsiteX23" fmla="*/ 0 w 3861140"/>
              <a:gd name="connsiteY23" fmla="*/ 3122982 h 5152572"/>
              <a:gd name="connsiteX24" fmla="*/ 0 w 3861140"/>
              <a:gd name="connsiteY24" fmla="*/ 2532109 h 5152572"/>
              <a:gd name="connsiteX25" fmla="*/ 0 w 3861140"/>
              <a:gd name="connsiteY25" fmla="*/ 2095856 h 5152572"/>
              <a:gd name="connsiteX26" fmla="*/ 0 w 3861140"/>
              <a:gd name="connsiteY26" fmla="*/ 1620949 h 5152572"/>
              <a:gd name="connsiteX27" fmla="*/ 0 w 3861140"/>
              <a:gd name="connsiteY27" fmla="*/ 1184697 h 5152572"/>
              <a:gd name="connsiteX28" fmla="*/ 0 w 3861140"/>
              <a:gd name="connsiteY28" fmla="*/ 643523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861140" h="5152572" extrusionOk="0">
                <a:moveTo>
                  <a:pt x="0" y="643523"/>
                </a:moveTo>
                <a:cubicBezTo>
                  <a:pt x="4411" y="295018"/>
                  <a:pt x="325470" y="-29692"/>
                  <a:pt x="643523" y="0"/>
                </a:cubicBezTo>
                <a:cubicBezTo>
                  <a:pt x="737992" y="-44776"/>
                  <a:pt x="959160" y="4893"/>
                  <a:pt x="1081119" y="0"/>
                </a:cubicBezTo>
                <a:cubicBezTo>
                  <a:pt x="1203078" y="-4893"/>
                  <a:pt x="1403769" y="37688"/>
                  <a:pt x="1570197" y="0"/>
                </a:cubicBezTo>
                <a:cubicBezTo>
                  <a:pt x="1736625" y="-37688"/>
                  <a:pt x="1878579" y="52393"/>
                  <a:pt x="2033534" y="0"/>
                </a:cubicBezTo>
                <a:cubicBezTo>
                  <a:pt x="2188489" y="-52393"/>
                  <a:pt x="2390419" y="41338"/>
                  <a:pt x="2548353" y="0"/>
                </a:cubicBezTo>
                <a:cubicBezTo>
                  <a:pt x="2706287" y="-41338"/>
                  <a:pt x="3065364" y="64989"/>
                  <a:pt x="3217617" y="0"/>
                </a:cubicBezTo>
                <a:cubicBezTo>
                  <a:pt x="3641035" y="44639"/>
                  <a:pt x="3936213" y="272518"/>
                  <a:pt x="3861140" y="643523"/>
                </a:cubicBezTo>
                <a:cubicBezTo>
                  <a:pt x="3893582" y="818480"/>
                  <a:pt x="3823420" y="1067775"/>
                  <a:pt x="3861140" y="1195741"/>
                </a:cubicBezTo>
                <a:cubicBezTo>
                  <a:pt x="3898860" y="1323707"/>
                  <a:pt x="3801607" y="1517298"/>
                  <a:pt x="3861140" y="1825270"/>
                </a:cubicBezTo>
                <a:cubicBezTo>
                  <a:pt x="3920673" y="2133242"/>
                  <a:pt x="3813283" y="2126163"/>
                  <a:pt x="3861140" y="2261522"/>
                </a:cubicBezTo>
                <a:cubicBezTo>
                  <a:pt x="3908997" y="2396881"/>
                  <a:pt x="3833396" y="2728812"/>
                  <a:pt x="3861140" y="2891050"/>
                </a:cubicBezTo>
                <a:cubicBezTo>
                  <a:pt x="3888884" y="3053288"/>
                  <a:pt x="3843319" y="3263079"/>
                  <a:pt x="3861140" y="3520579"/>
                </a:cubicBezTo>
                <a:cubicBezTo>
                  <a:pt x="3878961" y="3778079"/>
                  <a:pt x="3849265" y="4231709"/>
                  <a:pt x="3861140" y="4509049"/>
                </a:cubicBezTo>
                <a:cubicBezTo>
                  <a:pt x="3938432" y="4850171"/>
                  <a:pt x="3597673" y="5121272"/>
                  <a:pt x="3217617" y="5152572"/>
                </a:cubicBezTo>
                <a:cubicBezTo>
                  <a:pt x="3082547" y="5201052"/>
                  <a:pt x="2933418" y="5110610"/>
                  <a:pt x="2754280" y="5152572"/>
                </a:cubicBezTo>
                <a:cubicBezTo>
                  <a:pt x="2575142" y="5194534"/>
                  <a:pt x="2375521" y="5112639"/>
                  <a:pt x="2265202" y="5152572"/>
                </a:cubicBezTo>
                <a:cubicBezTo>
                  <a:pt x="2154883" y="5192505"/>
                  <a:pt x="1973431" y="5108301"/>
                  <a:pt x="1698902" y="5152572"/>
                </a:cubicBezTo>
                <a:cubicBezTo>
                  <a:pt x="1424373" y="5196843"/>
                  <a:pt x="1453639" y="5152367"/>
                  <a:pt x="1261306" y="5152572"/>
                </a:cubicBezTo>
                <a:cubicBezTo>
                  <a:pt x="1068973" y="5152777"/>
                  <a:pt x="936524" y="5145262"/>
                  <a:pt x="643523" y="5152572"/>
                </a:cubicBezTo>
                <a:cubicBezTo>
                  <a:pt x="298464" y="5147802"/>
                  <a:pt x="43939" y="4946562"/>
                  <a:pt x="0" y="4509049"/>
                </a:cubicBezTo>
                <a:cubicBezTo>
                  <a:pt x="-47856" y="4287241"/>
                  <a:pt x="34402" y="4208408"/>
                  <a:pt x="0" y="4034142"/>
                </a:cubicBezTo>
                <a:cubicBezTo>
                  <a:pt x="-34402" y="3859876"/>
                  <a:pt x="49408" y="3700583"/>
                  <a:pt x="0" y="3597889"/>
                </a:cubicBezTo>
                <a:cubicBezTo>
                  <a:pt x="-49408" y="3495195"/>
                  <a:pt x="51929" y="3250652"/>
                  <a:pt x="0" y="3122982"/>
                </a:cubicBezTo>
                <a:cubicBezTo>
                  <a:pt x="-51929" y="2995312"/>
                  <a:pt x="69378" y="2665697"/>
                  <a:pt x="0" y="2532109"/>
                </a:cubicBezTo>
                <a:cubicBezTo>
                  <a:pt x="-69378" y="2398521"/>
                  <a:pt x="22697" y="2303042"/>
                  <a:pt x="0" y="2095856"/>
                </a:cubicBezTo>
                <a:cubicBezTo>
                  <a:pt x="-22697" y="1888670"/>
                  <a:pt x="28017" y="1760600"/>
                  <a:pt x="0" y="1620949"/>
                </a:cubicBezTo>
                <a:cubicBezTo>
                  <a:pt x="-28017" y="1481298"/>
                  <a:pt x="26946" y="1383973"/>
                  <a:pt x="0" y="1184697"/>
                </a:cubicBezTo>
                <a:cubicBezTo>
                  <a:pt x="-26946" y="985421"/>
                  <a:pt x="36849" y="794487"/>
                  <a:pt x="0" y="643523"/>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5122" name="Picture 2" descr="My kid keeps getting sick from daycare. Are there any immune boosters for  kids? - Today's Parent">
            <a:extLst>
              <a:ext uri="{FF2B5EF4-FFF2-40B4-BE49-F238E27FC236}">
                <a16:creationId xmlns:a16="http://schemas.microsoft.com/office/drawing/2014/main" id="{C4E5EEAA-43B4-4C4A-AC48-D6EFF5E3F3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841" r="3541"/>
          <a:stretch/>
        </p:blipFill>
        <p:spPr bwMode="auto">
          <a:xfrm>
            <a:off x="533279" y="2686958"/>
            <a:ext cx="5144658" cy="3718823"/>
          </a:xfrm>
          <a:custGeom>
            <a:avLst/>
            <a:gdLst>
              <a:gd name="connsiteX0" fmla="*/ 0 w 5144658"/>
              <a:gd name="connsiteY0" fmla="*/ 619804 h 3718823"/>
              <a:gd name="connsiteX1" fmla="*/ 619804 w 5144658"/>
              <a:gd name="connsiteY1" fmla="*/ 0 h 3718823"/>
              <a:gd name="connsiteX2" fmla="*/ 1177668 w 5144658"/>
              <a:gd name="connsiteY2" fmla="*/ 0 h 3718823"/>
              <a:gd name="connsiteX3" fmla="*/ 1774583 w 5144658"/>
              <a:gd name="connsiteY3" fmla="*/ 0 h 3718823"/>
              <a:gd name="connsiteX4" fmla="*/ 2410548 w 5144658"/>
              <a:gd name="connsiteY4" fmla="*/ 0 h 3718823"/>
              <a:gd name="connsiteX5" fmla="*/ 3046514 w 5144658"/>
              <a:gd name="connsiteY5" fmla="*/ 0 h 3718823"/>
              <a:gd name="connsiteX6" fmla="*/ 3643428 w 5144658"/>
              <a:gd name="connsiteY6" fmla="*/ 0 h 3718823"/>
              <a:gd name="connsiteX7" fmla="*/ 4524854 w 5144658"/>
              <a:gd name="connsiteY7" fmla="*/ 0 h 3718823"/>
              <a:gd name="connsiteX8" fmla="*/ 5144658 w 5144658"/>
              <a:gd name="connsiteY8" fmla="*/ 619804 h 3718823"/>
              <a:gd name="connsiteX9" fmla="*/ 5144658 w 5144658"/>
              <a:gd name="connsiteY9" fmla="*/ 1165231 h 3718823"/>
              <a:gd name="connsiteX10" fmla="*/ 5144658 w 5144658"/>
              <a:gd name="connsiteY10" fmla="*/ 1661074 h 3718823"/>
              <a:gd name="connsiteX11" fmla="*/ 5144658 w 5144658"/>
              <a:gd name="connsiteY11" fmla="*/ 2082541 h 3718823"/>
              <a:gd name="connsiteX12" fmla="*/ 5144658 w 5144658"/>
              <a:gd name="connsiteY12" fmla="*/ 2578384 h 3718823"/>
              <a:gd name="connsiteX13" fmla="*/ 5144658 w 5144658"/>
              <a:gd name="connsiteY13" fmla="*/ 3099019 h 3718823"/>
              <a:gd name="connsiteX14" fmla="*/ 4524854 w 5144658"/>
              <a:gd name="connsiteY14" fmla="*/ 3718823 h 3718823"/>
              <a:gd name="connsiteX15" fmla="*/ 3966990 w 5144658"/>
              <a:gd name="connsiteY15" fmla="*/ 3718823 h 3718823"/>
              <a:gd name="connsiteX16" fmla="*/ 3409125 w 5144658"/>
              <a:gd name="connsiteY16" fmla="*/ 3718823 h 3718823"/>
              <a:gd name="connsiteX17" fmla="*/ 2851261 w 5144658"/>
              <a:gd name="connsiteY17" fmla="*/ 3718823 h 3718823"/>
              <a:gd name="connsiteX18" fmla="*/ 2371498 w 5144658"/>
              <a:gd name="connsiteY18" fmla="*/ 3718823 h 3718823"/>
              <a:gd name="connsiteX19" fmla="*/ 1813634 w 5144658"/>
              <a:gd name="connsiteY19" fmla="*/ 3718823 h 3718823"/>
              <a:gd name="connsiteX20" fmla="*/ 1294820 w 5144658"/>
              <a:gd name="connsiteY20" fmla="*/ 3718823 h 3718823"/>
              <a:gd name="connsiteX21" fmla="*/ 619804 w 5144658"/>
              <a:gd name="connsiteY21" fmla="*/ 3718823 h 3718823"/>
              <a:gd name="connsiteX22" fmla="*/ 0 w 5144658"/>
              <a:gd name="connsiteY22" fmla="*/ 3099019 h 3718823"/>
              <a:gd name="connsiteX23" fmla="*/ 0 w 5144658"/>
              <a:gd name="connsiteY23" fmla="*/ 2677552 h 3718823"/>
              <a:gd name="connsiteX24" fmla="*/ 0 w 5144658"/>
              <a:gd name="connsiteY24" fmla="*/ 2206502 h 3718823"/>
              <a:gd name="connsiteX25" fmla="*/ 0 w 5144658"/>
              <a:gd name="connsiteY25" fmla="*/ 1785035 h 3718823"/>
              <a:gd name="connsiteX26" fmla="*/ 0 w 5144658"/>
              <a:gd name="connsiteY26" fmla="*/ 1239608 h 3718823"/>
              <a:gd name="connsiteX27" fmla="*/ 0 w 5144658"/>
              <a:gd name="connsiteY27" fmla="*/ 619804 h 3718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144658" h="3718823" extrusionOk="0">
                <a:moveTo>
                  <a:pt x="0" y="619804"/>
                </a:moveTo>
                <a:cubicBezTo>
                  <a:pt x="-24497" y="268909"/>
                  <a:pt x="236154" y="62557"/>
                  <a:pt x="619804" y="0"/>
                </a:cubicBezTo>
                <a:cubicBezTo>
                  <a:pt x="775079" y="-45754"/>
                  <a:pt x="979214" y="45308"/>
                  <a:pt x="1177668" y="0"/>
                </a:cubicBezTo>
                <a:cubicBezTo>
                  <a:pt x="1376122" y="-45308"/>
                  <a:pt x="1542989" y="39184"/>
                  <a:pt x="1774583" y="0"/>
                </a:cubicBezTo>
                <a:cubicBezTo>
                  <a:pt x="2006178" y="-39184"/>
                  <a:pt x="2177024" y="46611"/>
                  <a:pt x="2410548" y="0"/>
                </a:cubicBezTo>
                <a:cubicBezTo>
                  <a:pt x="2644072" y="-46611"/>
                  <a:pt x="2862174" y="52825"/>
                  <a:pt x="3046514" y="0"/>
                </a:cubicBezTo>
                <a:cubicBezTo>
                  <a:pt x="3230854" y="-52825"/>
                  <a:pt x="3377463" y="34592"/>
                  <a:pt x="3643428" y="0"/>
                </a:cubicBezTo>
                <a:cubicBezTo>
                  <a:pt x="3909393" y="-34592"/>
                  <a:pt x="4237037" y="42828"/>
                  <a:pt x="4524854" y="0"/>
                </a:cubicBezTo>
                <a:cubicBezTo>
                  <a:pt x="4833335" y="-44190"/>
                  <a:pt x="5166897" y="217669"/>
                  <a:pt x="5144658" y="619804"/>
                </a:cubicBezTo>
                <a:cubicBezTo>
                  <a:pt x="5198242" y="855845"/>
                  <a:pt x="5141984" y="1008098"/>
                  <a:pt x="5144658" y="1165231"/>
                </a:cubicBezTo>
                <a:cubicBezTo>
                  <a:pt x="5147332" y="1322364"/>
                  <a:pt x="5104944" y="1501651"/>
                  <a:pt x="5144658" y="1661074"/>
                </a:cubicBezTo>
                <a:cubicBezTo>
                  <a:pt x="5184372" y="1820497"/>
                  <a:pt x="5127392" y="1890119"/>
                  <a:pt x="5144658" y="2082541"/>
                </a:cubicBezTo>
                <a:cubicBezTo>
                  <a:pt x="5161924" y="2274963"/>
                  <a:pt x="5102896" y="2376549"/>
                  <a:pt x="5144658" y="2578384"/>
                </a:cubicBezTo>
                <a:cubicBezTo>
                  <a:pt x="5186420" y="2780219"/>
                  <a:pt x="5109141" y="2858080"/>
                  <a:pt x="5144658" y="3099019"/>
                </a:cubicBezTo>
                <a:cubicBezTo>
                  <a:pt x="5195160" y="3495303"/>
                  <a:pt x="4869012" y="3686847"/>
                  <a:pt x="4524854" y="3718823"/>
                </a:cubicBezTo>
                <a:cubicBezTo>
                  <a:pt x="4410174" y="3778635"/>
                  <a:pt x="4093359" y="3663026"/>
                  <a:pt x="3966990" y="3718823"/>
                </a:cubicBezTo>
                <a:cubicBezTo>
                  <a:pt x="3840621" y="3774620"/>
                  <a:pt x="3678504" y="3672362"/>
                  <a:pt x="3409125" y="3718823"/>
                </a:cubicBezTo>
                <a:cubicBezTo>
                  <a:pt x="3139746" y="3765284"/>
                  <a:pt x="3071593" y="3716987"/>
                  <a:pt x="2851261" y="3718823"/>
                </a:cubicBezTo>
                <a:cubicBezTo>
                  <a:pt x="2630929" y="3720659"/>
                  <a:pt x="2522179" y="3689511"/>
                  <a:pt x="2371498" y="3718823"/>
                </a:cubicBezTo>
                <a:cubicBezTo>
                  <a:pt x="2220817" y="3748135"/>
                  <a:pt x="2086115" y="3691128"/>
                  <a:pt x="1813634" y="3718823"/>
                </a:cubicBezTo>
                <a:cubicBezTo>
                  <a:pt x="1541153" y="3746518"/>
                  <a:pt x="1521308" y="3658104"/>
                  <a:pt x="1294820" y="3718823"/>
                </a:cubicBezTo>
                <a:cubicBezTo>
                  <a:pt x="1068332" y="3779542"/>
                  <a:pt x="834322" y="3656308"/>
                  <a:pt x="619804" y="3718823"/>
                </a:cubicBezTo>
                <a:cubicBezTo>
                  <a:pt x="292667" y="3788364"/>
                  <a:pt x="-36717" y="3453386"/>
                  <a:pt x="0" y="3099019"/>
                </a:cubicBezTo>
                <a:cubicBezTo>
                  <a:pt x="-38402" y="2973793"/>
                  <a:pt x="11343" y="2801655"/>
                  <a:pt x="0" y="2677552"/>
                </a:cubicBezTo>
                <a:cubicBezTo>
                  <a:pt x="-11343" y="2553449"/>
                  <a:pt x="13784" y="2422203"/>
                  <a:pt x="0" y="2206502"/>
                </a:cubicBezTo>
                <a:cubicBezTo>
                  <a:pt x="-13784" y="1990801"/>
                  <a:pt x="37032" y="1924237"/>
                  <a:pt x="0" y="1785035"/>
                </a:cubicBezTo>
                <a:cubicBezTo>
                  <a:pt x="-37032" y="1645833"/>
                  <a:pt x="37613" y="1426299"/>
                  <a:pt x="0" y="1239608"/>
                </a:cubicBezTo>
                <a:cubicBezTo>
                  <a:pt x="-37613" y="1052917"/>
                  <a:pt x="2987" y="748873"/>
                  <a:pt x="0" y="619804"/>
                </a:cubicBezTo>
                <a:close/>
              </a:path>
            </a:pathLst>
          </a:custGeom>
          <a:noFill/>
          <a:ln w="38100">
            <a:solidFill>
              <a:schemeClr val="bg1"/>
            </a:solidFill>
            <a:extLst>
              <a:ext uri="{C807C97D-BFC1-408E-A445-0C87EB9F89A2}">
                <ask:lineSketchStyleProps xmlns:ask="http://schemas.microsoft.com/office/drawing/2018/sketchyshapes" sd="221296454">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pic>
        <p:nvPicPr>
          <p:cNvPr id="16" name="Picture 4" descr="people eat in china">
            <a:extLst>
              <a:ext uri="{FF2B5EF4-FFF2-40B4-BE49-F238E27FC236}">
                <a16:creationId xmlns:a16="http://schemas.microsoft.com/office/drawing/2014/main" id="{5A080A7A-A78E-4073-94D4-0D2F27962D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760" y="2678235"/>
            <a:ext cx="5152574" cy="3724834"/>
          </a:xfrm>
          <a:custGeom>
            <a:avLst/>
            <a:gdLst>
              <a:gd name="connsiteX0" fmla="*/ 0 w 5152574"/>
              <a:gd name="connsiteY0" fmla="*/ 620806 h 3724834"/>
              <a:gd name="connsiteX1" fmla="*/ 620806 w 5152574"/>
              <a:gd name="connsiteY1" fmla="*/ 0 h 3724834"/>
              <a:gd name="connsiteX2" fmla="*/ 1101296 w 5152574"/>
              <a:gd name="connsiteY2" fmla="*/ 0 h 3724834"/>
              <a:gd name="connsiteX3" fmla="*/ 1620895 w 5152574"/>
              <a:gd name="connsiteY3" fmla="*/ 0 h 3724834"/>
              <a:gd name="connsiteX4" fmla="*/ 2140494 w 5152574"/>
              <a:gd name="connsiteY4" fmla="*/ 0 h 3724834"/>
              <a:gd name="connsiteX5" fmla="*/ 2660093 w 5152574"/>
              <a:gd name="connsiteY5" fmla="*/ 0 h 3724834"/>
              <a:gd name="connsiteX6" fmla="*/ 3179693 w 5152574"/>
              <a:gd name="connsiteY6" fmla="*/ 0 h 3724834"/>
              <a:gd name="connsiteX7" fmla="*/ 3738401 w 5152574"/>
              <a:gd name="connsiteY7" fmla="*/ 0 h 3724834"/>
              <a:gd name="connsiteX8" fmla="*/ 4531768 w 5152574"/>
              <a:gd name="connsiteY8" fmla="*/ 0 h 3724834"/>
              <a:gd name="connsiteX9" fmla="*/ 5152574 w 5152574"/>
              <a:gd name="connsiteY9" fmla="*/ 620806 h 3724834"/>
              <a:gd name="connsiteX10" fmla="*/ 5152574 w 5152574"/>
              <a:gd name="connsiteY10" fmla="*/ 1067786 h 3724834"/>
              <a:gd name="connsiteX11" fmla="*/ 5152574 w 5152574"/>
              <a:gd name="connsiteY11" fmla="*/ 1589263 h 3724834"/>
              <a:gd name="connsiteX12" fmla="*/ 5152574 w 5152574"/>
              <a:gd name="connsiteY12" fmla="*/ 2085907 h 3724834"/>
              <a:gd name="connsiteX13" fmla="*/ 5152574 w 5152574"/>
              <a:gd name="connsiteY13" fmla="*/ 2582551 h 3724834"/>
              <a:gd name="connsiteX14" fmla="*/ 5152574 w 5152574"/>
              <a:gd name="connsiteY14" fmla="*/ 3104028 h 3724834"/>
              <a:gd name="connsiteX15" fmla="*/ 4531768 w 5152574"/>
              <a:gd name="connsiteY15" fmla="*/ 3724834 h 3724834"/>
              <a:gd name="connsiteX16" fmla="*/ 3973059 w 5152574"/>
              <a:gd name="connsiteY16" fmla="*/ 3724834 h 3724834"/>
              <a:gd name="connsiteX17" fmla="*/ 3336131 w 5152574"/>
              <a:gd name="connsiteY17" fmla="*/ 3724834 h 3724834"/>
              <a:gd name="connsiteX18" fmla="*/ 2738313 w 5152574"/>
              <a:gd name="connsiteY18" fmla="*/ 3724834 h 3724834"/>
              <a:gd name="connsiteX19" fmla="*/ 2140494 w 5152574"/>
              <a:gd name="connsiteY19" fmla="*/ 3724834 h 3724834"/>
              <a:gd name="connsiteX20" fmla="*/ 1503566 w 5152574"/>
              <a:gd name="connsiteY20" fmla="*/ 3724834 h 3724834"/>
              <a:gd name="connsiteX21" fmla="*/ 620806 w 5152574"/>
              <a:gd name="connsiteY21" fmla="*/ 3724834 h 3724834"/>
              <a:gd name="connsiteX22" fmla="*/ 0 w 5152574"/>
              <a:gd name="connsiteY22" fmla="*/ 3104028 h 3724834"/>
              <a:gd name="connsiteX23" fmla="*/ 0 w 5152574"/>
              <a:gd name="connsiteY23" fmla="*/ 2582551 h 3724834"/>
              <a:gd name="connsiteX24" fmla="*/ 0 w 5152574"/>
              <a:gd name="connsiteY24" fmla="*/ 2061075 h 3724834"/>
              <a:gd name="connsiteX25" fmla="*/ 0 w 5152574"/>
              <a:gd name="connsiteY25" fmla="*/ 1589263 h 3724834"/>
              <a:gd name="connsiteX26" fmla="*/ 0 w 5152574"/>
              <a:gd name="connsiteY26" fmla="*/ 620806 h 3724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52574" h="3724834" extrusionOk="0">
                <a:moveTo>
                  <a:pt x="0" y="620806"/>
                </a:moveTo>
                <a:cubicBezTo>
                  <a:pt x="-44748" y="270828"/>
                  <a:pt x="310861" y="-64025"/>
                  <a:pt x="620806" y="0"/>
                </a:cubicBezTo>
                <a:cubicBezTo>
                  <a:pt x="768970" y="-56904"/>
                  <a:pt x="884908" y="41417"/>
                  <a:pt x="1101296" y="0"/>
                </a:cubicBezTo>
                <a:cubicBezTo>
                  <a:pt x="1317684" y="-41417"/>
                  <a:pt x="1516818" y="1517"/>
                  <a:pt x="1620895" y="0"/>
                </a:cubicBezTo>
                <a:cubicBezTo>
                  <a:pt x="1724972" y="-1517"/>
                  <a:pt x="1959235" y="23126"/>
                  <a:pt x="2140494" y="0"/>
                </a:cubicBezTo>
                <a:cubicBezTo>
                  <a:pt x="2321753" y="-23126"/>
                  <a:pt x="2454864" y="11576"/>
                  <a:pt x="2660093" y="0"/>
                </a:cubicBezTo>
                <a:cubicBezTo>
                  <a:pt x="2865322" y="-11576"/>
                  <a:pt x="3018883" y="59194"/>
                  <a:pt x="3179693" y="0"/>
                </a:cubicBezTo>
                <a:cubicBezTo>
                  <a:pt x="3340503" y="-59194"/>
                  <a:pt x="3507322" y="58810"/>
                  <a:pt x="3738401" y="0"/>
                </a:cubicBezTo>
                <a:cubicBezTo>
                  <a:pt x="3969480" y="-58810"/>
                  <a:pt x="4259493" y="27658"/>
                  <a:pt x="4531768" y="0"/>
                </a:cubicBezTo>
                <a:cubicBezTo>
                  <a:pt x="4864860" y="14947"/>
                  <a:pt x="5084959" y="279325"/>
                  <a:pt x="5152574" y="620806"/>
                </a:cubicBezTo>
                <a:cubicBezTo>
                  <a:pt x="5193559" y="778071"/>
                  <a:pt x="5108615" y="850024"/>
                  <a:pt x="5152574" y="1067786"/>
                </a:cubicBezTo>
                <a:cubicBezTo>
                  <a:pt x="5196533" y="1285548"/>
                  <a:pt x="5092775" y="1349278"/>
                  <a:pt x="5152574" y="1589263"/>
                </a:cubicBezTo>
                <a:cubicBezTo>
                  <a:pt x="5212373" y="1829248"/>
                  <a:pt x="5103930" y="1917176"/>
                  <a:pt x="5152574" y="2085907"/>
                </a:cubicBezTo>
                <a:cubicBezTo>
                  <a:pt x="5201218" y="2254638"/>
                  <a:pt x="5134188" y="2430149"/>
                  <a:pt x="5152574" y="2582551"/>
                </a:cubicBezTo>
                <a:cubicBezTo>
                  <a:pt x="5170960" y="2734953"/>
                  <a:pt x="5149531" y="2854479"/>
                  <a:pt x="5152574" y="3104028"/>
                </a:cubicBezTo>
                <a:cubicBezTo>
                  <a:pt x="5150979" y="3437521"/>
                  <a:pt x="4846213" y="3717084"/>
                  <a:pt x="4531768" y="3724834"/>
                </a:cubicBezTo>
                <a:cubicBezTo>
                  <a:pt x="4340978" y="3769851"/>
                  <a:pt x="4144652" y="3711721"/>
                  <a:pt x="3973059" y="3724834"/>
                </a:cubicBezTo>
                <a:cubicBezTo>
                  <a:pt x="3801466" y="3737947"/>
                  <a:pt x="3640893" y="3669894"/>
                  <a:pt x="3336131" y="3724834"/>
                </a:cubicBezTo>
                <a:cubicBezTo>
                  <a:pt x="3031369" y="3779774"/>
                  <a:pt x="2868193" y="3658748"/>
                  <a:pt x="2738313" y="3724834"/>
                </a:cubicBezTo>
                <a:cubicBezTo>
                  <a:pt x="2608433" y="3790920"/>
                  <a:pt x="2306445" y="3670069"/>
                  <a:pt x="2140494" y="3724834"/>
                </a:cubicBezTo>
                <a:cubicBezTo>
                  <a:pt x="1974543" y="3779599"/>
                  <a:pt x="1679163" y="3674326"/>
                  <a:pt x="1503566" y="3724834"/>
                </a:cubicBezTo>
                <a:cubicBezTo>
                  <a:pt x="1327969" y="3775342"/>
                  <a:pt x="861843" y="3696204"/>
                  <a:pt x="620806" y="3724834"/>
                </a:cubicBezTo>
                <a:cubicBezTo>
                  <a:pt x="353431" y="3729823"/>
                  <a:pt x="-21839" y="3451431"/>
                  <a:pt x="0" y="3104028"/>
                </a:cubicBezTo>
                <a:cubicBezTo>
                  <a:pt x="-24420" y="2862839"/>
                  <a:pt x="3813" y="2773368"/>
                  <a:pt x="0" y="2582551"/>
                </a:cubicBezTo>
                <a:cubicBezTo>
                  <a:pt x="-3813" y="2391734"/>
                  <a:pt x="15021" y="2244762"/>
                  <a:pt x="0" y="2061075"/>
                </a:cubicBezTo>
                <a:cubicBezTo>
                  <a:pt x="-15021" y="1877388"/>
                  <a:pt x="1965" y="1712826"/>
                  <a:pt x="0" y="1589263"/>
                </a:cubicBezTo>
                <a:cubicBezTo>
                  <a:pt x="-1965" y="1465700"/>
                  <a:pt x="19243" y="1103180"/>
                  <a:pt x="0" y="620806"/>
                </a:cubicBezTo>
                <a:close/>
              </a:path>
            </a:pathLst>
          </a:custGeom>
          <a:noFill/>
          <a:ln w="38100">
            <a:solidFill>
              <a:schemeClr val="bg1"/>
            </a:solidFill>
            <a:extLst>
              <a:ext uri="{C807C97D-BFC1-408E-A445-0C87EB9F89A2}">
                <ask:lineSketchStyleProps xmlns:ask="http://schemas.microsoft.com/office/drawing/2018/sketchyshapes" sd="1288080626">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716684" y="2015068"/>
            <a:ext cx="4784946" cy="872703"/>
          </a:xfrm>
          <a:custGeom>
            <a:avLst/>
            <a:gdLst>
              <a:gd name="connsiteX0" fmla="*/ 145453 w 4784946"/>
              <a:gd name="connsiteY0" fmla="*/ 0 h 872703"/>
              <a:gd name="connsiteX1" fmla="*/ 697902 w 4784946"/>
              <a:gd name="connsiteY1" fmla="*/ 0 h 872703"/>
              <a:gd name="connsiteX2" fmla="*/ 1338742 w 4784946"/>
              <a:gd name="connsiteY2" fmla="*/ 0 h 872703"/>
              <a:gd name="connsiteX3" fmla="*/ 1979582 w 4784946"/>
              <a:gd name="connsiteY3" fmla="*/ 0 h 872703"/>
              <a:gd name="connsiteX4" fmla="*/ 2576227 w 4784946"/>
              <a:gd name="connsiteY4" fmla="*/ 0 h 872703"/>
              <a:gd name="connsiteX5" fmla="*/ 3217067 w 4784946"/>
              <a:gd name="connsiteY5" fmla="*/ 0 h 872703"/>
              <a:gd name="connsiteX6" fmla="*/ 3681124 w 4784946"/>
              <a:gd name="connsiteY6" fmla="*/ 0 h 872703"/>
              <a:gd name="connsiteX7" fmla="*/ 4565042 w 4784946"/>
              <a:gd name="connsiteY7" fmla="*/ 0 h 872703"/>
              <a:gd name="connsiteX8" fmla="*/ 4784946 w 4784946"/>
              <a:gd name="connsiteY8" fmla="*/ 219904 h 872703"/>
              <a:gd name="connsiteX9" fmla="*/ 4784946 w 4784946"/>
              <a:gd name="connsiteY9" fmla="*/ 727250 h 872703"/>
              <a:gd name="connsiteX10" fmla="*/ 4639493 w 4784946"/>
              <a:gd name="connsiteY10" fmla="*/ 872703 h 872703"/>
              <a:gd name="connsiteX11" fmla="*/ 3998653 w 4784946"/>
              <a:gd name="connsiteY11" fmla="*/ 872703 h 872703"/>
              <a:gd name="connsiteX12" fmla="*/ 3357812 w 4784946"/>
              <a:gd name="connsiteY12" fmla="*/ 872703 h 872703"/>
              <a:gd name="connsiteX13" fmla="*/ 2937951 w 4784946"/>
              <a:gd name="connsiteY13" fmla="*/ 872703 h 872703"/>
              <a:gd name="connsiteX14" fmla="*/ 2297111 w 4784946"/>
              <a:gd name="connsiteY14" fmla="*/ 872703 h 872703"/>
              <a:gd name="connsiteX15" fmla="*/ 1656270 w 4784946"/>
              <a:gd name="connsiteY15" fmla="*/ 872703 h 872703"/>
              <a:gd name="connsiteX16" fmla="*/ 1236409 w 4784946"/>
              <a:gd name="connsiteY16" fmla="*/ 872703 h 872703"/>
              <a:gd name="connsiteX17" fmla="*/ 816549 w 4784946"/>
              <a:gd name="connsiteY17" fmla="*/ 872703 h 872703"/>
              <a:gd name="connsiteX18" fmla="*/ 219904 w 4784946"/>
              <a:gd name="connsiteY18" fmla="*/ 872703 h 872703"/>
              <a:gd name="connsiteX19" fmla="*/ 0 w 4784946"/>
              <a:gd name="connsiteY19" fmla="*/ 652799 h 872703"/>
              <a:gd name="connsiteX20" fmla="*/ 0 w 4784946"/>
              <a:gd name="connsiteY20" fmla="*/ 145453 h 872703"/>
              <a:gd name="connsiteX21" fmla="*/ 145453 w 4784946"/>
              <a:gd name="connsiteY21" fmla="*/ 0 h 87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4946" h="872703" fill="none" extrusionOk="0">
                <a:moveTo>
                  <a:pt x="145453" y="0"/>
                </a:moveTo>
                <a:cubicBezTo>
                  <a:pt x="400729" y="-50620"/>
                  <a:pt x="519478" y="37805"/>
                  <a:pt x="697902" y="0"/>
                </a:cubicBezTo>
                <a:cubicBezTo>
                  <a:pt x="876326" y="-37805"/>
                  <a:pt x="1101934" y="52962"/>
                  <a:pt x="1338742" y="0"/>
                </a:cubicBezTo>
                <a:cubicBezTo>
                  <a:pt x="1575550" y="-52962"/>
                  <a:pt x="1837961" y="76113"/>
                  <a:pt x="1979582" y="0"/>
                </a:cubicBezTo>
                <a:cubicBezTo>
                  <a:pt x="2121203" y="-76113"/>
                  <a:pt x="2308393" y="9491"/>
                  <a:pt x="2576227" y="0"/>
                </a:cubicBezTo>
                <a:cubicBezTo>
                  <a:pt x="2844061" y="-9491"/>
                  <a:pt x="2914859" y="17241"/>
                  <a:pt x="3217067" y="0"/>
                </a:cubicBezTo>
                <a:cubicBezTo>
                  <a:pt x="3519275" y="-17241"/>
                  <a:pt x="3459896" y="10357"/>
                  <a:pt x="3681124" y="0"/>
                </a:cubicBezTo>
                <a:cubicBezTo>
                  <a:pt x="3902352" y="-10357"/>
                  <a:pt x="4285616" y="6832"/>
                  <a:pt x="4565042" y="0"/>
                </a:cubicBezTo>
                <a:cubicBezTo>
                  <a:pt x="4709878" y="-3286"/>
                  <a:pt x="4784238" y="119439"/>
                  <a:pt x="4784946" y="219904"/>
                </a:cubicBezTo>
                <a:cubicBezTo>
                  <a:pt x="4829727" y="453168"/>
                  <a:pt x="4783488" y="484510"/>
                  <a:pt x="4784946" y="727250"/>
                </a:cubicBezTo>
                <a:cubicBezTo>
                  <a:pt x="4776976" y="784893"/>
                  <a:pt x="4700600" y="876702"/>
                  <a:pt x="4639493" y="872703"/>
                </a:cubicBezTo>
                <a:cubicBezTo>
                  <a:pt x="4353345" y="938325"/>
                  <a:pt x="4314249" y="869131"/>
                  <a:pt x="3998653" y="872703"/>
                </a:cubicBezTo>
                <a:cubicBezTo>
                  <a:pt x="3683057" y="876275"/>
                  <a:pt x="3574418" y="822079"/>
                  <a:pt x="3357812" y="872703"/>
                </a:cubicBezTo>
                <a:cubicBezTo>
                  <a:pt x="3141206" y="923327"/>
                  <a:pt x="3096376" y="870474"/>
                  <a:pt x="2937951" y="872703"/>
                </a:cubicBezTo>
                <a:cubicBezTo>
                  <a:pt x="2779526" y="874932"/>
                  <a:pt x="2471258" y="806475"/>
                  <a:pt x="2297111" y="872703"/>
                </a:cubicBezTo>
                <a:cubicBezTo>
                  <a:pt x="2122964" y="938931"/>
                  <a:pt x="1855396" y="843818"/>
                  <a:pt x="1656270" y="872703"/>
                </a:cubicBezTo>
                <a:cubicBezTo>
                  <a:pt x="1457144" y="901588"/>
                  <a:pt x="1401306" y="848404"/>
                  <a:pt x="1236409" y="872703"/>
                </a:cubicBezTo>
                <a:cubicBezTo>
                  <a:pt x="1071512" y="897002"/>
                  <a:pt x="972055" y="839601"/>
                  <a:pt x="816549" y="872703"/>
                </a:cubicBezTo>
                <a:cubicBezTo>
                  <a:pt x="661043" y="905805"/>
                  <a:pt x="357980" y="834639"/>
                  <a:pt x="219904" y="872703"/>
                </a:cubicBezTo>
                <a:cubicBezTo>
                  <a:pt x="127616" y="857078"/>
                  <a:pt x="-9911" y="771734"/>
                  <a:pt x="0" y="652799"/>
                </a:cubicBezTo>
                <a:cubicBezTo>
                  <a:pt x="-14226" y="439416"/>
                  <a:pt x="10531" y="273653"/>
                  <a:pt x="0" y="145453"/>
                </a:cubicBezTo>
                <a:cubicBezTo>
                  <a:pt x="13328" y="57319"/>
                  <a:pt x="57918" y="4094"/>
                  <a:pt x="145453" y="0"/>
                </a:cubicBezTo>
                <a:close/>
              </a:path>
              <a:path w="4784946" h="872703" stroke="0" extrusionOk="0">
                <a:moveTo>
                  <a:pt x="145453" y="0"/>
                </a:moveTo>
                <a:cubicBezTo>
                  <a:pt x="372104" y="-47956"/>
                  <a:pt x="570095" y="9787"/>
                  <a:pt x="697902" y="0"/>
                </a:cubicBezTo>
                <a:cubicBezTo>
                  <a:pt x="825709" y="-9787"/>
                  <a:pt x="1075225" y="68353"/>
                  <a:pt x="1338742" y="0"/>
                </a:cubicBezTo>
                <a:cubicBezTo>
                  <a:pt x="1602259" y="-68353"/>
                  <a:pt x="1607006" y="33580"/>
                  <a:pt x="1758603" y="0"/>
                </a:cubicBezTo>
                <a:cubicBezTo>
                  <a:pt x="1910200" y="-33580"/>
                  <a:pt x="2203015" y="68521"/>
                  <a:pt x="2399443" y="0"/>
                </a:cubicBezTo>
                <a:cubicBezTo>
                  <a:pt x="2595871" y="-68521"/>
                  <a:pt x="2881354" y="15284"/>
                  <a:pt x="3040284" y="0"/>
                </a:cubicBezTo>
                <a:cubicBezTo>
                  <a:pt x="3199214" y="-15284"/>
                  <a:pt x="3400425" y="54383"/>
                  <a:pt x="3548537" y="0"/>
                </a:cubicBezTo>
                <a:cubicBezTo>
                  <a:pt x="3696649" y="-54383"/>
                  <a:pt x="4232045" y="64341"/>
                  <a:pt x="4565042" y="0"/>
                </a:cubicBezTo>
                <a:cubicBezTo>
                  <a:pt x="4680075" y="34625"/>
                  <a:pt x="4796572" y="94831"/>
                  <a:pt x="4784946" y="219904"/>
                </a:cubicBezTo>
                <a:cubicBezTo>
                  <a:pt x="4801825" y="372123"/>
                  <a:pt x="4769638" y="535604"/>
                  <a:pt x="4784946" y="727250"/>
                </a:cubicBezTo>
                <a:cubicBezTo>
                  <a:pt x="4779538" y="800578"/>
                  <a:pt x="4722760" y="876928"/>
                  <a:pt x="4639493" y="872703"/>
                </a:cubicBezTo>
                <a:cubicBezTo>
                  <a:pt x="4361284" y="920236"/>
                  <a:pt x="4282067" y="838442"/>
                  <a:pt x="4042848" y="872703"/>
                </a:cubicBezTo>
                <a:cubicBezTo>
                  <a:pt x="3803630" y="906964"/>
                  <a:pt x="3678486" y="808545"/>
                  <a:pt x="3446204" y="872703"/>
                </a:cubicBezTo>
                <a:cubicBezTo>
                  <a:pt x="3213922" y="936861"/>
                  <a:pt x="3087231" y="851120"/>
                  <a:pt x="2982147" y="872703"/>
                </a:cubicBezTo>
                <a:cubicBezTo>
                  <a:pt x="2877063" y="894286"/>
                  <a:pt x="2662041" y="864523"/>
                  <a:pt x="2562286" y="872703"/>
                </a:cubicBezTo>
                <a:cubicBezTo>
                  <a:pt x="2462531" y="880883"/>
                  <a:pt x="2282659" y="822391"/>
                  <a:pt x="2098229" y="872703"/>
                </a:cubicBezTo>
                <a:cubicBezTo>
                  <a:pt x="1913799" y="923015"/>
                  <a:pt x="1888104" y="868271"/>
                  <a:pt x="1678368" y="872703"/>
                </a:cubicBezTo>
                <a:cubicBezTo>
                  <a:pt x="1468632" y="877135"/>
                  <a:pt x="1394734" y="833449"/>
                  <a:pt x="1258507" y="872703"/>
                </a:cubicBezTo>
                <a:cubicBezTo>
                  <a:pt x="1122280" y="911957"/>
                  <a:pt x="927450" y="827048"/>
                  <a:pt x="750255" y="872703"/>
                </a:cubicBezTo>
                <a:cubicBezTo>
                  <a:pt x="573060" y="918358"/>
                  <a:pt x="403676" y="813402"/>
                  <a:pt x="219904" y="872703"/>
                </a:cubicBezTo>
                <a:cubicBezTo>
                  <a:pt x="103118" y="843678"/>
                  <a:pt x="-18224" y="754695"/>
                  <a:pt x="0" y="652799"/>
                </a:cubicBezTo>
                <a:cubicBezTo>
                  <a:pt x="-8058" y="434081"/>
                  <a:pt x="9535" y="268318"/>
                  <a:pt x="0" y="145453"/>
                </a:cubicBezTo>
                <a:cubicBezTo>
                  <a:pt x="-8909" y="84311"/>
                  <a:pt x="57409" y="-3048"/>
                  <a:pt x="145453"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958660" y="1961770"/>
            <a:ext cx="4784946" cy="872703"/>
          </a:xfrm>
          <a:custGeom>
            <a:avLst/>
            <a:gdLst>
              <a:gd name="connsiteX0" fmla="*/ 145453 w 4784946"/>
              <a:gd name="connsiteY0" fmla="*/ 0 h 872703"/>
              <a:gd name="connsiteX1" fmla="*/ 697902 w 4784946"/>
              <a:gd name="connsiteY1" fmla="*/ 0 h 872703"/>
              <a:gd name="connsiteX2" fmla="*/ 1338742 w 4784946"/>
              <a:gd name="connsiteY2" fmla="*/ 0 h 872703"/>
              <a:gd name="connsiteX3" fmla="*/ 1979582 w 4784946"/>
              <a:gd name="connsiteY3" fmla="*/ 0 h 872703"/>
              <a:gd name="connsiteX4" fmla="*/ 2576227 w 4784946"/>
              <a:gd name="connsiteY4" fmla="*/ 0 h 872703"/>
              <a:gd name="connsiteX5" fmla="*/ 3217067 w 4784946"/>
              <a:gd name="connsiteY5" fmla="*/ 0 h 872703"/>
              <a:gd name="connsiteX6" fmla="*/ 3681124 w 4784946"/>
              <a:gd name="connsiteY6" fmla="*/ 0 h 872703"/>
              <a:gd name="connsiteX7" fmla="*/ 4565042 w 4784946"/>
              <a:gd name="connsiteY7" fmla="*/ 0 h 872703"/>
              <a:gd name="connsiteX8" fmla="*/ 4784946 w 4784946"/>
              <a:gd name="connsiteY8" fmla="*/ 219904 h 872703"/>
              <a:gd name="connsiteX9" fmla="*/ 4784946 w 4784946"/>
              <a:gd name="connsiteY9" fmla="*/ 727250 h 872703"/>
              <a:gd name="connsiteX10" fmla="*/ 4639493 w 4784946"/>
              <a:gd name="connsiteY10" fmla="*/ 872703 h 872703"/>
              <a:gd name="connsiteX11" fmla="*/ 3998653 w 4784946"/>
              <a:gd name="connsiteY11" fmla="*/ 872703 h 872703"/>
              <a:gd name="connsiteX12" fmla="*/ 3357812 w 4784946"/>
              <a:gd name="connsiteY12" fmla="*/ 872703 h 872703"/>
              <a:gd name="connsiteX13" fmla="*/ 2937951 w 4784946"/>
              <a:gd name="connsiteY13" fmla="*/ 872703 h 872703"/>
              <a:gd name="connsiteX14" fmla="*/ 2297111 w 4784946"/>
              <a:gd name="connsiteY14" fmla="*/ 872703 h 872703"/>
              <a:gd name="connsiteX15" fmla="*/ 1656270 w 4784946"/>
              <a:gd name="connsiteY15" fmla="*/ 872703 h 872703"/>
              <a:gd name="connsiteX16" fmla="*/ 1236409 w 4784946"/>
              <a:gd name="connsiteY16" fmla="*/ 872703 h 872703"/>
              <a:gd name="connsiteX17" fmla="*/ 816549 w 4784946"/>
              <a:gd name="connsiteY17" fmla="*/ 872703 h 872703"/>
              <a:gd name="connsiteX18" fmla="*/ 219904 w 4784946"/>
              <a:gd name="connsiteY18" fmla="*/ 872703 h 872703"/>
              <a:gd name="connsiteX19" fmla="*/ 0 w 4784946"/>
              <a:gd name="connsiteY19" fmla="*/ 652799 h 872703"/>
              <a:gd name="connsiteX20" fmla="*/ 0 w 4784946"/>
              <a:gd name="connsiteY20" fmla="*/ 145453 h 872703"/>
              <a:gd name="connsiteX21" fmla="*/ 145453 w 4784946"/>
              <a:gd name="connsiteY21" fmla="*/ 0 h 87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4946" h="872703" fill="none" extrusionOk="0">
                <a:moveTo>
                  <a:pt x="145453" y="0"/>
                </a:moveTo>
                <a:cubicBezTo>
                  <a:pt x="400729" y="-50620"/>
                  <a:pt x="519478" y="37805"/>
                  <a:pt x="697902" y="0"/>
                </a:cubicBezTo>
                <a:cubicBezTo>
                  <a:pt x="876326" y="-37805"/>
                  <a:pt x="1101934" y="52962"/>
                  <a:pt x="1338742" y="0"/>
                </a:cubicBezTo>
                <a:cubicBezTo>
                  <a:pt x="1575550" y="-52962"/>
                  <a:pt x="1837961" y="76113"/>
                  <a:pt x="1979582" y="0"/>
                </a:cubicBezTo>
                <a:cubicBezTo>
                  <a:pt x="2121203" y="-76113"/>
                  <a:pt x="2308393" y="9491"/>
                  <a:pt x="2576227" y="0"/>
                </a:cubicBezTo>
                <a:cubicBezTo>
                  <a:pt x="2844061" y="-9491"/>
                  <a:pt x="2914859" y="17241"/>
                  <a:pt x="3217067" y="0"/>
                </a:cubicBezTo>
                <a:cubicBezTo>
                  <a:pt x="3519275" y="-17241"/>
                  <a:pt x="3459896" y="10357"/>
                  <a:pt x="3681124" y="0"/>
                </a:cubicBezTo>
                <a:cubicBezTo>
                  <a:pt x="3902352" y="-10357"/>
                  <a:pt x="4285616" y="6832"/>
                  <a:pt x="4565042" y="0"/>
                </a:cubicBezTo>
                <a:cubicBezTo>
                  <a:pt x="4709878" y="-3286"/>
                  <a:pt x="4784238" y="119439"/>
                  <a:pt x="4784946" y="219904"/>
                </a:cubicBezTo>
                <a:cubicBezTo>
                  <a:pt x="4829727" y="453168"/>
                  <a:pt x="4783488" y="484510"/>
                  <a:pt x="4784946" y="727250"/>
                </a:cubicBezTo>
                <a:cubicBezTo>
                  <a:pt x="4776976" y="784893"/>
                  <a:pt x="4700600" y="876702"/>
                  <a:pt x="4639493" y="872703"/>
                </a:cubicBezTo>
                <a:cubicBezTo>
                  <a:pt x="4353345" y="938325"/>
                  <a:pt x="4314249" y="869131"/>
                  <a:pt x="3998653" y="872703"/>
                </a:cubicBezTo>
                <a:cubicBezTo>
                  <a:pt x="3683057" y="876275"/>
                  <a:pt x="3574418" y="822079"/>
                  <a:pt x="3357812" y="872703"/>
                </a:cubicBezTo>
                <a:cubicBezTo>
                  <a:pt x="3141206" y="923327"/>
                  <a:pt x="3096376" y="870474"/>
                  <a:pt x="2937951" y="872703"/>
                </a:cubicBezTo>
                <a:cubicBezTo>
                  <a:pt x="2779526" y="874932"/>
                  <a:pt x="2471258" y="806475"/>
                  <a:pt x="2297111" y="872703"/>
                </a:cubicBezTo>
                <a:cubicBezTo>
                  <a:pt x="2122964" y="938931"/>
                  <a:pt x="1855396" y="843818"/>
                  <a:pt x="1656270" y="872703"/>
                </a:cubicBezTo>
                <a:cubicBezTo>
                  <a:pt x="1457144" y="901588"/>
                  <a:pt x="1401306" y="848404"/>
                  <a:pt x="1236409" y="872703"/>
                </a:cubicBezTo>
                <a:cubicBezTo>
                  <a:pt x="1071512" y="897002"/>
                  <a:pt x="972055" y="839601"/>
                  <a:pt x="816549" y="872703"/>
                </a:cubicBezTo>
                <a:cubicBezTo>
                  <a:pt x="661043" y="905805"/>
                  <a:pt x="357980" y="834639"/>
                  <a:pt x="219904" y="872703"/>
                </a:cubicBezTo>
                <a:cubicBezTo>
                  <a:pt x="127616" y="857078"/>
                  <a:pt x="-9911" y="771734"/>
                  <a:pt x="0" y="652799"/>
                </a:cubicBezTo>
                <a:cubicBezTo>
                  <a:pt x="-14226" y="439416"/>
                  <a:pt x="10531" y="273653"/>
                  <a:pt x="0" y="145453"/>
                </a:cubicBezTo>
                <a:cubicBezTo>
                  <a:pt x="13328" y="57319"/>
                  <a:pt x="57918" y="4094"/>
                  <a:pt x="145453" y="0"/>
                </a:cubicBezTo>
                <a:close/>
              </a:path>
              <a:path w="4784946" h="872703" stroke="0" extrusionOk="0">
                <a:moveTo>
                  <a:pt x="145453" y="0"/>
                </a:moveTo>
                <a:cubicBezTo>
                  <a:pt x="372104" y="-47956"/>
                  <a:pt x="570095" y="9787"/>
                  <a:pt x="697902" y="0"/>
                </a:cubicBezTo>
                <a:cubicBezTo>
                  <a:pt x="825709" y="-9787"/>
                  <a:pt x="1075225" y="68353"/>
                  <a:pt x="1338742" y="0"/>
                </a:cubicBezTo>
                <a:cubicBezTo>
                  <a:pt x="1602259" y="-68353"/>
                  <a:pt x="1607006" y="33580"/>
                  <a:pt x="1758603" y="0"/>
                </a:cubicBezTo>
                <a:cubicBezTo>
                  <a:pt x="1910200" y="-33580"/>
                  <a:pt x="2203015" y="68521"/>
                  <a:pt x="2399443" y="0"/>
                </a:cubicBezTo>
                <a:cubicBezTo>
                  <a:pt x="2595871" y="-68521"/>
                  <a:pt x="2881354" y="15284"/>
                  <a:pt x="3040284" y="0"/>
                </a:cubicBezTo>
                <a:cubicBezTo>
                  <a:pt x="3199214" y="-15284"/>
                  <a:pt x="3400425" y="54383"/>
                  <a:pt x="3548537" y="0"/>
                </a:cubicBezTo>
                <a:cubicBezTo>
                  <a:pt x="3696649" y="-54383"/>
                  <a:pt x="4232045" y="64341"/>
                  <a:pt x="4565042" y="0"/>
                </a:cubicBezTo>
                <a:cubicBezTo>
                  <a:pt x="4680075" y="34625"/>
                  <a:pt x="4796572" y="94831"/>
                  <a:pt x="4784946" y="219904"/>
                </a:cubicBezTo>
                <a:cubicBezTo>
                  <a:pt x="4801825" y="372123"/>
                  <a:pt x="4769638" y="535604"/>
                  <a:pt x="4784946" y="727250"/>
                </a:cubicBezTo>
                <a:cubicBezTo>
                  <a:pt x="4779538" y="800578"/>
                  <a:pt x="4722760" y="876928"/>
                  <a:pt x="4639493" y="872703"/>
                </a:cubicBezTo>
                <a:cubicBezTo>
                  <a:pt x="4361284" y="920236"/>
                  <a:pt x="4282067" y="838442"/>
                  <a:pt x="4042848" y="872703"/>
                </a:cubicBezTo>
                <a:cubicBezTo>
                  <a:pt x="3803630" y="906964"/>
                  <a:pt x="3678486" y="808545"/>
                  <a:pt x="3446204" y="872703"/>
                </a:cubicBezTo>
                <a:cubicBezTo>
                  <a:pt x="3213922" y="936861"/>
                  <a:pt x="3087231" y="851120"/>
                  <a:pt x="2982147" y="872703"/>
                </a:cubicBezTo>
                <a:cubicBezTo>
                  <a:pt x="2877063" y="894286"/>
                  <a:pt x="2662041" y="864523"/>
                  <a:pt x="2562286" y="872703"/>
                </a:cubicBezTo>
                <a:cubicBezTo>
                  <a:pt x="2462531" y="880883"/>
                  <a:pt x="2282659" y="822391"/>
                  <a:pt x="2098229" y="872703"/>
                </a:cubicBezTo>
                <a:cubicBezTo>
                  <a:pt x="1913799" y="923015"/>
                  <a:pt x="1888104" y="868271"/>
                  <a:pt x="1678368" y="872703"/>
                </a:cubicBezTo>
                <a:cubicBezTo>
                  <a:pt x="1468632" y="877135"/>
                  <a:pt x="1394734" y="833449"/>
                  <a:pt x="1258507" y="872703"/>
                </a:cubicBezTo>
                <a:cubicBezTo>
                  <a:pt x="1122280" y="911957"/>
                  <a:pt x="927450" y="827048"/>
                  <a:pt x="750255" y="872703"/>
                </a:cubicBezTo>
                <a:cubicBezTo>
                  <a:pt x="573060" y="918358"/>
                  <a:pt x="403676" y="813402"/>
                  <a:pt x="219904" y="872703"/>
                </a:cubicBezTo>
                <a:cubicBezTo>
                  <a:pt x="103118" y="843678"/>
                  <a:pt x="-18224" y="754695"/>
                  <a:pt x="0" y="652799"/>
                </a:cubicBezTo>
                <a:cubicBezTo>
                  <a:pt x="-8058" y="434081"/>
                  <a:pt x="9535" y="268318"/>
                  <a:pt x="0" y="145453"/>
                </a:cubicBezTo>
                <a:cubicBezTo>
                  <a:pt x="-8909" y="84311"/>
                  <a:pt x="57409" y="-3048"/>
                  <a:pt x="145453"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0" name="Pravokotnik 19">
            <a:extLst>
              <a:ext uri="{FF2B5EF4-FFF2-40B4-BE49-F238E27FC236}">
                <a16:creationId xmlns:a16="http://schemas.microsoft.com/office/drawing/2014/main" id="{2499B794-33C5-4A36-AAC5-D7B7D1E3EC21}"/>
              </a:ext>
            </a:extLst>
          </p:cNvPr>
          <p:cNvSpPr/>
          <p:nvPr/>
        </p:nvSpPr>
        <p:spPr>
          <a:xfrm>
            <a:off x="7069407" y="2027663"/>
            <a:ext cx="4652143" cy="707886"/>
          </a:xfrm>
          <a:prstGeom prst="rect">
            <a:avLst/>
          </a:prstGeom>
        </p:spPr>
        <p:txBody>
          <a:bodyPr wrap="square">
            <a:spAutoFit/>
          </a:bodyPr>
          <a:lstStyle/>
          <a:p>
            <a:r>
              <a:rPr lang="sl-SI" sz="2000" dirty="0" err="1">
                <a:latin typeface="Century Gothic" panose="020B0502020202020204" pitchFamily="34" charset="0"/>
              </a:rPr>
              <a:t>Eat</a:t>
            </a:r>
            <a:r>
              <a:rPr lang="sl-SI" sz="2000" dirty="0">
                <a:latin typeface="Century Gothic" panose="020B0502020202020204" pitchFamily="34" charset="0"/>
              </a:rPr>
              <a:t> </a:t>
            </a:r>
            <a:r>
              <a:rPr lang="sl-SI" sz="2000" dirty="0" err="1">
                <a:latin typeface="Century Gothic" panose="020B0502020202020204" pitchFamily="34" charset="0"/>
              </a:rPr>
              <a:t>snake</a:t>
            </a:r>
            <a:r>
              <a:rPr lang="sl-SI" sz="2000" dirty="0">
                <a:latin typeface="Century Gothic" panose="020B0502020202020204" pitchFamily="34" charset="0"/>
              </a:rPr>
              <a:t> </a:t>
            </a:r>
            <a:r>
              <a:rPr lang="sl-SI" sz="2000" dirty="0" err="1">
                <a:latin typeface="Century Gothic" panose="020B0502020202020204" pitchFamily="34" charset="0"/>
              </a:rPr>
              <a:t>soup</a:t>
            </a:r>
            <a:r>
              <a:rPr lang="sl-SI" sz="2000" dirty="0">
                <a:latin typeface="Century Gothic" panose="020B0502020202020204" pitchFamily="34" charset="0"/>
              </a:rPr>
              <a:t> </a:t>
            </a:r>
            <a:r>
              <a:rPr lang="sl-SI" sz="2000" dirty="0" err="1">
                <a:latin typeface="Century Gothic" panose="020B0502020202020204" pitchFamily="34" charset="0"/>
              </a:rPr>
              <a:t>every</a:t>
            </a:r>
            <a:r>
              <a:rPr lang="sl-SI" sz="2000" dirty="0">
                <a:latin typeface="Century Gothic" panose="020B0502020202020204" pitchFamily="34" charset="0"/>
              </a:rPr>
              <a:t> </a:t>
            </a:r>
            <a:r>
              <a:rPr lang="sl-SI" sz="2000" dirty="0" err="1">
                <a:latin typeface="Century Gothic" panose="020B0502020202020204" pitchFamily="34" charset="0"/>
              </a:rPr>
              <a:t>day</a:t>
            </a:r>
            <a:r>
              <a:rPr lang="sl-SI" sz="2000" dirty="0">
                <a:latin typeface="Century Gothic" panose="020B0502020202020204" pitchFamily="34" charset="0"/>
              </a:rPr>
              <a:t> </a:t>
            </a:r>
            <a:r>
              <a:rPr lang="sl-SI" sz="2000" dirty="0" err="1">
                <a:latin typeface="Century Gothic" panose="020B0502020202020204" pitchFamily="34" charset="0"/>
              </a:rPr>
              <a:t>but</a:t>
            </a:r>
            <a:r>
              <a:rPr lang="sl-SI" sz="2000" dirty="0">
                <a:latin typeface="Century Gothic" panose="020B0502020202020204" pitchFamily="34" charset="0"/>
              </a:rPr>
              <a:t> never </a:t>
            </a:r>
            <a:r>
              <a:rPr lang="sl-SI" sz="2000" dirty="0" err="1">
                <a:latin typeface="Century Gothic" panose="020B0502020202020204" pitchFamily="34" charset="0"/>
              </a:rPr>
              <a:t>get</a:t>
            </a:r>
            <a:r>
              <a:rPr lang="sl-SI" sz="2000" dirty="0">
                <a:latin typeface="Century Gothic" panose="020B0502020202020204" pitchFamily="34" charset="0"/>
              </a:rPr>
              <a:t> </a:t>
            </a:r>
            <a:r>
              <a:rPr lang="sl-SI" sz="2000" dirty="0" err="1">
                <a:latin typeface="Century Gothic" panose="020B0502020202020204" pitchFamily="34" charset="0"/>
              </a:rPr>
              <a:t>sick</a:t>
            </a:r>
            <a:r>
              <a:rPr lang="sl-SI" sz="2000" dirty="0">
                <a:latin typeface="Century Gothic" panose="020B0502020202020204" pitchFamily="34" charset="0"/>
              </a:rPr>
              <a:t> </a:t>
            </a:r>
            <a:r>
              <a:rPr lang="sl-SI" sz="2000" dirty="0" err="1">
                <a:latin typeface="Century Gothic" panose="020B0502020202020204" pitchFamily="34" charset="0"/>
              </a:rPr>
              <a:t>again</a:t>
            </a:r>
            <a:r>
              <a:rPr lang="sl-SI" sz="2000" dirty="0">
                <a:latin typeface="Century Gothic" panose="020B0502020202020204" pitchFamily="34" charset="0"/>
              </a:rPr>
              <a:t>. </a:t>
            </a:r>
            <a:endParaRPr lang="en-US" dirty="0">
              <a:latin typeface="Century Gothic" panose="020B0502020202020204" pitchFamily="34" charset="0"/>
            </a:endParaRPr>
          </a:p>
        </p:txBody>
      </p:sp>
      <p:sp>
        <p:nvSpPr>
          <p:cNvPr id="24" name="Pravokotnik 23">
            <a:extLst>
              <a:ext uri="{FF2B5EF4-FFF2-40B4-BE49-F238E27FC236}">
                <a16:creationId xmlns:a16="http://schemas.microsoft.com/office/drawing/2014/main" id="{70307A38-E719-4DE2-A92B-689155D4492A}"/>
              </a:ext>
            </a:extLst>
          </p:cNvPr>
          <p:cNvSpPr/>
          <p:nvPr/>
        </p:nvSpPr>
        <p:spPr>
          <a:xfrm>
            <a:off x="699621" y="2024561"/>
            <a:ext cx="5064095" cy="707886"/>
          </a:xfrm>
          <a:prstGeom prst="rect">
            <a:avLst/>
          </a:prstGeom>
        </p:spPr>
        <p:txBody>
          <a:bodyPr wrap="square">
            <a:spAutoFit/>
          </a:bodyPr>
          <a:lstStyle/>
          <a:p>
            <a:r>
              <a:rPr lang="sl-SI" sz="2000" dirty="0">
                <a:latin typeface="Century Gothic" panose="020B0502020202020204" pitchFamily="34" charset="0"/>
              </a:rPr>
              <a:t>Be </a:t>
            </a:r>
            <a:r>
              <a:rPr lang="sl-SI" sz="2000" dirty="0" err="1">
                <a:latin typeface="Century Gothic" panose="020B0502020202020204" pitchFamily="34" charset="0"/>
              </a:rPr>
              <a:t>sick</a:t>
            </a:r>
            <a:r>
              <a:rPr lang="sl-SI" sz="2000" dirty="0">
                <a:latin typeface="Century Gothic" panose="020B0502020202020204" pitchFamily="34" charset="0"/>
              </a:rPr>
              <a:t> </a:t>
            </a:r>
            <a:r>
              <a:rPr lang="sl-SI" sz="2000" dirty="0" err="1">
                <a:latin typeface="Century Gothic" panose="020B0502020202020204" pitchFamily="34" charset="0"/>
              </a:rPr>
              <a:t>all</a:t>
            </a:r>
            <a:r>
              <a:rPr lang="sl-SI" sz="2000" dirty="0">
                <a:latin typeface="Century Gothic" panose="020B0502020202020204" pitchFamily="34" charset="0"/>
              </a:rPr>
              <a:t> </a:t>
            </a:r>
            <a:r>
              <a:rPr lang="sl-SI" sz="2000" dirty="0" err="1">
                <a:latin typeface="Century Gothic" panose="020B0502020202020204" pitchFamily="34" charset="0"/>
              </a:rPr>
              <a:t>the</a:t>
            </a:r>
            <a:r>
              <a:rPr lang="sl-SI" sz="2000" dirty="0">
                <a:latin typeface="Century Gothic" panose="020B0502020202020204" pitchFamily="34" charset="0"/>
              </a:rPr>
              <a:t> time </a:t>
            </a:r>
            <a:r>
              <a:rPr lang="sl-SI" sz="2000" dirty="0" err="1">
                <a:latin typeface="Century Gothic" panose="020B0502020202020204" pitchFamily="34" charset="0"/>
              </a:rPr>
              <a:t>but</a:t>
            </a:r>
            <a:r>
              <a:rPr lang="sl-SI" sz="2000" dirty="0">
                <a:latin typeface="Century Gothic" panose="020B0502020202020204" pitchFamily="34" charset="0"/>
              </a:rPr>
              <a:t> </a:t>
            </a:r>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dirty="0" err="1">
                <a:latin typeface="Century Gothic" panose="020B0502020202020204" pitchFamily="34" charset="0"/>
              </a:rPr>
              <a:t>whatever</a:t>
            </a:r>
            <a:r>
              <a:rPr lang="sl-SI" sz="2000" dirty="0">
                <a:latin typeface="Century Gothic" panose="020B0502020202020204" pitchFamily="34" charset="0"/>
              </a:rPr>
              <a:t> </a:t>
            </a:r>
            <a:r>
              <a:rPr lang="sl-SI" sz="2000" dirty="0" err="1">
                <a:latin typeface="Century Gothic" panose="020B0502020202020204" pitchFamily="34" charset="0"/>
              </a:rPr>
              <a:t>you</a:t>
            </a:r>
            <a:r>
              <a:rPr lang="sl-SI" sz="2000" dirty="0">
                <a:latin typeface="Century Gothic" panose="020B0502020202020204" pitchFamily="34" charset="0"/>
              </a:rPr>
              <a:t> </a:t>
            </a:r>
            <a:r>
              <a:rPr lang="sl-SI" sz="2000" dirty="0" err="1">
                <a:latin typeface="Century Gothic" panose="020B0502020202020204" pitchFamily="34" charset="0"/>
              </a:rPr>
              <a:t>want</a:t>
            </a:r>
            <a:r>
              <a:rPr lang="sl-SI" sz="2000" dirty="0">
                <a:latin typeface="Century Gothic" panose="020B0502020202020204" pitchFamily="34" charset="0"/>
              </a:rPr>
              <a:t>.</a:t>
            </a:r>
          </a:p>
        </p:txBody>
      </p:sp>
      <p:pic>
        <p:nvPicPr>
          <p:cNvPr id="18" name="Picture 8" descr="OK Hand Gesture Vector Line Art, a hand drawn vector cartoon illustration  of a okay hand gesture. Stock Vector | Adobe Stock">
            <a:extLst>
              <a:ext uri="{FF2B5EF4-FFF2-40B4-BE49-F238E27FC236}">
                <a16:creationId xmlns:a16="http://schemas.microsoft.com/office/drawing/2014/main" id="{653B2F3B-9E58-44DD-8957-99BE64F0FB0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Hand Sign Love Heart - Free vector graphic on Pixabay">
            <a:extLst>
              <a:ext uri="{FF2B5EF4-FFF2-40B4-BE49-F238E27FC236}">
                <a16:creationId xmlns:a16="http://schemas.microsoft.com/office/drawing/2014/main" id="{350568E1-B5C4-4001-9631-70F60F6BFA9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3545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par>
                                <p:cTn id="14" presetID="10" presetClass="entr" presetSubtype="0" fill="hold" nodeType="withEffect">
                                  <p:stCondLst>
                                    <p:cond delay="0"/>
                                  </p:stCondLst>
                                  <p:childTnLst>
                                    <p:set>
                                      <p:cBhvr>
                                        <p:cTn id="15" dur="1" fill="hold">
                                          <p:stCondLst>
                                            <p:cond delay="0"/>
                                          </p:stCondLst>
                                        </p:cTn>
                                        <p:tgtEl>
                                          <p:spTgt spid="5122"/>
                                        </p:tgtEl>
                                        <p:attrNameLst>
                                          <p:attrName>style.visibility</p:attrName>
                                        </p:attrNameLst>
                                      </p:cBhvr>
                                      <p:to>
                                        <p:strVal val="visible"/>
                                      </p:to>
                                    </p:set>
                                    <p:animEffect transition="in" filter="fade">
                                      <p:cBhvr>
                                        <p:cTn id="16" dur="500"/>
                                        <p:tgtEl>
                                          <p:spTgt spid="512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500"/>
                                        <p:tgtEl>
                                          <p:spTgt spid="2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fade">
                                      <p:cBhvr>
                                        <p:cTn id="27" dur="500"/>
                                        <p:tgtEl>
                                          <p:spTgt spid="40"/>
                                        </p:tgtEl>
                                      </p:cBhvr>
                                    </p:animEffect>
                                  </p:childTnLst>
                                </p:cTn>
                              </p:par>
                              <p:par>
                                <p:cTn id="28" presetID="10" presetClass="entr" presetSubtype="0" fill="hold" nodeType="with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P spid="23" grpId="0" animBg="1"/>
      <p:bldP spid="40" grpId="0" animBg="1"/>
      <p:bldP spid="20" grpId="0"/>
      <p:bldP spid="2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4100" name="Picture 4" descr="people-eat-in-china">
            <a:extLst>
              <a:ext uri="{FF2B5EF4-FFF2-40B4-BE49-F238E27FC236}">
                <a16:creationId xmlns:a16="http://schemas.microsoft.com/office/drawing/2014/main" id="{DD0C2AD6-BCA5-40FC-BA18-18FAE581E4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2751" y="2230503"/>
            <a:ext cx="5006684" cy="3755013"/>
          </a:xfrm>
          <a:custGeom>
            <a:avLst/>
            <a:gdLst>
              <a:gd name="connsiteX0" fmla="*/ 0 w 5006684"/>
              <a:gd name="connsiteY0" fmla="*/ 625836 h 3755013"/>
              <a:gd name="connsiteX1" fmla="*/ 625836 w 5006684"/>
              <a:gd name="connsiteY1" fmla="*/ 0 h 3755013"/>
              <a:gd name="connsiteX2" fmla="*/ 1087166 w 5006684"/>
              <a:gd name="connsiteY2" fmla="*/ 0 h 3755013"/>
              <a:gd name="connsiteX3" fmla="*/ 1548496 w 5006684"/>
              <a:gd name="connsiteY3" fmla="*/ 0 h 3755013"/>
              <a:gd name="connsiteX4" fmla="*/ 2122477 w 5006684"/>
              <a:gd name="connsiteY4" fmla="*/ 0 h 3755013"/>
              <a:gd name="connsiteX5" fmla="*/ 2734008 w 5006684"/>
              <a:gd name="connsiteY5" fmla="*/ 0 h 3755013"/>
              <a:gd name="connsiteX6" fmla="*/ 3270438 w 5006684"/>
              <a:gd name="connsiteY6" fmla="*/ 0 h 3755013"/>
              <a:gd name="connsiteX7" fmla="*/ 3731768 w 5006684"/>
              <a:gd name="connsiteY7" fmla="*/ 0 h 3755013"/>
              <a:gd name="connsiteX8" fmla="*/ 4380849 w 5006684"/>
              <a:gd name="connsiteY8" fmla="*/ 0 h 3755013"/>
              <a:gd name="connsiteX9" fmla="*/ 5006685 w 5006684"/>
              <a:gd name="connsiteY9" fmla="*/ 625836 h 3755013"/>
              <a:gd name="connsiteX10" fmla="*/ 5006684 w 5006684"/>
              <a:gd name="connsiteY10" fmla="*/ 3129178 h 3755013"/>
              <a:gd name="connsiteX11" fmla="*/ 4380848 w 5006684"/>
              <a:gd name="connsiteY11" fmla="*/ 3755014 h 3755013"/>
              <a:gd name="connsiteX12" fmla="*/ 3881968 w 5006684"/>
              <a:gd name="connsiteY12" fmla="*/ 3755014 h 3755013"/>
              <a:gd name="connsiteX13" fmla="*/ 3383088 w 5006684"/>
              <a:gd name="connsiteY13" fmla="*/ 3755014 h 3755013"/>
              <a:gd name="connsiteX14" fmla="*/ 2921758 w 5006684"/>
              <a:gd name="connsiteY14" fmla="*/ 3755014 h 3755013"/>
              <a:gd name="connsiteX15" fmla="*/ 2385327 w 5006684"/>
              <a:gd name="connsiteY15" fmla="*/ 3755013 h 3755013"/>
              <a:gd name="connsiteX16" fmla="*/ 1923997 w 5006684"/>
              <a:gd name="connsiteY16" fmla="*/ 3755013 h 3755013"/>
              <a:gd name="connsiteX17" fmla="*/ 1312467 w 5006684"/>
              <a:gd name="connsiteY17" fmla="*/ 3755013 h 3755013"/>
              <a:gd name="connsiteX18" fmla="*/ 625836 w 5006684"/>
              <a:gd name="connsiteY18" fmla="*/ 3755013 h 3755013"/>
              <a:gd name="connsiteX19" fmla="*/ 0 w 5006684"/>
              <a:gd name="connsiteY19" fmla="*/ 3129177 h 3755013"/>
              <a:gd name="connsiteX20" fmla="*/ 0 w 5006684"/>
              <a:gd name="connsiteY20" fmla="*/ 2628509 h 3755013"/>
              <a:gd name="connsiteX21" fmla="*/ 0 w 5006684"/>
              <a:gd name="connsiteY21" fmla="*/ 2102807 h 3755013"/>
              <a:gd name="connsiteX22" fmla="*/ 0 w 5006684"/>
              <a:gd name="connsiteY22" fmla="*/ 1627172 h 3755013"/>
              <a:gd name="connsiteX23" fmla="*/ 0 w 5006684"/>
              <a:gd name="connsiteY23" fmla="*/ 1151538 h 3755013"/>
              <a:gd name="connsiteX24" fmla="*/ 0 w 5006684"/>
              <a:gd name="connsiteY24" fmla="*/ 625836 h 3755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684" h="3755013" extrusionOk="0">
                <a:moveTo>
                  <a:pt x="0" y="625836"/>
                </a:moveTo>
                <a:cubicBezTo>
                  <a:pt x="89175" y="296262"/>
                  <a:pt x="324861" y="-38742"/>
                  <a:pt x="625836" y="0"/>
                </a:cubicBezTo>
                <a:cubicBezTo>
                  <a:pt x="757355" y="-46661"/>
                  <a:pt x="978738" y="35096"/>
                  <a:pt x="1087166" y="0"/>
                </a:cubicBezTo>
                <a:cubicBezTo>
                  <a:pt x="1195594" y="-35096"/>
                  <a:pt x="1374727" y="11222"/>
                  <a:pt x="1548496" y="0"/>
                </a:cubicBezTo>
                <a:cubicBezTo>
                  <a:pt x="1722265" y="-11222"/>
                  <a:pt x="1918339" y="58632"/>
                  <a:pt x="2122477" y="0"/>
                </a:cubicBezTo>
                <a:cubicBezTo>
                  <a:pt x="2326615" y="-58632"/>
                  <a:pt x="2595379" y="15130"/>
                  <a:pt x="2734008" y="0"/>
                </a:cubicBezTo>
                <a:cubicBezTo>
                  <a:pt x="2872637" y="-15130"/>
                  <a:pt x="3159702" y="23814"/>
                  <a:pt x="3270438" y="0"/>
                </a:cubicBezTo>
                <a:cubicBezTo>
                  <a:pt x="3381174" y="-23814"/>
                  <a:pt x="3617836" y="14735"/>
                  <a:pt x="3731768" y="0"/>
                </a:cubicBezTo>
                <a:cubicBezTo>
                  <a:pt x="3845700" y="-14735"/>
                  <a:pt x="4212836" y="16145"/>
                  <a:pt x="4380849" y="0"/>
                </a:cubicBezTo>
                <a:cubicBezTo>
                  <a:pt x="4683329" y="-40069"/>
                  <a:pt x="5014516" y="274552"/>
                  <a:pt x="5006685" y="625836"/>
                </a:cubicBezTo>
                <a:cubicBezTo>
                  <a:pt x="4931791" y="1538541"/>
                  <a:pt x="4989897" y="2468377"/>
                  <a:pt x="5006684" y="3129178"/>
                </a:cubicBezTo>
                <a:cubicBezTo>
                  <a:pt x="4997149" y="3571632"/>
                  <a:pt x="4771793" y="3714870"/>
                  <a:pt x="4380848" y="3755014"/>
                </a:cubicBezTo>
                <a:cubicBezTo>
                  <a:pt x="4223159" y="3760334"/>
                  <a:pt x="4024297" y="3741356"/>
                  <a:pt x="3881968" y="3755014"/>
                </a:cubicBezTo>
                <a:cubicBezTo>
                  <a:pt x="3739639" y="3768672"/>
                  <a:pt x="3498432" y="3740350"/>
                  <a:pt x="3383088" y="3755014"/>
                </a:cubicBezTo>
                <a:cubicBezTo>
                  <a:pt x="3267744" y="3769678"/>
                  <a:pt x="3120789" y="3745367"/>
                  <a:pt x="2921758" y="3755014"/>
                </a:cubicBezTo>
                <a:cubicBezTo>
                  <a:pt x="2722727" y="3764661"/>
                  <a:pt x="2616544" y="3709564"/>
                  <a:pt x="2385327" y="3755013"/>
                </a:cubicBezTo>
                <a:cubicBezTo>
                  <a:pt x="2154110" y="3800463"/>
                  <a:pt x="2088699" y="3707423"/>
                  <a:pt x="1923997" y="3755013"/>
                </a:cubicBezTo>
                <a:cubicBezTo>
                  <a:pt x="1759295" y="3802603"/>
                  <a:pt x="1491426" y="3690066"/>
                  <a:pt x="1312467" y="3755013"/>
                </a:cubicBezTo>
                <a:cubicBezTo>
                  <a:pt x="1133508" y="3819960"/>
                  <a:pt x="764819" y="3748056"/>
                  <a:pt x="625836" y="3755013"/>
                </a:cubicBezTo>
                <a:cubicBezTo>
                  <a:pt x="372871" y="3770991"/>
                  <a:pt x="45214" y="3495557"/>
                  <a:pt x="0" y="3129177"/>
                </a:cubicBezTo>
                <a:cubicBezTo>
                  <a:pt x="-43980" y="2982695"/>
                  <a:pt x="25293" y="2836661"/>
                  <a:pt x="0" y="2628509"/>
                </a:cubicBezTo>
                <a:cubicBezTo>
                  <a:pt x="-25293" y="2420357"/>
                  <a:pt x="53632" y="2217989"/>
                  <a:pt x="0" y="2102807"/>
                </a:cubicBezTo>
                <a:cubicBezTo>
                  <a:pt x="-53632" y="1987625"/>
                  <a:pt x="53225" y="1804937"/>
                  <a:pt x="0" y="1627172"/>
                </a:cubicBezTo>
                <a:cubicBezTo>
                  <a:pt x="-53225" y="1449408"/>
                  <a:pt x="12843" y="1334193"/>
                  <a:pt x="0" y="1151538"/>
                </a:cubicBezTo>
                <a:cubicBezTo>
                  <a:pt x="-12843" y="968883"/>
                  <a:pt x="21707" y="840855"/>
                  <a:pt x="0" y="625836"/>
                </a:cubicBezTo>
                <a:close/>
              </a:path>
            </a:pathLst>
          </a:custGeom>
          <a:noFill/>
          <a:ln w="57150">
            <a:solidFill>
              <a:schemeClr val="bg1"/>
            </a:solidFill>
            <a:extLst>
              <a:ext uri="{C807C97D-BFC1-408E-A445-0C87EB9F89A2}">
                <ask:lineSketchStyleProps xmlns:ask="http://schemas.microsoft.com/office/drawing/2018/sketchyshapes" sd="3539343369">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cxnSp>
        <p:nvCxnSpPr>
          <p:cNvPr id="6" name="Raven povezovalnik 5">
            <a:extLst>
              <a:ext uri="{FF2B5EF4-FFF2-40B4-BE49-F238E27FC236}">
                <a16:creationId xmlns:a16="http://schemas.microsoft.com/office/drawing/2014/main" id="{696469BA-4122-49DD-A1EE-E1A65CFC2B9B}"/>
              </a:ext>
            </a:extLst>
          </p:cNvPr>
          <p:cNvCxnSpPr>
            <a:cxnSpLocks/>
            <a:stCxn id="4" idx="0"/>
            <a:endCxn id="4" idx="2"/>
          </p:cNvCxnSpPr>
          <p:nvPr/>
        </p:nvCxnSpPr>
        <p:spPr>
          <a:xfrm>
            <a:off x="6096000" y="0"/>
            <a:ext cx="0" cy="6858000"/>
          </a:xfrm>
          <a:prstGeom prst="line">
            <a:avLst/>
          </a:prstGeom>
          <a:ln w="76200">
            <a:solidFill>
              <a:schemeClr val="bg1"/>
            </a:solidFill>
            <a:prstDash val="sysDash"/>
          </a:ln>
        </p:spPr>
        <p:style>
          <a:lnRef idx="1">
            <a:schemeClr val="accent1"/>
          </a:lnRef>
          <a:fillRef idx="0">
            <a:schemeClr val="accent1"/>
          </a:fillRef>
          <a:effectRef idx="0">
            <a:schemeClr val="accent1"/>
          </a:effectRef>
          <a:fontRef idx="minor">
            <a:schemeClr val="tx1"/>
          </a:fontRef>
        </p:style>
      </p:cxnSp>
      <p:sp>
        <p:nvSpPr>
          <p:cNvPr id="9" name="Diagram poteka: nadomestni process 8">
            <a:extLst>
              <a:ext uri="{FF2B5EF4-FFF2-40B4-BE49-F238E27FC236}">
                <a16:creationId xmlns:a16="http://schemas.microsoft.com/office/drawing/2014/main" id="{BC226372-AD5A-49E6-A29D-2BB95A0EFEBB}"/>
              </a:ext>
            </a:extLst>
          </p:cNvPr>
          <p:cNvSpPr/>
          <p:nvPr/>
        </p:nvSpPr>
        <p:spPr>
          <a:xfrm rot="5400000">
            <a:off x="1117595" y="1471703"/>
            <a:ext cx="3775750" cy="5109185"/>
          </a:xfrm>
          <a:custGeom>
            <a:avLst/>
            <a:gdLst>
              <a:gd name="connsiteX0" fmla="*/ 0 w 3775750"/>
              <a:gd name="connsiteY0" fmla="*/ 629292 h 5109185"/>
              <a:gd name="connsiteX1" fmla="*/ 629292 w 3775750"/>
              <a:gd name="connsiteY1" fmla="*/ 0 h 5109185"/>
              <a:gd name="connsiteX2" fmla="*/ 1057210 w 3775750"/>
              <a:gd name="connsiteY2" fmla="*/ 0 h 5109185"/>
              <a:gd name="connsiteX3" fmla="*/ 1535472 w 3775750"/>
              <a:gd name="connsiteY3" fmla="*/ 0 h 5109185"/>
              <a:gd name="connsiteX4" fmla="*/ 1988562 w 3775750"/>
              <a:gd name="connsiteY4" fmla="*/ 0 h 5109185"/>
              <a:gd name="connsiteX5" fmla="*/ 2491995 w 3775750"/>
              <a:gd name="connsiteY5" fmla="*/ 0 h 5109185"/>
              <a:gd name="connsiteX6" fmla="*/ 3146458 w 3775750"/>
              <a:gd name="connsiteY6" fmla="*/ 0 h 5109185"/>
              <a:gd name="connsiteX7" fmla="*/ 3775750 w 3775750"/>
              <a:gd name="connsiteY7" fmla="*/ 629292 h 5109185"/>
              <a:gd name="connsiteX8" fmla="*/ 3775750 w 3775750"/>
              <a:gd name="connsiteY8" fmla="*/ 1179378 h 5109185"/>
              <a:gd name="connsiteX9" fmla="*/ 3775750 w 3775750"/>
              <a:gd name="connsiteY9" fmla="*/ 1806476 h 5109185"/>
              <a:gd name="connsiteX10" fmla="*/ 3775750 w 3775750"/>
              <a:gd name="connsiteY10" fmla="*/ 2241044 h 5109185"/>
              <a:gd name="connsiteX11" fmla="*/ 3775750 w 3775750"/>
              <a:gd name="connsiteY11" fmla="*/ 2868141 h 5109185"/>
              <a:gd name="connsiteX12" fmla="*/ 3775750 w 3775750"/>
              <a:gd name="connsiteY12" fmla="*/ 3495239 h 5109185"/>
              <a:gd name="connsiteX13" fmla="*/ 3775750 w 3775750"/>
              <a:gd name="connsiteY13" fmla="*/ 4479893 h 5109185"/>
              <a:gd name="connsiteX14" fmla="*/ 3146458 w 3775750"/>
              <a:gd name="connsiteY14" fmla="*/ 5109185 h 5109185"/>
              <a:gd name="connsiteX15" fmla="*/ 2693368 w 3775750"/>
              <a:gd name="connsiteY15" fmla="*/ 5109185 h 5109185"/>
              <a:gd name="connsiteX16" fmla="*/ 2215107 w 3775750"/>
              <a:gd name="connsiteY16" fmla="*/ 5109185 h 5109185"/>
              <a:gd name="connsiteX17" fmla="*/ 1661330 w 3775750"/>
              <a:gd name="connsiteY17" fmla="*/ 5109185 h 5109185"/>
              <a:gd name="connsiteX18" fmla="*/ 1233412 w 3775750"/>
              <a:gd name="connsiteY18" fmla="*/ 5109185 h 5109185"/>
              <a:gd name="connsiteX19" fmla="*/ 629292 w 3775750"/>
              <a:gd name="connsiteY19" fmla="*/ 5109185 h 5109185"/>
              <a:gd name="connsiteX20" fmla="*/ 0 w 3775750"/>
              <a:gd name="connsiteY20" fmla="*/ 4479893 h 5109185"/>
              <a:gd name="connsiteX21" fmla="*/ 0 w 3775750"/>
              <a:gd name="connsiteY21" fmla="*/ 4006819 h 5109185"/>
              <a:gd name="connsiteX22" fmla="*/ 0 w 3775750"/>
              <a:gd name="connsiteY22" fmla="*/ 3572251 h 5109185"/>
              <a:gd name="connsiteX23" fmla="*/ 0 w 3775750"/>
              <a:gd name="connsiteY23" fmla="*/ 3099177 h 5109185"/>
              <a:gd name="connsiteX24" fmla="*/ 0 w 3775750"/>
              <a:gd name="connsiteY24" fmla="*/ 2510586 h 5109185"/>
              <a:gd name="connsiteX25" fmla="*/ 0 w 3775750"/>
              <a:gd name="connsiteY25" fmla="*/ 2076018 h 5109185"/>
              <a:gd name="connsiteX26" fmla="*/ 0 w 3775750"/>
              <a:gd name="connsiteY26" fmla="*/ 1602944 h 5109185"/>
              <a:gd name="connsiteX27" fmla="*/ 0 w 3775750"/>
              <a:gd name="connsiteY27" fmla="*/ 1168376 h 5109185"/>
              <a:gd name="connsiteX28" fmla="*/ 0 w 3775750"/>
              <a:gd name="connsiteY28" fmla="*/ 629292 h 5109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775750" h="5109185" extrusionOk="0">
                <a:moveTo>
                  <a:pt x="0" y="629292"/>
                </a:moveTo>
                <a:cubicBezTo>
                  <a:pt x="34493" y="335723"/>
                  <a:pt x="295141" y="-10648"/>
                  <a:pt x="629292" y="0"/>
                </a:cubicBezTo>
                <a:cubicBezTo>
                  <a:pt x="770457" y="-45569"/>
                  <a:pt x="942664" y="23106"/>
                  <a:pt x="1057210" y="0"/>
                </a:cubicBezTo>
                <a:cubicBezTo>
                  <a:pt x="1171756" y="-23106"/>
                  <a:pt x="1387656" y="24886"/>
                  <a:pt x="1535472" y="0"/>
                </a:cubicBezTo>
                <a:cubicBezTo>
                  <a:pt x="1683288" y="-24886"/>
                  <a:pt x="1828006" y="35071"/>
                  <a:pt x="1988562" y="0"/>
                </a:cubicBezTo>
                <a:cubicBezTo>
                  <a:pt x="2149118" y="-35071"/>
                  <a:pt x="2371393" y="164"/>
                  <a:pt x="2491995" y="0"/>
                </a:cubicBezTo>
                <a:cubicBezTo>
                  <a:pt x="2612597" y="-164"/>
                  <a:pt x="2954369" y="78424"/>
                  <a:pt x="3146458" y="0"/>
                </a:cubicBezTo>
                <a:cubicBezTo>
                  <a:pt x="3546730" y="34606"/>
                  <a:pt x="3808997" y="274837"/>
                  <a:pt x="3775750" y="629292"/>
                </a:cubicBezTo>
                <a:cubicBezTo>
                  <a:pt x="3776741" y="752145"/>
                  <a:pt x="3743781" y="966651"/>
                  <a:pt x="3775750" y="1179378"/>
                </a:cubicBezTo>
                <a:cubicBezTo>
                  <a:pt x="3807719" y="1392105"/>
                  <a:pt x="3729915" y="1679853"/>
                  <a:pt x="3775750" y="1806476"/>
                </a:cubicBezTo>
                <a:cubicBezTo>
                  <a:pt x="3821585" y="1933099"/>
                  <a:pt x="3771738" y="2035616"/>
                  <a:pt x="3775750" y="2241044"/>
                </a:cubicBezTo>
                <a:cubicBezTo>
                  <a:pt x="3779762" y="2446472"/>
                  <a:pt x="3767008" y="2664451"/>
                  <a:pt x="3775750" y="2868141"/>
                </a:cubicBezTo>
                <a:cubicBezTo>
                  <a:pt x="3784492" y="3071831"/>
                  <a:pt x="3745540" y="3258935"/>
                  <a:pt x="3775750" y="3495239"/>
                </a:cubicBezTo>
                <a:cubicBezTo>
                  <a:pt x="3805960" y="3731543"/>
                  <a:pt x="3707806" y="4065164"/>
                  <a:pt x="3775750" y="4479893"/>
                </a:cubicBezTo>
                <a:cubicBezTo>
                  <a:pt x="3786866" y="4825386"/>
                  <a:pt x="3517846" y="5078911"/>
                  <a:pt x="3146458" y="5109185"/>
                </a:cubicBezTo>
                <a:cubicBezTo>
                  <a:pt x="3012676" y="5115431"/>
                  <a:pt x="2911428" y="5107072"/>
                  <a:pt x="2693368" y="5109185"/>
                </a:cubicBezTo>
                <a:cubicBezTo>
                  <a:pt x="2475308" y="5111298"/>
                  <a:pt x="2328992" y="5067655"/>
                  <a:pt x="2215107" y="5109185"/>
                </a:cubicBezTo>
                <a:cubicBezTo>
                  <a:pt x="2101222" y="5150715"/>
                  <a:pt x="1796340" y="5081764"/>
                  <a:pt x="1661330" y="5109185"/>
                </a:cubicBezTo>
                <a:cubicBezTo>
                  <a:pt x="1526320" y="5136606"/>
                  <a:pt x="1344695" y="5080664"/>
                  <a:pt x="1233412" y="5109185"/>
                </a:cubicBezTo>
                <a:cubicBezTo>
                  <a:pt x="1122129" y="5137706"/>
                  <a:pt x="817165" y="5076209"/>
                  <a:pt x="629292" y="5109185"/>
                </a:cubicBezTo>
                <a:cubicBezTo>
                  <a:pt x="327780" y="5087968"/>
                  <a:pt x="47227" y="4915688"/>
                  <a:pt x="0" y="4479893"/>
                </a:cubicBezTo>
                <a:cubicBezTo>
                  <a:pt x="-8500" y="4328474"/>
                  <a:pt x="27254" y="4180794"/>
                  <a:pt x="0" y="4006819"/>
                </a:cubicBezTo>
                <a:cubicBezTo>
                  <a:pt x="-27254" y="3832844"/>
                  <a:pt x="45270" y="3695452"/>
                  <a:pt x="0" y="3572251"/>
                </a:cubicBezTo>
                <a:cubicBezTo>
                  <a:pt x="-45270" y="3449050"/>
                  <a:pt x="11440" y="3203417"/>
                  <a:pt x="0" y="3099177"/>
                </a:cubicBezTo>
                <a:cubicBezTo>
                  <a:pt x="-11440" y="2994937"/>
                  <a:pt x="13248" y="2800428"/>
                  <a:pt x="0" y="2510586"/>
                </a:cubicBezTo>
                <a:cubicBezTo>
                  <a:pt x="-13248" y="2220744"/>
                  <a:pt x="22036" y="2283584"/>
                  <a:pt x="0" y="2076018"/>
                </a:cubicBezTo>
                <a:cubicBezTo>
                  <a:pt x="-22036" y="1868452"/>
                  <a:pt x="40361" y="1706811"/>
                  <a:pt x="0" y="1602944"/>
                </a:cubicBezTo>
                <a:cubicBezTo>
                  <a:pt x="-40361" y="1499077"/>
                  <a:pt x="16449" y="1379055"/>
                  <a:pt x="0" y="1168376"/>
                </a:cubicBezTo>
                <a:cubicBezTo>
                  <a:pt x="-16449" y="957697"/>
                  <a:pt x="1015" y="773260"/>
                  <a:pt x="0" y="629292"/>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Diagram poteka: nadomestni process 11">
            <a:extLst>
              <a:ext uri="{FF2B5EF4-FFF2-40B4-BE49-F238E27FC236}">
                <a16:creationId xmlns:a16="http://schemas.microsoft.com/office/drawing/2014/main" id="{0D0B4FC2-6E52-4366-A00D-82D661A74B5A}"/>
              </a:ext>
            </a:extLst>
          </p:cNvPr>
          <p:cNvSpPr/>
          <p:nvPr/>
        </p:nvSpPr>
        <p:spPr>
          <a:xfrm rot="5400000">
            <a:off x="7365523" y="1501028"/>
            <a:ext cx="3861139" cy="5152572"/>
          </a:xfrm>
          <a:custGeom>
            <a:avLst/>
            <a:gdLst>
              <a:gd name="connsiteX0" fmla="*/ 0 w 3861139"/>
              <a:gd name="connsiteY0" fmla="*/ 643523 h 5152572"/>
              <a:gd name="connsiteX1" fmla="*/ 643523 w 3861139"/>
              <a:gd name="connsiteY1" fmla="*/ 0 h 5152572"/>
              <a:gd name="connsiteX2" fmla="*/ 1081119 w 3861139"/>
              <a:gd name="connsiteY2" fmla="*/ 0 h 5152572"/>
              <a:gd name="connsiteX3" fmla="*/ 1570196 w 3861139"/>
              <a:gd name="connsiteY3" fmla="*/ 0 h 5152572"/>
              <a:gd name="connsiteX4" fmla="*/ 2033533 w 3861139"/>
              <a:gd name="connsiteY4" fmla="*/ 0 h 5152572"/>
              <a:gd name="connsiteX5" fmla="*/ 2548352 w 3861139"/>
              <a:gd name="connsiteY5" fmla="*/ 0 h 5152572"/>
              <a:gd name="connsiteX6" fmla="*/ 3217616 w 3861139"/>
              <a:gd name="connsiteY6" fmla="*/ 0 h 5152572"/>
              <a:gd name="connsiteX7" fmla="*/ 3861139 w 3861139"/>
              <a:gd name="connsiteY7" fmla="*/ 643523 h 5152572"/>
              <a:gd name="connsiteX8" fmla="*/ 3861139 w 3861139"/>
              <a:gd name="connsiteY8" fmla="*/ 1195741 h 5152572"/>
              <a:gd name="connsiteX9" fmla="*/ 3861139 w 3861139"/>
              <a:gd name="connsiteY9" fmla="*/ 1825270 h 5152572"/>
              <a:gd name="connsiteX10" fmla="*/ 3861139 w 3861139"/>
              <a:gd name="connsiteY10" fmla="*/ 2261522 h 5152572"/>
              <a:gd name="connsiteX11" fmla="*/ 3861139 w 3861139"/>
              <a:gd name="connsiteY11" fmla="*/ 2891050 h 5152572"/>
              <a:gd name="connsiteX12" fmla="*/ 3861139 w 3861139"/>
              <a:gd name="connsiteY12" fmla="*/ 3520579 h 5152572"/>
              <a:gd name="connsiteX13" fmla="*/ 3861139 w 3861139"/>
              <a:gd name="connsiteY13" fmla="*/ 4509049 h 5152572"/>
              <a:gd name="connsiteX14" fmla="*/ 3217616 w 3861139"/>
              <a:gd name="connsiteY14" fmla="*/ 5152572 h 5152572"/>
              <a:gd name="connsiteX15" fmla="*/ 2754279 w 3861139"/>
              <a:gd name="connsiteY15" fmla="*/ 5152572 h 5152572"/>
              <a:gd name="connsiteX16" fmla="*/ 2265202 w 3861139"/>
              <a:gd name="connsiteY16" fmla="*/ 5152572 h 5152572"/>
              <a:gd name="connsiteX17" fmla="*/ 1698901 w 3861139"/>
              <a:gd name="connsiteY17" fmla="*/ 5152572 h 5152572"/>
              <a:gd name="connsiteX18" fmla="*/ 1261305 w 3861139"/>
              <a:gd name="connsiteY18" fmla="*/ 5152572 h 5152572"/>
              <a:gd name="connsiteX19" fmla="*/ 643523 w 3861139"/>
              <a:gd name="connsiteY19" fmla="*/ 5152572 h 5152572"/>
              <a:gd name="connsiteX20" fmla="*/ 0 w 3861139"/>
              <a:gd name="connsiteY20" fmla="*/ 4509049 h 5152572"/>
              <a:gd name="connsiteX21" fmla="*/ 0 w 3861139"/>
              <a:gd name="connsiteY21" fmla="*/ 4034142 h 5152572"/>
              <a:gd name="connsiteX22" fmla="*/ 0 w 3861139"/>
              <a:gd name="connsiteY22" fmla="*/ 3597889 h 5152572"/>
              <a:gd name="connsiteX23" fmla="*/ 0 w 3861139"/>
              <a:gd name="connsiteY23" fmla="*/ 3122982 h 5152572"/>
              <a:gd name="connsiteX24" fmla="*/ 0 w 3861139"/>
              <a:gd name="connsiteY24" fmla="*/ 2532109 h 5152572"/>
              <a:gd name="connsiteX25" fmla="*/ 0 w 3861139"/>
              <a:gd name="connsiteY25" fmla="*/ 2095856 h 5152572"/>
              <a:gd name="connsiteX26" fmla="*/ 0 w 3861139"/>
              <a:gd name="connsiteY26" fmla="*/ 1620949 h 5152572"/>
              <a:gd name="connsiteX27" fmla="*/ 0 w 3861139"/>
              <a:gd name="connsiteY27" fmla="*/ 1184697 h 5152572"/>
              <a:gd name="connsiteX28" fmla="*/ 0 w 3861139"/>
              <a:gd name="connsiteY28" fmla="*/ 643523 h 515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861139" h="5152572" extrusionOk="0">
                <a:moveTo>
                  <a:pt x="0" y="643523"/>
                </a:moveTo>
                <a:cubicBezTo>
                  <a:pt x="4411" y="295018"/>
                  <a:pt x="325470" y="-29692"/>
                  <a:pt x="643523" y="0"/>
                </a:cubicBezTo>
                <a:cubicBezTo>
                  <a:pt x="737992" y="-44776"/>
                  <a:pt x="959160" y="4893"/>
                  <a:pt x="1081119" y="0"/>
                </a:cubicBezTo>
                <a:cubicBezTo>
                  <a:pt x="1203078" y="-4893"/>
                  <a:pt x="1405893" y="41359"/>
                  <a:pt x="1570196" y="0"/>
                </a:cubicBezTo>
                <a:cubicBezTo>
                  <a:pt x="1734499" y="-41359"/>
                  <a:pt x="1878578" y="52393"/>
                  <a:pt x="2033533" y="0"/>
                </a:cubicBezTo>
                <a:cubicBezTo>
                  <a:pt x="2188488" y="-52393"/>
                  <a:pt x="2390418" y="41338"/>
                  <a:pt x="2548352" y="0"/>
                </a:cubicBezTo>
                <a:cubicBezTo>
                  <a:pt x="2706286" y="-41338"/>
                  <a:pt x="3065363" y="64989"/>
                  <a:pt x="3217616" y="0"/>
                </a:cubicBezTo>
                <a:cubicBezTo>
                  <a:pt x="3641034" y="44639"/>
                  <a:pt x="3936212" y="272518"/>
                  <a:pt x="3861139" y="643523"/>
                </a:cubicBezTo>
                <a:cubicBezTo>
                  <a:pt x="3893581" y="818480"/>
                  <a:pt x="3823419" y="1067775"/>
                  <a:pt x="3861139" y="1195741"/>
                </a:cubicBezTo>
                <a:cubicBezTo>
                  <a:pt x="3898859" y="1323707"/>
                  <a:pt x="3801606" y="1517298"/>
                  <a:pt x="3861139" y="1825270"/>
                </a:cubicBezTo>
                <a:cubicBezTo>
                  <a:pt x="3920672" y="2133242"/>
                  <a:pt x="3813282" y="2126163"/>
                  <a:pt x="3861139" y="2261522"/>
                </a:cubicBezTo>
                <a:cubicBezTo>
                  <a:pt x="3908996" y="2396881"/>
                  <a:pt x="3833395" y="2728812"/>
                  <a:pt x="3861139" y="2891050"/>
                </a:cubicBezTo>
                <a:cubicBezTo>
                  <a:pt x="3888883" y="3053288"/>
                  <a:pt x="3843318" y="3263079"/>
                  <a:pt x="3861139" y="3520579"/>
                </a:cubicBezTo>
                <a:cubicBezTo>
                  <a:pt x="3878960" y="3778079"/>
                  <a:pt x="3849264" y="4231709"/>
                  <a:pt x="3861139" y="4509049"/>
                </a:cubicBezTo>
                <a:cubicBezTo>
                  <a:pt x="3938431" y="4850171"/>
                  <a:pt x="3597672" y="5121272"/>
                  <a:pt x="3217616" y="5152572"/>
                </a:cubicBezTo>
                <a:cubicBezTo>
                  <a:pt x="3082546" y="5201052"/>
                  <a:pt x="2933417" y="5110610"/>
                  <a:pt x="2754279" y="5152572"/>
                </a:cubicBezTo>
                <a:cubicBezTo>
                  <a:pt x="2575141" y="5194534"/>
                  <a:pt x="2367297" y="5109122"/>
                  <a:pt x="2265202" y="5152572"/>
                </a:cubicBezTo>
                <a:cubicBezTo>
                  <a:pt x="2163107" y="5196022"/>
                  <a:pt x="1980074" y="5109987"/>
                  <a:pt x="1698901" y="5152572"/>
                </a:cubicBezTo>
                <a:cubicBezTo>
                  <a:pt x="1417728" y="5195157"/>
                  <a:pt x="1453638" y="5152367"/>
                  <a:pt x="1261305" y="5152572"/>
                </a:cubicBezTo>
                <a:cubicBezTo>
                  <a:pt x="1068972" y="5152777"/>
                  <a:pt x="932524" y="5139153"/>
                  <a:pt x="643523" y="5152572"/>
                </a:cubicBezTo>
                <a:cubicBezTo>
                  <a:pt x="298464" y="5147802"/>
                  <a:pt x="43939" y="4946562"/>
                  <a:pt x="0" y="4509049"/>
                </a:cubicBezTo>
                <a:cubicBezTo>
                  <a:pt x="-47856" y="4287241"/>
                  <a:pt x="34402" y="4208408"/>
                  <a:pt x="0" y="4034142"/>
                </a:cubicBezTo>
                <a:cubicBezTo>
                  <a:pt x="-34402" y="3859876"/>
                  <a:pt x="49408" y="3700583"/>
                  <a:pt x="0" y="3597889"/>
                </a:cubicBezTo>
                <a:cubicBezTo>
                  <a:pt x="-49408" y="3495195"/>
                  <a:pt x="51929" y="3250652"/>
                  <a:pt x="0" y="3122982"/>
                </a:cubicBezTo>
                <a:cubicBezTo>
                  <a:pt x="-51929" y="2995312"/>
                  <a:pt x="69378" y="2665697"/>
                  <a:pt x="0" y="2532109"/>
                </a:cubicBezTo>
                <a:cubicBezTo>
                  <a:pt x="-69378" y="2398521"/>
                  <a:pt x="22697" y="2303042"/>
                  <a:pt x="0" y="2095856"/>
                </a:cubicBezTo>
                <a:cubicBezTo>
                  <a:pt x="-22697" y="1888670"/>
                  <a:pt x="28017" y="1760600"/>
                  <a:pt x="0" y="1620949"/>
                </a:cubicBezTo>
                <a:cubicBezTo>
                  <a:pt x="-28017" y="1481298"/>
                  <a:pt x="26946" y="1383973"/>
                  <a:pt x="0" y="1184697"/>
                </a:cubicBezTo>
                <a:cubicBezTo>
                  <a:pt x="-26946" y="985421"/>
                  <a:pt x="36849" y="794487"/>
                  <a:pt x="0" y="643523"/>
                </a:cubicBezTo>
                <a:close/>
              </a:path>
            </a:pathLst>
          </a:custGeom>
          <a:noFill/>
          <a:ln w="38100">
            <a:solidFill>
              <a:schemeClr val="bg1"/>
            </a:solidFill>
            <a:prstDash val="solid"/>
            <a:extLst>
              <a:ext uri="{C807C97D-BFC1-408E-A445-0C87EB9F89A2}">
                <ask:lineSketchStyleProps xmlns:ask="http://schemas.microsoft.com/office/drawing/2018/sketchyshapes" sd="3639259608">
                  <a:prstGeom prst="flowChartAlternateProcess">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1" name="Oblak 10">
            <a:extLst>
              <a:ext uri="{FF2B5EF4-FFF2-40B4-BE49-F238E27FC236}">
                <a16:creationId xmlns:a16="http://schemas.microsoft.com/office/drawing/2014/main" id="{2F47EFA6-7F84-4DD7-AA92-7A8AF64D6F6D}"/>
              </a:ext>
            </a:extLst>
          </p:cNvPr>
          <p:cNvSpPr/>
          <p:nvPr/>
        </p:nvSpPr>
        <p:spPr>
          <a:xfrm rot="507563">
            <a:off x="4824777" y="213437"/>
            <a:ext cx="2672073" cy="179285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7" name="Pravokotnik 16">
            <a:extLst>
              <a:ext uri="{FF2B5EF4-FFF2-40B4-BE49-F238E27FC236}">
                <a16:creationId xmlns:a16="http://schemas.microsoft.com/office/drawing/2014/main" id="{35A71474-54CF-4F72-A0A0-B815683F0B36}"/>
              </a:ext>
            </a:extLst>
          </p:cNvPr>
          <p:cNvSpPr/>
          <p:nvPr/>
        </p:nvSpPr>
        <p:spPr>
          <a:xfrm>
            <a:off x="5121210" y="690197"/>
            <a:ext cx="2215621" cy="830997"/>
          </a:xfrm>
          <a:prstGeom prst="rect">
            <a:avLst/>
          </a:prstGeom>
        </p:spPr>
        <p:txBody>
          <a:bodyPr wrap="square">
            <a:spAutoFit/>
          </a:bodyPr>
          <a:lstStyle/>
          <a:p>
            <a:pPr algn="ctr"/>
            <a:r>
              <a:rPr lang="sl-SI" sz="2400" dirty="0">
                <a:latin typeface="Century Gothic" panose="020B0502020202020204" pitchFamily="34" charset="0"/>
              </a:rPr>
              <a:t>WOULD YOU RATHER …</a:t>
            </a:r>
            <a:endParaRPr lang="sl-SI" sz="2400" dirty="0"/>
          </a:p>
        </p:txBody>
      </p:sp>
      <p:sp>
        <p:nvSpPr>
          <p:cNvPr id="23" name="Pravokotnik: zaokroženi diagonalni vogali 22">
            <a:extLst>
              <a:ext uri="{FF2B5EF4-FFF2-40B4-BE49-F238E27FC236}">
                <a16:creationId xmlns:a16="http://schemas.microsoft.com/office/drawing/2014/main" id="{3A4AAA44-85EA-4247-9D66-8DB3FEDC2DE4}"/>
              </a:ext>
            </a:extLst>
          </p:cNvPr>
          <p:cNvSpPr/>
          <p:nvPr/>
        </p:nvSpPr>
        <p:spPr>
          <a:xfrm>
            <a:off x="956971" y="780968"/>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avokotnik 23">
            <a:extLst>
              <a:ext uri="{FF2B5EF4-FFF2-40B4-BE49-F238E27FC236}">
                <a16:creationId xmlns:a16="http://schemas.microsoft.com/office/drawing/2014/main" id="{70307A38-E719-4DE2-A92B-689155D4492A}"/>
              </a:ext>
            </a:extLst>
          </p:cNvPr>
          <p:cNvSpPr/>
          <p:nvPr/>
        </p:nvSpPr>
        <p:spPr>
          <a:xfrm>
            <a:off x="1145628" y="780968"/>
            <a:ext cx="3313694" cy="769441"/>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turtle</a:t>
            </a:r>
            <a:r>
              <a:rPr lang="sl-SI" sz="2000" b="1" dirty="0">
                <a:latin typeface="Century Gothic" panose="020B0502020202020204" pitchFamily="34" charset="0"/>
              </a:rPr>
              <a:t> </a:t>
            </a:r>
            <a:r>
              <a:rPr lang="sl-SI" sz="2000" b="1" dirty="0" err="1">
                <a:latin typeface="Century Gothic" panose="020B0502020202020204" pitchFamily="34" charset="0"/>
              </a:rPr>
              <a:t>shell</a:t>
            </a:r>
            <a:r>
              <a:rPr lang="sl-SI" sz="2000" b="1" dirty="0">
                <a:latin typeface="Century Gothic" panose="020B0502020202020204" pitchFamily="34" charset="0"/>
              </a:rPr>
              <a:t> </a:t>
            </a:r>
            <a:r>
              <a:rPr lang="sl-SI" sz="2000" b="1" dirty="0" err="1">
                <a:latin typeface="Century Gothic" panose="020B0502020202020204" pitchFamily="34" charset="0"/>
              </a:rPr>
              <a:t>jelly</a:t>
            </a:r>
            <a:endParaRPr lang="sl-SI" sz="2000" b="1" dirty="0">
              <a:latin typeface="Century Gothic" panose="020B0502020202020204" pitchFamily="34" charset="0"/>
            </a:endParaRPr>
          </a:p>
          <a:p>
            <a:endParaRPr lang="sl-SI" sz="2400" dirty="0"/>
          </a:p>
        </p:txBody>
      </p:sp>
      <p:pic>
        <p:nvPicPr>
          <p:cNvPr id="5" name="Slika 4">
            <a:extLst>
              <a:ext uri="{FF2B5EF4-FFF2-40B4-BE49-F238E27FC236}">
                <a16:creationId xmlns:a16="http://schemas.microsoft.com/office/drawing/2014/main" id="{A5852ED8-2A86-44AB-824E-E0537C715303}"/>
              </a:ext>
            </a:extLst>
          </p:cNvPr>
          <p:cNvPicPr>
            <a:picLocks noChangeAspect="1"/>
          </p:cNvPicPr>
          <p:nvPr/>
        </p:nvPicPr>
        <p:blipFill rotWithShape="1">
          <a:blip r:embed="rId3"/>
          <a:srcRect t="14485" b="9417"/>
          <a:stretch/>
        </p:blipFill>
        <p:spPr>
          <a:xfrm>
            <a:off x="431499" y="2131181"/>
            <a:ext cx="5109186" cy="3780711"/>
          </a:xfrm>
          <a:custGeom>
            <a:avLst/>
            <a:gdLst>
              <a:gd name="connsiteX0" fmla="*/ 0 w 5109186"/>
              <a:gd name="connsiteY0" fmla="*/ 630119 h 3780711"/>
              <a:gd name="connsiteX1" fmla="*/ 630119 w 5109186"/>
              <a:gd name="connsiteY1" fmla="*/ 0 h 3780711"/>
              <a:gd name="connsiteX2" fmla="*/ 1102990 w 5109186"/>
              <a:gd name="connsiteY2" fmla="*/ 0 h 3780711"/>
              <a:gd name="connsiteX3" fmla="*/ 1614350 w 5109186"/>
              <a:gd name="connsiteY3" fmla="*/ 0 h 3780711"/>
              <a:gd name="connsiteX4" fmla="*/ 2202690 w 5109186"/>
              <a:gd name="connsiteY4" fmla="*/ 0 h 3780711"/>
              <a:gd name="connsiteX5" fmla="*/ 2791029 w 5109186"/>
              <a:gd name="connsiteY5" fmla="*/ 0 h 3780711"/>
              <a:gd name="connsiteX6" fmla="*/ 3340879 w 5109186"/>
              <a:gd name="connsiteY6" fmla="*/ 0 h 3780711"/>
              <a:gd name="connsiteX7" fmla="*/ 3929218 w 5109186"/>
              <a:gd name="connsiteY7" fmla="*/ 0 h 3780711"/>
              <a:gd name="connsiteX8" fmla="*/ 4479068 w 5109186"/>
              <a:gd name="connsiteY8" fmla="*/ 0 h 3780711"/>
              <a:gd name="connsiteX9" fmla="*/ 5109187 w 5109186"/>
              <a:gd name="connsiteY9" fmla="*/ 630119 h 3780711"/>
              <a:gd name="connsiteX10" fmla="*/ 5109186 w 5109186"/>
              <a:gd name="connsiteY10" fmla="*/ 3150593 h 3780711"/>
              <a:gd name="connsiteX11" fmla="*/ 4479067 w 5109186"/>
              <a:gd name="connsiteY11" fmla="*/ 3780712 h 3780711"/>
              <a:gd name="connsiteX12" fmla="*/ 4006196 w 5109186"/>
              <a:gd name="connsiteY12" fmla="*/ 3780712 h 3780711"/>
              <a:gd name="connsiteX13" fmla="*/ 3533325 w 5109186"/>
              <a:gd name="connsiteY13" fmla="*/ 3780712 h 3780711"/>
              <a:gd name="connsiteX14" fmla="*/ 2983476 w 5109186"/>
              <a:gd name="connsiteY14" fmla="*/ 3780712 h 3780711"/>
              <a:gd name="connsiteX15" fmla="*/ 2395137 w 5109186"/>
              <a:gd name="connsiteY15" fmla="*/ 3780711 h 3780711"/>
              <a:gd name="connsiteX16" fmla="*/ 1845287 w 5109186"/>
              <a:gd name="connsiteY16" fmla="*/ 3780711 h 3780711"/>
              <a:gd name="connsiteX17" fmla="*/ 1372416 w 5109186"/>
              <a:gd name="connsiteY17" fmla="*/ 3780711 h 3780711"/>
              <a:gd name="connsiteX18" fmla="*/ 630119 w 5109186"/>
              <a:gd name="connsiteY18" fmla="*/ 3780711 h 3780711"/>
              <a:gd name="connsiteX19" fmla="*/ 0 w 5109186"/>
              <a:gd name="connsiteY19" fmla="*/ 3150592 h 3780711"/>
              <a:gd name="connsiteX20" fmla="*/ 0 w 5109186"/>
              <a:gd name="connsiteY20" fmla="*/ 2596088 h 3780711"/>
              <a:gd name="connsiteX21" fmla="*/ 0 w 5109186"/>
              <a:gd name="connsiteY21" fmla="*/ 2091993 h 3780711"/>
              <a:gd name="connsiteX22" fmla="*/ 0 w 5109186"/>
              <a:gd name="connsiteY22" fmla="*/ 1587899 h 3780711"/>
              <a:gd name="connsiteX23" fmla="*/ 0 w 5109186"/>
              <a:gd name="connsiteY23" fmla="*/ 1083804 h 3780711"/>
              <a:gd name="connsiteX24" fmla="*/ 0 w 5109186"/>
              <a:gd name="connsiteY24" fmla="*/ 630119 h 3780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09186" h="3780711" fill="none" extrusionOk="0">
                <a:moveTo>
                  <a:pt x="0" y="630119"/>
                </a:moveTo>
                <a:cubicBezTo>
                  <a:pt x="66204" y="217579"/>
                  <a:pt x="333309" y="82932"/>
                  <a:pt x="630119" y="0"/>
                </a:cubicBezTo>
                <a:cubicBezTo>
                  <a:pt x="809951" y="-44829"/>
                  <a:pt x="919616" y="3570"/>
                  <a:pt x="1102990" y="0"/>
                </a:cubicBezTo>
                <a:cubicBezTo>
                  <a:pt x="1286364" y="-3570"/>
                  <a:pt x="1411015" y="57920"/>
                  <a:pt x="1614350" y="0"/>
                </a:cubicBezTo>
                <a:cubicBezTo>
                  <a:pt x="1817685" y="-57920"/>
                  <a:pt x="2029812" y="59479"/>
                  <a:pt x="2202690" y="0"/>
                </a:cubicBezTo>
                <a:cubicBezTo>
                  <a:pt x="2375568" y="-59479"/>
                  <a:pt x="2539455" y="48481"/>
                  <a:pt x="2791029" y="0"/>
                </a:cubicBezTo>
                <a:cubicBezTo>
                  <a:pt x="3042603" y="-48481"/>
                  <a:pt x="3222252" y="55155"/>
                  <a:pt x="3340879" y="0"/>
                </a:cubicBezTo>
                <a:cubicBezTo>
                  <a:pt x="3459506" y="-55155"/>
                  <a:pt x="3781819" y="49048"/>
                  <a:pt x="3929218" y="0"/>
                </a:cubicBezTo>
                <a:cubicBezTo>
                  <a:pt x="4076617" y="-49048"/>
                  <a:pt x="4295620" y="59547"/>
                  <a:pt x="4479068" y="0"/>
                </a:cubicBezTo>
                <a:cubicBezTo>
                  <a:pt x="4823257" y="-44018"/>
                  <a:pt x="5090152" y="346332"/>
                  <a:pt x="5109187" y="630119"/>
                </a:cubicBezTo>
                <a:cubicBezTo>
                  <a:pt x="5067313" y="1450418"/>
                  <a:pt x="5117081" y="2198011"/>
                  <a:pt x="5109186" y="3150593"/>
                </a:cubicBezTo>
                <a:cubicBezTo>
                  <a:pt x="5090295" y="3529463"/>
                  <a:pt x="4782285" y="3824772"/>
                  <a:pt x="4479067" y="3780712"/>
                </a:cubicBezTo>
                <a:cubicBezTo>
                  <a:pt x="4282586" y="3792084"/>
                  <a:pt x="4170545" y="3725527"/>
                  <a:pt x="4006196" y="3780712"/>
                </a:cubicBezTo>
                <a:cubicBezTo>
                  <a:pt x="3841847" y="3835897"/>
                  <a:pt x="3747941" y="3754024"/>
                  <a:pt x="3533325" y="3780712"/>
                </a:cubicBezTo>
                <a:cubicBezTo>
                  <a:pt x="3318709" y="3807400"/>
                  <a:pt x="3210620" y="3756523"/>
                  <a:pt x="2983476" y="3780712"/>
                </a:cubicBezTo>
                <a:cubicBezTo>
                  <a:pt x="2756332" y="3804901"/>
                  <a:pt x="2517722" y="3780249"/>
                  <a:pt x="2395137" y="3780711"/>
                </a:cubicBezTo>
                <a:cubicBezTo>
                  <a:pt x="2272552" y="3781173"/>
                  <a:pt x="1986680" y="3760539"/>
                  <a:pt x="1845287" y="3780711"/>
                </a:cubicBezTo>
                <a:cubicBezTo>
                  <a:pt x="1703894" y="3800883"/>
                  <a:pt x="1577735" y="3760586"/>
                  <a:pt x="1372416" y="3780711"/>
                </a:cubicBezTo>
                <a:cubicBezTo>
                  <a:pt x="1167097" y="3800836"/>
                  <a:pt x="859600" y="3773595"/>
                  <a:pt x="630119" y="3780711"/>
                </a:cubicBezTo>
                <a:cubicBezTo>
                  <a:pt x="290448" y="3794531"/>
                  <a:pt x="-5672" y="3456005"/>
                  <a:pt x="0" y="3150592"/>
                </a:cubicBezTo>
                <a:cubicBezTo>
                  <a:pt x="-31042" y="3023661"/>
                  <a:pt x="24423" y="2834972"/>
                  <a:pt x="0" y="2596088"/>
                </a:cubicBezTo>
                <a:cubicBezTo>
                  <a:pt x="-24423" y="2357204"/>
                  <a:pt x="54326" y="2242756"/>
                  <a:pt x="0" y="2091993"/>
                </a:cubicBezTo>
                <a:cubicBezTo>
                  <a:pt x="-54326" y="1941230"/>
                  <a:pt x="35723" y="1732785"/>
                  <a:pt x="0" y="1587899"/>
                </a:cubicBezTo>
                <a:cubicBezTo>
                  <a:pt x="-35723" y="1443013"/>
                  <a:pt x="27756" y="1293813"/>
                  <a:pt x="0" y="1083804"/>
                </a:cubicBezTo>
                <a:cubicBezTo>
                  <a:pt x="-27756" y="873795"/>
                  <a:pt x="34657" y="777104"/>
                  <a:pt x="0" y="630119"/>
                </a:cubicBezTo>
                <a:close/>
              </a:path>
              <a:path w="5109186" h="3780711" stroke="0" extrusionOk="0">
                <a:moveTo>
                  <a:pt x="0" y="630119"/>
                </a:moveTo>
                <a:cubicBezTo>
                  <a:pt x="-31530" y="303692"/>
                  <a:pt x="318158" y="68630"/>
                  <a:pt x="630119" y="0"/>
                </a:cubicBezTo>
                <a:cubicBezTo>
                  <a:pt x="820105" y="-46746"/>
                  <a:pt x="1041546" y="1430"/>
                  <a:pt x="1256948" y="0"/>
                </a:cubicBezTo>
                <a:cubicBezTo>
                  <a:pt x="1472350" y="-1430"/>
                  <a:pt x="1474581" y="40124"/>
                  <a:pt x="1691329" y="0"/>
                </a:cubicBezTo>
                <a:cubicBezTo>
                  <a:pt x="1908077" y="-40124"/>
                  <a:pt x="2038796" y="839"/>
                  <a:pt x="2125711" y="0"/>
                </a:cubicBezTo>
                <a:cubicBezTo>
                  <a:pt x="2212626" y="-839"/>
                  <a:pt x="2465124" y="21649"/>
                  <a:pt x="2598581" y="0"/>
                </a:cubicBezTo>
                <a:cubicBezTo>
                  <a:pt x="2732038" y="-21649"/>
                  <a:pt x="2937657" y="3596"/>
                  <a:pt x="3071452" y="0"/>
                </a:cubicBezTo>
                <a:cubicBezTo>
                  <a:pt x="3205247" y="-3596"/>
                  <a:pt x="3403326" y="5684"/>
                  <a:pt x="3505834" y="0"/>
                </a:cubicBezTo>
                <a:cubicBezTo>
                  <a:pt x="3608342" y="-5684"/>
                  <a:pt x="4150395" y="79652"/>
                  <a:pt x="4479068" y="0"/>
                </a:cubicBezTo>
                <a:cubicBezTo>
                  <a:pt x="4825379" y="25962"/>
                  <a:pt x="5174244" y="272533"/>
                  <a:pt x="5109187" y="630119"/>
                </a:cubicBezTo>
                <a:cubicBezTo>
                  <a:pt x="4923219" y="1481730"/>
                  <a:pt x="5193722" y="2270156"/>
                  <a:pt x="5109186" y="3150593"/>
                </a:cubicBezTo>
                <a:cubicBezTo>
                  <a:pt x="5056789" y="3526821"/>
                  <a:pt x="4821007" y="3775422"/>
                  <a:pt x="4479067" y="3780712"/>
                </a:cubicBezTo>
                <a:cubicBezTo>
                  <a:pt x="4289942" y="3830377"/>
                  <a:pt x="4113475" y="3710711"/>
                  <a:pt x="3852238" y="3780712"/>
                </a:cubicBezTo>
                <a:cubicBezTo>
                  <a:pt x="3591001" y="3850713"/>
                  <a:pt x="3522976" y="3774892"/>
                  <a:pt x="3225410" y="3780712"/>
                </a:cubicBezTo>
                <a:cubicBezTo>
                  <a:pt x="2927844" y="3786532"/>
                  <a:pt x="2885130" y="3749775"/>
                  <a:pt x="2637070" y="3780712"/>
                </a:cubicBezTo>
                <a:cubicBezTo>
                  <a:pt x="2389010" y="3811648"/>
                  <a:pt x="2309318" y="3750308"/>
                  <a:pt x="2164200" y="3780711"/>
                </a:cubicBezTo>
                <a:cubicBezTo>
                  <a:pt x="2019082" y="3811115"/>
                  <a:pt x="1884316" y="3716183"/>
                  <a:pt x="1614350" y="3780711"/>
                </a:cubicBezTo>
                <a:cubicBezTo>
                  <a:pt x="1344384" y="3845239"/>
                  <a:pt x="946436" y="3688609"/>
                  <a:pt x="630119" y="3780711"/>
                </a:cubicBezTo>
                <a:cubicBezTo>
                  <a:pt x="220208" y="3698665"/>
                  <a:pt x="15446" y="3534887"/>
                  <a:pt x="0" y="3150592"/>
                </a:cubicBezTo>
                <a:cubicBezTo>
                  <a:pt x="-15771" y="2965079"/>
                  <a:pt x="41939" y="2903294"/>
                  <a:pt x="0" y="2696907"/>
                </a:cubicBezTo>
                <a:cubicBezTo>
                  <a:pt x="-41939" y="2490520"/>
                  <a:pt x="15300" y="2437753"/>
                  <a:pt x="0" y="2192812"/>
                </a:cubicBezTo>
                <a:cubicBezTo>
                  <a:pt x="-15300" y="1947871"/>
                  <a:pt x="43548" y="1921784"/>
                  <a:pt x="0" y="1739127"/>
                </a:cubicBezTo>
                <a:cubicBezTo>
                  <a:pt x="-43548" y="1556470"/>
                  <a:pt x="48396" y="1439540"/>
                  <a:pt x="0" y="1310647"/>
                </a:cubicBezTo>
                <a:cubicBezTo>
                  <a:pt x="-48396" y="1181754"/>
                  <a:pt x="34559" y="925384"/>
                  <a:pt x="0" y="630119"/>
                </a:cubicBezTo>
                <a:close/>
              </a:path>
            </a:pathLst>
          </a:custGeom>
          <a:ln w="38100">
            <a:solidFill>
              <a:schemeClr val="bg1"/>
            </a:solidFill>
            <a:extLst>
              <a:ext uri="{C807C97D-BFC1-408E-A445-0C87EB9F89A2}">
                <ask:lineSketchStyleProps xmlns:ask="http://schemas.microsoft.com/office/drawing/2018/sketchyshapes" sd="266898260">
                  <a:prstGeom prst="flowChartAlternateProcess">
                    <a:avLst/>
                  </a:prstGeom>
                  <ask:type>
                    <ask:lineSketchScribble/>
                  </ask:type>
                </ask:lineSketchStyleProps>
              </a:ext>
            </a:extLst>
          </a:ln>
        </p:spPr>
      </p:pic>
      <p:sp>
        <p:nvSpPr>
          <p:cNvPr id="30" name="Prostoročno: oblika 29">
            <a:extLst>
              <a:ext uri="{FF2B5EF4-FFF2-40B4-BE49-F238E27FC236}">
                <a16:creationId xmlns:a16="http://schemas.microsoft.com/office/drawing/2014/main" id="{B410AF09-9CE4-4F3B-8D71-0E8E3F4F42B1}"/>
              </a:ext>
            </a:extLst>
          </p:cNvPr>
          <p:cNvSpPr/>
          <p:nvPr/>
        </p:nvSpPr>
        <p:spPr>
          <a:xfrm>
            <a:off x="236611" y="946108"/>
            <a:ext cx="692303" cy="1419721"/>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3" name="Pravokotnik: zaokroženi diagonalni vogali 32">
            <a:extLst>
              <a:ext uri="{FF2B5EF4-FFF2-40B4-BE49-F238E27FC236}">
                <a16:creationId xmlns:a16="http://schemas.microsoft.com/office/drawing/2014/main" id="{C55C1070-BF16-406A-808B-68FE9F87945C}"/>
              </a:ext>
            </a:extLst>
          </p:cNvPr>
          <p:cNvSpPr/>
          <p:nvPr/>
        </p:nvSpPr>
        <p:spPr>
          <a:xfrm>
            <a:off x="7702886" y="850117"/>
            <a:ext cx="3629543" cy="496964"/>
          </a:xfrm>
          <a:custGeom>
            <a:avLst/>
            <a:gdLst>
              <a:gd name="connsiteX0" fmla="*/ 82829 w 3629543"/>
              <a:gd name="connsiteY0" fmla="*/ 0 h 496964"/>
              <a:gd name="connsiteX1" fmla="*/ 550432 w 3629543"/>
              <a:gd name="connsiteY1" fmla="*/ 0 h 496964"/>
              <a:gd name="connsiteX2" fmla="*/ 1052251 w 3629543"/>
              <a:gd name="connsiteY2" fmla="*/ 0 h 496964"/>
              <a:gd name="connsiteX3" fmla="*/ 1656714 w 3629543"/>
              <a:gd name="connsiteY3" fmla="*/ 0 h 496964"/>
              <a:gd name="connsiteX4" fmla="*/ 2124317 w 3629543"/>
              <a:gd name="connsiteY4" fmla="*/ 0 h 496964"/>
              <a:gd name="connsiteX5" fmla="*/ 2591921 w 3629543"/>
              <a:gd name="connsiteY5" fmla="*/ 0 h 496964"/>
              <a:gd name="connsiteX6" fmla="*/ 3504318 w 3629543"/>
              <a:gd name="connsiteY6" fmla="*/ 0 h 496964"/>
              <a:gd name="connsiteX7" fmla="*/ 3629543 w 3629543"/>
              <a:gd name="connsiteY7" fmla="*/ 125225 h 496964"/>
              <a:gd name="connsiteX8" fmla="*/ 3629543 w 3629543"/>
              <a:gd name="connsiteY8" fmla="*/ 414135 h 496964"/>
              <a:gd name="connsiteX9" fmla="*/ 3546714 w 3629543"/>
              <a:gd name="connsiteY9" fmla="*/ 496964 h 496964"/>
              <a:gd name="connsiteX10" fmla="*/ 2908036 w 3629543"/>
              <a:gd name="connsiteY10" fmla="*/ 496964 h 496964"/>
              <a:gd name="connsiteX11" fmla="*/ 2372003 w 3629543"/>
              <a:gd name="connsiteY11" fmla="*/ 496964 h 496964"/>
              <a:gd name="connsiteX12" fmla="*/ 1801755 w 3629543"/>
              <a:gd name="connsiteY12" fmla="*/ 496964 h 496964"/>
              <a:gd name="connsiteX13" fmla="*/ 1231506 w 3629543"/>
              <a:gd name="connsiteY13" fmla="*/ 496964 h 496964"/>
              <a:gd name="connsiteX14" fmla="*/ 661258 w 3629543"/>
              <a:gd name="connsiteY14" fmla="*/ 496964 h 496964"/>
              <a:gd name="connsiteX15" fmla="*/ 125225 w 3629543"/>
              <a:gd name="connsiteY15" fmla="*/ 496964 h 496964"/>
              <a:gd name="connsiteX16" fmla="*/ 0 w 3629543"/>
              <a:gd name="connsiteY16" fmla="*/ 371739 h 496964"/>
              <a:gd name="connsiteX17" fmla="*/ 0 w 3629543"/>
              <a:gd name="connsiteY17" fmla="*/ 82829 h 496964"/>
              <a:gd name="connsiteX18" fmla="*/ 82829 w 3629543"/>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29543" h="496964" fill="none" extrusionOk="0">
                <a:moveTo>
                  <a:pt x="82829" y="0"/>
                </a:moveTo>
                <a:cubicBezTo>
                  <a:pt x="278218" y="-35725"/>
                  <a:pt x="337348" y="8808"/>
                  <a:pt x="550432" y="0"/>
                </a:cubicBezTo>
                <a:cubicBezTo>
                  <a:pt x="763516" y="-8808"/>
                  <a:pt x="816440" y="33115"/>
                  <a:pt x="1052251" y="0"/>
                </a:cubicBezTo>
                <a:cubicBezTo>
                  <a:pt x="1288062" y="-33115"/>
                  <a:pt x="1374673" y="10467"/>
                  <a:pt x="1656714" y="0"/>
                </a:cubicBezTo>
                <a:cubicBezTo>
                  <a:pt x="1938755" y="-10467"/>
                  <a:pt x="1990573" y="24991"/>
                  <a:pt x="2124317" y="0"/>
                </a:cubicBezTo>
                <a:cubicBezTo>
                  <a:pt x="2258061" y="-24991"/>
                  <a:pt x="2381423" y="16291"/>
                  <a:pt x="2591921" y="0"/>
                </a:cubicBezTo>
                <a:cubicBezTo>
                  <a:pt x="2802419" y="-16291"/>
                  <a:pt x="3233059" y="3133"/>
                  <a:pt x="3504318" y="0"/>
                </a:cubicBezTo>
                <a:cubicBezTo>
                  <a:pt x="3562286" y="10818"/>
                  <a:pt x="3626955" y="56718"/>
                  <a:pt x="3629543" y="125225"/>
                </a:cubicBezTo>
                <a:cubicBezTo>
                  <a:pt x="3640166" y="240784"/>
                  <a:pt x="3605665" y="354841"/>
                  <a:pt x="3629543" y="414135"/>
                </a:cubicBezTo>
                <a:cubicBezTo>
                  <a:pt x="3620419" y="468505"/>
                  <a:pt x="3595557" y="484699"/>
                  <a:pt x="3546714" y="496964"/>
                </a:cubicBezTo>
                <a:cubicBezTo>
                  <a:pt x="3323257" y="523977"/>
                  <a:pt x="3136672" y="449565"/>
                  <a:pt x="2908036" y="496964"/>
                </a:cubicBezTo>
                <a:cubicBezTo>
                  <a:pt x="2679400" y="544363"/>
                  <a:pt x="2578874" y="454221"/>
                  <a:pt x="2372003" y="496964"/>
                </a:cubicBezTo>
                <a:cubicBezTo>
                  <a:pt x="2165132" y="539707"/>
                  <a:pt x="1920592" y="485277"/>
                  <a:pt x="1801755" y="496964"/>
                </a:cubicBezTo>
                <a:cubicBezTo>
                  <a:pt x="1682918" y="508651"/>
                  <a:pt x="1363450" y="471088"/>
                  <a:pt x="1231506" y="496964"/>
                </a:cubicBezTo>
                <a:cubicBezTo>
                  <a:pt x="1099562" y="522840"/>
                  <a:pt x="857401" y="440206"/>
                  <a:pt x="661258" y="496964"/>
                </a:cubicBezTo>
                <a:cubicBezTo>
                  <a:pt x="465115" y="553722"/>
                  <a:pt x="320546" y="445892"/>
                  <a:pt x="125225" y="496964"/>
                </a:cubicBezTo>
                <a:cubicBezTo>
                  <a:pt x="53489" y="498282"/>
                  <a:pt x="-5062" y="441092"/>
                  <a:pt x="0" y="371739"/>
                </a:cubicBezTo>
                <a:cubicBezTo>
                  <a:pt x="-4686" y="313148"/>
                  <a:pt x="794" y="171328"/>
                  <a:pt x="0" y="82829"/>
                </a:cubicBezTo>
                <a:cubicBezTo>
                  <a:pt x="-1508" y="38551"/>
                  <a:pt x="43570" y="11154"/>
                  <a:pt x="82829" y="0"/>
                </a:cubicBezTo>
                <a:close/>
              </a:path>
              <a:path w="3629543" h="496964" stroke="0" extrusionOk="0">
                <a:moveTo>
                  <a:pt x="82829" y="0"/>
                </a:moveTo>
                <a:cubicBezTo>
                  <a:pt x="292365" y="-39062"/>
                  <a:pt x="433514" y="66699"/>
                  <a:pt x="653077" y="0"/>
                </a:cubicBezTo>
                <a:cubicBezTo>
                  <a:pt x="872640" y="-66699"/>
                  <a:pt x="1059018" y="73522"/>
                  <a:pt x="1291755" y="0"/>
                </a:cubicBezTo>
                <a:cubicBezTo>
                  <a:pt x="1524492" y="-73522"/>
                  <a:pt x="1604536" y="8734"/>
                  <a:pt x="1759359" y="0"/>
                </a:cubicBezTo>
                <a:cubicBezTo>
                  <a:pt x="1914182" y="-8734"/>
                  <a:pt x="2165709" y="15451"/>
                  <a:pt x="2398037" y="0"/>
                </a:cubicBezTo>
                <a:cubicBezTo>
                  <a:pt x="2630365" y="-15451"/>
                  <a:pt x="3180970" y="87144"/>
                  <a:pt x="3504318" y="0"/>
                </a:cubicBezTo>
                <a:cubicBezTo>
                  <a:pt x="3581168" y="-2357"/>
                  <a:pt x="3631068" y="55549"/>
                  <a:pt x="3629543" y="125225"/>
                </a:cubicBezTo>
                <a:cubicBezTo>
                  <a:pt x="3657815" y="200913"/>
                  <a:pt x="3606371" y="338242"/>
                  <a:pt x="3629543" y="414135"/>
                </a:cubicBezTo>
                <a:cubicBezTo>
                  <a:pt x="3622733" y="457783"/>
                  <a:pt x="3604666" y="497986"/>
                  <a:pt x="3546714" y="496964"/>
                </a:cubicBezTo>
                <a:cubicBezTo>
                  <a:pt x="3239312" y="546430"/>
                  <a:pt x="3186142" y="469548"/>
                  <a:pt x="2908036" y="496964"/>
                </a:cubicBezTo>
                <a:cubicBezTo>
                  <a:pt x="2629930" y="524380"/>
                  <a:pt x="2456645" y="445633"/>
                  <a:pt x="2303573" y="496964"/>
                </a:cubicBezTo>
                <a:cubicBezTo>
                  <a:pt x="2150501" y="548295"/>
                  <a:pt x="1919086" y="433389"/>
                  <a:pt x="1733325" y="496964"/>
                </a:cubicBezTo>
                <a:cubicBezTo>
                  <a:pt x="1547564" y="560539"/>
                  <a:pt x="1343221" y="430420"/>
                  <a:pt x="1128862" y="496964"/>
                </a:cubicBezTo>
                <a:cubicBezTo>
                  <a:pt x="914503" y="563508"/>
                  <a:pt x="780221" y="464925"/>
                  <a:pt x="627043" y="496964"/>
                </a:cubicBezTo>
                <a:cubicBezTo>
                  <a:pt x="473865" y="529003"/>
                  <a:pt x="317571" y="442460"/>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bg1"/>
          </a:solidFill>
          <a:ln w="57150">
            <a:solidFill>
              <a:schemeClr val="bg1"/>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5" name="Prostoročno: oblika 34">
            <a:extLst>
              <a:ext uri="{FF2B5EF4-FFF2-40B4-BE49-F238E27FC236}">
                <a16:creationId xmlns:a16="http://schemas.microsoft.com/office/drawing/2014/main" id="{33833F70-CC3D-4803-8789-806D0078D84D}"/>
              </a:ext>
            </a:extLst>
          </p:cNvPr>
          <p:cNvSpPr/>
          <p:nvPr/>
        </p:nvSpPr>
        <p:spPr>
          <a:xfrm rot="20747100" flipH="1">
            <a:off x="11289543" y="1003316"/>
            <a:ext cx="692303" cy="1292060"/>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5715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Pravokotnik 33">
            <a:extLst>
              <a:ext uri="{FF2B5EF4-FFF2-40B4-BE49-F238E27FC236}">
                <a16:creationId xmlns:a16="http://schemas.microsoft.com/office/drawing/2014/main" id="{1325B470-E929-4A89-9261-9924EA977D66}"/>
              </a:ext>
            </a:extLst>
          </p:cNvPr>
          <p:cNvSpPr/>
          <p:nvPr/>
        </p:nvSpPr>
        <p:spPr>
          <a:xfrm>
            <a:off x="7761935" y="876535"/>
            <a:ext cx="3996591" cy="1261884"/>
          </a:xfrm>
          <a:prstGeom prst="rect">
            <a:avLst/>
          </a:prstGeom>
        </p:spPr>
        <p:txBody>
          <a:bodyPr wrap="square">
            <a:spAutoFit/>
          </a:bodyPr>
          <a:lstStyle/>
          <a:p>
            <a:r>
              <a:rPr lang="sl-SI" sz="2000" dirty="0" err="1">
                <a:latin typeface="Century Gothic" panose="020B0502020202020204" pitchFamily="34" charset="0"/>
              </a:rPr>
              <a:t>Eat</a:t>
            </a:r>
            <a:r>
              <a:rPr lang="sl-SI" sz="2000" b="1" dirty="0">
                <a:latin typeface="Century Gothic" panose="020B0502020202020204" pitchFamily="34" charset="0"/>
              </a:rPr>
              <a:t> </a:t>
            </a:r>
            <a:r>
              <a:rPr lang="sl-SI" sz="2000" b="1" dirty="0" err="1">
                <a:latin typeface="Century Gothic" panose="020B0502020202020204" pitchFamily="34" charset="0"/>
              </a:rPr>
              <a:t>stinky</a:t>
            </a:r>
            <a:r>
              <a:rPr lang="sl-SI" sz="2000" b="1" dirty="0">
                <a:latin typeface="Century Gothic" panose="020B0502020202020204" pitchFamily="34" charset="0"/>
              </a:rPr>
              <a:t> tofu (</a:t>
            </a:r>
            <a:r>
              <a:rPr lang="sl-SI" sz="2000" b="1" dirty="0" err="1">
                <a:latin typeface="Century Gothic" panose="020B0502020202020204" pitchFamily="34" charset="0"/>
              </a:rPr>
              <a:t>Chòu</a:t>
            </a:r>
            <a:r>
              <a:rPr lang="sl-SI" sz="2000" b="1" dirty="0">
                <a:latin typeface="Century Gothic" panose="020B0502020202020204" pitchFamily="34" charset="0"/>
              </a:rPr>
              <a:t> </a:t>
            </a:r>
            <a:r>
              <a:rPr lang="sl-SI" sz="2000" b="1" dirty="0" err="1">
                <a:latin typeface="Century Gothic" panose="020B0502020202020204" pitchFamily="34" charset="0"/>
              </a:rPr>
              <a:t>Dòufu</a:t>
            </a:r>
            <a:r>
              <a:rPr lang="sl-SI" sz="2000" b="1" dirty="0">
                <a:latin typeface="Century Gothic" panose="020B0502020202020204" pitchFamily="34" charset="0"/>
              </a:rPr>
              <a:t>)</a:t>
            </a:r>
          </a:p>
          <a:p>
            <a:br>
              <a:rPr lang="sl-SI" sz="2800" dirty="0"/>
            </a:br>
            <a:endParaRPr lang="sl-SI" sz="2800" dirty="0"/>
          </a:p>
        </p:txBody>
      </p:sp>
      <p:sp>
        <p:nvSpPr>
          <p:cNvPr id="38" name="Pravokotnik: zaokroženi diagonalni vogali 37">
            <a:extLst>
              <a:ext uri="{FF2B5EF4-FFF2-40B4-BE49-F238E27FC236}">
                <a16:creationId xmlns:a16="http://schemas.microsoft.com/office/drawing/2014/main" id="{48A0D25E-9447-41D6-BE45-B3CC67D15F0E}"/>
              </a:ext>
            </a:extLst>
          </p:cNvPr>
          <p:cNvSpPr/>
          <p:nvPr/>
        </p:nvSpPr>
        <p:spPr>
          <a:xfrm>
            <a:off x="319621" y="3429000"/>
            <a:ext cx="5313387" cy="1235917"/>
          </a:xfrm>
          <a:custGeom>
            <a:avLst/>
            <a:gdLst>
              <a:gd name="connsiteX0" fmla="*/ 205990 w 5313387"/>
              <a:gd name="connsiteY0" fmla="*/ 0 h 1235917"/>
              <a:gd name="connsiteX1" fmla="*/ 661607 w 5313387"/>
              <a:gd name="connsiteY1" fmla="*/ 0 h 1235917"/>
              <a:gd name="connsiteX2" fmla="*/ 1309063 w 5313387"/>
              <a:gd name="connsiteY2" fmla="*/ 0 h 1235917"/>
              <a:gd name="connsiteX3" fmla="*/ 2004479 w 5313387"/>
              <a:gd name="connsiteY3" fmla="*/ 0 h 1235917"/>
              <a:gd name="connsiteX4" fmla="*/ 2508056 w 5313387"/>
              <a:gd name="connsiteY4" fmla="*/ 0 h 1235917"/>
              <a:gd name="connsiteX5" fmla="*/ 3107552 w 5313387"/>
              <a:gd name="connsiteY5" fmla="*/ 0 h 1235917"/>
              <a:gd name="connsiteX6" fmla="*/ 3659089 w 5313387"/>
              <a:gd name="connsiteY6" fmla="*/ 0 h 1235917"/>
              <a:gd name="connsiteX7" fmla="*/ 4258585 w 5313387"/>
              <a:gd name="connsiteY7" fmla="*/ 0 h 1235917"/>
              <a:gd name="connsiteX8" fmla="*/ 5001961 w 5313387"/>
              <a:gd name="connsiteY8" fmla="*/ 0 h 1235917"/>
              <a:gd name="connsiteX9" fmla="*/ 5313387 w 5313387"/>
              <a:gd name="connsiteY9" fmla="*/ 311426 h 1235917"/>
              <a:gd name="connsiteX10" fmla="*/ 5313387 w 5313387"/>
              <a:gd name="connsiteY10" fmla="*/ 685047 h 1235917"/>
              <a:gd name="connsiteX11" fmla="*/ 5313387 w 5313387"/>
              <a:gd name="connsiteY11" fmla="*/ 1029927 h 1235917"/>
              <a:gd name="connsiteX12" fmla="*/ 5107397 w 5313387"/>
              <a:gd name="connsiteY12" fmla="*/ 1235917 h 1235917"/>
              <a:gd name="connsiteX13" fmla="*/ 4651780 w 5313387"/>
              <a:gd name="connsiteY13" fmla="*/ 1235917 h 1235917"/>
              <a:gd name="connsiteX14" fmla="*/ 4196163 w 5313387"/>
              <a:gd name="connsiteY14" fmla="*/ 1235917 h 1235917"/>
              <a:gd name="connsiteX15" fmla="*/ 3740545 w 5313387"/>
              <a:gd name="connsiteY15" fmla="*/ 1235917 h 1235917"/>
              <a:gd name="connsiteX16" fmla="*/ 3093089 w 5313387"/>
              <a:gd name="connsiteY16" fmla="*/ 1235917 h 1235917"/>
              <a:gd name="connsiteX17" fmla="*/ 2541553 w 5313387"/>
              <a:gd name="connsiteY17" fmla="*/ 1235917 h 1235917"/>
              <a:gd name="connsiteX18" fmla="*/ 1894096 w 5313387"/>
              <a:gd name="connsiteY18" fmla="*/ 1235917 h 1235917"/>
              <a:gd name="connsiteX19" fmla="*/ 1198681 w 5313387"/>
              <a:gd name="connsiteY19" fmla="*/ 1235917 h 1235917"/>
              <a:gd name="connsiteX20" fmla="*/ 311426 w 5313387"/>
              <a:gd name="connsiteY20" fmla="*/ 1235917 h 1235917"/>
              <a:gd name="connsiteX21" fmla="*/ 0 w 5313387"/>
              <a:gd name="connsiteY21" fmla="*/ 924491 h 1235917"/>
              <a:gd name="connsiteX22" fmla="*/ 0 w 5313387"/>
              <a:gd name="connsiteY22" fmla="*/ 586796 h 1235917"/>
              <a:gd name="connsiteX23" fmla="*/ 0 w 5313387"/>
              <a:gd name="connsiteY23" fmla="*/ 205990 h 1235917"/>
              <a:gd name="connsiteX24" fmla="*/ 205990 w 5313387"/>
              <a:gd name="connsiteY24" fmla="*/ 0 h 1235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13387" h="1235917" fill="none" extrusionOk="0">
                <a:moveTo>
                  <a:pt x="205990" y="0"/>
                </a:moveTo>
                <a:cubicBezTo>
                  <a:pt x="425630" y="-52935"/>
                  <a:pt x="481136" y="31762"/>
                  <a:pt x="661607" y="0"/>
                </a:cubicBezTo>
                <a:cubicBezTo>
                  <a:pt x="842078" y="-31762"/>
                  <a:pt x="1134481" y="31673"/>
                  <a:pt x="1309063" y="0"/>
                </a:cubicBezTo>
                <a:cubicBezTo>
                  <a:pt x="1483645" y="-31673"/>
                  <a:pt x="1694325" y="12467"/>
                  <a:pt x="2004479" y="0"/>
                </a:cubicBezTo>
                <a:cubicBezTo>
                  <a:pt x="2314633" y="-12467"/>
                  <a:pt x="2321780" y="59221"/>
                  <a:pt x="2508056" y="0"/>
                </a:cubicBezTo>
                <a:cubicBezTo>
                  <a:pt x="2694332" y="-59221"/>
                  <a:pt x="2942780" y="18121"/>
                  <a:pt x="3107552" y="0"/>
                </a:cubicBezTo>
                <a:cubicBezTo>
                  <a:pt x="3272324" y="-18121"/>
                  <a:pt x="3531181" y="8698"/>
                  <a:pt x="3659089" y="0"/>
                </a:cubicBezTo>
                <a:cubicBezTo>
                  <a:pt x="3786997" y="-8698"/>
                  <a:pt x="4128311" y="30652"/>
                  <a:pt x="4258585" y="0"/>
                </a:cubicBezTo>
                <a:cubicBezTo>
                  <a:pt x="4388859" y="-30652"/>
                  <a:pt x="4818068" y="11279"/>
                  <a:pt x="5001961" y="0"/>
                </a:cubicBezTo>
                <a:cubicBezTo>
                  <a:pt x="5156908" y="-48532"/>
                  <a:pt x="5267989" y="148873"/>
                  <a:pt x="5313387" y="311426"/>
                </a:cubicBezTo>
                <a:cubicBezTo>
                  <a:pt x="5315960" y="432097"/>
                  <a:pt x="5297035" y="531212"/>
                  <a:pt x="5313387" y="685047"/>
                </a:cubicBezTo>
                <a:cubicBezTo>
                  <a:pt x="5329739" y="838882"/>
                  <a:pt x="5300672" y="918154"/>
                  <a:pt x="5313387" y="1029927"/>
                </a:cubicBezTo>
                <a:cubicBezTo>
                  <a:pt x="5325392" y="1148643"/>
                  <a:pt x="5231922" y="1221343"/>
                  <a:pt x="5107397" y="1235917"/>
                </a:cubicBezTo>
                <a:cubicBezTo>
                  <a:pt x="4941691" y="1252654"/>
                  <a:pt x="4753480" y="1234119"/>
                  <a:pt x="4651780" y="1235917"/>
                </a:cubicBezTo>
                <a:cubicBezTo>
                  <a:pt x="4550080" y="1237715"/>
                  <a:pt x="4347355" y="1201621"/>
                  <a:pt x="4196163" y="1235917"/>
                </a:cubicBezTo>
                <a:cubicBezTo>
                  <a:pt x="4044971" y="1270213"/>
                  <a:pt x="3956537" y="1203179"/>
                  <a:pt x="3740545" y="1235917"/>
                </a:cubicBezTo>
                <a:cubicBezTo>
                  <a:pt x="3524553" y="1268655"/>
                  <a:pt x="3351101" y="1162864"/>
                  <a:pt x="3093089" y="1235917"/>
                </a:cubicBezTo>
                <a:cubicBezTo>
                  <a:pt x="2835077" y="1308970"/>
                  <a:pt x="2799986" y="1178343"/>
                  <a:pt x="2541553" y="1235917"/>
                </a:cubicBezTo>
                <a:cubicBezTo>
                  <a:pt x="2283120" y="1293491"/>
                  <a:pt x="2056335" y="1229815"/>
                  <a:pt x="1894096" y="1235917"/>
                </a:cubicBezTo>
                <a:cubicBezTo>
                  <a:pt x="1731857" y="1242019"/>
                  <a:pt x="1395202" y="1172363"/>
                  <a:pt x="1198681" y="1235917"/>
                </a:cubicBezTo>
                <a:cubicBezTo>
                  <a:pt x="1002160" y="1299471"/>
                  <a:pt x="713786" y="1181264"/>
                  <a:pt x="311426" y="1235917"/>
                </a:cubicBezTo>
                <a:cubicBezTo>
                  <a:pt x="119939" y="1229801"/>
                  <a:pt x="-19527" y="1094666"/>
                  <a:pt x="0" y="924491"/>
                </a:cubicBezTo>
                <a:cubicBezTo>
                  <a:pt x="-2728" y="797687"/>
                  <a:pt x="35671" y="707329"/>
                  <a:pt x="0" y="586796"/>
                </a:cubicBezTo>
                <a:cubicBezTo>
                  <a:pt x="-35671" y="466264"/>
                  <a:pt x="3127" y="390948"/>
                  <a:pt x="0" y="205990"/>
                </a:cubicBezTo>
                <a:cubicBezTo>
                  <a:pt x="4145" y="90891"/>
                  <a:pt x="91559" y="2852"/>
                  <a:pt x="205990" y="0"/>
                </a:cubicBezTo>
                <a:close/>
              </a:path>
              <a:path w="5313387" h="1235917" stroke="0" extrusionOk="0">
                <a:moveTo>
                  <a:pt x="205990" y="0"/>
                </a:moveTo>
                <a:cubicBezTo>
                  <a:pt x="341420" y="-61052"/>
                  <a:pt x="553904" y="39416"/>
                  <a:pt x="805486" y="0"/>
                </a:cubicBezTo>
                <a:cubicBezTo>
                  <a:pt x="1057068" y="-39416"/>
                  <a:pt x="1268444" y="49535"/>
                  <a:pt x="1500902" y="0"/>
                </a:cubicBezTo>
                <a:cubicBezTo>
                  <a:pt x="1733360" y="-49535"/>
                  <a:pt x="1824630" y="53551"/>
                  <a:pt x="1956519" y="0"/>
                </a:cubicBezTo>
                <a:cubicBezTo>
                  <a:pt x="2088408" y="-53551"/>
                  <a:pt x="2475693" y="67710"/>
                  <a:pt x="2651935" y="0"/>
                </a:cubicBezTo>
                <a:cubicBezTo>
                  <a:pt x="2828177" y="-67710"/>
                  <a:pt x="3208173" y="30644"/>
                  <a:pt x="3347351" y="0"/>
                </a:cubicBezTo>
                <a:cubicBezTo>
                  <a:pt x="3486529" y="-30644"/>
                  <a:pt x="3699764" y="27017"/>
                  <a:pt x="3898888" y="0"/>
                </a:cubicBezTo>
                <a:cubicBezTo>
                  <a:pt x="4098012" y="-27017"/>
                  <a:pt x="4492740" y="24381"/>
                  <a:pt x="5001961" y="0"/>
                </a:cubicBezTo>
                <a:cubicBezTo>
                  <a:pt x="5165943" y="43243"/>
                  <a:pt x="5330428" y="134119"/>
                  <a:pt x="5313387" y="311426"/>
                </a:cubicBezTo>
                <a:cubicBezTo>
                  <a:pt x="5328649" y="394111"/>
                  <a:pt x="5309715" y="500185"/>
                  <a:pt x="5313387" y="663491"/>
                </a:cubicBezTo>
                <a:cubicBezTo>
                  <a:pt x="5317059" y="826798"/>
                  <a:pt x="5312534" y="902119"/>
                  <a:pt x="5313387" y="1029927"/>
                </a:cubicBezTo>
                <a:cubicBezTo>
                  <a:pt x="5307661" y="1149223"/>
                  <a:pt x="5218018" y="1230351"/>
                  <a:pt x="5107397" y="1235917"/>
                </a:cubicBezTo>
                <a:cubicBezTo>
                  <a:pt x="4963086" y="1254064"/>
                  <a:pt x="4807005" y="1187752"/>
                  <a:pt x="4651780" y="1235917"/>
                </a:cubicBezTo>
                <a:cubicBezTo>
                  <a:pt x="4496555" y="1284082"/>
                  <a:pt x="4309071" y="1194591"/>
                  <a:pt x="4148203" y="1235917"/>
                </a:cubicBezTo>
                <a:cubicBezTo>
                  <a:pt x="3987335" y="1277243"/>
                  <a:pt x="3890198" y="1218912"/>
                  <a:pt x="3692586" y="1235917"/>
                </a:cubicBezTo>
                <a:cubicBezTo>
                  <a:pt x="3494974" y="1252922"/>
                  <a:pt x="3428794" y="1175602"/>
                  <a:pt x="3189009" y="1235917"/>
                </a:cubicBezTo>
                <a:cubicBezTo>
                  <a:pt x="2949224" y="1296232"/>
                  <a:pt x="2886210" y="1215112"/>
                  <a:pt x="2733391" y="1235917"/>
                </a:cubicBezTo>
                <a:cubicBezTo>
                  <a:pt x="2580572" y="1256722"/>
                  <a:pt x="2393226" y="1190927"/>
                  <a:pt x="2277774" y="1235917"/>
                </a:cubicBezTo>
                <a:cubicBezTo>
                  <a:pt x="2162322" y="1280907"/>
                  <a:pt x="1912071" y="1226421"/>
                  <a:pt x="1726237" y="1235917"/>
                </a:cubicBezTo>
                <a:cubicBezTo>
                  <a:pt x="1540403" y="1245413"/>
                  <a:pt x="1409648" y="1196645"/>
                  <a:pt x="1222660" y="1235917"/>
                </a:cubicBezTo>
                <a:cubicBezTo>
                  <a:pt x="1035672" y="1275189"/>
                  <a:pt x="700837" y="1197805"/>
                  <a:pt x="311426" y="1235917"/>
                </a:cubicBezTo>
                <a:cubicBezTo>
                  <a:pt x="150407" y="1229423"/>
                  <a:pt x="-2279" y="1102028"/>
                  <a:pt x="0" y="924491"/>
                </a:cubicBezTo>
                <a:cubicBezTo>
                  <a:pt x="-34703" y="849526"/>
                  <a:pt x="13428" y="711849"/>
                  <a:pt x="0" y="572426"/>
                </a:cubicBezTo>
                <a:cubicBezTo>
                  <a:pt x="-13428" y="433004"/>
                  <a:pt x="6113" y="311255"/>
                  <a:pt x="0" y="205990"/>
                </a:cubicBezTo>
                <a:cubicBezTo>
                  <a:pt x="1192" y="107390"/>
                  <a:pt x="108210" y="-1264"/>
                  <a:pt x="205990"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9" name="Pravokotnik 38">
            <a:extLst>
              <a:ext uri="{FF2B5EF4-FFF2-40B4-BE49-F238E27FC236}">
                <a16:creationId xmlns:a16="http://schemas.microsoft.com/office/drawing/2014/main" id="{70248C78-E025-4B54-83C5-3D8583FE3CE6}"/>
              </a:ext>
            </a:extLst>
          </p:cNvPr>
          <p:cNvSpPr/>
          <p:nvPr/>
        </p:nvSpPr>
        <p:spPr>
          <a:xfrm>
            <a:off x="611975" y="3498499"/>
            <a:ext cx="4904154" cy="1077218"/>
          </a:xfrm>
          <a:prstGeom prst="rect">
            <a:avLst/>
          </a:prstGeom>
        </p:spPr>
        <p:txBody>
          <a:bodyPr wrap="square">
            <a:spAutoFit/>
          </a:bodyPr>
          <a:lstStyle/>
          <a:p>
            <a:pPr algn="ctr"/>
            <a:r>
              <a:rPr lang="en-US" sz="1600" dirty="0">
                <a:latin typeface="Century Gothic" panose="020B0502020202020204" pitchFamily="34" charset="0"/>
              </a:rPr>
              <a:t>This unique dish is also used for its </a:t>
            </a:r>
            <a:r>
              <a:rPr lang="en-US" sz="1600" b="1" dirty="0">
                <a:latin typeface="Century Gothic" panose="020B0502020202020204" pitchFamily="34" charset="0"/>
              </a:rPr>
              <a:t>medicinal </a:t>
            </a:r>
            <a:r>
              <a:rPr lang="en-US" sz="1600" dirty="0">
                <a:latin typeface="Century Gothic" panose="020B0502020202020204" pitchFamily="34" charset="0"/>
              </a:rPr>
              <a:t>purposes in China. It is said to be able to improve </a:t>
            </a:r>
            <a:r>
              <a:rPr lang="en-US" sz="1600" b="1" dirty="0">
                <a:latin typeface="Century Gothic" panose="020B0502020202020204" pitchFamily="34" charset="0"/>
              </a:rPr>
              <a:t>circulation</a:t>
            </a:r>
            <a:r>
              <a:rPr lang="en-US" sz="1600" dirty="0">
                <a:latin typeface="Century Gothic" panose="020B0502020202020204" pitchFamily="34" charset="0"/>
              </a:rPr>
              <a:t>, restore </a:t>
            </a:r>
            <a:r>
              <a:rPr lang="en-US" sz="1600" b="1" dirty="0">
                <a:latin typeface="Century Gothic" panose="020B0502020202020204" pitchFamily="34" charset="0"/>
              </a:rPr>
              <a:t>kidney</a:t>
            </a:r>
            <a:r>
              <a:rPr lang="en-US" sz="1600" dirty="0">
                <a:latin typeface="Century Gothic" panose="020B0502020202020204" pitchFamily="34" charset="0"/>
              </a:rPr>
              <a:t> functions, and assist </a:t>
            </a:r>
            <a:r>
              <a:rPr lang="en-US" sz="1600" b="1" dirty="0">
                <a:latin typeface="Century Gothic" panose="020B0502020202020204" pitchFamily="34" charset="0"/>
              </a:rPr>
              <a:t>muscle</a:t>
            </a:r>
            <a:r>
              <a:rPr lang="en-US" sz="1600" dirty="0">
                <a:latin typeface="Century Gothic" panose="020B0502020202020204" pitchFamily="34" charset="0"/>
              </a:rPr>
              <a:t> growth.</a:t>
            </a:r>
            <a:endParaRPr lang="sl-SI" dirty="0">
              <a:latin typeface="Century Gothic" panose="020B0502020202020204" pitchFamily="34" charset="0"/>
            </a:endParaRPr>
          </a:p>
        </p:txBody>
      </p:sp>
      <p:sp>
        <p:nvSpPr>
          <p:cNvPr id="40" name="Pravokotnik: zaokroženi diagonalni vogali 39">
            <a:extLst>
              <a:ext uri="{FF2B5EF4-FFF2-40B4-BE49-F238E27FC236}">
                <a16:creationId xmlns:a16="http://schemas.microsoft.com/office/drawing/2014/main" id="{C36F79BD-0658-41D0-B7FF-F6E279DFAF78}"/>
              </a:ext>
            </a:extLst>
          </p:cNvPr>
          <p:cNvSpPr/>
          <p:nvPr/>
        </p:nvSpPr>
        <p:spPr>
          <a:xfrm>
            <a:off x="6631938" y="3457898"/>
            <a:ext cx="5392793" cy="1158421"/>
          </a:xfrm>
          <a:custGeom>
            <a:avLst/>
            <a:gdLst>
              <a:gd name="connsiteX0" fmla="*/ 193074 w 5392793"/>
              <a:gd name="connsiteY0" fmla="*/ 0 h 1158421"/>
              <a:gd name="connsiteX1" fmla="*/ 836544 w 5392793"/>
              <a:gd name="connsiteY1" fmla="*/ 0 h 1158421"/>
              <a:gd name="connsiteX2" fmla="*/ 1283701 w 5392793"/>
              <a:gd name="connsiteY2" fmla="*/ 0 h 1158421"/>
              <a:gd name="connsiteX3" fmla="*/ 1829014 w 5392793"/>
              <a:gd name="connsiteY3" fmla="*/ 0 h 1158421"/>
              <a:gd name="connsiteX4" fmla="*/ 2325249 w 5392793"/>
              <a:gd name="connsiteY4" fmla="*/ 0 h 1158421"/>
              <a:gd name="connsiteX5" fmla="*/ 2870562 w 5392793"/>
              <a:gd name="connsiteY5" fmla="*/ 0 h 1158421"/>
              <a:gd name="connsiteX6" fmla="*/ 3415876 w 5392793"/>
              <a:gd name="connsiteY6" fmla="*/ 0 h 1158421"/>
              <a:gd name="connsiteX7" fmla="*/ 3961189 w 5392793"/>
              <a:gd name="connsiteY7" fmla="*/ 0 h 1158421"/>
              <a:gd name="connsiteX8" fmla="*/ 4457424 w 5392793"/>
              <a:gd name="connsiteY8" fmla="*/ 0 h 1158421"/>
              <a:gd name="connsiteX9" fmla="*/ 5100894 w 5392793"/>
              <a:gd name="connsiteY9" fmla="*/ 0 h 1158421"/>
              <a:gd name="connsiteX10" fmla="*/ 5392793 w 5392793"/>
              <a:gd name="connsiteY10" fmla="*/ 291899 h 1158421"/>
              <a:gd name="connsiteX11" fmla="*/ 5392793 w 5392793"/>
              <a:gd name="connsiteY11" fmla="*/ 635357 h 1158421"/>
              <a:gd name="connsiteX12" fmla="*/ 5392793 w 5392793"/>
              <a:gd name="connsiteY12" fmla="*/ 965347 h 1158421"/>
              <a:gd name="connsiteX13" fmla="*/ 5199719 w 5392793"/>
              <a:gd name="connsiteY13" fmla="*/ 1158421 h 1158421"/>
              <a:gd name="connsiteX14" fmla="*/ 4556249 w 5392793"/>
              <a:gd name="connsiteY14" fmla="*/ 1158421 h 1158421"/>
              <a:gd name="connsiteX15" fmla="*/ 4060014 w 5392793"/>
              <a:gd name="connsiteY15" fmla="*/ 1158421 h 1158421"/>
              <a:gd name="connsiteX16" fmla="*/ 3465623 w 5392793"/>
              <a:gd name="connsiteY16" fmla="*/ 1158421 h 1158421"/>
              <a:gd name="connsiteX17" fmla="*/ 2822153 w 5392793"/>
              <a:gd name="connsiteY17" fmla="*/ 1158421 h 1158421"/>
              <a:gd name="connsiteX18" fmla="*/ 2178683 w 5392793"/>
              <a:gd name="connsiteY18" fmla="*/ 1158421 h 1158421"/>
              <a:gd name="connsiteX19" fmla="*/ 1535213 w 5392793"/>
              <a:gd name="connsiteY19" fmla="*/ 1158421 h 1158421"/>
              <a:gd name="connsiteX20" fmla="*/ 1137135 w 5392793"/>
              <a:gd name="connsiteY20" fmla="*/ 1158421 h 1158421"/>
              <a:gd name="connsiteX21" fmla="*/ 291899 w 5392793"/>
              <a:gd name="connsiteY21" fmla="*/ 1158421 h 1158421"/>
              <a:gd name="connsiteX22" fmla="*/ 0 w 5392793"/>
              <a:gd name="connsiteY22" fmla="*/ 866522 h 1158421"/>
              <a:gd name="connsiteX23" fmla="*/ 0 w 5392793"/>
              <a:gd name="connsiteY23" fmla="*/ 523064 h 1158421"/>
              <a:gd name="connsiteX24" fmla="*/ 0 w 5392793"/>
              <a:gd name="connsiteY24" fmla="*/ 193074 h 1158421"/>
              <a:gd name="connsiteX25" fmla="*/ 193074 w 5392793"/>
              <a:gd name="connsiteY25" fmla="*/ 0 h 11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92793" h="1158421" fill="none" extrusionOk="0">
                <a:moveTo>
                  <a:pt x="193074" y="0"/>
                </a:moveTo>
                <a:cubicBezTo>
                  <a:pt x="412338" y="-31569"/>
                  <a:pt x="577205" y="2163"/>
                  <a:pt x="836544" y="0"/>
                </a:cubicBezTo>
                <a:cubicBezTo>
                  <a:pt x="1095883" y="-2163"/>
                  <a:pt x="1070854" y="3890"/>
                  <a:pt x="1283701" y="0"/>
                </a:cubicBezTo>
                <a:cubicBezTo>
                  <a:pt x="1496548" y="-3890"/>
                  <a:pt x="1627515" y="62828"/>
                  <a:pt x="1829014" y="0"/>
                </a:cubicBezTo>
                <a:cubicBezTo>
                  <a:pt x="2030513" y="-62828"/>
                  <a:pt x="2128567" y="3505"/>
                  <a:pt x="2325249" y="0"/>
                </a:cubicBezTo>
                <a:cubicBezTo>
                  <a:pt x="2521932" y="-3505"/>
                  <a:pt x="2629623" y="3976"/>
                  <a:pt x="2870562" y="0"/>
                </a:cubicBezTo>
                <a:cubicBezTo>
                  <a:pt x="3111501" y="-3976"/>
                  <a:pt x="3301650" y="14999"/>
                  <a:pt x="3415876" y="0"/>
                </a:cubicBezTo>
                <a:cubicBezTo>
                  <a:pt x="3530102" y="-14999"/>
                  <a:pt x="3803549" y="57492"/>
                  <a:pt x="3961189" y="0"/>
                </a:cubicBezTo>
                <a:cubicBezTo>
                  <a:pt x="4118829" y="-57492"/>
                  <a:pt x="4353641" y="35541"/>
                  <a:pt x="4457424" y="0"/>
                </a:cubicBezTo>
                <a:cubicBezTo>
                  <a:pt x="4561208" y="-35541"/>
                  <a:pt x="4859727" y="34633"/>
                  <a:pt x="5100894" y="0"/>
                </a:cubicBezTo>
                <a:cubicBezTo>
                  <a:pt x="5304057" y="21672"/>
                  <a:pt x="5356041" y="103683"/>
                  <a:pt x="5392793" y="291899"/>
                </a:cubicBezTo>
                <a:cubicBezTo>
                  <a:pt x="5427797" y="390992"/>
                  <a:pt x="5388538" y="499263"/>
                  <a:pt x="5392793" y="635357"/>
                </a:cubicBezTo>
                <a:cubicBezTo>
                  <a:pt x="5397048" y="771451"/>
                  <a:pt x="5376175" y="815500"/>
                  <a:pt x="5392793" y="965347"/>
                </a:cubicBezTo>
                <a:cubicBezTo>
                  <a:pt x="5395864" y="1075718"/>
                  <a:pt x="5331494" y="1145094"/>
                  <a:pt x="5199719" y="1158421"/>
                </a:cubicBezTo>
                <a:cubicBezTo>
                  <a:pt x="4958270" y="1232153"/>
                  <a:pt x="4846229" y="1147733"/>
                  <a:pt x="4556249" y="1158421"/>
                </a:cubicBezTo>
                <a:cubicBezTo>
                  <a:pt x="4266269" y="1169109"/>
                  <a:pt x="4265000" y="1108363"/>
                  <a:pt x="4060014" y="1158421"/>
                </a:cubicBezTo>
                <a:cubicBezTo>
                  <a:pt x="3855028" y="1208479"/>
                  <a:pt x="3652835" y="1148189"/>
                  <a:pt x="3465623" y="1158421"/>
                </a:cubicBezTo>
                <a:cubicBezTo>
                  <a:pt x="3278411" y="1168653"/>
                  <a:pt x="2984927" y="1084287"/>
                  <a:pt x="2822153" y="1158421"/>
                </a:cubicBezTo>
                <a:cubicBezTo>
                  <a:pt x="2659379" y="1232555"/>
                  <a:pt x="2378020" y="1137427"/>
                  <a:pt x="2178683" y="1158421"/>
                </a:cubicBezTo>
                <a:cubicBezTo>
                  <a:pt x="1979346" y="1179415"/>
                  <a:pt x="1817405" y="1089562"/>
                  <a:pt x="1535213" y="1158421"/>
                </a:cubicBezTo>
                <a:cubicBezTo>
                  <a:pt x="1253021" y="1227280"/>
                  <a:pt x="1224574" y="1121660"/>
                  <a:pt x="1137135" y="1158421"/>
                </a:cubicBezTo>
                <a:cubicBezTo>
                  <a:pt x="1049696" y="1195182"/>
                  <a:pt x="629867" y="1132251"/>
                  <a:pt x="291899" y="1158421"/>
                </a:cubicBezTo>
                <a:cubicBezTo>
                  <a:pt x="134751" y="1113906"/>
                  <a:pt x="7197" y="1038663"/>
                  <a:pt x="0" y="866522"/>
                </a:cubicBezTo>
                <a:cubicBezTo>
                  <a:pt x="-13378" y="718922"/>
                  <a:pt x="24055" y="661331"/>
                  <a:pt x="0" y="523064"/>
                </a:cubicBezTo>
                <a:cubicBezTo>
                  <a:pt x="-24055" y="384797"/>
                  <a:pt x="3414" y="354987"/>
                  <a:pt x="0" y="193074"/>
                </a:cubicBezTo>
                <a:cubicBezTo>
                  <a:pt x="-3390" y="96092"/>
                  <a:pt x="104642" y="10651"/>
                  <a:pt x="193074" y="0"/>
                </a:cubicBezTo>
                <a:close/>
              </a:path>
              <a:path w="5392793" h="1158421" stroke="0" extrusionOk="0">
                <a:moveTo>
                  <a:pt x="193074" y="0"/>
                </a:moveTo>
                <a:cubicBezTo>
                  <a:pt x="309684" y="-8493"/>
                  <a:pt x="628969" y="34866"/>
                  <a:pt x="738387" y="0"/>
                </a:cubicBezTo>
                <a:cubicBezTo>
                  <a:pt x="847805" y="-34866"/>
                  <a:pt x="1140958" y="34614"/>
                  <a:pt x="1381857" y="0"/>
                </a:cubicBezTo>
                <a:cubicBezTo>
                  <a:pt x="1622756" y="-34614"/>
                  <a:pt x="1663306" y="4467"/>
                  <a:pt x="1779936" y="0"/>
                </a:cubicBezTo>
                <a:cubicBezTo>
                  <a:pt x="1896566" y="-4467"/>
                  <a:pt x="2260642" y="67874"/>
                  <a:pt x="2423406" y="0"/>
                </a:cubicBezTo>
                <a:cubicBezTo>
                  <a:pt x="2586170" y="-67874"/>
                  <a:pt x="2775253" y="2843"/>
                  <a:pt x="3066875" y="0"/>
                </a:cubicBezTo>
                <a:cubicBezTo>
                  <a:pt x="3358497" y="-2843"/>
                  <a:pt x="3380928" y="44898"/>
                  <a:pt x="3563110" y="0"/>
                </a:cubicBezTo>
                <a:cubicBezTo>
                  <a:pt x="3745292" y="-44898"/>
                  <a:pt x="3941916" y="42405"/>
                  <a:pt x="4108424" y="0"/>
                </a:cubicBezTo>
                <a:cubicBezTo>
                  <a:pt x="4274932" y="-42405"/>
                  <a:pt x="4363704" y="4192"/>
                  <a:pt x="4506502" y="0"/>
                </a:cubicBezTo>
                <a:cubicBezTo>
                  <a:pt x="4649300" y="-4192"/>
                  <a:pt x="4832665" y="17020"/>
                  <a:pt x="5100894" y="0"/>
                </a:cubicBezTo>
                <a:cubicBezTo>
                  <a:pt x="5232953" y="-37854"/>
                  <a:pt x="5422570" y="145254"/>
                  <a:pt x="5392793" y="291899"/>
                </a:cubicBezTo>
                <a:cubicBezTo>
                  <a:pt x="5407399" y="378011"/>
                  <a:pt x="5355800" y="511348"/>
                  <a:pt x="5392793" y="621889"/>
                </a:cubicBezTo>
                <a:cubicBezTo>
                  <a:pt x="5429786" y="732430"/>
                  <a:pt x="5355825" y="883148"/>
                  <a:pt x="5392793" y="965347"/>
                </a:cubicBezTo>
                <a:cubicBezTo>
                  <a:pt x="5410257" y="1048783"/>
                  <a:pt x="5306370" y="1145538"/>
                  <a:pt x="5199719" y="1158421"/>
                </a:cubicBezTo>
                <a:cubicBezTo>
                  <a:pt x="5072366" y="1176666"/>
                  <a:pt x="4818640" y="1142138"/>
                  <a:pt x="4605327" y="1158421"/>
                </a:cubicBezTo>
                <a:cubicBezTo>
                  <a:pt x="4392014" y="1174704"/>
                  <a:pt x="4327829" y="1154424"/>
                  <a:pt x="4158171" y="1158421"/>
                </a:cubicBezTo>
                <a:cubicBezTo>
                  <a:pt x="3988513" y="1162418"/>
                  <a:pt x="3908071" y="1133568"/>
                  <a:pt x="3760092" y="1158421"/>
                </a:cubicBezTo>
                <a:cubicBezTo>
                  <a:pt x="3612113" y="1183274"/>
                  <a:pt x="3522627" y="1136558"/>
                  <a:pt x="3362013" y="1158421"/>
                </a:cubicBezTo>
                <a:cubicBezTo>
                  <a:pt x="3201399" y="1180284"/>
                  <a:pt x="3112571" y="1103411"/>
                  <a:pt x="2865778" y="1158421"/>
                </a:cubicBezTo>
                <a:cubicBezTo>
                  <a:pt x="2618985" y="1213431"/>
                  <a:pt x="2565754" y="1107839"/>
                  <a:pt x="2418621" y="1158421"/>
                </a:cubicBezTo>
                <a:cubicBezTo>
                  <a:pt x="2271488" y="1209003"/>
                  <a:pt x="2040034" y="1115191"/>
                  <a:pt x="1775151" y="1158421"/>
                </a:cubicBezTo>
                <a:cubicBezTo>
                  <a:pt x="1510268" y="1201651"/>
                  <a:pt x="1534730" y="1143798"/>
                  <a:pt x="1327994" y="1158421"/>
                </a:cubicBezTo>
                <a:cubicBezTo>
                  <a:pt x="1121258" y="1173044"/>
                  <a:pt x="569000" y="1036573"/>
                  <a:pt x="291899" y="1158421"/>
                </a:cubicBezTo>
                <a:cubicBezTo>
                  <a:pt x="126972" y="1166424"/>
                  <a:pt x="-5205" y="1025677"/>
                  <a:pt x="0" y="866522"/>
                </a:cubicBezTo>
                <a:cubicBezTo>
                  <a:pt x="-4099" y="767065"/>
                  <a:pt x="5724" y="635218"/>
                  <a:pt x="0" y="529798"/>
                </a:cubicBezTo>
                <a:cubicBezTo>
                  <a:pt x="-5724" y="424378"/>
                  <a:pt x="12312" y="270323"/>
                  <a:pt x="0" y="193074"/>
                </a:cubicBezTo>
                <a:cubicBezTo>
                  <a:pt x="2871" y="108182"/>
                  <a:pt x="96168" y="-11404"/>
                  <a:pt x="193074" y="0"/>
                </a:cubicBezTo>
                <a:close/>
              </a:path>
            </a:pathLst>
          </a:custGeom>
          <a:solidFill>
            <a:srgbClr val="F95F4D"/>
          </a:solidFill>
          <a:ln w="57150">
            <a:solidFill>
              <a:srgbClr val="F95F4D"/>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Pravokotnik 40">
            <a:extLst>
              <a:ext uri="{FF2B5EF4-FFF2-40B4-BE49-F238E27FC236}">
                <a16:creationId xmlns:a16="http://schemas.microsoft.com/office/drawing/2014/main" id="{815A19BF-5F60-42BC-AF8E-2C5947BB7801}"/>
              </a:ext>
            </a:extLst>
          </p:cNvPr>
          <p:cNvSpPr/>
          <p:nvPr/>
        </p:nvSpPr>
        <p:spPr>
          <a:xfrm>
            <a:off x="7101198" y="3477263"/>
            <a:ext cx="4454271" cy="1077218"/>
          </a:xfrm>
          <a:prstGeom prst="rect">
            <a:avLst/>
          </a:prstGeom>
        </p:spPr>
        <p:txBody>
          <a:bodyPr wrap="square">
            <a:spAutoFit/>
          </a:bodyPr>
          <a:lstStyle/>
          <a:p>
            <a:pPr algn="ctr"/>
            <a:r>
              <a:rPr lang="en-US" sz="1600" dirty="0">
                <a:latin typeface="Century Gothic" panose="020B0502020202020204" pitchFamily="34" charset="0"/>
              </a:rPr>
              <a:t>the stinky tofu almost smells like an acid version of baby poo. No joke! It is </a:t>
            </a:r>
            <a:r>
              <a:rPr lang="en-US" sz="1600" b="1" dirty="0">
                <a:latin typeface="Century Gothic" panose="020B0502020202020204" pitchFamily="34" charset="0"/>
              </a:rPr>
              <a:t>fermented  in brine containing dried shrimps</a:t>
            </a:r>
            <a:r>
              <a:rPr lang="sl-SI" sz="1600" b="1" dirty="0">
                <a:latin typeface="Century Gothic" panose="020B0502020202020204" pitchFamily="34" charset="0"/>
              </a:rPr>
              <a:t> </a:t>
            </a:r>
            <a:r>
              <a:rPr lang="sl-SI" sz="1600" dirty="0" err="1">
                <a:latin typeface="Century Gothic" panose="020B0502020202020204" pitchFamily="34" charset="0"/>
              </a:rPr>
              <a:t>but</a:t>
            </a:r>
            <a:r>
              <a:rPr lang="sl-SI" sz="1600" dirty="0">
                <a:latin typeface="Century Gothic" panose="020B0502020202020204" pitchFamily="34" charset="0"/>
              </a:rPr>
              <a:t> </a:t>
            </a:r>
            <a:r>
              <a:rPr lang="sl-SI" sz="1600" dirty="0" err="1">
                <a:latin typeface="Century Gothic" panose="020B0502020202020204" pitchFamily="34" charset="0"/>
              </a:rPr>
              <a:t>there</a:t>
            </a:r>
            <a:r>
              <a:rPr lang="sl-SI" sz="1600" dirty="0">
                <a:latin typeface="Century Gothic" panose="020B0502020202020204" pitchFamily="34" charset="0"/>
              </a:rPr>
              <a:t> is </a:t>
            </a:r>
            <a:r>
              <a:rPr lang="sl-SI" sz="1600" dirty="0" err="1">
                <a:latin typeface="Century Gothic" panose="020B0502020202020204" pitchFamily="34" charset="0"/>
              </a:rPr>
              <a:t>also</a:t>
            </a:r>
            <a:r>
              <a:rPr lang="sl-SI" sz="1600" dirty="0">
                <a:latin typeface="Century Gothic" panose="020B0502020202020204" pitchFamily="34" charset="0"/>
              </a:rPr>
              <a:t> </a:t>
            </a:r>
            <a:r>
              <a:rPr lang="sl-SI" sz="1600" b="1" dirty="0" err="1">
                <a:latin typeface="Century Gothic" panose="020B0502020202020204" pitchFamily="34" charset="0"/>
              </a:rPr>
              <a:t>vegetarian</a:t>
            </a:r>
            <a:r>
              <a:rPr lang="sl-SI" sz="1600" b="1" dirty="0">
                <a:latin typeface="Century Gothic" panose="020B0502020202020204" pitchFamily="34" charset="0"/>
              </a:rPr>
              <a:t> </a:t>
            </a:r>
            <a:r>
              <a:rPr lang="sl-SI" sz="1600" b="1" dirty="0" err="1">
                <a:latin typeface="Century Gothic" panose="020B0502020202020204" pitchFamily="34" charset="0"/>
              </a:rPr>
              <a:t>version</a:t>
            </a:r>
            <a:r>
              <a:rPr lang="sl-SI" sz="1600" dirty="0">
                <a:latin typeface="Century Gothic" panose="020B0502020202020204" pitchFamily="34" charset="0"/>
              </a:rPr>
              <a:t>. </a:t>
            </a:r>
          </a:p>
        </p:txBody>
      </p:sp>
      <p:pic>
        <p:nvPicPr>
          <p:cNvPr id="20" name="Picture 4" descr="Chinese Master Chef: Leong King Hung - Exquisite Taste">
            <a:extLst>
              <a:ext uri="{FF2B5EF4-FFF2-40B4-BE49-F238E27FC236}">
                <a16:creationId xmlns:a16="http://schemas.microsoft.com/office/drawing/2014/main" id="{C77F4A06-FF54-4C07-9E44-94616E1CD62C}"/>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4147" b="98618" l="10000" r="90000">
                        <a14:foregroundMark x1="37750" y1="31029" x2="41750" y2="7988"/>
                        <a14:foregroundMark x1="39500" y1="5991" x2="43500" y2="4301"/>
                        <a14:foregroundMark x1="40500" y1="64055" x2="31875" y2="98618"/>
                        <a14:foregroundMark x1="33250" y1="35637" x2="33250" y2="35637"/>
                        <a14:foregroundMark x1="49375" y1="36559" x2="49375" y2="36559"/>
                        <a14:backgroundMark x1="58000" y1="34562" x2="71125" y2="47312"/>
                        <a14:backgroundMark x1="71125" y1="47312" x2="71875" y2="48694"/>
                      </a14:backgroundRemoval>
                    </a14:imgEffect>
                  </a14:imgLayer>
                </a14:imgProps>
              </a:ext>
              <a:ext uri="{28A0092B-C50C-407E-A947-70E740481C1C}">
                <a14:useLocalDpi xmlns:a14="http://schemas.microsoft.com/office/drawing/2010/main" val="0"/>
              </a:ext>
            </a:extLst>
          </a:blip>
          <a:srcRect l="12535" r="32227"/>
          <a:stretch/>
        </p:blipFill>
        <p:spPr bwMode="auto">
          <a:xfrm>
            <a:off x="-8447686" y="3712255"/>
            <a:ext cx="5181303" cy="763296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Hand Open Palm Stock Photo - Download Image Now - Palm of Hand, Cut Out,  White Background - iStock">
            <a:extLst>
              <a:ext uri="{FF2B5EF4-FFF2-40B4-BE49-F238E27FC236}">
                <a16:creationId xmlns:a16="http://schemas.microsoft.com/office/drawing/2014/main" id="{54E78885-8C63-410E-96F1-7F0995C4619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04" b="98039" l="4902" r="89706">
                        <a14:foregroundMark x1="15359" y1="94118" x2="11765" y2="94608"/>
                        <a14:foregroundMark x1="5882" y1="98039" x2="4902" y2="98039"/>
                      </a14:backgroundRemoval>
                    </a14:imgEffect>
                  </a14:imgLayer>
                </a14:imgProps>
              </a:ext>
              <a:ext uri="{28A0092B-C50C-407E-A947-70E740481C1C}">
                <a14:useLocalDpi xmlns:a14="http://schemas.microsoft.com/office/drawing/2010/main" val="0"/>
              </a:ext>
            </a:extLst>
          </a:blip>
          <a:srcRect/>
          <a:stretch>
            <a:fillRect/>
          </a:stretch>
        </p:blipFill>
        <p:spPr bwMode="auto">
          <a:xfrm>
            <a:off x="-3831739" y="8944842"/>
            <a:ext cx="2656114" cy="177074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When Dogs &amp; Cats Are Chinese Food">
            <a:extLst>
              <a:ext uri="{FF2B5EF4-FFF2-40B4-BE49-F238E27FC236}">
                <a16:creationId xmlns:a16="http://schemas.microsoft.com/office/drawing/2014/main" id="{BE63BE9A-1611-4C50-A535-91B7E706CF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59577" y="6472021"/>
            <a:ext cx="2935931" cy="3180591"/>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How Tuna Eyeballs Are Traditionally Prepared In Japan">
            <a:extLst>
              <a:ext uri="{FF2B5EF4-FFF2-40B4-BE49-F238E27FC236}">
                <a16:creationId xmlns:a16="http://schemas.microsoft.com/office/drawing/2014/main" id="{55E8B15A-DC04-41A1-ADD6-E4335BD7F7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3" name="AutoShape 4" descr="st foods in china, strange foods from china, strange street foods in China, the most unusual foods that only exist in china come along, strange foods in china, strangest foods in china, most unusual foods that only exist in China, ">
            <a:extLst>
              <a:ext uri="{FF2B5EF4-FFF2-40B4-BE49-F238E27FC236}">
                <a16:creationId xmlns:a16="http://schemas.microsoft.com/office/drawing/2014/main" id="{76258130-975F-4192-B4FF-E4CB646DD2B8}"/>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25" name="Picture 8" descr="OK Hand Gesture Vector Line Art, a hand drawn vector cartoon illustration  of a okay hand gesture. Stock Vector | Adobe Stock">
            <a:extLst>
              <a:ext uri="{FF2B5EF4-FFF2-40B4-BE49-F238E27FC236}">
                <a16:creationId xmlns:a16="http://schemas.microsoft.com/office/drawing/2014/main" id="{8398F937-154E-4D99-8F11-E8053DFCBC90}"/>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0995862">
            <a:off x="10001998" y="4455775"/>
            <a:ext cx="2963239" cy="309282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Hand Sign Love Heart - Free vector graphic on Pixabay">
            <a:extLst>
              <a:ext uri="{FF2B5EF4-FFF2-40B4-BE49-F238E27FC236}">
                <a16:creationId xmlns:a16="http://schemas.microsoft.com/office/drawing/2014/main" id="{E3393149-648B-4C8F-86F4-BA2B42B8909A}"/>
              </a:ext>
            </a:extLst>
          </p:cNvPr>
          <p:cNvPicPr>
            <a:picLocks noChangeAspect="1" noChangeArrowheads="1"/>
          </p:cNvPicPr>
          <p:nvPr/>
        </p:nvPicPr>
        <p:blipFill>
          <a:blip r:embed="rId11">
            <a:extLst>
              <a:ext uri="{BEBA8EAE-BF5A-486C-A8C5-ECC9F3942E4B}">
                <a14:imgProps xmlns:a14="http://schemas.microsoft.com/office/drawing/2010/main">
                  <a14:imgLayer r:embed="rId12">
                    <a14:imgEffect>
                      <a14:colorTemperature colorTemp="47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rot="2634954">
            <a:off x="171673" y="4915834"/>
            <a:ext cx="1619407" cy="25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737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00"/>
                                        </p:tgtEl>
                                        <p:attrNameLst>
                                          <p:attrName>style.visibility</p:attrName>
                                        </p:attrNameLst>
                                      </p:cBhvr>
                                      <p:to>
                                        <p:strVal val="visible"/>
                                      </p:to>
                                    </p:set>
                                    <p:animEffect transition="in" filter="fade">
                                      <p:cBhvr>
                                        <p:cTn id="12" dur="500"/>
                                        <p:tgtEl>
                                          <p:spTgt spid="410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5"/>
                                        </p:tgtEl>
                                        <p:attrNameLst>
                                          <p:attrName>style.visibility</p:attrName>
                                        </p:attrNameLst>
                                      </p:cBhvr>
                                      <p:to>
                                        <p:strVal val="visible"/>
                                      </p:to>
                                    </p:set>
                                    <p:animEffect transition="in" filter="fade">
                                      <p:cBhvr>
                                        <p:cTn id="28" dur="500"/>
                                        <p:tgtEl>
                                          <p:spTgt spid="3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500"/>
                                        <p:tgtEl>
                                          <p:spTgt spid="3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fade">
                                      <p:cBhvr>
                                        <p:cTn id="34" dur="500"/>
                                        <p:tgtEl>
                                          <p:spTgt spid="3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500"/>
                                        <p:tgtEl>
                                          <p:spTgt spid="3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0"/>
                                        </p:tgtEl>
                                        <p:attrNameLst>
                                          <p:attrName>style.visibility</p:attrName>
                                        </p:attrNameLst>
                                      </p:cBhvr>
                                      <p:to>
                                        <p:strVal val="visible"/>
                                      </p:to>
                                    </p:set>
                                    <p:animEffect transition="in" filter="fade">
                                      <p:cBhvr>
                                        <p:cTn id="50"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p:bldP spid="30" grpId="0" animBg="1"/>
      <p:bldP spid="33" grpId="0" animBg="1"/>
      <p:bldP spid="35" grpId="0" animBg="1"/>
      <p:bldP spid="34" grpId="0"/>
      <p:bldP spid="38" grpId="0" animBg="1"/>
      <p:bldP spid="39" grpId="0"/>
      <p:bldP spid="40" grpId="0" animBg="1"/>
      <p:bldP spid="4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BA4D7B1E-64B2-41ED-AF51-69EF4D2B7B69}"/>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9" name="Pravokotnik: zaokroženi vogali 18">
            <a:extLst>
              <a:ext uri="{FF2B5EF4-FFF2-40B4-BE49-F238E27FC236}">
                <a16:creationId xmlns:a16="http://schemas.microsoft.com/office/drawing/2014/main" id="{A3231179-6584-443D-A72A-00D7F0C1B6D8}"/>
              </a:ext>
            </a:extLst>
          </p:cNvPr>
          <p:cNvSpPr/>
          <p:nvPr/>
        </p:nvSpPr>
        <p:spPr>
          <a:xfrm>
            <a:off x="210362" y="2896673"/>
            <a:ext cx="3726068" cy="2571369"/>
          </a:xfrm>
          <a:custGeom>
            <a:avLst/>
            <a:gdLst>
              <a:gd name="connsiteX0" fmla="*/ 0 w 3726068"/>
              <a:gd name="connsiteY0" fmla="*/ 428570 h 2571369"/>
              <a:gd name="connsiteX1" fmla="*/ 428570 w 3726068"/>
              <a:gd name="connsiteY1" fmla="*/ 0 h 2571369"/>
              <a:gd name="connsiteX2" fmla="*/ 973666 w 3726068"/>
              <a:gd name="connsiteY2" fmla="*/ 0 h 2571369"/>
              <a:gd name="connsiteX3" fmla="*/ 1604830 w 3726068"/>
              <a:gd name="connsiteY3" fmla="*/ 0 h 2571369"/>
              <a:gd name="connsiteX4" fmla="*/ 2092548 w 3726068"/>
              <a:gd name="connsiteY4" fmla="*/ 0 h 2571369"/>
              <a:gd name="connsiteX5" fmla="*/ 2723712 w 3726068"/>
              <a:gd name="connsiteY5" fmla="*/ 0 h 2571369"/>
              <a:gd name="connsiteX6" fmla="*/ 3297498 w 3726068"/>
              <a:gd name="connsiteY6" fmla="*/ 0 h 2571369"/>
              <a:gd name="connsiteX7" fmla="*/ 3726068 w 3726068"/>
              <a:gd name="connsiteY7" fmla="*/ 428570 h 2571369"/>
              <a:gd name="connsiteX8" fmla="*/ 3726068 w 3726068"/>
              <a:gd name="connsiteY8" fmla="*/ 948553 h 2571369"/>
              <a:gd name="connsiteX9" fmla="*/ 3726068 w 3726068"/>
              <a:gd name="connsiteY9" fmla="*/ 1519962 h 2571369"/>
              <a:gd name="connsiteX10" fmla="*/ 3726068 w 3726068"/>
              <a:gd name="connsiteY10" fmla="*/ 2142799 h 2571369"/>
              <a:gd name="connsiteX11" fmla="*/ 3297498 w 3726068"/>
              <a:gd name="connsiteY11" fmla="*/ 2571369 h 2571369"/>
              <a:gd name="connsiteX12" fmla="*/ 2723712 w 3726068"/>
              <a:gd name="connsiteY12" fmla="*/ 2571369 h 2571369"/>
              <a:gd name="connsiteX13" fmla="*/ 2149927 w 3726068"/>
              <a:gd name="connsiteY13" fmla="*/ 2571369 h 2571369"/>
              <a:gd name="connsiteX14" fmla="*/ 1518763 w 3726068"/>
              <a:gd name="connsiteY14" fmla="*/ 2571369 h 2571369"/>
              <a:gd name="connsiteX15" fmla="*/ 428570 w 3726068"/>
              <a:gd name="connsiteY15" fmla="*/ 2571369 h 2571369"/>
              <a:gd name="connsiteX16" fmla="*/ 0 w 3726068"/>
              <a:gd name="connsiteY16" fmla="*/ 2142799 h 2571369"/>
              <a:gd name="connsiteX17" fmla="*/ 0 w 3726068"/>
              <a:gd name="connsiteY17" fmla="*/ 1537105 h 2571369"/>
              <a:gd name="connsiteX18" fmla="*/ 0 w 3726068"/>
              <a:gd name="connsiteY18" fmla="*/ 931411 h 2571369"/>
              <a:gd name="connsiteX19" fmla="*/ 0 w 3726068"/>
              <a:gd name="connsiteY19" fmla="*/ 428570 h 257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726068" h="2571369" fill="none" extrusionOk="0">
                <a:moveTo>
                  <a:pt x="0" y="428570"/>
                </a:moveTo>
                <a:cubicBezTo>
                  <a:pt x="-35028" y="192051"/>
                  <a:pt x="152182" y="-4342"/>
                  <a:pt x="428570" y="0"/>
                </a:cubicBezTo>
                <a:cubicBezTo>
                  <a:pt x="543897" y="-5407"/>
                  <a:pt x="827863" y="16739"/>
                  <a:pt x="973666" y="0"/>
                </a:cubicBezTo>
                <a:cubicBezTo>
                  <a:pt x="1119469" y="-16739"/>
                  <a:pt x="1350222" y="32151"/>
                  <a:pt x="1604830" y="0"/>
                </a:cubicBezTo>
                <a:cubicBezTo>
                  <a:pt x="1859438" y="-32151"/>
                  <a:pt x="1968915" y="58004"/>
                  <a:pt x="2092548" y="0"/>
                </a:cubicBezTo>
                <a:cubicBezTo>
                  <a:pt x="2216181" y="-58004"/>
                  <a:pt x="2466800" y="33459"/>
                  <a:pt x="2723712" y="0"/>
                </a:cubicBezTo>
                <a:cubicBezTo>
                  <a:pt x="2980624" y="-33459"/>
                  <a:pt x="3038634" y="8689"/>
                  <a:pt x="3297498" y="0"/>
                </a:cubicBezTo>
                <a:cubicBezTo>
                  <a:pt x="3589098" y="-1418"/>
                  <a:pt x="3702817" y="207508"/>
                  <a:pt x="3726068" y="428570"/>
                </a:cubicBezTo>
                <a:cubicBezTo>
                  <a:pt x="3777724" y="655389"/>
                  <a:pt x="3703170" y="758252"/>
                  <a:pt x="3726068" y="948553"/>
                </a:cubicBezTo>
                <a:cubicBezTo>
                  <a:pt x="3748966" y="1138854"/>
                  <a:pt x="3682151" y="1344503"/>
                  <a:pt x="3726068" y="1519962"/>
                </a:cubicBezTo>
                <a:cubicBezTo>
                  <a:pt x="3769985" y="1695421"/>
                  <a:pt x="3718990" y="1984689"/>
                  <a:pt x="3726068" y="2142799"/>
                </a:cubicBezTo>
                <a:cubicBezTo>
                  <a:pt x="3742795" y="2391670"/>
                  <a:pt x="3544326" y="2557641"/>
                  <a:pt x="3297498" y="2571369"/>
                </a:cubicBezTo>
                <a:cubicBezTo>
                  <a:pt x="3181677" y="2578265"/>
                  <a:pt x="2884940" y="2550521"/>
                  <a:pt x="2723712" y="2571369"/>
                </a:cubicBezTo>
                <a:cubicBezTo>
                  <a:pt x="2562484" y="2592217"/>
                  <a:pt x="2410282" y="2544775"/>
                  <a:pt x="2149927" y="2571369"/>
                </a:cubicBezTo>
                <a:cubicBezTo>
                  <a:pt x="1889572" y="2597963"/>
                  <a:pt x="1676097" y="2533883"/>
                  <a:pt x="1518763" y="2571369"/>
                </a:cubicBezTo>
                <a:cubicBezTo>
                  <a:pt x="1361429" y="2608855"/>
                  <a:pt x="706788" y="2515719"/>
                  <a:pt x="428570" y="2571369"/>
                </a:cubicBezTo>
                <a:cubicBezTo>
                  <a:pt x="192820" y="2533579"/>
                  <a:pt x="-32737" y="2403469"/>
                  <a:pt x="0" y="2142799"/>
                </a:cubicBezTo>
                <a:cubicBezTo>
                  <a:pt x="-68285" y="1877008"/>
                  <a:pt x="2451" y="1799259"/>
                  <a:pt x="0" y="1537105"/>
                </a:cubicBezTo>
                <a:cubicBezTo>
                  <a:pt x="-2451" y="1274951"/>
                  <a:pt x="44580" y="1219452"/>
                  <a:pt x="0" y="931411"/>
                </a:cubicBezTo>
                <a:cubicBezTo>
                  <a:pt x="-44580" y="643370"/>
                  <a:pt x="38095" y="601339"/>
                  <a:pt x="0" y="428570"/>
                </a:cubicBezTo>
                <a:close/>
              </a:path>
              <a:path w="3726068" h="2571369" stroke="0" extrusionOk="0">
                <a:moveTo>
                  <a:pt x="0" y="428570"/>
                </a:moveTo>
                <a:cubicBezTo>
                  <a:pt x="-42581" y="197155"/>
                  <a:pt x="247019" y="13733"/>
                  <a:pt x="428570" y="0"/>
                </a:cubicBezTo>
                <a:cubicBezTo>
                  <a:pt x="699531" y="-13969"/>
                  <a:pt x="841316" y="16306"/>
                  <a:pt x="1002356" y="0"/>
                </a:cubicBezTo>
                <a:cubicBezTo>
                  <a:pt x="1163396" y="-16306"/>
                  <a:pt x="1401022" y="17750"/>
                  <a:pt x="1604830" y="0"/>
                </a:cubicBezTo>
                <a:cubicBezTo>
                  <a:pt x="1808638" y="-17750"/>
                  <a:pt x="1888224" y="13393"/>
                  <a:pt x="2149927" y="0"/>
                </a:cubicBezTo>
                <a:cubicBezTo>
                  <a:pt x="2411630" y="-13393"/>
                  <a:pt x="2413625" y="52308"/>
                  <a:pt x="2666334" y="0"/>
                </a:cubicBezTo>
                <a:cubicBezTo>
                  <a:pt x="2919043" y="-52308"/>
                  <a:pt x="3053500" y="5064"/>
                  <a:pt x="3297498" y="0"/>
                </a:cubicBezTo>
                <a:cubicBezTo>
                  <a:pt x="3508979" y="-38861"/>
                  <a:pt x="3708613" y="146163"/>
                  <a:pt x="3726068" y="428570"/>
                </a:cubicBezTo>
                <a:cubicBezTo>
                  <a:pt x="3759875" y="656330"/>
                  <a:pt x="3684256" y="761062"/>
                  <a:pt x="3726068" y="1034264"/>
                </a:cubicBezTo>
                <a:cubicBezTo>
                  <a:pt x="3767880" y="1307466"/>
                  <a:pt x="3662335" y="1339980"/>
                  <a:pt x="3726068" y="1571389"/>
                </a:cubicBezTo>
                <a:cubicBezTo>
                  <a:pt x="3789801" y="1802799"/>
                  <a:pt x="3697622" y="1892013"/>
                  <a:pt x="3726068" y="2142799"/>
                </a:cubicBezTo>
                <a:cubicBezTo>
                  <a:pt x="3698033" y="2369867"/>
                  <a:pt x="3533498" y="2581291"/>
                  <a:pt x="3297498" y="2571369"/>
                </a:cubicBezTo>
                <a:cubicBezTo>
                  <a:pt x="3053893" y="2597832"/>
                  <a:pt x="2945029" y="2513607"/>
                  <a:pt x="2752402" y="2571369"/>
                </a:cubicBezTo>
                <a:cubicBezTo>
                  <a:pt x="2559775" y="2629131"/>
                  <a:pt x="2255613" y="2498290"/>
                  <a:pt x="2121238" y="2571369"/>
                </a:cubicBezTo>
                <a:cubicBezTo>
                  <a:pt x="1986863" y="2644448"/>
                  <a:pt x="1805425" y="2553537"/>
                  <a:pt x="1490073" y="2571369"/>
                </a:cubicBezTo>
                <a:cubicBezTo>
                  <a:pt x="1174722" y="2589201"/>
                  <a:pt x="860152" y="2494786"/>
                  <a:pt x="428570" y="2571369"/>
                </a:cubicBezTo>
                <a:cubicBezTo>
                  <a:pt x="145397" y="2607454"/>
                  <a:pt x="20473" y="2370983"/>
                  <a:pt x="0" y="2142799"/>
                </a:cubicBezTo>
                <a:cubicBezTo>
                  <a:pt x="-56943" y="2011776"/>
                  <a:pt x="51939" y="1811081"/>
                  <a:pt x="0" y="1605674"/>
                </a:cubicBezTo>
                <a:cubicBezTo>
                  <a:pt x="-51939" y="1400267"/>
                  <a:pt x="56823" y="1300172"/>
                  <a:pt x="0" y="999980"/>
                </a:cubicBezTo>
                <a:cubicBezTo>
                  <a:pt x="-56823" y="699788"/>
                  <a:pt x="67926" y="579454"/>
                  <a:pt x="0" y="428570"/>
                </a:cubicBezTo>
                <a:close/>
              </a:path>
            </a:pathLst>
          </a:custGeom>
          <a:solidFill>
            <a:schemeClr val="bg1"/>
          </a:solidFill>
          <a:ln w="38100">
            <a:solidFill>
              <a:schemeClr val="bg1"/>
            </a:solidFill>
            <a:extLst>
              <a:ext uri="{C807C97D-BFC1-408E-A445-0C87EB9F89A2}">
                <ask:lineSketchStyleProps xmlns:ask="http://schemas.microsoft.com/office/drawing/2018/sketchyshapes" sd="1139077806">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 name="PoljeZBesedilom 2">
            <a:extLst>
              <a:ext uri="{FF2B5EF4-FFF2-40B4-BE49-F238E27FC236}">
                <a16:creationId xmlns:a16="http://schemas.microsoft.com/office/drawing/2014/main" id="{40BBF36A-1514-493A-B576-18716B3FEFEF}"/>
              </a:ext>
            </a:extLst>
          </p:cNvPr>
          <p:cNvSpPr txBox="1"/>
          <p:nvPr/>
        </p:nvSpPr>
        <p:spPr>
          <a:xfrm>
            <a:off x="308943" y="171128"/>
            <a:ext cx="622722" cy="830997"/>
          </a:xfrm>
          <a:prstGeom prst="rect">
            <a:avLst/>
          </a:prstGeom>
          <a:noFill/>
        </p:spPr>
        <p:txBody>
          <a:bodyPr wrap="square" rtlCol="0">
            <a:spAutoFit/>
          </a:bodyPr>
          <a:lstStyle/>
          <a:p>
            <a:r>
              <a:rPr lang="ja-JP" altLang="en-US" sz="4800" b="1" dirty="0">
                <a:latin typeface="Century Gothic" panose="020B0502020202020204" pitchFamily="34" charset="0"/>
              </a:rPr>
              <a:t>西</a:t>
            </a:r>
            <a:endParaRPr lang="sl-SI" sz="4800" dirty="0">
              <a:latin typeface="Century Gothic" panose="020B0502020202020204" pitchFamily="34" charset="0"/>
            </a:endParaRPr>
          </a:p>
        </p:txBody>
      </p:sp>
      <p:sp>
        <p:nvSpPr>
          <p:cNvPr id="5" name="Naslov 1">
            <a:extLst>
              <a:ext uri="{FF2B5EF4-FFF2-40B4-BE49-F238E27FC236}">
                <a16:creationId xmlns:a16="http://schemas.microsoft.com/office/drawing/2014/main" id="{1B9D1B55-2B60-4A15-98F7-6E9DB2713248}"/>
              </a:ext>
            </a:extLst>
          </p:cNvPr>
          <p:cNvSpPr>
            <a:spLocks noGrp="1"/>
          </p:cNvSpPr>
          <p:nvPr>
            <p:ph type="title"/>
          </p:nvPr>
        </p:nvSpPr>
        <p:spPr>
          <a:xfrm>
            <a:off x="1093581" y="349881"/>
            <a:ext cx="10515600" cy="473493"/>
          </a:xfrm>
        </p:spPr>
        <p:txBody>
          <a:bodyPr>
            <a:noAutofit/>
          </a:bodyPr>
          <a:lstStyle/>
          <a:p>
            <a:r>
              <a:rPr lang="sl-SI" altLang="ja-JP" sz="3600" b="1" dirty="0">
                <a:latin typeface="Century Gothic" panose="020B0502020202020204" pitchFamily="34" charset="0"/>
              </a:rPr>
              <a:t> </a:t>
            </a:r>
            <a:r>
              <a:rPr lang="sl-SI" altLang="ja-JP" sz="5400" b="1" dirty="0" err="1">
                <a:latin typeface="Ink Free" panose="03080402000500000000" pitchFamily="66" charset="0"/>
              </a:rPr>
              <a:t>Food</a:t>
            </a:r>
            <a:r>
              <a:rPr lang="sl-SI" altLang="ja-JP" sz="5400" b="1" dirty="0">
                <a:latin typeface="Ink Free" panose="03080402000500000000" pitchFamily="66" charset="0"/>
              </a:rPr>
              <a:t> </a:t>
            </a:r>
            <a:r>
              <a:rPr lang="sl-SI" altLang="ja-JP" sz="5400" b="1" dirty="0" err="1">
                <a:latin typeface="Ink Free" panose="03080402000500000000" pitchFamily="66" charset="0"/>
              </a:rPr>
              <a:t>and</a:t>
            </a:r>
            <a:r>
              <a:rPr lang="sl-SI" altLang="ja-JP" sz="5400" b="1" dirty="0">
                <a:latin typeface="Ink Free" panose="03080402000500000000" pitchFamily="66" charset="0"/>
              </a:rPr>
              <a:t> </a:t>
            </a:r>
            <a:r>
              <a:rPr lang="sl-SI" altLang="ja-JP" sz="5400" b="1" dirty="0" err="1">
                <a:latin typeface="Ink Free" panose="03080402000500000000" pitchFamily="66" charset="0"/>
              </a:rPr>
              <a:t>eating</a:t>
            </a:r>
            <a:endParaRPr lang="sl-SI" sz="3600" dirty="0">
              <a:latin typeface="Century Gothic" panose="020B0502020202020204" pitchFamily="34" charset="0"/>
            </a:endParaRPr>
          </a:p>
        </p:txBody>
      </p:sp>
      <p:sp>
        <p:nvSpPr>
          <p:cNvPr id="6" name="Pravokotnik: zaokroženi diagonalni vogali 5">
            <a:extLst>
              <a:ext uri="{FF2B5EF4-FFF2-40B4-BE49-F238E27FC236}">
                <a16:creationId xmlns:a16="http://schemas.microsoft.com/office/drawing/2014/main" id="{0B44746D-FD92-461B-9E61-2DDE610F24FF}"/>
              </a:ext>
            </a:extLst>
          </p:cNvPr>
          <p:cNvSpPr/>
          <p:nvPr/>
        </p:nvSpPr>
        <p:spPr>
          <a:xfrm>
            <a:off x="3962447" y="1160985"/>
            <a:ext cx="4203395" cy="496964"/>
          </a:xfrm>
          <a:custGeom>
            <a:avLst/>
            <a:gdLst>
              <a:gd name="connsiteX0" fmla="*/ 82829 w 4203395"/>
              <a:gd name="connsiteY0" fmla="*/ 0 h 496964"/>
              <a:gd name="connsiteX1" fmla="*/ 613639 w 4203395"/>
              <a:gd name="connsiteY1" fmla="*/ 0 h 496964"/>
              <a:gd name="connsiteX2" fmla="*/ 1064541 w 4203395"/>
              <a:gd name="connsiteY2" fmla="*/ 0 h 496964"/>
              <a:gd name="connsiteX3" fmla="*/ 1515444 w 4203395"/>
              <a:gd name="connsiteY3" fmla="*/ 0 h 496964"/>
              <a:gd name="connsiteX4" fmla="*/ 2166114 w 4203395"/>
              <a:gd name="connsiteY4" fmla="*/ 0 h 496964"/>
              <a:gd name="connsiteX5" fmla="*/ 2816784 w 4203395"/>
              <a:gd name="connsiteY5" fmla="*/ 0 h 496964"/>
              <a:gd name="connsiteX6" fmla="*/ 3427500 w 4203395"/>
              <a:gd name="connsiteY6" fmla="*/ 0 h 496964"/>
              <a:gd name="connsiteX7" fmla="*/ 4078170 w 4203395"/>
              <a:gd name="connsiteY7" fmla="*/ 0 h 496964"/>
              <a:gd name="connsiteX8" fmla="*/ 4203395 w 4203395"/>
              <a:gd name="connsiteY8" fmla="*/ 125225 h 496964"/>
              <a:gd name="connsiteX9" fmla="*/ 4203395 w 4203395"/>
              <a:gd name="connsiteY9" fmla="*/ 414135 h 496964"/>
              <a:gd name="connsiteX10" fmla="*/ 4120566 w 4203395"/>
              <a:gd name="connsiteY10" fmla="*/ 496964 h 496964"/>
              <a:gd name="connsiteX11" fmla="*/ 3629710 w 4203395"/>
              <a:gd name="connsiteY11" fmla="*/ 496964 h 496964"/>
              <a:gd name="connsiteX12" fmla="*/ 3098900 w 4203395"/>
              <a:gd name="connsiteY12" fmla="*/ 496964 h 496964"/>
              <a:gd name="connsiteX13" fmla="*/ 2488184 w 4203395"/>
              <a:gd name="connsiteY13" fmla="*/ 496964 h 496964"/>
              <a:gd name="connsiteX14" fmla="*/ 1837514 w 4203395"/>
              <a:gd name="connsiteY14" fmla="*/ 496964 h 496964"/>
              <a:gd name="connsiteX15" fmla="*/ 1386611 w 4203395"/>
              <a:gd name="connsiteY15" fmla="*/ 496964 h 496964"/>
              <a:gd name="connsiteX16" fmla="*/ 735941 w 4203395"/>
              <a:gd name="connsiteY16" fmla="*/ 496964 h 496964"/>
              <a:gd name="connsiteX17" fmla="*/ 125225 w 4203395"/>
              <a:gd name="connsiteY17" fmla="*/ 496964 h 496964"/>
              <a:gd name="connsiteX18" fmla="*/ 0 w 4203395"/>
              <a:gd name="connsiteY18" fmla="*/ 371739 h 496964"/>
              <a:gd name="connsiteX19" fmla="*/ 0 w 4203395"/>
              <a:gd name="connsiteY19" fmla="*/ 82829 h 496964"/>
              <a:gd name="connsiteX20" fmla="*/ 82829 w 4203395"/>
              <a:gd name="connsiteY20"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395" h="496964" fill="none" extrusionOk="0">
                <a:moveTo>
                  <a:pt x="82829" y="0"/>
                </a:moveTo>
                <a:cubicBezTo>
                  <a:pt x="281132" y="-13867"/>
                  <a:pt x="362357" y="48944"/>
                  <a:pt x="613639" y="0"/>
                </a:cubicBezTo>
                <a:cubicBezTo>
                  <a:pt x="864921" y="-48944"/>
                  <a:pt x="874836" y="48896"/>
                  <a:pt x="1064541" y="0"/>
                </a:cubicBezTo>
                <a:cubicBezTo>
                  <a:pt x="1254246" y="-48896"/>
                  <a:pt x="1367587" y="9325"/>
                  <a:pt x="1515444" y="0"/>
                </a:cubicBezTo>
                <a:cubicBezTo>
                  <a:pt x="1663301" y="-9325"/>
                  <a:pt x="1863627" y="30303"/>
                  <a:pt x="2166114" y="0"/>
                </a:cubicBezTo>
                <a:cubicBezTo>
                  <a:pt x="2468601" y="-30303"/>
                  <a:pt x="2623357" y="15432"/>
                  <a:pt x="2816784" y="0"/>
                </a:cubicBezTo>
                <a:cubicBezTo>
                  <a:pt x="3010211" y="-15432"/>
                  <a:pt x="3129067" y="54547"/>
                  <a:pt x="3427500" y="0"/>
                </a:cubicBezTo>
                <a:cubicBezTo>
                  <a:pt x="3725933" y="-54547"/>
                  <a:pt x="3858307" y="48304"/>
                  <a:pt x="4078170" y="0"/>
                </a:cubicBezTo>
                <a:cubicBezTo>
                  <a:pt x="4154106" y="-9523"/>
                  <a:pt x="4210401" y="48868"/>
                  <a:pt x="4203395" y="125225"/>
                </a:cubicBezTo>
                <a:cubicBezTo>
                  <a:pt x="4233445" y="257870"/>
                  <a:pt x="4187893" y="326105"/>
                  <a:pt x="4203395" y="414135"/>
                </a:cubicBezTo>
                <a:cubicBezTo>
                  <a:pt x="4207403" y="457084"/>
                  <a:pt x="4170044" y="497478"/>
                  <a:pt x="4120566" y="496964"/>
                </a:cubicBezTo>
                <a:cubicBezTo>
                  <a:pt x="3996574" y="525868"/>
                  <a:pt x="3767742" y="475545"/>
                  <a:pt x="3629710" y="496964"/>
                </a:cubicBezTo>
                <a:cubicBezTo>
                  <a:pt x="3491678" y="518383"/>
                  <a:pt x="3325478" y="468555"/>
                  <a:pt x="3098900" y="496964"/>
                </a:cubicBezTo>
                <a:cubicBezTo>
                  <a:pt x="2872322" y="525373"/>
                  <a:pt x="2750961" y="454466"/>
                  <a:pt x="2488184" y="496964"/>
                </a:cubicBezTo>
                <a:cubicBezTo>
                  <a:pt x="2225407" y="539462"/>
                  <a:pt x="2040774" y="443396"/>
                  <a:pt x="1837514" y="496964"/>
                </a:cubicBezTo>
                <a:cubicBezTo>
                  <a:pt x="1634254" y="550532"/>
                  <a:pt x="1562060" y="495748"/>
                  <a:pt x="1386611" y="496964"/>
                </a:cubicBezTo>
                <a:cubicBezTo>
                  <a:pt x="1211162" y="498180"/>
                  <a:pt x="974390" y="484697"/>
                  <a:pt x="735941" y="496964"/>
                </a:cubicBezTo>
                <a:cubicBezTo>
                  <a:pt x="497492" y="509231"/>
                  <a:pt x="355889" y="442127"/>
                  <a:pt x="125225" y="496964"/>
                </a:cubicBezTo>
                <a:cubicBezTo>
                  <a:pt x="59615" y="501285"/>
                  <a:pt x="14305" y="433316"/>
                  <a:pt x="0" y="371739"/>
                </a:cubicBezTo>
                <a:cubicBezTo>
                  <a:pt x="-18802" y="288776"/>
                  <a:pt x="6809" y="166195"/>
                  <a:pt x="0" y="82829"/>
                </a:cubicBezTo>
                <a:cubicBezTo>
                  <a:pt x="6229" y="33747"/>
                  <a:pt x="29322" y="-1970"/>
                  <a:pt x="82829" y="0"/>
                </a:cubicBezTo>
                <a:close/>
              </a:path>
              <a:path w="4203395" h="496964" stroke="0" extrusionOk="0">
                <a:moveTo>
                  <a:pt x="82829" y="0"/>
                </a:moveTo>
                <a:cubicBezTo>
                  <a:pt x="239450" y="-64469"/>
                  <a:pt x="390859" y="27799"/>
                  <a:pt x="653592" y="0"/>
                </a:cubicBezTo>
                <a:cubicBezTo>
                  <a:pt x="916325" y="-27799"/>
                  <a:pt x="988113" y="28033"/>
                  <a:pt x="1304262" y="0"/>
                </a:cubicBezTo>
                <a:cubicBezTo>
                  <a:pt x="1620411" y="-28033"/>
                  <a:pt x="1615798" y="49995"/>
                  <a:pt x="1755165" y="0"/>
                </a:cubicBezTo>
                <a:cubicBezTo>
                  <a:pt x="1894532" y="-49995"/>
                  <a:pt x="2231281" y="55124"/>
                  <a:pt x="2405834" y="0"/>
                </a:cubicBezTo>
                <a:cubicBezTo>
                  <a:pt x="2580387" y="-55124"/>
                  <a:pt x="2900588" y="74897"/>
                  <a:pt x="3056504" y="0"/>
                </a:cubicBezTo>
                <a:cubicBezTo>
                  <a:pt x="3212420" y="-74897"/>
                  <a:pt x="3368070" y="63046"/>
                  <a:pt x="3587314" y="0"/>
                </a:cubicBezTo>
                <a:cubicBezTo>
                  <a:pt x="3806558" y="-63046"/>
                  <a:pt x="3921765" y="56239"/>
                  <a:pt x="4078170" y="0"/>
                </a:cubicBezTo>
                <a:cubicBezTo>
                  <a:pt x="4146231" y="5929"/>
                  <a:pt x="4205551" y="55393"/>
                  <a:pt x="4203395" y="125225"/>
                </a:cubicBezTo>
                <a:cubicBezTo>
                  <a:pt x="4207649" y="234477"/>
                  <a:pt x="4193257" y="303289"/>
                  <a:pt x="4203395" y="414135"/>
                </a:cubicBezTo>
                <a:cubicBezTo>
                  <a:pt x="4197730" y="452544"/>
                  <a:pt x="4169898" y="502126"/>
                  <a:pt x="4120566" y="496964"/>
                </a:cubicBezTo>
                <a:cubicBezTo>
                  <a:pt x="3990276" y="515932"/>
                  <a:pt x="3794771" y="457940"/>
                  <a:pt x="3509850" y="496964"/>
                </a:cubicBezTo>
                <a:cubicBezTo>
                  <a:pt x="3224929" y="535988"/>
                  <a:pt x="3059108" y="461107"/>
                  <a:pt x="2899133" y="496964"/>
                </a:cubicBezTo>
                <a:cubicBezTo>
                  <a:pt x="2739158" y="532821"/>
                  <a:pt x="2589166" y="460607"/>
                  <a:pt x="2408277" y="496964"/>
                </a:cubicBezTo>
                <a:cubicBezTo>
                  <a:pt x="2227388" y="533321"/>
                  <a:pt x="2062243" y="467626"/>
                  <a:pt x="1957374" y="496964"/>
                </a:cubicBezTo>
                <a:cubicBezTo>
                  <a:pt x="1852505" y="526302"/>
                  <a:pt x="1626111" y="461166"/>
                  <a:pt x="1466518" y="496964"/>
                </a:cubicBezTo>
                <a:cubicBezTo>
                  <a:pt x="1306925" y="532762"/>
                  <a:pt x="1141584" y="465978"/>
                  <a:pt x="1015615" y="496964"/>
                </a:cubicBezTo>
                <a:cubicBezTo>
                  <a:pt x="889646" y="527950"/>
                  <a:pt x="499542" y="414045"/>
                  <a:pt x="125225" y="496964"/>
                </a:cubicBezTo>
                <a:cubicBezTo>
                  <a:pt x="73035" y="487981"/>
                  <a:pt x="-15387" y="445210"/>
                  <a:pt x="0" y="371739"/>
                </a:cubicBezTo>
                <a:cubicBezTo>
                  <a:pt x="-22982" y="283724"/>
                  <a:pt x="3259" y="182102"/>
                  <a:pt x="0" y="82829"/>
                </a:cubicBezTo>
                <a:cubicBezTo>
                  <a:pt x="1565" y="36158"/>
                  <a:pt x="33091" y="9707"/>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8" name="Prostoročno: oblika 27">
            <a:extLst>
              <a:ext uri="{FF2B5EF4-FFF2-40B4-BE49-F238E27FC236}">
                <a16:creationId xmlns:a16="http://schemas.microsoft.com/office/drawing/2014/main" id="{0FB9DCCA-B9EB-446F-859C-BABE6B25C5E9}"/>
              </a:ext>
            </a:extLst>
          </p:cNvPr>
          <p:cNvSpPr/>
          <p:nvPr/>
        </p:nvSpPr>
        <p:spPr>
          <a:xfrm rot="15501964" flipH="1" flipV="1">
            <a:off x="7733499" y="2372182"/>
            <a:ext cx="509420" cy="986975"/>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3810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1" name="Prostoročno: oblika 30">
            <a:extLst>
              <a:ext uri="{FF2B5EF4-FFF2-40B4-BE49-F238E27FC236}">
                <a16:creationId xmlns:a16="http://schemas.microsoft.com/office/drawing/2014/main" id="{FD14312F-93E7-4137-BB15-6EEF0B5DC81E}"/>
              </a:ext>
            </a:extLst>
          </p:cNvPr>
          <p:cNvSpPr/>
          <p:nvPr/>
        </p:nvSpPr>
        <p:spPr>
          <a:xfrm rot="5400000" flipV="1">
            <a:off x="3394752" y="2503979"/>
            <a:ext cx="783024" cy="986975"/>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3810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42" name="Pravokotnik: zaokroženi vogali 41">
            <a:extLst>
              <a:ext uri="{FF2B5EF4-FFF2-40B4-BE49-F238E27FC236}">
                <a16:creationId xmlns:a16="http://schemas.microsoft.com/office/drawing/2014/main" id="{1922FCDB-1EF5-4B54-8DE2-92E19527F5E8}"/>
              </a:ext>
            </a:extLst>
          </p:cNvPr>
          <p:cNvSpPr/>
          <p:nvPr/>
        </p:nvSpPr>
        <p:spPr>
          <a:xfrm>
            <a:off x="8088402" y="2918720"/>
            <a:ext cx="3726068" cy="2571369"/>
          </a:xfrm>
          <a:custGeom>
            <a:avLst/>
            <a:gdLst>
              <a:gd name="connsiteX0" fmla="*/ 0 w 3726068"/>
              <a:gd name="connsiteY0" fmla="*/ 428570 h 2571369"/>
              <a:gd name="connsiteX1" fmla="*/ 428570 w 3726068"/>
              <a:gd name="connsiteY1" fmla="*/ 0 h 2571369"/>
              <a:gd name="connsiteX2" fmla="*/ 973666 w 3726068"/>
              <a:gd name="connsiteY2" fmla="*/ 0 h 2571369"/>
              <a:gd name="connsiteX3" fmla="*/ 1604830 w 3726068"/>
              <a:gd name="connsiteY3" fmla="*/ 0 h 2571369"/>
              <a:gd name="connsiteX4" fmla="*/ 2092548 w 3726068"/>
              <a:gd name="connsiteY4" fmla="*/ 0 h 2571369"/>
              <a:gd name="connsiteX5" fmla="*/ 2723712 w 3726068"/>
              <a:gd name="connsiteY5" fmla="*/ 0 h 2571369"/>
              <a:gd name="connsiteX6" fmla="*/ 3297498 w 3726068"/>
              <a:gd name="connsiteY6" fmla="*/ 0 h 2571369"/>
              <a:gd name="connsiteX7" fmla="*/ 3726068 w 3726068"/>
              <a:gd name="connsiteY7" fmla="*/ 428570 h 2571369"/>
              <a:gd name="connsiteX8" fmla="*/ 3726068 w 3726068"/>
              <a:gd name="connsiteY8" fmla="*/ 948553 h 2571369"/>
              <a:gd name="connsiteX9" fmla="*/ 3726068 w 3726068"/>
              <a:gd name="connsiteY9" fmla="*/ 1519962 h 2571369"/>
              <a:gd name="connsiteX10" fmla="*/ 3726068 w 3726068"/>
              <a:gd name="connsiteY10" fmla="*/ 2142799 h 2571369"/>
              <a:gd name="connsiteX11" fmla="*/ 3297498 w 3726068"/>
              <a:gd name="connsiteY11" fmla="*/ 2571369 h 2571369"/>
              <a:gd name="connsiteX12" fmla="*/ 2723712 w 3726068"/>
              <a:gd name="connsiteY12" fmla="*/ 2571369 h 2571369"/>
              <a:gd name="connsiteX13" fmla="*/ 2149927 w 3726068"/>
              <a:gd name="connsiteY13" fmla="*/ 2571369 h 2571369"/>
              <a:gd name="connsiteX14" fmla="*/ 1518763 w 3726068"/>
              <a:gd name="connsiteY14" fmla="*/ 2571369 h 2571369"/>
              <a:gd name="connsiteX15" fmla="*/ 428570 w 3726068"/>
              <a:gd name="connsiteY15" fmla="*/ 2571369 h 2571369"/>
              <a:gd name="connsiteX16" fmla="*/ 0 w 3726068"/>
              <a:gd name="connsiteY16" fmla="*/ 2142799 h 2571369"/>
              <a:gd name="connsiteX17" fmla="*/ 0 w 3726068"/>
              <a:gd name="connsiteY17" fmla="*/ 1537105 h 2571369"/>
              <a:gd name="connsiteX18" fmla="*/ 0 w 3726068"/>
              <a:gd name="connsiteY18" fmla="*/ 931411 h 2571369"/>
              <a:gd name="connsiteX19" fmla="*/ 0 w 3726068"/>
              <a:gd name="connsiteY19" fmla="*/ 428570 h 257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726068" h="2571369" fill="none" extrusionOk="0">
                <a:moveTo>
                  <a:pt x="0" y="428570"/>
                </a:moveTo>
                <a:cubicBezTo>
                  <a:pt x="-35028" y="192051"/>
                  <a:pt x="152182" y="-4342"/>
                  <a:pt x="428570" y="0"/>
                </a:cubicBezTo>
                <a:cubicBezTo>
                  <a:pt x="543897" y="-5407"/>
                  <a:pt x="827863" y="16739"/>
                  <a:pt x="973666" y="0"/>
                </a:cubicBezTo>
                <a:cubicBezTo>
                  <a:pt x="1119469" y="-16739"/>
                  <a:pt x="1350222" y="32151"/>
                  <a:pt x="1604830" y="0"/>
                </a:cubicBezTo>
                <a:cubicBezTo>
                  <a:pt x="1859438" y="-32151"/>
                  <a:pt x="1968915" y="58004"/>
                  <a:pt x="2092548" y="0"/>
                </a:cubicBezTo>
                <a:cubicBezTo>
                  <a:pt x="2216181" y="-58004"/>
                  <a:pt x="2466800" y="33459"/>
                  <a:pt x="2723712" y="0"/>
                </a:cubicBezTo>
                <a:cubicBezTo>
                  <a:pt x="2980624" y="-33459"/>
                  <a:pt x="3038634" y="8689"/>
                  <a:pt x="3297498" y="0"/>
                </a:cubicBezTo>
                <a:cubicBezTo>
                  <a:pt x="3589098" y="-1418"/>
                  <a:pt x="3702817" y="207508"/>
                  <a:pt x="3726068" y="428570"/>
                </a:cubicBezTo>
                <a:cubicBezTo>
                  <a:pt x="3777724" y="655389"/>
                  <a:pt x="3703170" y="758252"/>
                  <a:pt x="3726068" y="948553"/>
                </a:cubicBezTo>
                <a:cubicBezTo>
                  <a:pt x="3748966" y="1138854"/>
                  <a:pt x="3682151" y="1344503"/>
                  <a:pt x="3726068" y="1519962"/>
                </a:cubicBezTo>
                <a:cubicBezTo>
                  <a:pt x="3769985" y="1695421"/>
                  <a:pt x="3718990" y="1984689"/>
                  <a:pt x="3726068" y="2142799"/>
                </a:cubicBezTo>
                <a:cubicBezTo>
                  <a:pt x="3742795" y="2391670"/>
                  <a:pt x="3544326" y="2557641"/>
                  <a:pt x="3297498" y="2571369"/>
                </a:cubicBezTo>
                <a:cubicBezTo>
                  <a:pt x="3181677" y="2578265"/>
                  <a:pt x="2884940" y="2550521"/>
                  <a:pt x="2723712" y="2571369"/>
                </a:cubicBezTo>
                <a:cubicBezTo>
                  <a:pt x="2562484" y="2592217"/>
                  <a:pt x="2410282" y="2544775"/>
                  <a:pt x="2149927" y="2571369"/>
                </a:cubicBezTo>
                <a:cubicBezTo>
                  <a:pt x="1889572" y="2597963"/>
                  <a:pt x="1676097" y="2533883"/>
                  <a:pt x="1518763" y="2571369"/>
                </a:cubicBezTo>
                <a:cubicBezTo>
                  <a:pt x="1361429" y="2608855"/>
                  <a:pt x="706788" y="2515719"/>
                  <a:pt x="428570" y="2571369"/>
                </a:cubicBezTo>
                <a:cubicBezTo>
                  <a:pt x="192820" y="2533579"/>
                  <a:pt x="-32737" y="2403469"/>
                  <a:pt x="0" y="2142799"/>
                </a:cubicBezTo>
                <a:cubicBezTo>
                  <a:pt x="-68285" y="1877008"/>
                  <a:pt x="2451" y="1799259"/>
                  <a:pt x="0" y="1537105"/>
                </a:cubicBezTo>
                <a:cubicBezTo>
                  <a:pt x="-2451" y="1274951"/>
                  <a:pt x="44580" y="1219452"/>
                  <a:pt x="0" y="931411"/>
                </a:cubicBezTo>
                <a:cubicBezTo>
                  <a:pt x="-44580" y="643370"/>
                  <a:pt x="38095" y="601339"/>
                  <a:pt x="0" y="428570"/>
                </a:cubicBezTo>
                <a:close/>
              </a:path>
              <a:path w="3726068" h="2571369" stroke="0" extrusionOk="0">
                <a:moveTo>
                  <a:pt x="0" y="428570"/>
                </a:moveTo>
                <a:cubicBezTo>
                  <a:pt x="-42581" y="197155"/>
                  <a:pt x="247019" y="13733"/>
                  <a:pt x="428570" y="0"/>
                </a:cubicBezTo>
                <a:cubicBezTo>
                  <a:pt x="699531" y="-13969"/>
                  <a:pt x="841316" y="16306"/>
                  <a:pt x="1002356" y="0"/>
                </a:cubicBezTo>
                <a:cubicBezTo>
                  <a:pt x="1163396" y="-16306"/>
                  <a:pt x="1401022" y="17750"/>
                  <a:pt x="1604830" y="0"/>
                </a:cubicBezTo>
                <a:cubicBezTo>
                  <a:pt x="1808638" y="-17750"/>
                  <a:pt x="1888224" y="13393"/>
                  <a:pt x="2149927" y="0"/>
                </a:cubicBezTo>
                <a:cubicBezTo>
                  <a:pt x="2411630" y="-13393"/>
                  <a:pt x="2413625" y="52308"/>
                  <a:pt x="2666334" y="0"/>
                </a:cubicBezTo>
                <a:cubicBezTo>
                  <a:pt x="2919043" y="-52308"/>
                  <a:pt x="3053500" y="5064"/>
                  <a:pt x="3297498" y="0"/>
                </a:cubicBezTo>
                <a:cubicBezTo>
                  <a:pt x="3508979" y="-38861"/>
                  <a:pt x="3708613" y="146163"/>
                  <a:pt x="3726068" y="428570"/>
                </a:cubicBezTo>
                <a:cubicBezTo>
                  <a:pt x="3759875" y="656330"/>
                  <a:pt x="3684256" y="761062"/>
                  <a:pt x="3726068" y="1034264"/>
                </a:cubicBezTo>
                <a:cubicBezTo>
                  <a:pt x="3767880" y="1307466"/>
                  <a:pt x="3662335" y="1339980"/>
                  <a:pt x="3726068" y="1571389"/>
                </a:cubicBezTo>
                <a:cubicBezTo>
                  <a:pt x="3789801" y="1802799"/>
                  <a:pt x="3697622" y="1892013"/>
                  <a:pt x="3726068" y="2142799"/>
                </a:cubicBezTo>
                <a:cubicBezTo>
                  <a:pt x="3698033" y="2369867"/>
                  <a:pt x="3533498" y="2581291"/>
                  <a:pt x="3297498" y="2571369"/>
                </a:cubicBezTo>
                <a:cubicBezTo>
                  <a:pt x="3053893" y="2597832"/>
                  <a:pt x="2945029" y="2513607"/>
                  <a:pt x="2752402" y="2571369"/>
                </a:cubicBezTo>
                <a:cubicBezTo>
                  <a:pt x="2559775" y="2629131"/>
                  <a:pt x="2255613" y="2498290"/>
                  <a:pt x="2121238" y="2571369"/>
                </a:cubicBezTo>
                <a:cubicBezTo>
                  <a:pt x="1986863" y="2644448"/>
                  <a:pt x="1805425" y="2553537"/>
                  <a:pt x="1490073" y="2571369"/>
                </a:cubicBezTo>
                <a:cubicBezTo>
                  <a:pt x="1174722" y="2589201"/>
                  <a:pt x="860152" y="2494786"/>
                  <a:pt x="428570" y="2571369"/>
                </a:cubicBezTo>
                <a:cubicBezTo>
                  <a:pt x="145397" y="2607454"/>
                  <a:pt x="20473" y="2370983"/>
                  <a:pt x="0" y="2142799"/>
                </a:cubicBezTo>
                <a:cubicBezTo>
                  <a:pt x="-56943" y="2011776"/>
                  <a:pt x="51939" y="1811081"/>
                  <a:pt x="0" y="1605674"/>
                </a:cubicBezTo>
                <a:cubicBezTo>
                  <a:pt x="-51939" y="1400267"/>
                  <a:pt x="56823" y="1300172"/>
                  <a:pt x="0" y="999980"/>
                </a:cubicBezTo>
                <a:cubicBezTo>
                  <a:pt x="-56823" y="699788"/>
                  <a:pt x="67926" y="579454"/>
                  <a:pt x="0" y="428570"/>
                </a:cubicBezTo>
                <a:close/>
              </a:path>
            </a:pathLst>
          </a:custGeom>
          <a:solidFill>
            <a:schemeClr val="bg1"/>
          </a:solidFill>
          <a:ln w="38100">
            <a:solidFill>
              <a:schemeClr val="bg1"/>
            </a:solidFill>
            <a:extLst>
              <a:ext uri="{C807C97D-BFC1-408E-A445-0C87EB9F89A2}">
                <ask:lineSketchStyleProps xmlns:ask="http://schemas.microsoft.com/office/drawing/2018/sketchyshapes" sd="1139077806">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7" name="PoljeZBesedilom 6">
            <a:extLst>
              <a:ext uri="{FF2B5EF4-FFF2-40B4-BE49-F238E27FC236}">
                <a16:creationId xmlns:a16="http://schemas.microsoft.com/office/drawing/2014/main" id="{FF8A253D-FEFA-4BFD-BBE4-3EABA249F255}"/>
              </a:ext>
            </a:extLst>
          </p:cNvPr>
          <p:cNvSpPr txBox="1"/>
          <p:nvPr/>
        </p:nvSpPr>
        <p:spPr>
          <a:xfrm>
            <a:off x="3962448" y="1172020"/>
            <a:ext cx="4116833" cy="461665"/>
          </a:xfrm>
          <a:prstGeom prst="rect">
            <a:avLst/>
          </a:prstGeom>
          <a:noFill/>
        </p:spPr>
        <p:txBody>
          <a:bodyPr wrap="none" rtlCol="0">
            <a:spAutoFit/>
          </a:bodyPr>
          <a:lstStyle/>
          <a:p>
            <a:r>
              <a:rPr lang="sl-SI" sz="2400" b="1" dirty="0">
                <a:latin typeface="Century Gothic" panose="020B0502020202020204" pitchFamily="34" charset="0"/>
              </a:rPr>
              <a:t>CHINESE DINING ETIQUETTE</a:t>
            </a:r>
          </a:p>
        </p:txBody>
      </p:sp>
      <p:pic>
        <p:nvPicPr>
          <p:cNvPr id="8198" name="Picture 6" descr="FM105.9 | 文明餐桌礼仪，你知道多少?_筷子">
            <a:extLst>
              <a:ext uri="{FF2B5EF4-FFF2-40B4-BE49-F238E27FC236}">
                <a16:creationId xmlns:a16="http://schemas.microsoft.com/office/drawing/2014/main" id="{B625B2D6-5529-4889-BD38-8F0A114458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939" y="2950831"/>
            <a:ext cx="3646078" cy="2573853"/>
          </a:xfrm>
          <a:custGeom>
            <a:avLst/>
            <a:gdLst>
              <a:gd name="connsiteX0" fmla="*/ 0 w 3646078"/>
              <a:gd name="connsiteY0" fmla="*/ 428976 h 2573853"/>
              <a:gd name="connsiteX1" fmla="*/ 428976 w 3646078"/>
              <a:gd name="connsiteY1" fmla="*/ 0 h 2573853"/>
              <a:gd name="connsiteX2" fmla="*/ 1014483 w 3646078"/>
              <a:gd name="connsiteY2" fmla="*/ 0 h 2573853"/>
              <a:gd name="connsiteX3" fmla="*/ 1572108 w 3646078"/>
              <a:gd name="connsiteY3" fmla="*/ 0 h 2573853"/>
              <a:gd name="connsiteX4" fmla="*/ 2101852 w 3646078"/>
              <a:gd name="connsiteY4" fmla="*/ 0 h 2573853"/>
              <a:gd name="connsiteX5" fmla="*/ 2659478 w 3646078"/>
              <a:gd name="connsiteY5" fmla="*/ 0 h 2573853"/>
              <a:gd name="connsiteX6" fmla="*/ 3217103 w 3646078"/>
              <a:gd name="connsiteY6" fmla="*/ 0 h 2573853"/>
              <a:gd name="connsiteX7" fmla="*/ 3646079 w 3646078"/>
              <a:gd name="connsiteY7" fmla="*/ 428976 h 2573853"/>
              <a:gd name="connsiteX8" fmla="*/ 3646078 w 3646078"/>
              <a:gd name="connsiteY8" fmla="*/ 2144878 h 2573853"/>
              <a:gd name="connsiteX9" fmla="*/ 3217102 w 3646078"/>
              <a:gd name="connsiteY9" fmla="*/ 2573854 h 2573853"/>
              <a:gd name="connsiteX10" fmla="*/ 2715239 w 3646078"/>
              <a:gd name="connsiteY10" fmla="*/ 2573854 h 2573853"/>
              <a:gd name="connsiteX11" fmla="*/ 2101852 w 3646078"/>
              <a:gd name="connsiteY11" fmla="*/ 2573854 h 2573853"/>
              <a:gd name="connsiteX12" fmla="*/ 1544226 w 3646078"/>
              <a:gd name="connsiteY12" fmla="*/ 2573853 h 2573853"/>
              <a:gd name="connsiteX13" fmla="*/ 1070245 w 3646078"/>
              <a:gd name="connsiteY13" fmla="*/ 2573853 h 2573853"/>
              <a:gd name="connsiteX14" fmla="*/ 428976 w 3646078"/>
              <a:gd name="connsiteY14" fmla="*/ 2573853 h 2573853"/>
              <a:gd name="connsiteX15" fmla="*/ 0 w 3646078"/>
              <a:gd name="connsiteY15" fmla="*/ 2144877 h 2573853"/>
              <a:gd name="connsiteX16" fmla="*/ 0 w 3646078"/>
              <a:gd name="connsiteY16" fmla="*/ 1607228 h 2573853"/>
              <a:gd name="connsiteX17" fmla="*/ 0 w 3646078"/>
              <a:gd name="connsiteY17" fmla="*/ 1086738 h 2573853"/>
              <a:gd name="connsiteX18" fmla="*/ 0 w 3646078"/>
              <a:gd name="connsiteY18" fmla="*/ 428976 h 257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46078" h="2573853" extrusionOk="0">
                <a:moveTo>
                  <a:pt x="0" y="428976"/>
                </a:moveTo>
                <a:cubicBezTo>
                  <a:pt x="980" y="186832"/>
                  <a:pt x="233007" y="4780"/>
                  <a:pt x="428976" y="0"/>
                </a:cubicBezTo>
                <a:cubicBezTo>
                  <a:pt x="565296" y="-41123"/>
                  <a:pt x="854980" y="62453"/>
                  <a:pt x="1014483" y="0"/>
                </a:cubicBezTo>
                <a:cubicBezTo>
                  <a:pt x="1173986" y="-62453"/>
                  <a:pt x="1397555" y="38322"/>
                  <a:pt x="1572108" y="0"/>
                </a:cubicBezTo>
                <a:cubicBezTo>
                  <a:pt x="1746662" y="-38322"/>
                  <a:pt x="1848420" y="1792"/>
                  <a:pt x="2101852" y="0"/>
                </a:cubicBezTo>
                <a:cubicBezTo>
                  <a:pt x="2355284" y="-1792"/>
                  <a:pt x="2432623" y="8550"/>
                  <a:pt x="2659478" y="0"/>
                </a:cubicBezTo>
                <a:cubicBezTo>
                  <a:pt x="2886333" y="-8550"/>
                  <a:pt x="3091279" y="38871"/>
                  <a:pt x="3217103" y="0"/>
                </a:cubicBezTo>
                <a:cubicBezTo>
                  <a:pt x="3447821" y="9691"/>
                  <a:pt x="3658156" y="193877"/>
                  <a:pt x="3646079" y="428976"/>
                </a:cubicBezTo>
                <a:cubicBezTo>
                  <a:pt x="3593885" y="945761"/>
                  <a:pt x="3590371" y="1588218"/>
                  <a:pt x="3646078" y="2144878"/>
                </a:cubicBezTo>
                <a:cubicBezTo>
                  <a:pt x="3670287" y="2381625"/>
                  <a:pt x="3424553" y="2582249"/>
                  <a:pt x="3217102" y="2573854"/>
                </a:cubicBezTo>
                <a:cubicBezTo>
                  <a:pt x="3010506" y="2584844"/>
                  <a:pt x="2937420" y="2516572"/>
                  <a:pt x="2715239" y="2573854"/>
                </a:cubicBezTo>
                <a:cubicBezTo>
                  <a:pt x="2493058" y="2631136"/>
                  <a:pt x="2338091" y="2542771"/>
                  <a:pt x="2101852" y="2573854"/>
                </a:cubicBezTo>
                <a:cubicBezTo>
                  <a:pt x="1865613" y="2604936"/>
                  <a:pt x="1716375" y="2516990"/>
                  <a:pt x="1544226" y="2573853"/>
                </a:cubicBezTo>
                <a:cubicBezTo>
                  <a:pt x="1372077" y="2630716"/>
                  <a:pt x="1191988" y="2535684"/>
                  <a:pt x="1070245" y="2573853"/>
                </a:cubicBezTo>
                <a:cubicBezTo>
                  <a:pt x="948502" y="2612022"/>
                  <a:pt x="581970" y="2508304"/>
                  <a:pt x="428976" y="2573853"/>
                </a:cubicBezTo>
                <a:cubicBezTo>
                  <a:pt x="200974" y="2577712"/>
                  <a:pt x="-34923" y="2416829"/>
                  <a:pt x="0" y="2144877"/>
                </a:cubicBezTo>
                <a:cubicBezTo>
                  <a:pt x="-10526" y="1939870"/>
                  <a:pt x="43984" y="1867629"/>
                  <a:pt x="0" y="1607228"/>
                </a:cubicBezTo>
                <a:cubicBezTo>
                  <a:pt x="-43984" y="1346827"/>
                  <a:pt x="21377" y="1252495"/>
                  <a:pt x="0" y="1086738"/>
                </a:cubicBezTo>
                <a:cubicBezTo>
                  <a:pt x="-21377" y="920981"/>
                  <a:pt x="73195" y="684194"/>
                  <a:pt x="0" y="428976"/>
                </a:cubicBezTo>
                <a:close/>
              </a:path>
            </a:pathLst>
          </a:custGeom>
          <a:noFill/>
          <a:ln w="38100">
            <a:solidFill>
              <a:schemeClr val="bg1"/>
            </a:solidFill>
            <a:extLst>
              <a:ext uri="{C807C97D-BFC1-408E-A445-0C87EB9F89A2}">
                <ask:lineSketchStyleProps xmlns:ask="http://schemas.microsoft.com/office/drawing/2018/sketchyshapes" sd="2988606853">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pic>
        <p:nvPicPr>
          <p:cNvPr id="8200" name="Picture 8" descr="Chinese Dining Etiquette Guide: Eight Do's and Don't | China News">
            <a:extLst>
              <a:ext uri="{FF2B5EF4-FFF2-40B4-BE49-F238E27FC236}">
                <a16:creationId xmlns:a16="http://schemas.microsoft.com/office/drawing/2014/main" id="{A1C62D68-B8EB-42EF-8912-6D978CC52A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0636" y="2957437"/>
            <a:ext cx="3671892" cy="2511908"/>
          </a:xfrm>
          <a:custGeom>
            <a:avLst/>
            <a:gdLst>
              <a:gd name="connsiteX0" fmla="*/ 0 w 3671892"/>
              <a:gd name="connsiteY0" fmla="*/ 418651 h 2511908"/>
              <a:gd name="connsiteX1" fmla="*/ 418651 w 3671892"/>
              <a:gd name="connsiteY1" fmla="*/ 0 h 2511908"/>
              <a:gd name="connsiteX2" fmla="*/ 900531 w 3671892"/>
              <a:gd name="connsiteY2" fmla="*/ 0 h 2511908"/>
              <a:gd name="connsiteX3" fmla="*/ 1382412 w 3671892"/>
              <a:gd name="connsiteY3" fmla="*/ 0 h 2511908"/>
              <a:gd name="connsiteX4" fmla="*/ 1949330 w 3671892"/>
              <a:gd name="connsiteY4" fmla="*/ 0 h 2511908"/>
              <a:gd name="connsiteX5" fmla="*/ 2487902 w 3671892"/>
              <a:gd name="connsiteY5" fmla="*/ 0 h 2511908"/>
              <a:gd name="connsiteX6" fmla="*/ 3253241 w 3671892"/>
              <a:gd name="connsiteY6" fmla="*/ 0 h 2511908"/>
              <a:gd name="connsiteX7" fmla="*/ 3671892 w 3671892"/>
              <a:gd name="connsiteY7" fmla="*/ 418651 h 2511908"/>
              <a:gd name="connsiteX8" fmla="*/ 3671892 w 3671892"/>
              <a:gd name="connsiteY8" fmla="*/ 926615 h 2511908"/>
              <a:gd name="connsiteX9" fmla="*/ 3671892 w 3671892"/>
              <a:gd name="connsiteY9" fmla="*/ 1501563 h 2511908"/>
              <a:gd name="connsiteX10" fmla="*/ 3671892 w 3671892"/>
              <a:gd name="connsiteY10" fmla="*/ 2093257 h 2511908"/>
              <a:gd name="connsiteX11" fmla="*/ 3253241 w 3671892"/>
              <a:gd name="connsiteY11" fmla="*/ 2511908 h 2511908"/>
              <a:gd name="connsiteX12" fmla="*/ 2714669 w 3671892"/>
              <a:gd name="connsiteY12" fmla="*/ 2511908 h 2511908"/>
              <a:gd name="connsiteX13" fmla="*/ 2147751 w 3671892"/>
              <a:gd name="connsiteY13" fmla="*/ 2511908 h 2511908"/>
              <a:gd name="connsiteX14" fmla="*/ 1637525 w 3671892"/>
              <a:gd name="connsiteY14" fmla="*/ 2511908 h 2511908"/>
              <a:gd name="connsiteX15" fmla="*/ 1070607 w 3671892"/>
              <a:gd name="connsiteY15" fmla="*/ 2511908 h 2511908"/>
              <a:gd name="connsiteX16" fmla="*/ 418651 w 3671892"/>
              <a:gd name="connsiteY16" fmla="*/ 2511908 h 2511908"/>
              <a:gd name="connsiteX17" fmla="*/ 0 w 3671892"/>
              <a:gd name="connsiteY17" fmla="*/ 2093257 h 2511908"/>
              <a:gd name="connsiteX18" fmla="*/ 0 w 3671892"/>
              <a:gd name="connsiteY18" fmla="*/ 1501563 h 2511908"/>
              <a:gd name="connsiteX19" fmla="*/ 0 w 3671892"/>
              <a:gd name="connsiteY19" fmla="*/ 960107 h 2511908"/>
              <a:gd name="connsiteX20" fmla="*/ 0 w 3671892"/>
              <a:gd name="connsiteY20" fmla="*/ 418651 h 251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71892" h="2511908" extrusionOk="0">
                <a:moveTo>
                  <a:pt x="0" y="418651"/>
                </a:moveTo>
                <a:cubicBezTo>
                  <a:pt x="5767" y="152351"/>
                  <a:pt x="143259" y="311"/>
                  <a:pt x="418651" y="0"/>
                </a:cubicBezTo>
                <a:cubicBezTo>
                  <a:pt x="539989" y="-48893"/>
                  <a:pt x="664494" y="2760"/>
                  <a:pt x="900531" y="0"/>
                </a:cubicBezTo>
                <a:cubicBezTo>
                  <a:pt x="1136568" y="-2760"/>
                  <a:pt x="1198530" y="21682"/>
                  <a:pt x="1382412" y="0"/>
                </a:cubicBezTo>
                <a:cubicBezTo>
                  <a:pt x="1566294" y="-21682"/>
                  <a:pt x="1740101" y="51468"/>
                  <a:pt x="1949330" y="0"/>
                </a:cubicBezTo>
                <a:cubicBezTo>
                  <a:pt x="2158559" y="-51468"/>
                  <a:pt x="2345698" y="15183"/>
                  <a:pt x="2487902" y="0"/>
                </a:cubicBezTo>
                <a:cubicBezTo>
                  <a:pt x="2630106" y="-15183"/>
                  <a:pt x="2956201" y="47569"/>
                  <a:pt x="3253241" y="0"/>
                </a:cubicBezTo>
                <a:cubicBezTo>
                  <a:pt x="3444256" y="-10026"/>
                  <a:pt x="3694922" y="153215"/>
                  <a:pt x="3671892" y="418651"/>
                </a:cubicBezTo>
                <a:cubicBezTo>
                  <a:pt x="3732563" y="608920"/>
                  <a:pt x="3665965" y="694521"/>
                  <a:pt x="3671892" y="926615"/>
                </a:cubicBezTo>
                <a:cubicBezTo>
                  <a:pt x="3677819" y="1158709"/>
                  <a:pt x="3616893" y="1265302"/>
                  <a:pt x="3671892" y="1501563"/>
                </a:cubicBezTo>
                <a:cubicBezTo>
                  <a:pt x="3726891" y="1737824"/>
                  <a:pt x="3637150" y="1797939"/>
                  <a:pt x="3671892" y="2093257"/>
                </a:cubicBezTo>
                <a:cubicBezTo>
                  <a:pt x="3680279" y="2368648"/>
                  <a:pt x="3469752" y="2512662"/>
                  <a:pt x="3253241" y="2511908"/>
                </a:cubicBezTo>
                <a:cubicBezTo>
                  <a:pt x="3019676" y="2517469"/>
                  <a:pt x="2939645" y="2450023"/>
                  <a:pt x="2714669" y="2511908"/>
                </a:cubicBezTo>
                <a:cubicBezTo>
                  <a:pt x="2489693" y="2573793"/>
                  <a:pt x="2277445" y="2457148"/>
                  <a:pt x="2147751" y="2511908"/>
                </a:cubicBezTo>
                <a:cubicBezTo>
                  <a:pt x="2018057" y="2566668"/>
                  <a:pt x="1792139" y="2471599"/>
                  <a:pt x="1637525" y="2511908"/>
                </a:cubicBezTo>
                <a:cubicBezTo>
                  <a:pt x="1482911" y="2552217"/>
                  <a:pt x="1344936" y="2505688"/>
                  <a:pt x="1070607" y="2511908"/>
                </a:cubicBezTo>
                <a:cubicBezTo>
                  <a:pt x="796278" y="2518128"/>
                  <a:pt x="672794" y="2480877"/>
                  <a:pt x="418651" y="2511908"/>
                </a:cubicBezTo>
                <a:cubicBezTo>
                  <a:pt x="172033" y="2470268"/>
                  <a:pt x="-36263" y="2308375"/>
                  <a:pt x="0" y="2093257"/>
                </a:cubicBezTo>
                <a:cubicBezTo>
                  <a:pt x="-11880" y="1937493"/>
                  <a:pt x="11289" y="1676876"/>
                  <a:pt x="0" y="1501563"/>
                </a:cubicBezTo>
                <a:cubicBezTo>
                  <a:pt x="-11289" y="1326250"/>
                  <a:pt x="38755" y="1181452"/>
                  <a:pt x="0" y="960107"/>
                </a:cubicBezTo>
                <a:cubicBezTo>
                  <a:pt x="-38755" y="738762"/>
                  <a:pt x="60167" y="625865"/>
                  <a:pt x="0" y="418651"/>
                </a:cubicBezTo>
                <a:close/>
              </a:path>
            </a:pathLst>
          </a:custGeom>
          <a:noFill/>
          <a:ln w="38100">
            <a:solidFill>
              <a:schemeClr val="bg1"/>
            </a:solidFill>
            <a:extLst>
              <a:ext uri="{C807C97D-BFC1-408E-A445-0C87EB9F89A2}">
                <ask:lineSketchStyleProps xmlns:ask="http://schemas.microsoft.com/office/drawing/2018/sketchyshapes" sd="4147135187">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11" name="PoljeZBesedilom 10">
            <a:extLst>
              <a:ext uri="{FF2B5EF4-FFF2-40B4-BE49-F238E27FC236}">
                <a16:creationId xmlns:a16="http://schemas.microsoft.com/office/drawing/2014/main" id="{7B91E420-B938-4957-9F6A-6A8C5FE97459}"/>
              </a:ext>
            </a:extLst>
          </p:cNvPr>
          <p:cNvSpPr txBox="1"/>
          <p:nvPr/>
        </p:nvSpPr>
        <p:spPr>
          <a:xfrm>
            <a:off x="8586526" y="84882"/>
            <a:ext cx="3605474" cy="646331"/>
          </a:xfrm>
          <a:prstGeom prst="rect">
            <a:avLst/>
          </a:prstGeom>
          <a:noFill/>
        </p:spPr>
        <p:txBody>
          <a:bodyPr wrap="none" rtlCol="0">
            <a:spAutoFit/>
          </a:bodyPr>
          <a:lstStyle/>
          <a:p>
            <a:r>
              <a:rPr lang="sl-SI" sz="1200" dirty="0">
                <a:latin typeface="Century Gothic" panose="020B0502020202020204" pitchFamily="34" charset="0"/>
                <a:hlinkClick r:id="rId4"/>
              </a:rPr>
              <a:t>https://www.youtube.com/shorts/K-tgfQIyA5Y</a:t>
            </a:r>
            <a:endParaRPr lang="sl-SI" sz="1200" dirty="0">
              <a:latin typeface="Century Gothic" panose="020B0502020202020204" pitchFamily="34" charset="0"/>
            </a:endParaRPr>
          </a:p>
          <a:p>
            <a:r>
              <a:rPr lang="sl-SI" sz="1200" dirty="0">
                <a:latin typeface="Century Gothic" panose="020B0502020202020204" pitchFamily="34" charset="0"/>
                <a:hlinkClick r:id="rId5"/>
              </a:rPr>
              <a:t>https://br.ifunny.co/video/fYtbhwD88</a:t>
            </a:r>
            <a:endParaRPr lang="sl-SI" sz="1200" dirty="0">
              <a:latin typeface="Century Gothic" panose="020B0502020202020204" pitchFamily="34" charset="0"/>
            </a:endParaRPr>
          </a:p>
          <a:p>
            <a:endParaRPr lang="sl-SI" sz="1200" dirty="0">
              <a:latin typeface="Century Gothic" panose="020B0502020202020204" pitchFamily="34" charset="0"/>
            </a:endParaRPr>
          </a:p>
        </p:txBody>
      </p:sp>
      <p:sp>
        <p:nvSpPr>
          <p:cNvPr id="9" name="AutoShape 18" descr="11,391 Asian Man Ok Images, Stock Photos &amp; Vectors | Shutterstock">
            <a:extLst>
              <a:ext uri="{FF2B5EF4-FFF2-40B4-BE49-F238E27FC236}">
                <a16:creationId xmlns:a16="http://schemas.microsoft.com/office/drawing/2014/main" id="{51A0D563-3B2D-439E-A75F-3ECB4B4837D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0" name="Slika 9">
            <a:extLst>
              <a:ext uri="{FF2B5EF4-FFF2-40B4-BE49-F238E27FC236}">
                <a16:creationId xmlns:a16="http://schemas.microsoft.com/office/drawing/2014/main" id="{F6204043-7E74-450F-9C7F-2E773CBBFE5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7857" b="91071" l="10000" r="90000">
                        <a14:foregroundMark x1="61026" y1="9643" x2="65641" y2="8214"/>
                        <a14:foregroundMark x1="42564" y1="90357" x2="52051" y2="91071"/>
                      </a14:backgroundRemoval>
                    </a14:imgEffect>
                  </a14:imgLayer>
                </a14:imgProps>
              </a:ext>
            </a:extLst>
          </a:blip>
          <a:stretch>
            <a:fillRect/>
          </a:stretch>
        </p:blipFill>
        <p:spPr>
          <a:xfrm>
            <a:off x="785195" y="1358291"/>
            <a:ext cx="2323081" cy="1667853"/>
          </a:xfrm>
          <a:prstGeom prst="rect">
            <a:avLst/>
          </a:prstGeom>
        </p:spPr>
      </p:pic>
      <p:sp>
        <p:nvSpPr>
          <p:cNvPr id="12" name="AutoShape 22" descr="8,669 Angry Chinese Man Images, Stock Photos &amp; Vectors | Shutterstock">
            <a:extLst>
              <a:ext uri="{FF2B5EF4-FFF2-40B4-BE49-F238E27FC236}">
                <a16:creationId xmlns:a16="http://schemas.microsoft.com/office/drawing/2014/main" id="{C4886C40-6882-428E-B71A-61D8C8BC72E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4" name="Slika 13">
            <a:extLst>
              <a:ext uri="{FF2B5EF4-FFF2-40B4-BE49-F238E27FC236}">
                <a16:creationId xmlns:a16="http://schemas.microsoft.com/office/drawing/2014/main" id="{665601A9-FAA2-47AA-B0C8-E05AD834C870}"/>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8929" b="90357" l="10000" r="90000">
                        <a14:foregroundMark x1="59231" y1="8929" x2="59744" y2="8929"/>
                        <a14:foregroundMark x1="43590" y1="90000" x2="40769" y2="89286"/>
                        <a14:foregroundMark x1="81795" y1="90357" x2="83077" y2="90357"/>
                      </a14:backgroundRemoval>
                    </a14:imgEffect>
                  </a14:imgLayer>
                </a14:imgProps>
              </a:ext>
            </a:extLst>
          </a:blip>
          <a:stretch>
            <a:fillRect/>
          </a:stretch>
        </p:blipFill>
        <p:spPr>
          <a:xfrm>
            <a:off x="8484342" y="1195984"/>
            <a:ext cx="2594903" cy="1863007"/>
          </a:xfrm>
          <a:prstGeom prst="rect">
            <a:avLst/>
          </a:prstGeom>
        </p:spPr>
      </p:pic>
      <p:pic>
        <p:nvPicPr>
          <p:cNvPr id="16" name="Slika 15">
            <a:extLst>
              <a:ext uri="{FF2B5EF4-FFF2-40B4-BE49-F238E27FC236}">
                <a16:creationId xmlns:a16="http://schemas.microsoft.com/office/drawing/2014/main" id="{8C340895-A2F4-43F5-902E-917759765400}"/>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25200" b="61650" l="8650" r="45750">
                        <a14:foregroundMark x1="25200" y1="27950" x2="27800" y2="27050"/>
                        <a14:foregroundMark x1="26650" y1="44450" x2="31650" y2="47050"/>
                        <a14:foregroundMark x1="21500" y1="45350" x2="29050" y2="44450"/>
                        <a14:foregroundMark x1="29050" y1="44450" x2="29050" y2="44450"/>
                        <a14:foregroundMark x1="19800" y1="43700" x2="21650" y2="48500"/>
                        <a14:foregroundMark x1="28350" y1="45350" x2="31850" y2="43700"/>
                        <a14:foregroundMark x1="29250" y1="41500" x2="27800" y2="38150"/>
                        <a14:foregroundMark x1="25550" y1="37200" x2="32050" y2="39800"/>
                        <a14:foregroundMark x1="32050" y1="39800" x2="32050" y2="39800"/>
                        <a14:foregroundMark x1="28700" y1="47400" x2="36500" y2="47050"/>
                        <a14:foregroundMark x1="36500" y1="47050" x2="36500" y2="47050"/>
                        <a14:foregroundMark x1="28500" y1="35350" x2="37800" y2="42050"/>
                        <a14:foregroundMark x1="17600" y1="42400" x2="18700" y2="48500"/>
                        <a14:foregroundMark x1="22400" y1="52050" x2="29350" y2="50750"/>
                        <a14:foregroundMark x1="29350" y1="50750" x2="33700" y2="50750"/>
                        <a14:foregroundMark x1="22800" y1="43500" x2="22650" y2="52500"/>
                        <a14:foregroundMark x1="22650" y1="52500" x2="18900" y2="45300"/>
                        <a14:foregroundMark x1="18900" y1="45300" x2="25400" y2="40950"/>
                        <a14:foregroundMark x1="25400" y1="40950" x2="28500" y2="34800"/>
                        <a14:foregroundMark x1="27600" y1="34050" x2="30350" y2="34050"/>
                        <a14:foregroundMark x1="26650" y1="44050" x2="32050" y2="45750"/>
                        <a14:foregroundMark x1="10200" y1="49050" x2="9650" y2="46850"/>
                        <a14:foregroundMark x1="9250" y1="43150" x2="13350" y2="33350"/>
                        <a14:foregroundMark x1="14650" y1="30950" x2="20750" y2="26700"/>
                        <a14:foregroundMark x1="20750" y1="26700" x2="21100" y2="26650"/>
                        <a14:foregroundMark x1="25550" y1="25750" x2="28500" y2="25750"/>
                        <a14:foregroundMark x1="22050" y1="25950" x2="29100" y2="25200"/>
                        <a14:foregroundMark x1="29100" y1="25200" x2="29650" y2="25200"/>
                        <a14:foregroundMark x1="44250" y1="38700" x2="45750" y2="45550"/>
                        <a14:foregroundMark x1="22950" y1="61650" x2="29800" y2="61650"/>
                      </a14:backgroundRemoval>
                    </a14:imgEffect>
                  </a14:imgLayer>
                </a14:imgProps>
              </a:ext>
            </a:extLst>
          </a:blip>
          <a:srcRect l="4131" t="23293" r="50185" b="34492"/>
          <a:stretch/>
        </p:blipFill>
        <p:spPr>
          <a:xfrm>
            <a:off x="4619475" y="2290661"/>
            <a:ext cx="723767" cy="668804"/>
          </a:xfrm>
          <a:prstGeom prst="rect">
            <a:avLst/>
          </a:prstGeom>
        </p:spPr>
      </p:pic>
      <p:pic>
        <p:nvPicPr>
          <p:cNvPr id="8" name="Slika 7">
            <a:extLst>
              <a:ext uri="{FF2B5EF4-FFF2-40B4-BE49-F238E27FC236}">
                <a16:creationId xmlns:a16="http://schemas.microsoft.com/office/drawing/2014/main" id="{0C3943B4-4706-4B4D-ADAF-8C74C23A2F94}"/>
              </a:ext>
            </a:extLst>
          </p:cNvPr>
          <p:cNvPicPr>
            <a:picLocks noChangeAspect="1"/>
          </p:cNvPicPr>
          <p:nvPr/>
        </p:nvPicPr>
        <p:blipFill rotWithShape="1">
          <a:blip r:embed="rId12">
            <a:extLst>
              <a:ext uri="{BEBA8EAE-BF5A-486C-A8C5-ECC9F3942E4B}">
                <a14:imgProps xmlns:a14="http://schemas.microsoft.com/office/drawing/2010/main">
                  <a14:imgLayer r:embed="rId11">
                    <a14:imgEffect>
                      <a14:backgroundRemoval t="24900" b="61400" l="53400" r="90200">
                        <a14:foregroundMark x1="66300" y1="42150" x2="76250" y2="43350"/>
                        <a14:foregroundMark x1="76250" y1="43350" x2="74250" y2="48800"/>
                        <a14:foregroundMark x1="68500" y1="26750" x2="72050" y2="26600"/>
                        <a14:foregroundMark x1="65200" y1="39200" x2="65550" y2="46050"/>
                        <a14:foregroundMark x1="65550" y1="45650" x2="65550" y2="41200"/>
                        <a14:foregroundMark x1="71300" y1="24900" x2="71850" y2="24900"/>
                        <a14:foregroundMark x1="90200" y1="38250" x2="90200" y2="39750"/>
                        <a14:foregroundMark x1="68150" y1="61400" x2="70950" y2="61400"/>
                      </a14:backgroundRemoval>
                    </a14:imgEffect>
                  </a14:imgLayer>
                </a14:imgProps>
              </a:ext>
            </a:extLst>
          </a:blip>
          <a:srcRect l="48833" t="23293" r="5483" b="34492"/>
          <a:stretch/>
        </p:blipFill>
        <p:spPr>
          <a:xfrm>
            <a:off x="6499897" y="2265716"/>
            <a:ext cx="723767" cy="668804"/>
          </a:xfrm>
          <a:prstGeom prst="flowChartConnector">
            <a:avLst/>
          </a:prstGeom>
        </p:spPr>
      </p:pic>
      <p:sp>
        <p:nvSpPr>
          <p:cNvPr id="25" name="PoljeZBesedilom 24">
            <a:extLst>
              <a:ext uri="{FF2B5EF4-FFF2-40B4-BE49-F238E27FC236}">
                <a16:creationId xmlns:a16="http://schemas.microsoft.com/office/drawing/2014/main" id="{FCA73EEF-D72E-43AA-80E3-CC8613D1AD3D}"/>
              </a:ext>
            </a:extLst>
          </p:cNvPr>
          <p:cNvSpPr txBox="1"/>
          <p:nvPr/>
        </p:nvSpPr>
        <p:spPr>
          <a:xfrm>
            <a:off x="4073156" y="3187777"/>
            <a:ext cx="1915703" cy="1600438"/>
          </a:xfrm>
          <a:custGeom>
            <a:avLst/>
            <a:gdLst>
              <a:gd name="connsiteX0" fmla="*/ 0 w 1915703"/>
              <a:gd name="connsiteY0" fmla="*/ 0 h 1600438"/>
              <a:gd name="connsiteX1" fmla="*/ 478926 w 1915703"/>
              <a:gd name="connsiteY1" fmla="*/ 0 h 1600438"/>
              <a:gd name="connsiteX2" fmla="*/ 919537 w 1915703"/>
              <a:gd name="connsiteY2" fmla="*/ 0 h 1600438"/>
              <a:gd name="connsiteX3" fmla="*/ 1398463 w 1915703"/>
              <a:gd name="connsiteY3" fmla="*/ 0 h 1600438"/>
              <a:gd name="connsiteX4" fmla="*/ 1915703 w 1915703"/>
              <a:gd name="connsiteY4" fmla="*/ 0 h 1600438"/>
              <a:gd name="connsiteX5" fmla="*/ 1915703 w 1915703"/>
              <a:gd name="connsiteY5" fmla="*/ 485466 h 1600438"/>
              <a:gd name="connsiteX6" fmla="*/ 1915703 w 1915703"/>
              <a:gd name="connsiteY6" fmla="*/ 1018946 h 1600438"/>
              <a:gd name="connsiteX7" fmla="*/ 1915703 w 1915703"/>
              <a:gd name="connsiteY7" fmla="*/ 1600438 h 1600438"/>
              <a:gd name="connsiteX8" fmla="*/ 1417620 w 1915703"/>
              <a:gd name="connsiteY8" fmla="*/ 1600438 h 1600438"/>
              <a:gd name="connsiteX9" fmla="*/ 996166 w 1915703"/>
              <a:gd name="connsiteY9" fmla="*/ 1600438 h 1600438"/>
              <a:gd name="connsiteX10" fmla="*/ 574711 w 1915703"/>
              <a:gd name="connsiteY10" fmla="*/ 1600438 h 1600438"/>
              <a:gd name="connsiteX11" fmla="*/ 0 w 1915703"/>
              <a:gd name="connsiteY11" fmla="*/ 1600438 h 1600438"/>
              <a:gd name="connsiteX12" fmla="*/ 0 w 1915703"/>
              <a:gd name="connsiteY12" fmla="*/ 1114972 h 1600438"/>
              <a:gd name="connsiteX13" fmla="*/ 0 w 1915703"/>
              <a:gd name="connsiteY13" fmla="*/ 597497 h 1600438"/>
              <a:gd name="connsiteX14" fmla="*/ 0 w 1915703"/>
              <a:gd name="connsiteY14" fmla="*/ 0 h 1600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15703" h="1600438" fill="none" extrusionOk="0">
                <a:moveTo>
                  <a:pt x="0" y="0"/>
                </a:moveTo>
                <a:cubicBezTo>
                  <a:pt x="112839" y="-5194"/>
                  <a:pt x="284071" y="20123"/>
                  <a:pt x="478926" y="0"/>
                </a:cubicBezTo>
                <a:cubicBezTo>
                  <a:pt x="673781" y="-20123"/>
                  <a:pt x="762811" y="26797"/>
                  <a:pt x="919537" y="0"/>
                </a:cubicBezTo>
                <a:cubicBezTo>
                  <a:pt x="1076263" y="-26797"/>
                  <a:pt x="1168231" y="56254"/>
                  <a:pt x="1398463" y="0"/>
                </a:cubicBezTo>
                <a:cubicBezTo>
                  <a:pt x="1628695" y="-56254"/>
                  <a:pt x="1717434" y="56034"/>
                  <a:pt x="1915703" y="0"/>
                </a:cubicBezTo>
                <a:cubicBezTo>
                  <a:pt x="1916522" y="156838"/>
                  <a:pt x="1903891" y="311047"/>
                  <a:pt x="1915703" y="485466"/>
                </a:cubicBezTo>
                <a:cubicBezTo>
                  <a:pt x="1927515" y="659885"/>
                  <a:pt x="1896569" y="821363"/>
                  <a:pt x="1915703" y="1018946"/>
                </a:cubicBezTo>
                <a:cubicBezTo>
                  <a:pt x="1934837" y="1216529"/>
                  <a:pt x="1890637" y="1334657"/>
                  <a:pt x="1915703" y="1600438"/>
                </a:cubicBezTo>
                <a:cubicBezTo>
                  <a:pt x="1668733" y="1641896"/>
                  <a:pt x="1628864" y="1548845"/>
                  <a:pt x="1417620" y="1600438"/>
                </a:cubicBezTo>
                <a:cubicBezTo>
                  <a:pt x="1206376" y="1652031"/>
                  <a:pt x="1098496" y="1555455"/>
                  <a:pt x="996166" y="1600438"/>
                </a:cubicBezTo>
                <a:cubicBezTo>
                  <a:pt x="893836" y="1645421"/>
                  <a:pt x="731389" y="1572770"/>
                  <a:pt x="574711" y="1600438"/>
                </a:cubicBezTo>
                <a:cubicBezTo>
                  <a:pt x="418034" y="1628106"/>
                  <a:pt x="198998" y="1567840"/>
                  <a:pt x="0" y="1600438"/>
                </a:cubicBezTo>
                <a:cubicBezTo>
                  <a:pt x="-21466" y="1419116"/>
                  <a:pt x="14975" y="1277027"/>
                  <a:pt x="0" y="1114972"/>
                </a:cubicBezTo>
                <a:cubicBezTo>
                  <a:pt x="-14975" y="952917"/>
                  <a:pt x="59419" y="830261"/>
                  <a:pt x="0" y="597497"/>
                </a:cubicBezTo>
                <a:cubicBezTo>
                  <a:pt x="-59419" y="364733"/>
                  <a:pt x="9590" y="180192"/>
                  <a:pt x="0" y="0"/>
                </a:cubicBezTo>
                <a:close/>
              </a:path>
              <a:path w="1915703" h="1600438" stroke="0" extrusionOk="0">
                <a:moveTo>
                  <a:pt x="0" y="0"/>
                </a:moveTo>
                <a:cubicBezTo>
                  <a:pt x="92599" y="-4147"/>
                  <a:pt x="255592" y="6702"/>
                  <a:pt x="459769" y="0"/>
                </a:cubicBezTo>
                <a:cubicBezTo>
                  <a:pt x="663946" y="-6702"/>
                  <a:pt x="713429" y="6531"/>
                  <a:pt x="938694" y="0"/>
                </a:cubicBezTo>
                <a:cubicBezTo>
                  <a:pt x="1163959" y="-6531"/>
                  <a:pt x="1234063" y="20029"/>
                  <a:pt x="1379306" y="0"/>
                </a:cubicBezTo>
                <a:cubicBezTo>
                  <a:pt x="1524549" y="-20029"/>
                  <a:pt x="1766336" y="19202"/>
                  <a:pt x="1915703" y="0"/>
                </a:cubicBezTo>
                <a:cubicBezTo>
                  <a:pt x="1971889" y="213030"/>
                  <a:pt x="1883623" y="386204"/>
                  <a:pt x="1915703" y="549484"/>
                </a:cubicBezTo>
                <a:cubicBezTo>
                  <a:pt x="1947783" y="712764"/>
                  <a:pt x="1891991" y="850036"/>
                  <a:pt x="1915703" y="1082963"/>
                </a:cubicBezTo>
                <a:cubicBezTo>
                  <a:pt x="1939415" y="1315890"/>
                  <a:pt x="1880559" y="1410542"/>
                  <a:pt x="1915703" y="1600438"/>
                </a:cubicBezTo>
                <a:cubicBezTo>
                  <a:pt x="1692781" y="1614243"/>
                  <a:pt x="1583100" y="1552175"/>
                  <a:pt x="1417620" y="1600438"/>
                </a:cubicBezTo>
                <a:cubicBezTo>
                  <a:pt x="1252140" y="1648701"/>
                  <a:pt x="1183403" y="1561667"/>
                  <a:pt x="977009" y="1600438"/>
                </a:cubicBezTo>
                <a:cubicBezTo>
                  <a:pt x="770615" y="1639209"/>
                  <a:pt x="633110" y="1554813"/>
                  <a:pt x="498083" y="1600438"/>
                </a:cubicBezTo>
                <a:cubicBezTo>
                  <a:pt x="363056" y="1646063"/>
                  <a:pt x="119606" y="1553881"/>
                  <a:pt x="0" y="1600438"/>
                </a:cubicBezTo>
                <a:cubicBezTo>
                  <a:pt x="-24373" y="1427545"/>
                  <a:pt x="49441" y="1257308"/>
                  <a:pt x="0" y="1050954"/>
                </a:cubicBezTo>
                <a:cubicBezTo>
                  <a:pt x="-49441" y="844600"/>
                  <a:pt x="4606" y="701175"/>
                  <a:pt x="0" y="533479"/>
                </a:cubicBezTo>
                <a:cubicBezTo>
                  <a:pt x="-4606" y="365784"/>
                  <a:pt x="59478" y="177065"/>
                  <a:pt x="0" y="0"/>
                </a:cubicBezTo>
                <a:close/>
              </a:path>
            </a:pathLst>
          </a:custGeom>
          <a:solidFill>
            <a:schemeClr val="accent6">
              <a:lumMod val="60000"/>
              <a:lumOff val="40000"/>
            </a:schemeClr>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sl-SI" sz="1400" dirty="0" err="1">
                <a:latin typeface="Century Gothic" panose="020B0502020202020204" pitchFamily="34" charset="0"/>
              </a:rPr>
              <a:t>If</a:t>
            </a:r>
            <a:r>
              <a:rPr lang="sl-SI" sz="1400" dirty="0">
                <a:latin typeface="Century Gothic" panose="020B0502020202020204" pitchFamily="34" charset="0"/>
              </a:rPr>
              <a:t> </a:t>
            </a:r>
            <a:r>
              <a:rPr lang="sl-SI" sz="1400" dirty="0" err="1">
                <a:latin typeface="Century Gothic" panose="020B0502020202020204" pitchFamily="34" charset="0"/>
              </a:rPr>
              <a:t>the</a:t>
            </a:r>
            <a:r>
              <a:rPr lang="sl-SI" sz="1400" dirty="0">
                <a:latin typeface="Century Gothic" panose="020B0502020202020204" pitchFamily="34" charset="0"/>
              </a:rPr>
              <a:t> </a:t>
            </a:r>
            <a:r>
              <a:rPr lang="en-US" sz="1400" b="1" dirty="0">
                <a:latin typeface="Century Gothic" panose="020B0502020202020204" pitchFamily="34" charset="0"/>
              </a:rPr>
              <a:t>guest of honor</a:t>
            </a:r>
            <a:r>
              <a:rPr lang="en-US" sz="1400" dirty="0">
                <a:latin typeface="Century Gothic" panose="020B0502020202020204" pitchFamily="34" charset="0"/>
              </a:rPr>
              <a:t> or most senior member is not seated, other people are not allowed to be seated</a:t>
            </a:r>
            <a:r>
              <a:rPr lang="sl-SI" sz="1400" b="1" dirty="0">
                <a:latin typeface="Century Gothic" panose="020B0502020202020204" pitchFamily="34" charset="0"/>
              </a:rPr>
              <a:t>.</a:t>
            </a:r>
          </a:p>
        </p:txBody>
      </p:sp>
      <p:sp>
        <p:nvSpPr>
          <p:cNvPr id="27" name="PoljeZBesedilom 26">
            <a:extLst>
              <a:ext uri="{FF2B5EF4-FFF2-40B4-BE49-F238E27FC236}">
                <a16:creationId xmlns:a16="http://schemas.microsoft.com/office/drawing/2014/main" id="{4DE2DC14-4A13-448C-BFC0-A35C7D945D53}"/>
              </a:ext>
            </a:extLst>
          </p:cNvPr>
          <p:cNvSpPr txBox="1"/>
          <p:nvPr/>
        </p:nvSpPr>
        <p:spPr>
          <a:xfrm>
            <a:off x="6152749" y="3214953"/>
            <a:ext cx="1726405" cy="2416046"/>
          </a:xfrm>
          <a:custGeom>
            <a:avLst/>
            <a:gdLst>
              <a:gd name="connsiteX0" fmla="*/ 0 w 1726405"/>
              <a:gd name="connsiteY0" fmla="*/ 0 h 2416046"/>
              <a:gd name="connsiteX1" fmla="*/ 540940 w 1726405"/>
              <a:gd name="connsiteY1" fmla="*/ 0 h 2416046"/>
              <a:gd name="connsiteX2" fmla="*/ 1116409 w 1726405"/>
              <a:gd name="connsiteY2" fmla="*/ 0 h 2416046"/>
              <a:gd name="connsiteX3" fmla="*/ 1726405 w 1726405"/>
              <a:gd name="connsiteY3" fmla="*/ 0 h 2416046"/>
              <a:gd name="connsiteX4" fmla="*/ 1726405 w 1726405"/>
              <a:gd name="connsiteY4" fmla="*/ 434888 h 2416046"/>
              <a:gd name="connsiteX5" fmla="*/ 1726405 w 1726405"/>
              <a:gd name="connsiteY5" fmla="*/ 966418 h 2416046"/>
              <a:gd name="connsiteX6" fmla="*/ 1726405 w 1726405"/>
              <a:gd name="connsiteY6" fmla="*/ 1473788 h 2416046"/>
              <a:gd name="connsiteX7" fmla="*/ 1726405 w 1726405"/>
              <a:gd name="connsiteY7" fmla="*/ 1956997 h 2416046"/>
              <a:gd name="connsiteX8" fmla="*/ 1726405 w 1726405"/>
              <a:gd name="connsiteY8" fmla="*/ 2416046 h 2416046"/>
              <a:gd name="connsiteX9" fmla="*/ 1133673 w 1726405"/>
              <a:gd name="connsiteY9" fmla="*/ 2416046 h 2416046"/>
              <a:gd name="connsiteX10" fmla="*/ 609996 w 1726405"/>
              <a:gd name="connsiteY10" fmla="*/ 2416046 h 2416046"/>
              <a:gd name="connsiteX11" fmla="*/ 0 w 1726405"/>
              <a:gd name="connsiteY11" fmla="*/ 2416046 h 2416046"/>
              <a:gd name="connsiteX12" fmla="*/ 0 w 1726405"/>
              <a:gd name="connsiteY12" fmla="*/ 1932837 h 2416046"/>
              <a:gd name="connsiteX13" fmla="*/ 0 w 1726405"/>
              <a:gd name="connsiteY13" fmla="*/ 1449628 h 2416046"/>
              <a:gd name="connsiteX14" fmla="*/ 0 w 1726405"/>
              <a:gd name="connsiteY14" fmla="*/ 990579 h 2416046"/>
              <a:gd name="connsiteX15" fmla="*/ 0 w 1726405"/>
              <a:gd name="connsiteY15" fmla="*/ 507370 h 2416046"/>
              <a:gd name="connsiteX16" fmla="*/ 0 w 1726405"/>
              <a:gd name="connsiteY16" fmla="*/ 0 h 241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26405" h="2416046" fill="none" extrusionOk="0">
                <a:moveTo>
                  <a:pt x="0" y="0"/>
                </a:moveTo>
                <a:cubicBezTo>
                  <a:pt x="179572" y="-44684"/>
                  <a:pt x="308419" y="10702"/>
                  <a:pt x="540940" y="0"/>
                </a:cubicBezTo>
                <a:cubicBezTo>
                  <a:pt x="773461" y="-10702"/>
                  <a:pt x="944568" y="64049"/>
                  <a:pt x="1116409" y="0"/>
                </a:cubicBezTo>
                <a:cubicBezTo>
                  <a:pt x="1288250" y="-64049"/>
                  <a:pt x="1533098" y="58972"/>
                  <a:pt x="1726405" y="0"/>
                </a:cubicBezTo>
                <a:cubicBezTo>
                  <a:pt x="1777072" y="180516"/>
                  <a:pt x="1703221" y="338392"/>
                  <a:pt x="1726405" y="434888"/>
                </a:cubicBezTo>
                <a:cubicBezTo>
                  <a:pt x="1749589" y="531384"/>
                  <a:pt x="1717599" y="763272"/>
                  <a:pt x="1726405" y="966418"/>
                </a:cubicBezTo>
                <a:cubicBezTo>
                  <a:pt x="1735211" y="1169564"/>
                  <a:pt x="1688795" y="1257932"/>
                  <a:pt x="1726405" y="1473788"/>
                </a:cubicBezTo>
                <a:cubicBezTo>
                  <a:pt x="1764015" y="1689644"/>
                  <a:pt x="1688935" y="1784110"/>
                  <a:pt x="1726405" y="1956997"/>
                </a:cubicBezTo>
                <a:cubicBezTo>
                  <a:pt x="1763875" y="2129884"/>
                  <a:pt x="1722044" y="2196324"/>
                  <a:pt x="1726405" y="2416046"/>
                </a:cubicBezTo>
                <a:cubicBezTo>
                  <a:pt x="1587776" y="2432981"/>
                  <a:pt x="1379279" y="2399266"/>
                  <a:pt x="1133673" y="2416046"/>
                </a:cubicBezTo>
                <a:cubicBezTo>
                  <a:pt x="888067" y="2432826"/>
                  <a:pt x="767359" y="2400540"/>
                  <a:pt x="609996" y="2416046"/>
                </a:cubicBezTo>
                <a:cubicBezTo>
                  <a:pt x="452633" y="2431552"/>
                  <a:pt x="205851" y="2406052"/>
                  <a:pt x="0" y="2416046"/>
                </a:cubicBezTo>
                <a:cubicBezTo>
                  <a:pt x="-57514" y="2265825"/>
                  <a:pt x="27304" y="2173597"/>
                  <a:pt x="0" y="1932837"/>
                </a:cubicBezTo>
                <a:cubicBezTo>
                  <a:pt x="-27304" y="1692077"/>
                  <a:pt x="57900" y="1568298"/>
                  <a:pt x="0" y="1449628"/>
                </a:cubicBezTo>
                <a:cubicBezTo>
                  <a:pt x="-57900" y="1330958"/>
                  <a:pt x="3027" y="1121760"/>
                  <a:pt x="0" y="990579"/>
                </a:cubicBezTo>
                <a:cubicBezTo>
                  <a:pt x="-3027" y="859398"/>
                  <a:pt x="9201" y="691609"/>
                  <a:pt x="0" y="507370"/>
                </a:cubicBezTo>
                <a:cubicBezTo>
                  <a:pt x="-9201" y="323131"/>
                  <a:pt x="46404" y="151562"/>
                  <a:pt x="0" y="0"/>
                </a:cubicBezTo>
                <a:close/>
              </a:path>
              <a:path w="1726405" h="2416046" stroke="0" extrusionOk="0">
                <a:moveTo>
                  <a:pt x="0" y="0"/>
                </a:moveTo>
                <a:cubicBezTo>
                  <a:pt x="143704" y="-2718"/>
                  <a:pt x="361588" y="54583"/>
                  <a:pt x="558204" y="0"/>
                </a:cubicBezTo>
                <a:cubicBezTo>
                  <a:pt x="754820" y="-54583"/>
                  <a:pt x="879070" y="1097"/>
                  <a:pt x="1133673" y="0"/>
                </a:cubicBezTo>
                <a:cubicBezTo>
                  <a:pt x="1388276" y="-1097"/>
                  <a:pt x="1441001" y="13947"/>
                  <a:pt x="1726405" y="0"/>
                </a:cubicBezTo>
                <a:cubicBezTo>
                  <a:pt x="1765866" y="125795"/>
                  <a:pt x="1708036" y="304851"/>
                  <a:pt x="1726405" y="410728"/>
                </a:cubicBezTo>
                <a:cubicBezTo>
                  <a:pt x="1744774" y="516605"/>
                  <a:pt x="1680279" y="750323"/>
                  <a:pt x="1726405" y="893937"/>
                </a:cubicBezTo>
                <a:cubicBezTo>
                  <a:pt x="1772531" y="1037551"/>
                  <a:pt x="1679501" y="1203096"/>
                  <a:pt x="1726405" y="1377146"/>
                </a:cubicBezTo>
                <a:cubicBezTo>
                  <a:pt x="1773309" y="1551196"/>
                  <a:pt x="1724165" y="1631551"/>
                  <a:pt x="1726405" y="1884516"/>
                </a:cubicBezTo>
                <a:cubicBezTo>
                  <a:pt x="1728645" y="2137481"/>
                  <a:pt x="1718337" y="2277923"/>
                  <a:pt x="1726405" y="2416046"/>
                </a:cubicBezTo>
                <a:cubicBezTo>
                  <a:pt x="1537161" y="2427354"/>
                  <a:pt x="1337418" y="2372996"/>
                  <a:pt x="1150937" y="2416046"/>
                </a:cubicBezTo>
                <a:cubicBezTo>
                  <a:pt x="964456" y="2459096"/>
                  <a:pt x="840466" y="2357803"/>
                  <a:pt x="575468" y="2416046"/>
                </a:cubicBezTo>
                <a:cubicBezTo>
                  <a:pt x="310470" y="2474289"/>
                  <a:pt x="123987" y="2358805"/>
                  <a:pt x="0" y="2416046"/>
                </a:cubicBezTo>
                <a:cubicBezTo>
                  <a:pt x="-37179" y="2238892"/>
                  <a:pt x="30104" y="2046399"/>
                  <a:pt x="0" y="1908676"/>
                </a:cubicBezTo>
                <a:cubicBezTo>
                  <a:pt x="-30104" y="1770953"/>
                  <a:pt x="53775" y="1577340"/>
                  <a:pt x="0" y="1449628"/>
                </a:cubicBezTo>
                <a:cubicBezTo>
                  <a:pt x="-53775" y="1321916"/>
                  <a:pt x="25608" y="1057812"/>
                  <a:pt x="0" y="918097"/>
                </a:cubicBezTo>
                <a:cubicBezTo>
                  <a:pt x="-25608" y="778382"/>
                  <a:pt x="52403" y="623787"/>
                  <a:pt x="0" y="434888"/>
                </a:cubicBezTo>
                <a:cubicBezTo>
                  <a:pt x="-52403" y="245989"/>
                  <a:pt x="47607" y="94331"/>
                  <a:pt x="0" y="0"/>
                </a:cubicBezTo>
                <a:close/>
              </a:path>
            </a:pathLst>
          </a:custGeom>
          <a:solidFill>
            <a:srgbClr val="FABDA0"/>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sl-SI" sz="1400" b="1" dirty="0">
                <a:latin typeface="Century Gothic" panose="020B0502020202020204" pitchFamily="34" charset="0"/>
              </a:rPr>
              <a:t>Do not start </a:t>
            </a:r>
            <a:r>
              <a:rPr lang="sl-SI" sz="1400" b="1" dirty="0" err="1">
                <a:latin typeface="Century Gothic" panose="020B0502020202020204" pitchFamily="34" charset="0"/>
              </a:rPr>
              <a:t>eating</a:t>
            </a:r>
            <a:r>
              <a:rPr lang="sl-SI" sz="1400" b="1" dirty="0">
                <a:latin typeface="Century Gothic" panose="020B0502020202020204" pitchFamily="34" charset="0"/>
              </a:rPr>
              <a:t> </a:t>
            </a:r>
            <a:r>
              <a:rPr lang="sl-SI" sz="1400" b="1" dirty="0" err="1">
                <a:latin typeface="Century Gothic" panose="020B0502020202020204" pitchFamily="34" charset="0"/>
              </a:rPr>
              <a:t>before</a:t>
            </a:r>
            <a:r>
              <a:rPr lang="sl-SI" sz="1400" b="1" dirty="0">
                <a:latin typeface="Century Gothic" panose="020B0502020202020204" pitchFamily="34" charset="0"/>
              </a:rPr>
              <a:t> </a:t>
            </a:r>
            <a:r>
              <a:rPr lang="sl-SI" sz="1400" b="1" dirty="0" err="1">
                <a:latin typeface="Century Gothic" panose="020B0502020202020204" pitchFamily="34" charset="0"/>
              </a:rPr>
              <a:t>older</a:t>
            </a:r>
            <a:r>
              <a:rPr lang="sl-SI" sz="1400" b="1" dirty="0">
                <a:latin typeface="Century Gothic" panose="020B0502020202020204" pitchFamily="34" charset="0"/>
              </a:rPr>
              <a:t> </a:t>
            </a:r>
            <a:r>
              <a:rPr lang="sl-SI" sz="1400" b="1" dirty="0" err="1">
                <a:latin typeface="Century Gothic" panose="020B0502020202020204" pitchFamily="34" charset="0"/>
              </a:rPr>
              <a:t>peole</a:t>
            </a:r>
            <a:r>
              <a:rPr lang="sl-SI" sz="1400" b="1" dirty="0">
                <a:latin typeface="Century Gothic" panose="020B0502020202020204" pitchFamily="34" charset="0"/>
              </a:rPr>
              <a:t>! </a:t>
            </a:r>
            <a:r>
              <a:rPr lang="en-US" sz="1400" b="1" dirty="0">
                <a:latin typeface="Century Gothic" panose="020B0502020202020204" pitchFamily="34" charset="0"/>
              </a:rPr>
              <a:t>Let </a:t>
            </a:r>
            <a:r>
              <a:rPr lang="sl-SI" sz="1400" b="1" dirty="0" err="1">
                <a:latin typeface="Century Gothic" panose="020B0502020202020204" pitchFamily="34" charset="0"/>
              </a:rPr>
              <a:t>them</a:t>
            </a:r>
            <a:r>
              <a:rPr lang="sl-SI" sz="1400" b="1" dirty="0">
                <a:latin typeface="Century Gothic" panose="020B0502020202020204" pitchFamily="34" charset="0"/>
              </a:rPr>
              <a:t> </a:t>
            </a:r>
            <a:r>
              <a:rPr lang="en-US" sz="1400" b="1" dirty="0">
                <a:latin typeface="Century Gothic" panose="020B0502020202020204" pitchFamily="34" charset="0"/>
              </a:rPr>
              <a:t>eat first</a:t>
            </a:r>
            <a:r>
              <a:rPr lang="en-US" sz="1400" dirty="0">
                <a:latin typeface="Century Gothic" panose="020B0502020202020204" pitchFamily="34" charset="0"/>
              </a:rPr>
              <a:t>, or if you hear an elder say "</a:t>
            </a:r>
            <a:r>
              <a:rPr lang="en-US" sz="1400" b="1" dirty="0">
                <a:latin typeface="Century Gothic" panose="020B0502020202020204" pitchFamily="34" charset="0"/>
              </a:rPr>
              <a:t>let's eat</a:t>
            </a:r>
            <a:r>
              <a:rPr lang="en-US" sz="1400" dirty="0">
                <a:latin typeface="Century Gothic" panose="020B0502020202020204" pitchFamily="34" charset="0"/>
              </a:rPr>
              <a:t>", you can start to eat. </a:t>
            </a:r>
            <a:endParaRPr lang="sl-SI" sz="1400" dirty="0">
              <a:latin typeface="Century Gothic" panose="020B0502020202020204" pitchFamily="34" charset="0"/>
            </a:endParaRPr>
          </a:p>
          <a:p>
            <a:endParaRPr lang="sl-SI" sz="1400" b="1" dirty="0">
              <a:latin typeface="Century Gothic" panose="020B0502020202020204" pitchFamily="34" charset="0"/>
            </a:endParaRPr>
          </a:p>
          <a:p>
            <a:endParaRPr lang="sl-SI" sz="1400" b="1" dirty="0">
              <a:latin typeface="Century Gothic" panose="020B0502020202020204" pitchFamily="34" charset="0"/>
            </a:endParaRPr>
          </a:p>
          <a:p>
            <a:endParaRPr lang="sl-SI" sz="1400" b="1" dirty="0">
              <a:latin typeface="Century Gothic" panose="020B0502020202020204" pitchFamily="34" charset="0"/>
            </a:endParaRPr>
          </a:p>
          <a:p>
            <a:endParaRPr lang="sl-SI" sz="1100" b="1" dirty="0">
              <a:latin typeface="Century Gothic" panose="020B0502020202020204" pitchFamily="34" charset="0"/>
            </a:endParaRPr>
          </a:p>
        </p:txBody>
      </p:sp>
      <p:pic>
        <p:nvPicPr>
          <p:cNvPr id="8216" name="Picture 24" descr="Eating out in China – 5 tips you need to know – Ninchanese">
            <a:extLst>
              <a:ext uri="{FF2B5EF4-FFF2-40B4-BE49-F238E27FC236}">
                <a16:creationId xmlns:a16="http://schemas.microsoft.com/office/drawing/2014/main" id="{62EF800F-05D5-464D-BD77-6AFD9EFDE47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31939" y="2923025"/>
            <a:ext cx="3665091" cy="2553396"/>
          </a:xfrm>
          <a:custGeom>
            <a:avLst/>
            <a:gdLst>
              <a:gd name="connsiteX0" fmla="*/ 0 w 3665091"/>
              <a:gd name="connsiteY0" fmla="*/ 425566 h 2553396"/>
              <a:gd name="connsiteX1" fmla="*/ 425566 w 3665091"/>
              <a:gd name="connsiteY1" fmla="*/ 0 h 2553396"/>
              <a:gd name="connsiteX2" fmla="*/ 960218 w 3665091"/>
              <a:gd name="connsiteY2" fmla="*/ 0 h 2553396"/>
              <a:gd name="connsiteX3" fmla="*/ 1438591 w 3665091"/>
              <a:gd name="connsiteY3" fmla="*/ 0 h 2553396"/>
              <a:gd name="connsiteX4" fmla="*/ 2001383 w 3665091"/>
              <a:gd name="connsiteY4" fmla="*/ 0 h 2553396"/>
              <a:gd name="connsiteX5" fmla="*/ 2592314 w 3665091"/>
              <a:gd name="connsiteY5" fmla="*/ 0 h 2553396"/>
              <a:gd name="connsiteX6" fmla="*/ 3239525 w 3665091"/>
              <a:gd name="connsiteY6" fmla="*/ 0 h 2553396"/>
              <a:gd name="connsiteX7" fmla="*/ 3665091 w 3665091"/>
              <a:gd name="connsiteY7" fmla="*/ 425566 h 2553396"/>
              <a:gd name="connsiteX8" fmla="*/ 3665091 w 3665091"/>
              <a:gd name="connsiteY8" fmla="*/ 958942 h 2553396"/>
              <a:gd name="connsiteX9" fmla="*/ 3665091 w 3665091"/>
              <a:gd name="connsiteY9" fmla="*/ 1509341 h 2553396"/>
              <a:gd name="connsiteX10" fmla="*/ 3665091 w 3665091"/>
              <a:gd name="connsiteY10" fmla="*/ 2127830 h 2553396"/>
              <a:gd name="connsiteX11" fmla="*/ 3239525 w 3665091"/>
              <a:gd name="connsiteY11" fmla="*/ 2553396 h 2553396"/>
              <a:gd name="connsiteX12" fmla="*/ 2733012 w 3665091"/>
              <a:gd name="connsiteY12" fmla="*/ 2553396 h 2553396"/>
              <a:gd name="connsiteX13" fmla="*/ 2254639 w 3665091"/>
              <a:gd name="connsiteY13" fmla="*/ 2553396 h 2553396"/>
              <a:gd name="connsiteX14" fmla="*/ 1635568 w 3665091"/>
              <a:gd name="connsiteY14" fmla="*/ 2553396 h 2553396"/>
              <a:gd name="connsiteX15" fmla="*/ 1100916 w 3665091"/>
              <a:gd name="connsiteY15" fmla="*/ 2553396 h 2553396"/>
              <a:gd name="connsiteX16" fmla="*/ 425566 w 3665091"/>
              <a:gd name="connsiteY16" fmla="*/ 2553396 h 2553396"/>
              <a:gd name="connsiteX17" fmla="*/ 0 w 3665091"/>
              <a:gd name="connsiteY17" fmla="*/ 2127830 h 2553396"/>
              <a:gd name="connsiteX18" fmla="*/ 0 w 3665091"/>
              <a:gd name="connsiteY18" fmla="*/ 1594454 h 2553396"/>
              <a:gd name="connsiteX19" fmla="*/ 0 w 3665091"/>
              <a:gd name="connsiteY19" fmla="*/ 992987 h 2553396"/>
              <a:gd name="connsiteX20" fmla="*/ 0 w 3665091"/>
              <a:gd name="connsiteY20" fmla="*/ 425566 h 2553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5091" h="2553396" extrusionOk="0">
                <a:moveTo>
                  <a:pt x="0" y="425566"/>
                </a:moveTo>
                <a:cubicBezTo>
                  <a:pt x="6510" y="149656"/>
                  <a:pt x="165217" y="-32827"/>
                  <a:pt x="425566" y="0"/>
                </a:cubicBezTo>
                <a:cubicBezTo>
                  <a:pt x="552872" y="-21852"/>
                  <a:pt x="823021" y="19264"/>
                  <a:pt x="960218" y="0"/>
                </a:cubicBezTo>
                <a:cubicBezTo>
                  <a:pt x="1097415" y="-19264"/>
                  <a:pt x="1325267" y="2470"/>
                  <a:pt x="1438591" y="0"/>
                </a:cubicBezTo>
                <a:cubicBezTo>
                  <a:pt x="1551915" y="-2470"/>
                  <a:pt x="1875447" y="53113"/>
                  <a:pt x="2001383" y="0"/>
                </a:cubicBezTo>
                <a:cubicBezTo>
                  <a:pt x="2127319" y="-53113"/>
                  <a:pt x="2299022" y="26671"/>
                  <a:pt x="2592314" y="0"/>
                </a:cubicBezTo>
                <a:cubicBezTo>
                  <a:pt x="2885606" y="-26671"/>
                  <a:pt x="3092867" y="15023"/>
                  <a:pt x="3239525" y="0"/>
                </a:cubicBezTo>
                <a:cubicBezTo>
                  <a:pt x="3475251" y="10158"/>
                  <a:pt x="3595399" y="191745"/>
                  <a:pt x="3665091" y="425566"/>
                </a:cubicBezTo>
                <a:cubicBezTo>
                  <a:pt x="3696840" y="567223"/>
                  <a:pt x="3618927" y="811683"/>
                  <a:pt x="3665091" y="958942"/>
                </a:cubicBezTo>
                <a:cubicBezTo>
                  <a:pt x="3711255" y="1106201"/>
                  <a:pt x="3626014" y="1279911"/>
                  <a:pt x="3665091" y="1509341"/>
                </a:cubicBezTo>
                <a:cubicBezTo>
                  <a:pt x="3704168" y="1738771"/>
                  <a:pt x="3593997" y="1921861"/>
                  <a:pt x="3665091" y="2127830"/>
                </a:cubicBezTo>
                <a:cubicBezTo>
                  <a:pt x="3669843" y="2316253"/>
                  <a:pt x="3510596" y="2537446"/>
                  <a:pt x="3239525" y="2553396"/>
                </a:cubicBezTo>
                <a:cubicBezTo>
                  <a:pt x="3091125" y="2597650"/>
                  <a:pt x="2883781" y="2510491"/>
                  <a:pt x="2733012" y="2553396"/>
                </a:cubicBezTo>
                <a:cubicBezTo>
                  <a:pt x="2582243" y="2596301"/>
                  <a:pt x="2390722" y="2529702"/>
                  <a:pt x="2254639" y="2553396"/>
                </a:cubicBezTo>
                <a:cubicBezTo>
                  <a:pt x="2118556" y="2577090"/>
                  <a:pt x="1886695" y="2502869"/>
                  <a:pt x="1635568" y="2553396"/>
                </a:cubicBezTo>
                <a:cubicBezTo>
                  <a:pt x="1384441" y="2603923"/>
                  <a:pt x="1221712" y="2503963"/>
                  <a:pt x="1100916" y="2553396"/>
                </a:cubicBezTo>
                <a:cubicBezTo>
                  <a:pt x="980120" y="2602829"/>
                  <a:pt x="614591" y="2475260"/>
                  <a:pt x="425566" y="2553396"/>
                </a:cubicBezTo>
                <a:cubicBezTo>
                  <a:pt x="200423" y="2579836"/>
                  <a:pt x="53642" y="2392983"/>
                  <a:pt x="0" y="2127830"/>
                </a:cubicBezTo>
                <a:cubicBezTo>
                  <a:pt x="-56509" y="1908609"/>
                  <a:pt x="49344" y="1821021"/>
                  <a:pt x="0" y="1594454"/>
                </a:cubicBezTo>
                <a:cubicBezTo>
                  <a:pt x="-49344" y="1367887"/>
                  <a:pt x="29856" y="1209411"/>
                  <a:pt x="0" y="992987"/>
                </a:cubicBezTo>
                <a:cubicBezTo>
                  <a:pt x="-29856" y="776563"/>
                  <a:pt x="34929" y="657433"/>
                  <a:pt x="0" y="425566"/>
                </a:cubicBezTo>
                <a:close/>
              </a:path>
            </a:pathLst>
          </a:custGeom>
          <a:noFill/>
          <a:ln w="38100">
            <a:solidFill>
              <a:schemeClr val="bg1"/>
            </a:solidFill>
            <a:extLst>
              <a:ext uri="{C807C97D-BFC1-408E-A445-0C87EB9F89A2}">
                <ask:lineSketchStyleProps xmlns:ask="http://schemas.microsoft.com/office/drawing/2018/sketchyshapes" sd="2778924719">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32" name="PoljeZBesedilom 31">
            <a:extLst>
              <a:ext uri="{FF2B5EF4-FFF2-40B4-BE49-F238E27FC236}">
                <a16:creationId xmlns:a16="http://schemas.microsoft.com/office/drawing/2014/main" id="{E333D5ED-348F-4008-907C-C57E5C8595E8}"/>
              </a:ext>
            </a:extLst>
          </p:cNvPr>
          <p:cNvSpPr txBox="1"/>
          <p:nvPr/>
        </p:nvSpPr>
        <p:spPr>
          <a:xfrm>
            <a:off x="4065585" y="3203697"/>
            <a:ext cx="1997330" cy="2031325"/>
          </a:xfrm>
          <a:custGeom>
            <a:avLst/>
            <a:gdLst>
              <a:gd name="connsiteX0" fmla="*/ 0 w 1997330"/>
              <a:gd name="connsiteY0" fmla="*/ 0 h 2031325"/>
              <a:gd name="connsiteX1" fmla="*/ 459386 w 1997330"/>
              <a:gd name="connsiteY1" fmla="*/ 0 h 2031325"/>
              <a:gd name="connsiteX2" fmla="*/ 958718 w 1997330"/>
              <a:gd name="connsiteY2" fmla="*/ 0 h 2031325"/>
              <a:gd name="connsiteX3" fmla="*/ 1398131 w 1997330"/>
              <a:gd name="connsiteY3" fmla="*/ 0 h 2031325"/>
              <a:gd name="connsiteX4" fmla="*/ 1997330 w 1997330"/>
              <a:gd name="connsiteY4" fmla="*/ 0 h 2031325"/>
              <a:gd name="connsiteX5" fmla="*/ 1997330 w 1997330"/>
              <a:gd name="connsiteY5" fmla="*/ 467205 h 2031325"/>
              <a:gd name="connsiteX6" fmla="*/ 1997330 w 1997330"/>
              <a:gd name="connsiteY6" fmla="*/ 995349 h 2031325"/>
              <a:gd name="connsiteX7" fmla="*/ 1997330 w 1997330"/>
              <a:gd name="connsiteY7" fmla="*/ 1503181 h 2031325"/>
              <a:gd name="connsiteX8" fmla="*/ 1997330 w 1997330"/>
              <a:gd name="connsiteY8" fmla="*/ 2031325 h 2031325"/>
              <a:gd name="connsiteX9" fmla="*/ 1478024 w 1997330"/>
              <a:gd name="connsiteY9" fmla="*/ 2031325 h 2031325"/>
              <a:gd name="connsiteX10" fmla="*/ 1038612 w 1997330"/>
              <a:gd name="connsiteY10" fmla="*/ 2031325 h 2031325"/>
              <a:gd name="connsiteX11" fmla="*/ 519306 w 1997330"/>
              <a:gd name="connsiteY11" fmla="*/ 2031325 h 2031325"/>
              <a:gd name="connsiteX12" fmla="*/ 0 w 1997330"/>
              <a:gd name="connsiteY12" fmla="*/ 2031325 h 2031325"/>
              <a:gd name="connsiteX13" fmla="*/ 0 w 1997330"/>
              <a:gd name="connsiteY13" fmla="*/ 1564120 h 2031325"/>
              <a:gd name="connsiteX14" fmla="*/ 0 w 1997330"/>
              <a:gd name="connsiteY14" fmla="*/ 1076602 h 2031325"/>
              <a:gd name="connsiteX15" fmla="*/ 0 w 1997330"/>
              <a:gd name="connsiteY15" fmla="*/ 568771 h 2031325"/>
              <a:gd name="connsiteX16" fmla="*/ 0 w 1997330"/>
              <a:gd name="connsiteY16" fmla="*/ 0 h 2031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97330" h="2031325" fill="none" extrusionOk="0">
                <a:moveTo>
                  <a:pt x="0" y="0"/>
                </a:moveTo>
                <a:cubicBezTo>
                  <a:pt x="146502" y="-45883"/>
                  <a:pt x="280332" y="23409"/>
                  <a:pt x="459386" y="0"/>
                </a:cubicBezTo>
                <a:cubicBezTo>
                  <a:pt x="638440" y="-23409"/>
                  <a:pt x="772025" y="56069"/>
                  <a:pt x="958718" y="0"/>
                </a:cubicBezTo>
                <a:cubicBezTo>
                  <a:pt x="1145411" y="-56069"/>
                  <a:pt x="1191338" y="45253"/>
                  <a:pt x="1398131" y="0"/>
                </a:cubicBezTo>
                <a:cubicBezTo>
                  <a:pt x="1604924" y="-45253"/>
                  <a:pt x="1746281" y="45911"/>
                  <a:pt x="1997330" y="0"/>
                </a:cubicBezTo>
                <a:cubicBezTo>
                  <a:pt x="2039727" y="142944"/>
                  <a:pt x="1982005" y="321437"/>
                  <a:pt x="1997330" y="467205"/>
                </a:cubicBezTo>
                <a:cubicBezTo>
                  <a:pt x="2012655" y="612974"/>
                  <a:pt x="1942854" y="850806"/>
                  <a:pt x="1997330" y="995349"/>
                </a:cubicBezTo>
                <a:cubicBezTo>
                  <a:pt x="2051806" y="1139892"/>
                  <a:pt x="1978994" y="1385692"/>
                  <a:pt x="1997330" y="1503181"/>
                </a:cubicBezTo>
                <a:cubicBezTo>
                  <a:pt x="2015666" y="1620670"/>
                  <a:pt x="1942629" y="1892631"/>
                  <a:pt x="1997330" y="2031325"/>
                </a:cubicBezTo>
                <a:cubicBezTo>
                  <a:pt x="1883149" y="2090241"/>
                  <a:pt x="1696036" y="2007798"/>
                  <a:pt x="1478024" y="2031325"/>
                </a:cubicBezTo>
                <a:cubicBezTo>
                  <a:pt x="1260012" y="2054852"/>
                  <a:pt x="1144203" y="2014846"/>
                  <a:pt x="1038612" y="2031325"/>
                </a:cubicBezTo>
                <a:cubicBezTo>
                  <a:pt x="933021" y="2047804"/>
                  <a:pt x="670778" y="1973797"/>
                  <a:pt x="519306" y="2031325"/>
                </a:cubicBezTo>
                <a:cubicBezTo>
                  <a:pt x="367834" y="2088853"/>
                  <a:pt x="236380" y="2025746"/>
                  <a:pt x="0" y="2031325"/>
                </a:cubicBezTo>
                <a:cubicBezTo>
                  <a:pt x="-39551" y="1858866"/>
                  <a:pt x="35639" y="1683840"/>
                  <a:pt x="0" y="1564120"/>
                </a:cubicBezTo>
                <a:cubicBezTo>
                  <a:pt x="-35639" y="1444400"/>
                  <a:pt x="11955" y="1243940"/>
                  <a:pt x="0" y="1076602"/>
                </a:cubicBezTo>
                <a:cubicBezTo>
                  <a:pt x="-11955" y="909264"/>
                  <a:pt x="3080" y="795605"/>
                  <a:pt x="0" y="568771"/>
                </a:cubicBezTo>
                <a:cubicBezTo>
                  <a:pt x="-3080" y="341937"/>
                  <a:pt x="12949" y="174881"/>
                  <a:pt x="0" y="0"/>
                </a:cubicBezTo>
                <a:close/>
              </a:path>
              <a:path w="1997330" h="2031325" stroke="0" extrusionOk="0">
                <a:moveTo>
                  <a:pt x="0" y="0"/>
                </a:moveTo>
                <a:cubicBezTo>
                  <a:pt x="147992" y="-26103"/>
                  <a:pt x="350916" y="35390"/>
                  <a:pt x="479359" y="0"/>
                </a:cubicBezTo>
                <a:cubicBezTo>
                  <a:pt x="607802" y="-35390"/>
                  <a:pt x="763444" y="27359"/>
                  <a:pt x="978692" y="0"/>
                </a:cubicBezTo>
                <a:cubicBezTo>
                  <a:pt x="1193940" y="-27359"/>
                  <a:pt x="1270365" y="9353"/>
                  <a:pt x="1438078" y="0"/>
                </a:cubicBezTo>
                <a:cubicBezTo>
                  <a:pt x="1605791" y="-9353"/>
                  <a:pt x="1719099" y="3085"/>
                  <a:pt x="1997330" y="0"/>
                </a:cubicBezTo>
                <a:cubicBezTo>
                  <a:pt x="2036242" y="243392"/>
                  <a:pt x="1994777" y="414224"/>
                  <a:pt x="1997330" y="528145"/>
                </a:cubicBezTo>
                <a:cubicBezTo>
                  <a:pt x="1999883" y="642067"/>
                  <a:pt x="1958294" y="815336"/>
                  <a:pt x="1997330" y="1035976"/>
                </a:cubicBezTo>
                <a:cubicBezTo>
                  <a:pt x="2036366" y="1256616"/>
                  <a:pt x="1963638" y="1323165"/>
                  <a:pt x="1997330" y="1564120"/>
                </a:cubicBezTo>
                <a:cubicBezTo>
                  <a:pt x="2031022" y="1805075"/>
                  <a:pt x="1976035" y="1928782"/>
                  <a:pt x="1997330" y="2031325"/>
                </a:cubicBezTo>
                <a:cubicBezTo>
                  <a:pt x="1894568" y="2076205"/>
                  <a:pt x="1638131" y="1974921"/>
                  <a:pt x="1497998" y="2031325"/>
                </a:cubicBezTo>
                <a:cubicBezTo>
                  <a:pt x="1357865" y="2087729"/>
                  <a:pt x="1232329" y="1987610"/>
                  <a:pt x="998665" y="2031325"/>
                </a:cubicBezTo>
                <a:cubicBezTo>
                  <a:pt x="765001" y="2075040"/>
                  <a:pt x="773015" y="2020262"/>
                  <a:pt x="559252" y="2031325"/>
                </a:cubicBezTo>
                <a:cubicBezTo>
                  <a:pt x="345489" y="2042388"/>
                  <a:pt x="181018" y="2018086"/>
                  <a:pt x="0" y="2031325"/>
                </a:cubicBezTo>
                <a:cubicBezTo>
                  <a:pt x="-20497" y="1881390"/>
                  <a:pt x="29347" y="1735230"/>
                  <a:pt x="0" y="1584434"/>
                </a:cubicBezTo>
                <a:cubicBezTo>
                  <a:pt x="-29347" y="1433638"/>
                  <a:pt x="6485" y="1182518"/>
                  <a:pt x="0" y="1035976"/>
                </a:cubicBezTo>
                <a:cubicBezTo>
                  <a:pt x="-6485" y="889434"/>
                  <a:pt x="45605" y="669277"/>
                  <a:pt x="0" y="528145"/>
                </a:cubicBezTo>
                <a:cubicBezTo>
                  <a:pt x="-45605" y="387013"/>
                  <a:pt x="42480" y="151247"/>
                  <a:pt x="0" y="0"/>
                </a:cubicBezTo>
                <a:close/>
              </a:path>
            </a:pathLst>
          </a:custGeom>
          <a:solidFill>
            <a:schemeClr val="accent6">
              <a:lumMod val="60000"/>
              <a:lumOff val="40000"/>
            </a:schemeClr>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en-US" sz="1400" b="1" dirty="0">
                <a:latin typeface="Century Gothic" panose="020B0502020202020204" pitchFamily="34" charset="0"/>
              </a:rPr>
              <a:t>You should pick up your bowl</a:t>
            </a:r>
            <a:r>
              <a:rPr lang="en-US" sz="1400" dirty="0">
                <a:latin typeface="Century Gothic" panose="020B0502020202020204" pitchFamily="34" charset="0"/>
              </a:rPr>
              <a:t> with your thumb on the mouth of the bowl, first finger, middle finger the third finger supporting the bottom of the bowl and palm empty.</a:t>
            </a:r>
            <a:endParaRPr lang="sl-SI" sz="1100" b="1" dirty="0">
              <a:latin typeface="Century Gothic" panose="020B0502020202020204" pitchFamily="34" charset="0"/>
            </a:endParaRPr>
          </a:p>
        </p:txBody>
      </p:sp>
      <p:sp>
        <p:nvSpPr>
          <p:cNvPr id="15" name="AutoShape 28" descr="575 Man Bending Over Table Images, Stock Photos &amp; Vectors | Shutterstock">
            <a:extLst>
              <a:ext uri="{FF2B5EF4-FFF2-40B4-BE49-F238E27FC236}">
                <a16:creationId xmlns:a16="http://schemas.microsoft.com/office/drawing/2014/main" id="{6B737B34-71BD-4862-9B6E-F73C433B0D70}"/>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7" name="Slika 16">
            <a:extLst>
              <a:ext uri="{FF2B5EF4-FFF2-40B4-BE49-F238E27FC236}">
                <a16:creationId xmlns:a16="http://schemas.microsoft.com/office/drawing/2014/main" id="{9F24CDE8-9DC5-442E-9E61-C1538CFDE898}"/>
              </a:ext>
            </a:extLst>
          </p:cNvPr>
          <p:cNvPicPr>
            <a:picLocks noChangeAspect="1"/>
          </p:cNvPicPr>
          <p:nvPr/>
        </p:nvPicPr>
        <p:blipFill rotWithShape="1">
          <a:blip r:embed="rId14"/>
          <a:srcRect b="9140"/>
          <a:stretch/>
        </p:blipFill>
        <p:spPr>
          <a:xfrm>
            <a:off x="8069174" y="2942423"/>
            <a:ext cx="3642928" cy="2499699"/>
          </a:xfrm>
          <a:custGeom>
            <a:avLst/>
            <a:gdLst>
              <a:gd name="connsiteX0" fmla="*/ 0 w 3642928"/>
              <a:gd name="connsiteY0" fmla="*/ 416617 h 2499699"/>
              <a:gd name="connsiteX1" fmla="*/ 416617 w 3642928"/>
              <a:gd name="connsiteY1" fmla="*/ 0 h 2499699"/>
              <a:gd name="connsiteX2" fmla="*/ 894265 w 3642928"/>
              <a:gd name="connsiteY2" fmla="*/ 0 h 2499699"/>
              <a:gd name="connsiteX3" fmla="*/ 1456204 w 3642928"/>
              <a:gd name="connsiteY3" fmla="*/ 0 h 2499699"/>
              <a:gd name="connsiteX4" fmla="*/ 1933852 w 3642928"/>
              <a:gd name="connsiteY4" fmla="*/ 0 h 2499699"/>
              <a:gd name="connsiteX5" fmla="*/ 2411500 w 3642928"/>
              <a:gd name="connsiteY5" fmla="*/ 0 h 2499699"/>
              <a:gd name="connsiteX6" fmla="*/ 3226312 w 3642928"/>
              <a:gd name="connsiteY6" fmla="*/ 0 h 2499699"/>
              <a:gd name="connsiteX7" fmla="*/ 3642929 w 3642928"/>
              <a:gd name="connsiteY7" fmla="*/ 416617 h 2499699"/>
              <a:gd name="connsiteX8" fmla="*/ 3642928 w 3642928"/>
              <a:gd name="connsiteY8" fmla="*/ 2083083 h 2499699"/>
              <a:gd name="connsiteX9" fmla="*/ 3226311 w 3642928"/>
              <a:gd name="connsiteY9" fmla="*/ 2499700 h 2499699"/>
              <a:gd name="connsiteX10" fmla="*/ 2720566 w 3642928"/>
              <a:gd name="connsiteY10" fmla="*/ 2499700 h 2499699"/>
              <a:gd name="connsiteX11" fmla="*/ 2130530 w 3642928"/>
              <a:gd name="connsiteY11" fmla="*/ 2499700 h 2499699"/>
              <a:gd name="connsiteX12" fmla="*/ 1512398 w 3642928"/>
              <a:gd name="connsiteY12" fmla="*/ 2499699 h 2499699"/>
              <a:gd name="connsiteX13" fmla="*/ 950459 w 3642928"/>
              <a:gd name="connsiteY13" fmla="*/ 2499699 h 2499699"/>
              <a:gd name="connsiteX14" fmla="*/ 416617 w 3642928"/>
              <a:gd name="connsiteY14" fmla="*/ 2499699 h 2499699"/>
              <a:gd name="connsiteX15" fmla="*/ 0 w 3642928"/>
              <a:gd name="connsiteY15" fmla="*/ 2083082 h 2499699"/>
              <a:gd name="connsiteX16" fmla="*/ 0 w 3642928"/>
              <a:gd name="connsiteY16" fmla="*/ 1494264 h 2499699"/>
              <a:gd name="connsiteX17" fmla="*/ 0 w 3642928"/>
              <a:gd name="connsiteY17" fmla="*/ 938776 h 2499699"/>
              <a:gd name="connsiteX18" fmla="*/ 0 w 3642928"/>
              <a:gd name="connsiteY18" fmla="*/ 416617 h 2499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42928" h="2499699" fill="none" extrusionOk="0">
                <a:moveTo>
                  <a:pt x="0" y="416617"/>
                </a:moveTo>
                <a:cubicBezTo>
                  <a:pt x="9960" y="158877"/>
                  <a:pt x="203488" y="-261"/>
                  <a:pt x="416617" y="0"/>
                </a:cubicBezTo>
                <a:cubicBezTo>
                  <a:pt x="629838" y="-27040"/>
                  <a:pt x="690386" y="17453"/>
                  <a:pt x="894265" y="0"/>
                </a:cubicBezTo>
                <a:cubicBezTo>
                  <a:pt x="1098144" y="-17453"/>
                  <a:pt x="1209554" y="63898"/>
                  <a:pt x="1456204" y="0"/>
                </a:cubicBezTo>
                <a:cubicBezTo>
                  <a:pt x="1702854" y="-63898"/>
                  <a:pt x="1803131" y="39808"/>
                  <a:pt x="1933852" y="0"/>
                </a:cubicBezTo>
                <a:cubicBezTo>
                  <a:pt x="2064573" y="-39808"/>
                  <a:pt x="2250905" y="27635"/>
                  <a:pt x="2411500" y="0"/>
                </a:cubicBezTo>
                <a:cubicBezTo>
                  <a:pt x="2572095" y="-27635"/>
                  <a:pt x="2860578" y="56778"/>
                  <a:pt x="3226312" y="0"/>
                </a:cubicBezTo>
                <a:cubicBezTo>
                  <a:pt x="3499416" y="3292"/>
                  <a:pt x="3628445" y="173279"/>
                  <a:pt x="3642929" y="416617"/>
                </a:cubicBezTo>
                <a:cubicBezTo>
                  <a:pt x="3731983" y="969806"/>
                  <a:pt x="3576264" y="1572411"/>
                  <a:pt x="3642928" y="2083083"/>
                </a:cubicBezTo>
                <a:cubicBezTo>
                  <a:pt x="3609307" y="2334778"/>
                  <a:pt x="3453829" y="2503904"/>
                  <a:pt x="3226311" y="2499700"/>
                </a:cubicBezTo>
                <a:cubicBezTo>
                  <a:pt x="3067097" y="2508711"/>
                  <a:pt x="2866521" y="2445347"/>
                  <a:pt x="2720566" y="2499700"/>
                </a:cubicBezTo>
                <a:cubicBezTo>
                  <a:pt x="2574611" y="2554053"/>
                  <a:pt x="2304713" y="2453383"/>
                  <a:pt x="2130530" y="2499700"/>
                </a:cubicBezTo>
                <a:cubicBezTo>
                  <a:pt x="1956347" y="2546016"/>
                  <a:pt x="1803792" y="2452491"/>
                  <a:pt x="1512398" y="2499699"/>
                </a:cubicBezTo>
                <a:cubicBezTo>
                  <a:pt x="1221004" y="2546907"/>
                  <a:pt x="1170177" y="2496364"/>
                  <a:pt x="950459" y="2499699"/>
                </a:cubicBezTo>
                <a:cubicBezTo>
                  <a:pt x="730741" y="2503034"/>
                  <a:pt x="621110" y="2491043"/>
                  <a:pt x="416617" y="2499699"/>
                </a:cubicBezTo>
                <a:cubicBezTo>
                  <a:pt x="250197" y="2519687"/>
                  <a:pt x="-16559" y="2290992"/>
                  <a:pt x="0" y="2083082"/>
                </a:cubicBezTo>
                <a:cubicBezTo>
                  <a:pt x="-30428" y="1928411"/>
                  <a:pt x="44920" y="1644787"/>
                  <a:pt x="0" y="1494264"/>
                </a:cubicBezTo>
                <a:cubicBezTo>
                  <a:pt x="-44920" y="1343741"/>
                  <a:pt x="18674" y="1096025"/>
                  <a:pt x="0" y="938776"/>
                </a:cubicBezTo>
                <a:cubicBezTo>
                  <a:pt x="-18674" y="781527"/>
                  <a:pt x="706" y="621126"/>
                  <a:pt x="0" y="416617"/>
                </a:cubicBezTo>
                <a:close/>
              </a:path>
              <a:path w="3642928" h="2499699" stroke="0" extrusionOk="0">
                <a:moveTo>
                  <a:pt x="0" y="416617"/>
                </a:moveTo>
                <a:cubicBezTo>
                  <a:pt x="-64199" y="194484"/>
                  <a:pt x="199790" y="3304"/>
                  <a:pt x="416617" y="0"/>
                </a:cubicBezTo>
                <a:cubicBezTo>
                  <a:pt x="566282" y="-51533"/>
                  <a:pt x="720256" y="38951"/>
                  <a:pt x="978556" y="0"/>
                </a:cubicBezTo>
                <a:cubicBezTo>
                  <a:pt x="1236856" y="-38951"/>
                  <a:pt x="1449326" y="69287"/>
                  <a:pt x="1568592" y="0"/>
                </a:cubicBezTo>
                <a:cubicBezTo>
                  <a:pt x="1687858" y="-69287"/>
                  <a:pt x="1943885" y="62982"/>
                  <a:pt x="2102434" y="0"/>
                </a:cubicBezTo>
                <a:cubicBezTo>
                  <a:pt x="2260983" y="-62982"/>
                  <a:pt x="2371106" y="31021"/>
                  <a:pt x="2608179" y="0"/>
                </a:cubicBezTo>
                <a:cubicBezTo>
                  <a:pt x="2845252" y="-31021"/>
                  <a:pt x="2957217" y="72429"/>
                  <a:pt x="3226312" y="0"/>
                </a:cubicBezTo>
                <a:cubicBezTo>
                  <a:pt x="3441321" y="-23248"/>
                  <a:pt x="3628019" y="147477"/>
                  <a:pt x="3642929" y="416617"/>
                </a:cubicBezTo>
                <a:cubicBezTo>
                  <a:pt x="3634938" y="817883"/>
                  <a:pt x="3705633" y="1459410"/>
                  <a:pt x="3642928" y="2083083"/>
                </a:cubicBezTo>
                <a:cubicBezTo>
                  <a:pt x="3659791" y="2268801"/>
                  <a:pt x="3453812" y="2555269"/>
                  <a:pt x="3226311" y="2499700"/>
                </a:cubicBezTo>
                <a:cubicBezTo>
                  <a:pt x="3012914" y="2500840"/>
                  <a:pt x="2965291" y="2448698"/>
                  <a:pt x="2748663" y="2499700"/>
                </a:cubicBezTo>
                <a:cubicBezTo>
                  <a:pt x="2532035" y="2550702"/>
                  <a:pt x="2401239" y="2443869"/>
                  <a:pt x="2271015" y="2499700"/>
                </a:cubicBezTo>
                <a:cubicBezTo>
                  <a:pt x="2140791" y="2555531"/>
                  <a:pt x="1954332" y="2495866"/>
                  <a:pt x="1737173" y="2499699"/>
                </a:cubicBezTo>
                <a:cubicBezTo>
                  <a:pt x="1520014" y="2503533"/>
                  <a:pt x="1375657" y="2439177"/>
                  <a:pt x="1203331" y="2499699"/>
                </a:cubicBezTo>
                <a:cubicBezTo>
                  <a:pt x="1031005" y="2560221"/>
                  <a:pt x="773721" y="2490810"/>
                  <a:pt x="416617" y="2499699"/>
                </a:cubicBezTo>
                <a:cubicBezTo>
                  <a:pt x="197265" y="2507369"/>
                  <a:pt x="-22657" y="2293913"/>
                  <a:pt x="0" y="2083082"/>
                </a:cubicBezTo>
                <a:cubicBezTo>
                  <a:pt x="-2273" y="1958283"/>
                  <a:pt x="63733" y="1663405"/>
                  <a:pt x="0" y="1544258"/>
                </a:cubicBezTo>
                <a:cubicBezTo>
                  <a:pt x="-63733" y="1425111"/>
                  <a:pt x="59421" y="1224656"/>
                  <a:pt x="0" y="1022099"/>
                </a:cubicBezTo>
                <a:cubicBezTo>
                  <a:pt x="-59421" y="819542"/>
                  <a:pt x="5839" y="633764"/>
                  <a:pt x="0" y="416617"/>
                </a:cubicBezTo>
                <a:close/>
              </a:path>
            </a:pathLst>
          </a:custGeom>
          <a:ln w="38100">
            <a:solidFill>
              <a:schemeClr val="bg1"/>
            </a:solidFill>
            <a:extLst>
              <a:ext uri="{C807C97D-BFC1-408E-A445-0C87EB9F89A2}">
                <ask:lineSketchStyleProps xmlns:ask="http://schemas.microsoft.com/office/drawing/2018/sketchyshapes" sd="1139077806">
                  <a:prstGeom prst="flowChartAlternateProcess">
                    <a:avLst/>
                  </a:prstGeom>
                  <ask:type>
                    <ask:lineSketchScribble/>
                  </ask:type>
                </ask:lineSketchStyleProps>
              </a:ext>
            </a:extLst>
          </a:ln>
        </p:spPr>
      </p:pic>
      <p:sp>
        <p:nvSpPr>
          <p:cNvPr id="36" name="PoljeZBesedilom 35">
            <a:extLst>
              <a:ext uri="{FF2B5EF4-FFF2-40B4-BE49-F238E27FC236}">
                <a16:creationId xmlns:a16="http://schemas.microsoft.com/office/drawing/2014/main" id="{CA7EAEC4-F5C6-4BFE-9E89-66C1C648411E}"/>
              </a:ext>
            </a:extLst>
          </p:cNvPr>
          <p:cNvSpPr txBox="1"/>
          <p:nvPr/>
        </p:nvSpPr>
        <p:spPr>
          <a:xfrm>
            <a:off x="6142836" y="3203697"/>
            <a:ext cx="1757037" cy="2462213"/>
          </a:xfrm>
          <a:custGeom>
            <a:avLst/>
            <a:gdLst>
              <a:gd name="connsiteX0" fmla="*/ 0 w 1757037"/>
              <a:gd name="connsiteY0" fmla="*/ 0 h 2462213"/>
              <a:gd name="connsiteX1" fmla="*/ 550538 w 1757037"/>
              <a:gd name="connsiteY1" fmla="*/ 0 h 2462213"/>
              <a:gd name="connsiteX2" fmla="*/ 1136217 w 1757037"/>
              <a:gd name="connsiteY2" fmla="*/ 0 h 2462213"/>
              <a:gd name="connsiteX3" fmla="*/ 1757037 w 1757037"/>
              <a:gd name="connsiteY3" fmla="*/ 0 h 2462213"/>
              <a:gd name="connsiteX4" fmla="*/ 1757037 w 1757037"/>
              <a:gd name="connsiteY4" fmla="*/ 443198 h 2462213"/>
              <a:gd name="connsiteX5" fmla="*/ 1757037 w 1757037"/>
              <a:gd name="connsiteY5" fmla="*/ 984885 h 2462213"/>
              <a:gd name="connsiteX6" fmla="*/ 1757037 w 1757037"/>
              <a:gd name="connsiteY6" fmla="*/ 1501950 h 2462213"/>
              <a:gd name="connsiteX7" fmla="*/ 1757037 w 1757037"/>
              <a:gd name="connsiteY7" fmla="*/ 1994393 h 2462213"/>
              <a:gd name="connsiteX8" fmla="*/ 1757037 w 1757037"/>
              <a:gd name="connsiteY8" fmla="*/ 2462213 h 2462213"/>
              <a:gd name="connsiteX9" fmla="*/ 1153788 w 1757037"/>
              <a:gd name="connsiteY9" fmla="*/ 2462213 h 2462213"/>
              <a:gd name="connsiteX10" fmla="*/ 620820 w 1757037"/>
              <a:gd name="connsiteY10" fmla="*/ 2462213 h 2462213"/>
              <a:gd name="connsiteX11" fmla="*/ 0 w 1757037"/>
              <a:gd name="connsiteY11" fmla="*/ 2462213 h 2462213"/>
              <a:gd name="connsiteX12" fmla="*/ 0 w 1757037"/>
              <a:gd name="connsiteY12" fmla="*/ 1969770 h 2462213"/>
              <a:gd name="connsiteX13" fmla="*/ 0 w 1757037"/>
              <a:gd name="connsiteY13" fmla="*/ 1477328 h 2462213"/>
              <a:gd name="connsiteX14" fmla="*/ 0 w 1757037"/>
              <a:gd name="connsiteY14" fmla="*/ 1009507 h 2462213"/>
              <a:gd name="connsiteX15" fmla="*/ 0 w 1757037"/>
              <a:gd name="connsiteY15" fmla="*/ 517065 h 2462213"/>
              <a:gd name="connsiteX16" fmla="*/ 0 w 1757037"/>
              <a:gd name="connsiteY16" fmla="*/ 0 h 246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57037" h="2462213" fill="none" extrusionOk="0">
                <a:moveTo>
                  <a:pt x="0" y="0"/>
                </a:moveTo>
                <a:cubicBezTo>
                  <a:pt x="272945" y="-6976"/>
                  <a:pt x="314605" y="13337"/>
                  <a:pt x="550538" y="0"/>
                </a:cubicBezTo>
                <a:cubicBezTo>
                  <a:pt x="786471" y="-13337"/>
                  <a:pt x="1016310" y="70137"/>
                  <a:pt x="1136217" y="0"/>
                </a:cubicBezTo>
                <a:cubicBezTo>
                  <a:pt x="1256124" y="-70137"/>
                  <a:pt x="1458743" y="32112"/>
                  <a:pt x="1757037" y="0"/>
                </a:cubicBezTo>
                <a:cubicBezTo>
                  <a:pt x="1776281" y="218117"/>
                  <a:pt x="1715062" y="306996"/>
                  <a:pt x="1757037" y="443198"/>
                </a:cubicBezTo>
                <a:cubicBezTo>
                  <a:pt x="1799012" y="579400"/>
                  <a:pt x="1754975" y="874146"/>
                  <a:pt x="1757037" y="984885"/>
                </a:cubicBezTo>
                <a:cubicBezTo>
                  <a:pt x="1759099" y="1095624"/>
                  <a:pt x="1695489" y="1283388"/>
                  <a:pt x="1757037" y="1501950"/>
                </a:cubicBezTo>
                <a:cubicBezTo>
                  <a:pt x="1818585" y="1720513"/>
                  <a:pt x="1739322" y="1884979"/>
                  <a:pt x="1757037" y="1994393"/>
                </a:cubicBezTo>
                <a:cubicBezTo>
                  <a:pt x="1774752" y="2103807"/>
                  <a:pt x="1702144" y="2350306"/>
                  <a:pt x="1757037" y="2462213"/>
                </a:cubicBezTo>
                <a:cubicBezTo>
                  <a:pt x="1546478" y="2519626"/>
                  <a:pt x="1355609" y="2444454"/>
                  <a:pt x="1153788" y="2462213"/>
                </a:cubicBezTo>
                <a:cubicBezTo>
                  <a:pt x="951967" y="2479972"/>
                  <a:pt x="826420" y="2435149"/>
                  <a:pt x="620820" y="2462213"/>
                </a:cubicBezTo>
                <a:cubicBezTo>
                  <a:pt x="415220" y="2489277"/>
                  <a:pt x="165644" y="2407691"/>
                  <a:pt x="0" y="2462213"/>
                </a:cubicBezTo>
                <a:cubicBezTo>
                  <a:pt x="-4673" y="2306855"/>
                  <a:pt x="24659" y="2139201"/>
                  <a:pt x="0" y="1969770"/>
                </a:cubicBezTo>
                <a:cubicBezTo>
                  <a:pt x="-24659" y="1800339"/>
                  <a:pt x="37979" y="1666320"/>
                  <a:pt x="0" y="1477328"/>
                </a:cubicBezTo>
                <a:cubicBezTo>
                  <a:pt x="-37979" y="1288336"/>
                  <a:pt x="15098" y="1219369"/>
                  <a:pt x="0" y="1009507"/>
                </a:cubicBezTo>
                <a:cubicBezTo>
                  <a:pt x="-15098" y="799645"/>
                  <a:pt x="2094" y="717413"/>
                  <a:pt x="0" y="517065"/>
                </a:cubicBezTo>
                <a:cubicBezTo>
                  <a:pt x="-2094" y="316717"/>
                  <a:pt x="61032" y="197066"/>
                  <a:pt x="0" y="0"/>
                </a:cubicBezTo>
                <a:close/>
              </a:path>
              <a:path w="1757037" h="2462213" stroke="0" extrusionOk="0">
                <a:moveTo>
                  <a:pt x="0" y="0"/>
                </a:moveTo>
                <a:cubicBezTo>
                  <a:pt x="254947" y="-40880"/>
                  <a:pt x="404252" y="57202"/>
                  <a:pt x="568109" y="0"/>
                </a:cubicBezTo>
                <a:cubicBezTo>
                  <a:pt x="731966" y="-57202"/>
                  <a:pt x="991805" y="12471"/>
                  <a:pt x="1153788" y="0"/>
                </a:cubicBezTo>
                <a:cubicBezTo>
                  <a:pt x="1315771" y="-12471"/>
                  <a:pt x="1564224" y="32524"/>
                  <a:pt x="1757037" y="0"/>
                </a:cubicBezTo>
                <a:cubicBezTo>
                  <a:pt x="1765522" y="149452"/>
                  <a:pt x="1722489" y="292386"/>
                  <a:pt x="1757037" y="418576"/>
                </a:cubicBezTo>
                <a:cubicBezTo>
                  <a:pt x="1791585" y="544766"/>
                  <a:pt x="1706154" y="798662"/>
                  <a:pt x="1757037" y="911019"/>
                </a:cubicBezTo>
                <a:cubicBezTo>
                  <a:pt x="1807920" y="1023376"/>
                  <a:pt x="1708346" y="1301553"/>
                  <a:pt x="1757037" y="1403461"/>
                </a:cubicBezTo>
                <a:cubicBezTo>
                  <a:pt x="1805728" y="1505369"/>
                  <a:pt x="1739346" y="1728833"/>
                  <a:pt x="1757037" y="1920526"/>
                </a:cubicBezTo>
                <a:cubicBezTo>
                  <a:pt x="1774728" y="2112220"/>
                  <a:pt x="1714959" y="2206071"/>
                  <a:pt x="1757037" y="2462213"/>
                </a:cubicBezTo>
                <a:cubicBezTo>
                  <a:pt x="1474396" y="2508664"/>
                  <a:pt x="1355672" y="2444150"/>
                  <a:pt x="1171358" y="2462213"/>
                </a:cubicBezTo>
                <a:cubicBezTo>
                  <a:pt x="987044" y="2480276"/>
                  <a:pt x="859688" y="2438196"/>
                  <a:pt x="585679" y="2462213"/>
                </a:cubicBezTo>
                <a:cubicBezTo>
                  <a:pt x="311670" y="2486230"/>
                  <a:pt x="179965" y="2440654"/>
                  <a:pt x="0" y="2462213"/>
                </a:cubicBezTo>
                <a:cubicBezTo>
                  <a:pt x="-55628" y="2349803"/>
                  <a:pt x="44794" y="2181567"/>
                  <a:pt x="0" y="1945148"/>
                </a:cubicBezTo>
                <a:cubicBezTo>
                  <a:pt x="-44794" y="1708729"/>
                  <a:pt x="13877" y="1677470"/>
                  <a:pt x="0" y="1477328"/>
                </a:cubicBezTo>
                <a:cubicBezTo>
                  <a:pt x="-13877" y="1277186"/>
                  <a:pt x="62885" y="1141863"/>
                  <a:pt x="0" y="935641"/>
                </a:cubicBezTo>
                <a:cubicBezTo>
                  <a:pt x="-62885" y="729419"/>
                  <a:pt x="29316" y="659940"/>
                  <a:pt x="0" y="443198"/>
                </a:cubicBezTo>
                <a:cubicBezTo>
                  <a:pt x="-29316" y="226456"/>
                  <a:pt x="32675" y="207976"/>
                  <a:pt x="0" y="0"/>
                </a:cubicBezTo>
                <a:close/>
              </a:path>
            </a:pathLst>
          </a:custGeom>
          <a:solidFill>
            <a:srgbClr val="FABDA0"/>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sl-SI" sz="1400" dirty="0" err="1">
                <a:latin typeface="Century Gothic" panose="020B0502020202020204" pitchFamily="34" charset="0"/>
              </a:rPr>
              <a:t>You</a:t>
            </a:r>
            <a:r>
              <a:rPr lang="sl-SI" sz="1400" dirty="0">
                <a:latin typeface="Century Gothic" panose="020B0502020202020204" pitchFamily="34" charset="0"/>
              </a:rPr>
              <a:t> </a:t>
            </a:r>
            <a:r>
              <a:rPr lang="sl-SI" sz="1400" dirty="0" err="1">
                <a:latin typeface="Century Gothic" panose="020B0502020202020204" pitchFamily="34" charset="0"/>
              </a:rPr>
              <a:t>should</a:t>
            </a:r>
            <a:r>
              <a:rPr lang="sl-SI" sz="1400" dirty="0">
                <a:latin typeface="Century Gothic" panose="020B0502020202020204" pitchFamily="34" charset="0"/>
              </a:rPr>
              <a:t> not </a:t>
            </a:r>
            <a:r>
              <a:rPr lang="sl-SI" sz="1400" b="1" dirty="0">
                <a:latin typeface="Century Gothic" panose="020B0502020202020204" pitchFamily="34" charset="0"/>
              </a:rPr>
              <a:t>bend </a:t>
            </a:r>
            <a:r>
              <a:rPr lang="sl-SI" sz="1400" b="1" dirty="0" err="1">
                <a:latin typeface="Century Gothic" panose="020B0502020202020204" pitchFamily="34" charset="0"/>
              </a:rPr>
              <a:t>over</a:t>
            </a:r>
            <a:r>
              <a:rPr lang="sl-SI" sz="1400" b="1" dirty="0">
                <a:latin typeface="Century Gothic" panose="020B0502020202020204" pitchFamily="34" charset="0"/>
              </a:rPr>
              <a:t> </a:t>
            </a:r>
            <a:r>
              <a:rPr lang="sl-SI" sz="1400" b="1" dirty="0" err="1">
                <a:latin typeface="Century Gothic" panose="020B0502020202020204" pitchFamily="34" charset="0"/>
              </a:rPr>
              <a:t>the</a:t>
            </a:r>
            <a:r>
              <a:rPr lang="sl-SI" sz="1400" b="1" dirty="0">
                <a:latin typeface="Century Gothic" panose="020B0502020202020204" pitchFamily="34" charset="0"/>
              </a:rPr>
              <a:t> table </a:t>
            </a:r>
            <a:r>
              <a:rPr lang="sl-SI" sz="1400" dirty="0">
                <a:latin typeface="Century Gothic" panose="020B0502020202020204" pitchFamily="34" charset="0"/>
              </a:rPr>
              <a:t>to grab </a:t>
            </a:r>
            <a:r>
              <a:rPr lang="sl-SI" sz="1400" dirty="0" err="1">
                <a:latin typeface="Century Gothic" panose="020B0502020202020204" pitchFamily="34" charset="0"/>
              </a:rPr>
              <a:t>food</a:t>
            </a:r>
            <a:r>
              <a:rPr lang="sl-SI" sz="1400" dirty="0">
                <a:latin typeface="Century Gothic" panose="020B0502020202020204" pitchFamily="34" charset="0"/>
              </a:rPr>
              <a:t>. </a:t>
            </a:r>
            <a:r>
              <a:rPr lang="en-US" sz="1400" dirty="0"/>
              <a:t> </a:t>
            </a:r>
            <a:r>
              <a:rPr lang="sl-SI" sz="1400" dirty="0">
                <a:latin typeface="Century Gothic" panose="020B0502020202020204" pitchFamily="34" charset="0"/>
              </a:rPr>
              <a:t>Y</a:t>
            </a:r>
            <a:r>
              <a:rPr lang="en-US" sz="1400" dirty="0" err="1">
                <a:latin typeface="Century Gothic" panose="020B0502020202020204" pitchFamily="34" charset="0"/>
              </a:rPr>
              <a:t>ou</a:t>
            </a:r>
            <a:r>
              <a:rPr lang="en-US" sz="1400" dirty="0">
                <a:latin typeface="Century Gothic" panose="020B0502020202020204" pitchFamily="34" charset="0"/>
              </a:rPr>
              <a:t> should take food first from the plates in front of you</a:t>
            </a:r>
            <a:r>
              <a:rPr lang="sl-SI" sz="1400" dirty="0">
                <a:latin typeface="Century Gothic" panose="020B0502020202020204" pitchFamily="34" charset="0"/>
              </a:rPr>
              <a:t>.</a:t>
            </a:r>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p:txBody>
      </p:sp>
      <p:pic>
        <p:nvPicPr>
          <p:cNvPr id="8222" name="Picture 30" descr="Why you shouldn't scroll through your phone while eating - CNET">
            <a:extLst>
              <a:ext uri="{FF2B5EF4-FFF2-40B4-BE49-F238E27FC236}">
                <a16:creationId xmlns:a16="http://schemas.microsoft.com/office/drawing/2014/main" id="{338C99FF-C92D-4250-AFCA-C394907891D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091678" y="2943579"/>
            <a:ext cx="3680623" cy="2511907"/>
          </a:xfrm>
          <a:custGeom>
            <a:avLst/>
            <a:gdLst>
              <a:gd name="connsiteX0" fmla="*/ 0 w 3680623"/>
              <a:gd name="connsiteY0" fmla="*/ 418651 h 2511907"/>
              <a:gd name="connsiteX1" fmla="*/ 418651 w 3680623"/>
              <a:gd name="connsiteY1" fmla="*/ 0 h 2511907"/>
              <a:gd name="connsiteX2" fmla="*/ 930449 w 3680623"/>
              <a:gd name="connsiteY2" fmla="*/ 0 h 2511907"/>
              <a:gd name="connsiteX3" fmla="*/ 1470680 w 3680623"/>
              <a:gd name="connsiteY3" fmla="*/ 0 h 2511907"/>
              <a:gd name="connsiteX4" fmla="*/ 2067777 w 3680623"/>
              <a:gd name="connsiteY4" fmla="*/ 0 h 2511907"/>
              <a:gd name="connsiteX5" fmla="*/ 2693308 w 3680623"/>
              <a:gd name="connsiteY5" fmla="*/ 0 h 2511907"/>
              <a:gd name="connsiteX6" fmla="*/ 3261972 w 3680623"/>
              <a:gd name="connsiteY6" fmla="*/ 0 h 2511907"/>
              <a:gd name="connsiteX7" fmla="*/ 3680623 w 3680623"/>
              <a:gd name="connsiteY7" fmla="*/ 418651 h 2511907"/>
              <a:gd name="connsiteX8" fmla="*/ 3680623 w 3680623"/>
              <a:gd name="connsiteY8" fmla="*/ 926615 h 2511907"/>
              <a:gd name="connsiteX9" fmla="*/ 3680623 w 3680623"/>
              <a:gd name="connsiteY9" fmla="*/ 1451324 h 2511907"/>
              <a:gd name="connsiteX10" fmla="*/ 3680623 w 3680623"/>
              <a:gd name="connsiteY10" fmla="*/ 2093256 h 2511907"/>
              <a:gd name="connsiteX11" fmla="*/ 3261972 w 3680623"/>
              <a:gd name="connsiteY11" fmla="*/ 2511907 h 2511907"/>
              <a:gd name="connsiteX12" fmla="*/ 2636441 w 3680623"/>
              <a:gd name="connsiteY12" fmla="*/ 2511907 h 2511907"/>
              <a:gd name="connsiteX13" fmla="*/ 2039344 w 3680623"/>
              <a:gd name="connsiteY13" fmla="*/ 2511907 h 2511907"/>
              <a:gd name="connsiteX14" fmla="*/ 1499113 w 3680623"/>
              <a:gd name="connsiteY14" fmla="*/ 2511907 h 2511907"/>
              <a:gd name="connsiteX15" fmla="*/ 958882 w 3680623"/>
              <a:gd name="connsiteY15" fmla="*/ 2511907 h 2511907"/>
              <a:gd name="connsiteX16" fmla="*/ 418651 w 3680623"/>
              <a:gd name="connsiteY16" fmla="*/ 2511907 h 2511907"/>
              <a:gd name="connsiteX17" fmla="*/ 0 w 3680623"/>
              <a:gd name="connsiteY17" fmla="*/ 2093256 h 2511907"/>
              <a:gd name="connsiteX18" fmla="*/ 0 w 3680623"/>
              <a:gd name="connsiteY18" fmla="*/ 1568546 h 2511907"/>
              <a:gd name="connsiteX19" fmla="*/ 0 w 3680623"/>
              <a:gd name="connsiteY19" fmla="*/ 1027091 h 2511907"/>
              <a:gd name="connsiteX20" fmla="*/ 0 w 3680623"/>
              <a:gd name="connsiteY20" fmla="*/ 418651 h 2511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80623" h="2511907" extrusionOk="0">
                <a:moveTo>
                  <a:pt x="0" y="418651"/>
                </a:moveTo>
                <a:cubicBezTo>
                  <a:pt x="38015" y="205585"/>
                  <a:pt x="150330" y="9372"/>
                  <a:pt x="418651" y="0"/>
                </a:cubicBezTo>
                <a:cubicBezTo>
                  <a:pt x="626195" y="-26621"/>
                  <a:pt x="729649" y="61111"/>
                  <a:pt x="930449" y="0"/>
                </a:cubicBezTo>
                <a:cubicBezTo>
                  <a:pt x="1131249" y="-61111"/>
                  <a:pt x="1359618" y="1558"/>
                  <a:pt x="1470680" y="0"/>
                </a:cubicBezTo>
                <a:cubicBezTo>
                  <a:pt x="1581742" y="-1558"/>
                  <a:pt x="1881837" y="49739"/>
                  <a:pt x="2067777" y="0"/>
                </a:cubicBezTo>
                <a:cubicBezTo>
                  <a:pt x="2253717" y="-49739"/>
                  <a:pt x="2473287" y="30787"/>
                  <a:pt x="2693308" y="0"/>
                </a:cubicBezTo>
                <a:cubicBezTo>
                  <a:pt x="2913329" y="-30787"/>
                  <a:pt x="3055040" y="19806"/>
                  <a:pt x="3261972" y="0"/>
                </a:cubicBezTo>
                <a:cubicBezTo>
                  <a:pt x="3464132" y="-30546"/>
                  <a:pt x="3723883" y="147065"/>
                  <a:pt x="3680623" y="418651"/>
                </a:cubicBezTo>
                <a:cubicBezTo>
                  <a:pt x="3695130" y="611760"/>
                  <a:pt x="3621386" y="752537"/>
                  <a:pt x="3680623" y="926615"/>
                </a:cubicBezTo>
                <a:cubicBezTo>
                  <a:pt x="3739860" y="1100693"/>
                  <a:pt x="3648993" y="1241459"/>
                  <a:pt x="3680623" y="1451324"/>
                </a:cubicBezTo>
                <a:cubicBezTo>
                  <a:pt x="3712253" y="1661189"/>
                  <a:pt x="3657451" y="1910377"/>
                  <a:pt x="3680623" y="2093256"/>
                </a:cubicBezTo>
                <a:cubicBezTo>
                  <a:pt x="3695683" y="2320246"/>
                  <a:pt x="3463738" y="2569857"/>
                  <a:pt x="3261972" y="2511907"/>
                </a:cubicBezTo>
                <a:cubicBezTo>
                  <a:pt x="3089310" y="2539280"/>
                  <a:pt x="2896759" y="2484991"/>
                  <a:pt x="2636441" y="2511907"/>
                </a:cubicBezTo>
                <a:cubicBezTo>
                  <a:pt x="2376123" y="2538823"/>
                  <a:pt x="2248769" y="2487606"/>
                  <a:pt x="2039344" y="2511907"/>
                </a:cubicBezTo>
                <a:cubicBezTo>
                  <a:pt x="1829919" y="2536208"/>
                  <a:pt x="1644304" y="2495453"/>
                  <a:pt x="1499113" y="2511907"/>
                </a:cubicBezTo>
                <a:cubicBezTo>
                  <a:pt x="1353922" y="2528361"/>
                  <a:pt x="1178602" y="2469237"/>
                  <a:pt x="958882" y="2511907"/>
                </a:cubicBezTo>
                <a:cubicBezTo>
                  <a:pt x="739162" y="2554577"/>
                  <a:pt x="546866" y="2502754"/>
                  <a:pt x="418651" y="2511907"/>
                </a:cubicBezTo>
                <a:cubicBezTo>
                  <a:pt x="217254" y="2469528"/>
                  <a:pt x="2136" y="2295628"/>
                  <a:pt x="0" y="2093256"/>
                </a:cubicBezTo>
                <a:cubicBezTo>
                  <a:pt x="-38058" y="1915698"/>
                  <a:pt x="23582" y="1741411"/>
                  <a:pt x="0" y="1568546"/>
                </a:cubicBezTo>
                <a:cubicBezTo>
                  <a:pt x="-23582" y="1395681"/>
                  <a:pt x="63335" y="1206657"/>
                  <a:pt x="0" y="1027091"/>
                </a:cubicBezTo>
                <a:cubicBezTo>
                  <a:pt x="-63335" y="847526"/>
                  <a:pt x="39494" y="608157"/>
                  <a:pt x="0" y="418651"/>
                </a:cubicBezTo>
                <a:close/>
              </a:path>
            </a:pathLst>
          </a:custGeom>
          <a:noFill/>
          <a:ln w="38100">
            <a:solidFill>
              <a:schemeClr val="bg1"/>
            </a:solidFill>
            <a:extLst>
              <a:ext uri="{C807C97D-BFC1-408E-A445-0C87EB9F89A2}">
                <ask:lineSketchStyleProps xmlns:ask="http://schemas.microsoft.com/office/drawing/2018/sketchyshapes" sd="2150886886">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pic>
        <p:nvPicPr>
          <p:cNvPr id="8224" name="Picture 32" descr="Chinese Table Manners Culture: How to Eat in China | Chinese Dining  Etiquette">
            <a:extLst>
              <a:ext uri="{FF2B5EF4-FFF2-40B4-BE49-F238E27FC236}">
                <a16:creationId xmlns:a16="http://schemas.microsoft.com/office/drawing/2014/main" id="{E918A5A1-9648-47ED-8592-975B728858F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28575" y="2963404"/>
            <a:ext cx="3663318" cy="2511909"/>
          </a:xfrm>
          <a:custGeom>
            <a:avLst/>
            <a:gdLst>
              <a:gd name="connsiteX0" fmla="*/ 0 w 3663318"/>
              <a:gd name="connsiteY0" fmla="*/ 418652 h 2511909"/>
              <a:gd name="connsiteX1" fmla="*/ 418652 w 3663318"/>
              <a:gd name="connsiteY1" fmla="*/ 0 h 2511909"/>
              <a:gd name="connsiteX2" fmla="*/ 1012115 w 3663318"/>
              <a:gd name="connsiteY2" fmla="*/ 0 h 2511909"/>
              <a:gd name="connsiteX3" fmla="*/ 1520798 w 3663318"/>
              <a:gd name="connsiteY3" fmla="*/ 0 h 2511909"/>
              <a:gd name="connsiteX4" fmla="*/ 2142521 w 3663318"/>
              <a:gd name="connsiteY4" fmla="*/ 0 h 2511909"/>
              <a:gd name="connsiteX5" fmla="*/ 2679464 w 3663318"/>
              <a:gd name="connsiteY5" fmla="*/ 0 h 2511909"/>
              <a:gd name="connsiteX6" fmla="*/ 3244667 w 3663318"/>
              <a:gd name="connsiteY6" fmla="*/ 0 h 2511909"/>
              <a:gd name="connsiteX7" fmla="*/ 3663319 w 3663318"/>
              <a:gd name="connsiteY7" fmla="*/ 418652 h 2511909"/>
              <a:gd name="connsiteX8" fmla="*/ 3663318 w 3663318"/>
              <a:gd name="connsiteY8" fmla="*/ 2093258 h 2511909"/>
              <a:gd name="connsiteX9" fmla="*/ 3244666 w 3663318"/>
              <a:gd name="connsiteY9" fmla="*/ 2511910 h 2511909"/>
              <a:gd name="connsiteX10" fmla="*/ 2764244 w 3663318"/>
              <a:gd name="connsiteY10" fmla="*/ 2511910 h 2511909"/>
              <a:gd name="connsiteX11" fmla="*/ 2170781 w 3663318"/>
              <a:gd name="connsiteY11" fmla="*/ 2511910 h 2511909"/>
              <a:gd name="connsiteX12" fmla="*/ 1633838 w 3663318"/>
              <a:gd name="connsiteY12" fmla="*/ 2511909 h 2511909"/>
              <a:gd name="connsiteX13" fmla="*/ 1012115 w 3663318"/>
              <a:gd name="connsiteY13" fmla="*/ 2511909 h 2511909"/>
              <a:gd name="connsiteX14" fmla="*/ 418652 w 3663318"/>
              <a:gd name="connsiteY14" fmla="*/ 2511909 h 2511909"/>
              <a:gd name="connsiteX15" fmla="*/ 0 w 3663318"/>
              <a:gd name="connsiteY15" fmla="*/ 2093257 h 2511909"/>
              <a:gd name="connsiteX16" fmla="*/ 0 w 3663318"/>
              <a:gd name="connsiteY16" fmla="*/ 1501563 h 2511909"/>
              <a:gd name="connsiteX17" fmla="*/ 0 w 3663318"/>
              <a:gd name="connsiteY17" fmla="*/ 976854 h 2511909"/>
              <a:gd name="connsiteX18" fmla="*/ 0 w 3663318"/>
              <a:gd name="connsiteY18" fmla="*/ 418652 h 25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63318" h="2511909" extrusionOk="0">
                <a:moveTo>
                  <a:pt x="0" y="418652"/>
                </a:moveTo>
                <a:cubicBezTo>
                  <a:pt x="922" y="180681"/>
                  <a:pt x="203798" y="-25639"/>
                  <a:pt x="418652" y="0"/>
                </a:cubicBezTo>
                <a:cubicBezTo>
                  <a:pt x="578587" y="-26759"/>
                  <a:pt x="803308" y="43785"/>
                  <a:pt x="1012115" y="0"/>
                </a:cubicBezTo>
                <a:cubicBezTo>
                  <a:pt x="1220922" y="-43785"/>
                  <a:pt x="1394233" y="50847"/>
                  <a:pt x="1520798" y="0"/>
                </a:cubicBezTo>
                <a:cubicBezTo>
                  <a:pt x="1647363" y="-50847"/>
                  <a:pt x="1988354" y="12713"/>
                  <a:pt x="2142521" y="0"/>
                </a:cubicBezTo>
                <a:cubicBezTo>
                  <a:pt x="2296688" y="-12713"/>
                  <a:pt x="2454797" y="56296"/>
                  <a:pt x="2679464" y="0"/>
                </a:cubicBezTo>
                <a:cubicBezTo>
                  <a:pt x="2904131" y="-56296"/>
                  <a:pt x="3001015" y="33534"/>
                  <a:pt x="3244667" y="0"/>
                </a:cubicBezTo>
                <a:cubicBezTo>
                  <a:pt x="3511509" y="-15761"/>
                  <a:pt x="3641519" y="134483"/>
                  <a:pt x="3663319" y="418652"/>
                </a:cubicBezTo>
                <a:cubicBezTo>
                  <a:pt x="3682240" y="984387"/>
                  <a:pt x="3807373" y="1486562"/>
                  <a:pt x="3663318" y="2093258"/>
                </a:cubicBezTo>
                <a:cubicBezTo>
                  <a:pt x="3658142" y="2332365"/>
                  <a:pt x="3491453" y="2517649"/>
                  <a:pt x="3244666" y="2511910"/>
                </a:cubicBezTo>
                <a:cubicBezTo>
                  <a:pt x="3114359" y="2538771"/>
                  <a:pt x="2927433" y="2468308"/>
                  <a:pt x="2764244" y="2511910"/>
                </a:cubicBezTo>
                <a:cubicBezTo>
                  <a:pt x="2601055" y="2555512"/>
                  <a:pt x="2355835" y="2457808"/>
                  <a:pt x="2170781" y="2511910"/>
                </a:cubicBezTo>
                <a:cubicBezTo>
                  <a:pt x="1985727" y="2566012"/>
                  <a:pt x="1837591" y="2474009"/>
                  <a:pt x="1633838" y="2511909"/>
                </a:cubicBezTo>
                <a:cubicBezTo>
                  <a:pt x="1430085" y="2549810"/>
                  <a:pt x="1263581" y="2460047"/>
                  <a:pt x="1012115" y="2511909"/>
                </a:cubicBezTo>
                <a:cubicBezTo>
                  <a:pt x="760649" y="2563771"/>
                  <a:pt x="621771" y="2506177"/>
                  <a:pt x="418652" y="2511909"/>
                </a:cubicBezTo>
                <a:cubicBezTo>
                  <a:pt x="199743" y="2557663"/>
                  <a:pt x="-11049" y="2366584"/>
                  <a:pt x="0" y="2093257"/>
                </a:cubicBezTo>
                <a:cubicBezTo>
                  <a:pt x="-38232" y="1909616"/>
                  <a:pt x="52891" y="1695754"/>
                  <a:pt x="0" y="1501563"/>
                </a:cubicBezTo>
                <a:cubicBezTo>
                  <a:pt x="-52891" y="1307372"/>
                  <a:pt x="39028" y="1107220"/>
                  <a:pt x="0" y="976854"/>
                </a:cubicBezTo>
                <a:cubicBezTo>
                  <a:pt x="-39028" y="846488"/>
                  <a:pt x="13889" y="664473"/>
                  <a:pt x="0" y="418652"/>
                </a:cubicBezTo>
                <a:close/>
              </a:path>
            </a:pathLst>
          </a:custGeom>
          <a:noFill/>
          <a:ln w="38100">
            <a:solidFill>
              <a:schemeClr val="bg1"/>
            </a:solidFill>
            <a:extLst>
              <a:ext uri="{C807C97D-BFC1-408E-A445-0C87EB9F89A2}">
                <ask:lineSketchStyleProps xmlns:ask="http://schemas.microsoft.com/office/drawing/2018/sketchyshapes" sd="3932499687">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39" name="PoljeZBesedilom 38">
            <a:extLst>
              <a:ext uri="{FF2B5EF4-FFF2-40B4-BE49-F238E27FC236}">
                <a16:creationId xmlns:a16="http://schemas.microsoft.com/office/drawing/2014/main" id="{C76C0045-62D3-482E-8CD9-A7AD1C415A85}"/>
              </a:ext>
            </a:extLst>
          </p:cNvPr>
          <p:cNvSpPr txBox="1"/>
          <p:nvPr/>
        </p:nvSpPr>
        <p:spPr>
          <a:xfrm>
            <a:off x="6151579" y="3196897"/>
            <a:ext cx="1767434" cy="2462213"/>
          </a:xfrm>
          <a:custGeom>
            <a:avLst/>
            <a:gdLst>
              <a:gd name="connsiteX0" fmla="*/ 0 w 1767434"/>
              <a:gd name="connsiteY0" fmla="*/ 0 h 2462213"/>
              <a:gd name="connsiteX1" fmla="*/ 553796 w 1767434"/>
              <a:gd name="connsiteY1" fmla="*/ 0 h 2462213"/>
              <a:gd name="connsiteX2" fmla="*/ 1142941 w 1767434"/>
              <a:gd name="connsiteY2" fmla="*/ 0 h 2462213"/>
              <a:gd name="connsiteX3" fmla="*/ 1767434 w 1767434"/>
              <a:gd name="connsiteY3" fmla="*/ 0 h 2462213"/>
              <a:gd name="connsiteX4" fmla="*/ 1767434 w 1767434"/>
              <a:gd name="connsiteY4" fmla="*/ 443198 h 2462213"/>
              <a:gd name="connsiteX5" fmla="*/ 1767434 w 1767434"/>
              <a:gd name="connsiteY5" fmla="*/ 984885 h 2462213"/>
              <a:gd name="connsiteX6" fmla="*/ 1767434 w 1767434"/>
              <a:gd name="connsiteY6" fmla="*/ 1501950 h 2462213"/>
              <a:gd name="connsiteX7" fmla="*/ 1767434 w 1767434"/>
              <a:gd name="connsiteY7" fmla="*/ 1994393 h 2462213"/>
              <a:gd name="connsiteX8" fmla="*/ 1767434 w 1767434"/>
              <a:gd name="connsiteY8" fmla="*/ 2462213 h 2462213"/>
              <a:gd name="connsiteX9" fmla="*/ 1160615 w 1767434"/>
              <a:gd name="connsiteY9" fmla="*/ 2462213 h 2462213"/>
              <a:gd name="connsiteX10" fmla="*/ 624493 w 1767434"/>
              <a:gd name="connsiteY10" fmla="*/ 2462213 h 2462213"/>
              <a:gd name="connsiteX11" fmla="*/ 0 w 1767434"/>
              <a:gd name="connsiteY11" fmla="*/ 2462213 h 2462213"/>
              <a:gd name="connsiteX12" fmla="*/ 0 w 1767434"/>
              <a:gd name="connsiteY12" fmla="*/ 1969770 h 2462213"/>
              <a:gd name="connsiteX13" fmla="*/ 0 w 1767434"/>
              <a:gd name="connsiteY13" fmla="*/ 1477328 h 2462213"/>
              <a:gd name="connsiteX14" fmla="*/ 0 w 1767434"/>
              <a:gd name="connsiteY14" fmla="*/ 1009507 h 2462213"/>
              <a:gd name="connsiteX15" fmla="*/ 0 w 1767434"/>
              <a:gd name="connsiteY15" fmla="*/ 517065 h 2462213"/>
              <a:gd name="connsiteX16" fmla="*/ 0 w 1767434"/>
              <a:gd name="connsiteY16" fmla="*/ 0 h 246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67434" h="2462213" fill="none" extrusionOk="0">
                <a:moveTo>
                  <a:pt x="0" y="0"/>
                </a:moveTo>
                <a:cubicBezTo>
                  <a:pt x="201931" y="-26096"/>
                  <a:pt x="410090" y="19129"/>
                  <a:pt x="553796" y="0"/>
                </a:cubicBezTo>
                <a:cubicBezTo>
                  <a:pt x="697502" y="-19129"/>
                  <a:pt x="919876" y="42528"/>
                  <a:pt x="1142941" y="0"/>
                </a:cubicBezTo>
                <a:cubicBezTo>
                  <a:pt x="1366007" y="-42528"/>
                  <a:pt x="1546106" y="52046"/>
                  <a:pt x="1767434" y="0"/>
                </a:cubicBezTo>
                <a:cubicBezTo>
                  <a:pt x="1786678" y="218117"/>
                  <a:pt x="1725459" y="306996"/>
                  <a:pt x="1767434" y="443198"/>
                </a:cubicBezTo>
                <a:cubicBezTo>
                  <a:pt x="1809409" y="579400"/>
                  <a:pt x="1765372" y="874146"/>
                  <a:pt x="1767434" y="984885"/>
                </a:cubicBezTo>
                <a:cubicBezTo>
                  <a:pt x="1769496" y="1095624"/>
                  <a:pt x="1705886" y="1283388"/>
                  <a:pt x="1767434" y="1501950"/>
                </a:cubicBezTo>
                <a:cubicBezTo>
                  <a:pt x="1828982" y="1720513"/>
                  <a:pt x="1749719" y="1884979"/>
                  <a:pt x="1767434" y="1994393"/>
                </a:cubicBezTo>
                <a:cubicBezTo>
                  <a:pt x="1785149" y="2103807"/>
                  <a:pt x="1712541" y="2350306"/>
                  <a:pt x="1767434" y="2462213"/>
                </a:cubicBezTo>
                <a:cubicBezTo>
                  <a:pt x="1643915" y="2521571"/>
                  <a:pt x="1462218" y="2436683"/>
                  <a:pt x="1160615" y="2462213"/>
                </a:cubicBezTo>
                <a:cubicBezTo>
                  <a:pt x="859012" y="2487743"/>
                  <a:pt x="806894" y="2429878"/>
                  <a:pt x="624493" y="2462213"/>
                </a:cubicBezTo>
                <a:cubicBezTo>
                  <a:pt x="442092" y="2494548"/>
                  <a:pt x="200450" y="2424610"/>
                  <a:pt x="0" y="2462213"/>
                </a:cubicBezTo>
                <a:cubicBezTo>
                  <a:pt x="-4673" y="2306855"/>
                  <a:pt x="24659" y="2139201"/>
                  <a:pt x="0" y="1969770"/>
                </a:cubicBezTo>
                <a:cubicBezTo>
                  <a:pt x="-24659" y="1800339"/>
                  <a:pt x="37979" y="1666320"/>
                  <a:pt x="0" y="1477328"/>
                </a:cubicBezTo>
                <a:cubicBezTo>
                  <a:pt x="-37979" y="1288336"/>
                  <a:pt x="15098" y="1219369"/>
                  <a:pt x="0" y="1009507"/>
                </a:cubicBezTo>
                <a:cubicBezTo>
                  <a:pt x="-15098" y="799645"/>
                  <a:pt x="2094" y="717413"/>
                  <a:pt x="0" y="517065"/>
                </a:cubicBezTo>
                <a:cubicBezTo>
                  <a:pt x="-2094" y="316717"/>
                  <a:pt x="61032" y="197066"/>
                  <a:pt x="0" y="0"/>
                </a:cubicBezTo>
                <a:close/>
              </a:path>
              <a:path w="1767434" h="2462213" stroke="0" extrusionOk="0">
                <a:moveTo>
                  <a:pt x="0" y="0"/>
                </a:moveTo>
                <a:cubicBezTo>
                  <a:pt x="250855" y="-63062"/>
                  <a:pt x="299687" y="26993"/>
                  <a:pt x="571470" y="0"/>
                </a:cubicBezTo>
                <a:cubicBezTo>
                  <a:pt x="843253" y="-26993"/>
                  <a:pt x="945197" y="41192"/>
                  <a:pt x="1160615" y="0"/>
                </a:cubicBezTo>
                <a:cubicBezTo>
                  <a:pt x="1376034" y="-41192"/>
                  <a:pt x="1626571" y="63071"/>
                  <a:pt x="1767434" y="0"/>
                </a:cubicBezTo>
                <a:cubicBezTo>
                  <a:pt x="1775919" y="149452"/>
                  <a:pt x="1732886" y="292386"/>
                  <a:pt x="1767434" y="418576"/>
                </a:cubicBezTo>
                <a:cubicBezTo>
                  <a:pt x="1801982" y="544766"/>
                  <a:pt x="1716551" y="798662"/>
                  <a:pt x="1767434" y="911019"/>
                </a:cubicBezTo>
                <a:cubicBezTo>
                  <a:pt x="1818317" y="1023376"/>
                  <a:pt x="1718743" y="1301553"/>
                  <a:pt x="1767434" y="1403461"/>
                </a:cubicBezTo>
                <a:cubicBezTo>
                  <a:pt x="1816125" y="1505369"/>
                  <a:pt x="1749743" y="1728833"/>
                  <a:pt x="1767434" y="1920526"/>
                </a:cubicBezTo>
                <a:cubicBezTo>
                  <a:pt x="1785125" y="2112220"/>
                  <a:pt x="1725356" y="2206071"/>
                  <a:pt x="1767434" y="2462213"/>
                </a:cubicBezTo>
                <a:cubicBezTo>
                  <a:pt x="1567935" y="2501382"/>
                  <a:pt x="1419760" y="2438131"/>
                  <a:pt x="1178289" y="2462213"/>
                </a:cubicBezTo>
                <a:cubicBezTo>
                  <a:pt x="936818" y="2486295"/>
                  <a:pt x="785213" y="2446459"/>
                  <a:pt x="589145" y="2462213"/>
                </a:cubicBezTo>
                <a:cubicBezTo>
                  <a:pt x="393077" y="2477967"/>
                  <a:pt x="244387" y="2412095"/>
                  <a:pt x="0" y="2462213"/>
                </a:cubicBezTo>
                <a:cubicBezTo>
                  <a:pt x="-55628" y="2349803"/>
                  <a:pt x="44794" y="2181567"/>
                  <a:pt x="0" y="1945148"/>
                </a:cubicBezTo>
                <a:cubicBezTo>
                  <a:pt x="-44794" y="1708729"/>
                  <a:pt x="13877" y="1677470"/>
                  <a:pt x="0" y="1477328"/>
                </a:cubicBezTo>
                <a:cubicBezTo>
                  <a:pt x="-13877" y="1277186"/>
                  <a:pt x="62885" y="1141863"/>
                  <a:pt x="0" y="935641"/>
                </a:cubicBezTo>
                <a:cubicBezTo>
                  <a:pt x="-62885" y="729419"/>
                  <a:pt x="29316" y="659940"/>
                  <a:pt x="0" y="443198"/>
                </a:cubicBezTo>
                <a:cubicBezTo>
                  <a:pt x="-29316" y="226456"/>
                  <a:pt x="32675" y="207976"/>
                  <a:pt x="0" y="0"/>
                </a:cubicBezTo>
                <a:close/>
              </a:path>
            </a:pathLst>
          </a:custGeom>
          <a:solidFill>
            <a:srgbClr val="FABDA0"/>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en-US" sz="1400" b="1" dirty="0">
                <a:latin typeface="Century Gothic" panose="020B0502020202020204" pitchFamily="34" charset="0"/>
              </a:rPr>
              <a:t>Concentrate on the meal and your companions.</a:t>
            </a:r>
            <a:r>
              <a:rPr lang="sl-SI" sz="1400" b="1" dirty="0">
                <a:latin typeface="Century Gothic" panose="020B0502020202020204" pitchFamily="34" charset="0"/>
              </a:rPr>
              <a:t> </a:t>
            </a:r>
            <a:r>
              <a:rPr lang="sl-SI" sz="1400" dirty="0">
                <a:latin typeface="Century Gothic" panose="020B0502020202020204" pitchFamily="34" charset="0"/>
              </a:rPr>
              <a:t>Do not</a:t>
            </a:r>
            <a:r>
              <a:rPr lang="en-US" sz="1400" dirty="0">
                <a:latin typeface="Century Gothic" panose="020B0502020202020204" pitchFamily="34" charset="0"/>
              </a:rPr>
              <a:t> Watch </a:t>
            </a:r>
            <a:r>
              <a:rPr lang="sl-SI" sz="1400" dirty="0">
                <a:latin typeface="Century Gothic" panose="020B0502020202020204" pitchFamily="34" charset="0"/>
              </a:rPr>
              <a:t>TV</a:t>
            </a:r>
            <a:r>
              <a:rPr lang="en-US" sz="1400" dirty="0">
                <a:latin typeface="Century Gothic" panose="020B0502020202020204" pitchFamily="34" charset="0"/>
              </a:rPr>
              <a:t>, us</a:t>
            </a:r>
            <a:r>
              <a:rPr lang="sl-SI" sz="1400" dirty="0">
                <a:latin typeface="Century Gothic" panose="020B0502020202020204" pitchFamily="34" charset="0"/>
              </a:rPr>
              <a:t>e</a:t>
            </a:r>
            <a:r>
              <a:rPr lang="en-US" sz="1400" dirty="0">
                <a:latin typeface="Century Gothic" panose="020B0502020202020204" pitchFamily="34" charset="0"/>
              </a:rPr>
              <a:t> your phone, or carry on some other activity while having a meal</a:t>
            </a:r>
            <a:r>
              <a:rPr lang="sl-SI" sz="1400" dirty="0">
                <a:latin typeface="Century Gothic" panose="020B0502020202020204" pitchFamily="34" charset="0"/>
              </a:rPr>
              <a:t>.</a:t>
            </a:r>
          </a:p>
          <a:p>
            <a:endParaRPr lang="sl-SI" sz="1400" dirty="0">
              <a:latin typeface="Century Gothic" panose="020B0502020202020204" pitchFamily="34" charset="0"/>
            </a:endParaRPr>
          </a:p>
          <a:p>
            <a:endParaRPr lang="sl-SI" sz="1400" dirty="0">
              <a:latin typeface="Century Gothic" panose="020B0502020202020204" pitchFamily="34" charset="0"/>
            </a:endParaRPr>
          </a:p>
        </p:txBody>
      </p:sp>
      <p:sp>
        <p:nvSpPr>
          <p:cNvPr id="40" name="PoljeZBesedilom 39">
            <a:extLst>
              <a:ext uri="{FF2B5EF4-FFF2-40B4-BE49-F238E27FC236}">
                <a16:creationId xmlns:a16="http://schemas.microsoft.com/office/drawing/2014/main" id="{01A87B4A-26C5-4756-B5ED-0CB3C25D82B0}"/>
              </a:ext>
            </a:extLst>
          </p:cNvPr>
          <p:cNvSpPr txBox="1"/>
          <p:nvPr/>
        </p:nvSpPr>
        <p:spPr>
          <a:xfrm>
            <a:off x="4059436" y="3206287"/>
            <a:ext cx="1973250" cy="2462213"/>
          </a:xfrm>
          <a:custGeom>
            <a:avLst/>
            <a:gdLst>
              <a:gd name="connsiteX0" fmla="*/ 0 w 1973250"/>
              <a:gd name="connsiteY0" fmla="*/ 0 h 2462213"/>
              <a:gd name="connsiteX1" fmla="*/ 532778 w 1973250"/>
              <a:gd name="connsiteY1" fmla="*/ 0 h 2462213"/>
              <a:gd name="connsiteX2" fmla="*/ 966893 w 1973250"/>
              <a:gd name="connsiteY2" fmla="*/ 0 h 2462213"/>
              <a:gd name="connsiteX3" fmla="*/ 1420740 w 1973250"/>
              <a:gd name="connsiteY3" fmla="*/ 0 h 2462213"/>
              <a:gd name="connsiteX4" fmla="*/ 1973250 w 1973250"/>
              <a:gd name="connsiteY4" fmla="*/ 0 h 2462213"/>
              <a:gd name="connsiteX5" fmla="*/ 1973250 w 1973250"/>
              <a:gd name="connsiteY5" fmla="*/ 492443 h 2462213"/>
              <a:gd name="connsiteX6" fmla="*/ 1973250 w 1973250"/>
              <a:gd name="connsiteY6" fmla="*/ 984885 h 2462213"/>
              <a:gd name="connsiteX7" fmla="*/ 1973250 w 1973250"/>
              <a:gd name="connsiteY7" fmla="*/ 1526572 h 2462213"/>
              <a:gd name="connsiteX8" fmla="*/ 1973250 w 1973250"/>
              <a:gd name="connsiteY8" fmla="*/ 2462213 h 2462213"/>
              <a:gd name="connsiteX9" fmla="*/ 1539135 w 1973250"/>
              <a:gd name="connsiteY9" fmla="*/ 2462213 h 2462213"/>
              <a:gd name="connsiteX10" fmla="*/ 1026090 w 1973250"/>
              <a:gd name="connsiteY10" fmla="*/ 2462213 h 2462213"/>
              <a:gd name="connsiteX11" fmla="*/ 532778 w 1973250"/>
              <a:gd name="connsiteY11" fmla="*/ 2462213 h 2462213"/>
              <a:gd name="connsiteX12" fmla="*/ 0 w 1973250"/>
              <a:gd name="connsiteY12" fmla="*/ 2462213 h 2462213"/>
              <a:gd name="connsiteX13" fmla="*/ 0 w 1973250"/>
              <a:gd name="connsiteY13" fmla="*/ 1969770 h 2462213"/>
              <a:gd name="connsiteX14" fmla="*/ 0 w 1973250"/>
              <a:gd name="connsiteY14" fmla="*/ 1477328 h 2462213"/>
              <a:gd name="connsiteX15" fmla="*/ 0 w 1973250"/>
              <a:gd name="connsiteY15" fmla="*/ 1034129 h 2462213"/>
              <a:gd name="connsiteX16" fmla="*/ 0 w 1973250"/>
              <a:gd name="connsiteY16" fmla="*/ 492443 h 2462213"/>
              <a:gd name="connsiteX17" fmla="*/ 0 w 1973250"/>
              <a:gd name="connsiteY17" fmla="*/ 0 h 246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3250" h="2462213" fill="none" extrusionOk="0">
                <a:moveTo>
                  <a:pt x="0" y="0"/>
                </a:moveTo>
                <a:cubicBezTo>
                  <a:pt x="126610" y="-23225"/>
                  <a:pt x="380415" y="14478"/>
                  <a:pt x="532778" y="0"/>
                </a:cubicBezTo>
                <a:cubicBezTo>
                  <a:pt x="685141" y="-14478"/>
                  <a:pt x="821092" y="20939"/>
                  <a:pt x="966893" y="0"/>
                </a:cubicBezTo>
                <a:cubicBezTo>
                  <a:pt x="1112695" y="-20939"/>
                  <a:pt x="1211497" y="49635"/>
                  <a:pt x="1420740" y="0"/>
                </a:cubicBezTo>
                <a:cubicBezTo>
                  <a:pt x="1629983" y="-49635"/>
                  <a:pt x="1783548" y="52686"/>
                  <a:pt x="1973250" y="0"/>
                </a:cubicBezTo>
                <a:cubicBezTo>
                  <a:pt x="2028760" y="123810"/>
                  <a:pt x="1915153" y="298956"/>
                  <a:pt x="1973250" y="492443"/>
                </a:cubicBezTo>
                <a:cubicBezTo>
                  <a:pt x="2031347" y="685930"/>
                  <a:pt x="1947445" y="883015"/>
                  <a:pt x="1973250" y="984885"/>
                </a:cubicBezTo>
                <a:cubicBezTo>
                  <a:pt x="1999055" y="1086755"/>
                  <a:pt x="1912429" y="1362461"/>
                  <a:pt x="1973250" y="1526572"/>
                </a:cubicBezTo>
                <a:cubicBezTo>
                  <a:pt x="2034071" y="1690683"/>
                  <a:pt x="1889434" y="2039579"/>
                  <a:pt x="1973250" y="2462213"/>
                </a:cubicBezTo>
                <a:cubicBezTo>
                  <a:pt x="1833602" y="2494510"/>
                  <a:pt x="1662339" y="2453074"/>
                  <a:pt x="1539135" y="2462213"/>
                </a:cubicBezTo>
                <a:cubicBezTo>
                  <a:pt x="1415932" y="2471352"/>
                  <a:pt x="1269446" y="2436446"/>
                  <a:pt x="1026090" y="2462213"/>
                </a:cubicBezTo>
                <a:cubicBezTo>
                  <a:pt x="782734" y="2487980"/>
                  <a:pt x="675971" y="2455109"/>
                  <a:pt x="532778" y="2462213"/>
                </a:cubicBezTo>
                <a:cubicBezTo>
                  <a:pt x="389585" y="2469317"/>
                  <a:pt x="221645" y="2439566"/>
                  <a:pt x="0" y="2462213"/>
                </a:cubicBezTo>
                <a:cubicBezTo>
                  <a:pt x="-5148" y="2288841"/>
                  <a:pt x="6321" y="2122959"/>
                  <a:pt x="0" y="1969770"/>
                </a:cubicBezTo>
                <a:cubicBezTo>
                  <a:pt x="-6321" y="1816581"/>
                  <a:pt x="2094" y="1677676"/>
                  <a:pt x="0" y="1477328"/>
                </a:cubicBezTo>
                <a:cubicBezTo>
                  <a:pt x="-2094" y="1276980"/>
                  <a:pt x="32729" y="1152034"/>
                  <a:pt x="0" y="1034129"/>
                </a:cubicBezTo>
                <a:cubicBezTo>
                  <a:pt x="-32729" y="916224"/>
                  <a:pt x="64004" y="739595"/>
                  <a:pt x="0" y="492443"/>
                </a:cubicBezTo>
                <a:cubicBezTo>
                  <a:pt x="-64004" y="245291"/>
                  <a:pt x="52910" y="129801"/>
                  <a:pt x="0" y="0"/>
                </a:cubicBezTo>
                <a:close/>
              </a:path>
              <a:path w="1973250" h="2462213" stroke="0" extrusionOk="0">
                <a:moveTo>
                  <a:pt x="0" y="0"/>
                </a:moveTo>
                <a:cubicBezTo>
                  <a:pt x="152523" y="-11445"/>
                  <a:pt x="326755" y="39374"/>
                  <a:pt x="473580" y="0"/>
                </a:cubicBezTo>
                <a:cubicBezTo>
                  <a:pt x="620405" y="-39374"/>
                  <a:pt x="735916" y="26903"/>
                  <a:pt x="966893" y="0"/>
                </a:cubicBezTo>
                <a:cubicBezTo>
                  <a:pt x="1197870" y="-26903"/>
                  <a:pt x="1259636" y="43396"/>
                  <a:pt x="1420740" y="0"/>
                </a:cubicBezTo>
                <a:cubicBezTo>
                  <a:pt x="1581844" y="-43396"/>
                  <a:pt x="1786916" y="47129"/>
                  <a:pt x="1973250" y="0"/>
                </a:cubicBezTo>
                <a:cubicBezTo>
                  <a:pt x="2015015" y="113507"/>
                  <a:pt x="1956695" y="386373"/>
                  <a:pt x="1973250" y="517065"/>
                </a:cubicBezTo>
                <a:cubicBezTo>
                  <a:pt x="1989805" y="647757"/>
                  <a:pt x="1924559" y="907599"/>
                  <a:pt x="1973250" y="1009507"/>
                </a:cubicBezTo>
                <a:cubicBezTo>
                  <a:pt x="2021941" y="1111415"/>
                  <a:pt x="1955559" y="1334879"/>
                  <a:pt x="1973250" y="1526572"/>
                </a:cubicBezTo>
                <a:cubicBezTo>
                  <a:pt x="1990941" y="1718266"/>
                  <a:pt x="1959889" y="2226715"/>
                  <a:pt x="1973250" y="2462213"/>
                </a:cubicBezTo>
                <a:cubicBezTo>
                  <a:pt x="1848722" y="2469009"/>
                  <a:pt x="1611091" y="2443641"/>
                  <a:pt x="1479938" y="2462213"/>
                </a:cubicBezTo>
                <a:cubicBezTo>
                  <a:pt x="1348785" y="2480785"/>
                  <a:pt x="1087421" y="2404060"/>
                  <a:pt x="986625" y="2462213"/>
                </a:cubicBezTo>
                <a:cubicBezTo>
                  <a:pt x="885829" y="2520366"/>
                  <a:pt x="672491" y="2425087"/>
                  <a:pt x="552510" y="2462213"/>
                </a:cubicBezTo>
                <a:cubicBezTo>
                  <a:pt x="432530" y="2499339"/>
                  <a:pt x="215349" y="2455772"/>
                  <a:pt x="0" y="2462213"/>
                </a:cubicBezTo>
                <a:cubicBezTo>
                  <a:pt x="-10466" y="2285833"/>
                  <a:pt x="36928" y="2131507"/>
                  <a:pt x="0" y="2043637"/>
                </a:cubicBezTo>
                <a:cubicBezTo>
                  <a:pt x="-36928" y="1955767"/>
                  <a:pt x="62885" y="1708172"/>
                  <a:pt x="0" y="1501950"/>
                </a:cubicBezTo>
                <a:cubicBezTo>
                  <a:pt x="-62885" y="1295728"/>
                  <a:pt x="29316" y="1226249"/>
                  <a:pt x="0" y="1009507"/>
                </a:cubicBezTo>
                <a:cubicBezTo>
                  <a:pt x="-29316" y="792765"/>
                  <a:pt x="28777" y="774309"/>
                  <a:pt x="0" y="590931"/>
                </a:cubicBezTo>
                <a:cubicBezTo>
                  <a:pt x="-28777" y="407553"/>
                  <a:pt x="36695" y="125521"/>
                  <a:pt x="0" y="0"/>
                </a:cubicBezTo>
                <a:close/>
              </a:path>
            </a:pathLst>
          </a:custGeom>
          <a:solidFill>
            <a:schemeClr val="accent6">
              <a:lumMod val="60000"/>
              <a:lumOff val="40000"/>
            </a:schemeClr>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en-US" sz="1400" dirty="0">
                <a:latin typeface="Century Gothic" panose="020B0502020202020204" pitchFamily="34" charset="0"/>
              </a:rPr>
              <a:t>You should try to </a:t>
            </a:r>
            <a:r>
              <a:rPr lang="en-US" sz="1400" b="1" dirty="0">
                <a:latin typeface="Century Gothic" panose="020B0502020202020204" pitchFamily="34" charset="0"/>
              </a:rPr>
              <a:t>refill your bowl</a:t>
            </a:r>
            <a:r>
              <a:rPr lang="en-US" sz="1400" dirty="0">
                <a:latin typeface="Century Gothic" panose="020B0502020202020204" pitchFamily="34" charset="0"/>
              </a:rPr>
              <a:t> </a:t>
            </a:r>
            <a:r>
              <a:rPr lang="sl-SI" sz="1400" dirty="0" err="1">
                <a:latin typeface="Century Gothic" panose="020B0502020202020204" pitchFamily="34" charset="0"/>
              </a:rPr>
              <a:t>and</a:t>
            </a:r>
            <a:r>
              <a:rPr lang="sl-SI" sz="1400" dirty="0">
                <a:latin typeface="Century Gothic" panose="020B0502020202020204" pitchFamily="34" charset="0"/>
              </a:rPr>
              <a:t> </a:t>
            </a:r>
            <a:r>
              <a:rPr lang="en-US" sz="1400" dirty="0">
                <a:latin typeface="Century Gothic" panose="020B0502020202020204" pitchFamily="34" charset="0"/>
              </a:rPr>
              <a:t>take the initiative to fill the bowls of elders with rice and food from the dishes.</a:t>
            </a:r>
            <a:endParaRPr lang="sl-SI" sz="1400" dirty="0">
              <a:latin typeface="Century Gothic" panose="020B0502020202020204" pitchFamily="34" charset="0"/>
            </a:endParaRPr>
          </a:p>
          <a:p>
            <a:endParaRPr lang="sl-SI" sz="1400" b="1" dirty="0">
              <a:latin typeface="Century Gothic" panose="020B0502020202020204" pitchFamily="34" charset="0"/>
            </a:endParaRPr>
          </a:p>
          <a:p>
            <a:endParaRPr lang="sl-SI" sz="1400" b="1" dirty="0">
              <a:latin typeface="Century Gothic" panose="020B0502020202020204" pitchFamily="34" charset="0"/>
            </a:endParaRPr>
          </a:p>
          <a:p>
            <a:endParaRPr lang="sl-SI" sz="1400" b="1" dirty="0">
              <a:latin typeface="Century Gothic" panose="020B0502020202020204" pitchFamily="34" charset="0"/>
            </a:endParaRPr>
          </a:p>
          <a:p>
            <a:endParaRPr lang="sl-SI" sz="1400" b="1" dirty="0">
              <a:latin typeface="Century Gothic" panose="020B0502020202020204" pitchFamily="34" charset="0"/>
            </a:endParaRPr>
          </a:p>
        </p:txBody>
      </p:sp>
      <p:pic>
        <p:nvPicPr>
          <p:cNvPr id="8226" name="Picture 34" descr="Why is it rude to stick your chopsticks straight up in a bowl of rice in  Japan? - Quora">
            <a:extLst>
              <a:ext uri="{FF2B5EF4-FFF2-40B4-BE49-F238E27FC236}">
                <a16:creationId xmlns:a16="http://schemas.microsoft.com/office/drawing/2014/main" id="{314CE1D9-1EF9-4C86-BF88-A52D17C8814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121273" y="2972872"/>
            <a:ext cx="3680623" cy="2486551"/>
          </a:xfrm>
          <a:custGeom>
            <a:avLst/>
            <a:gdLst>
              <a:gd name="connsiteX0" fmla="*/ 0 w 3680623"/>
              <a:gd name="connsiteY0" fmla="*/ 414425 h 2486551"/>
              <a:gd name="connsiteX1" fmla="*/ 414425 w 3680623"/>
              <a:gd name="connsiteY1" fmla="*/ 0 h 2486551"/>
              <a:gd name="connsiteX2" fmla="*/ 899226 w 3680623"/>
              <a:gd name="connsiteY2" fmla="*/ 0 h 2486551"/>
              <a:gd name="connsiteX3" fmla="*/ 1412546 w 3680623"/>
              <a:gd name="connsiteY3" fmla="*/ 0 h 2486551"/>
              <a:gd name="connsiteX4" fmla="*/ 2011418 w 3680623"/>
              <a:gd name="connsiteY4" fmla="*/ 0 h 2486551"/>
              <a:gd name="connsiteX5" fmla="*/ 2638808 w 3680623"/>
              <a:gd name="connsiteY5" fmla="*/ 0 h 2486551"/>
              <a:gd name="connsiteX6" fmla="*/ 3266198 w 3680623"/>
              <a:gd name="connsiteY6" fmla="*/ 0 h 2486551"/>
              <a:gd name="connsiteX7" fmla="*/ 3680623 w 3680623"/>
              <a:gd name="connsiteY7" fmla="*/ 414425 h 2486551"/>
              <a:gd name="connsiteX8" fmla="*/ 3680623 w 3680623"/>
              <a:gd name="connsiteY8" fmla="*/ 950415 h 2486551"/>
              <a:gd name="connsiteX9" fmla="*/ 3680623 w 3680623"/>
              <a:gd name="connsiteY9" fmla="*/ 1519559 h 2486551"/>
              <a:gd name="connsiteX10" fmla="*/ 3680623 w 3680623"/>
              <a:gd name="connsiteY10" fmla="*/ 2072126 h 2486551"/>
              <a:gd name="connsiteX11" fmla="*/ 3266198 w 3680623"/>
              <a:gd name="connsiteY11" fmla="*/ 2486551 h 2486551"/>
              <a:gd name="connsiteX12" fmla="*/ 2667326 w 3680623"/>
              <a:gd name="connsiteY12" fmla="*/ 2486551 h 2486551"/>
              <a:gd name="connsiteX13" fmla="*/ 2125489 w 3680623"/>
              <a:gd name="connsiteY13" fmla="*/ 2486551 h 2486551"/>
              <a:gd name="connsiteX14" fmla="*/ 1526616 w 3680623"/>
              <a:gd name="connsiteY14" fmla="*/ 2486551 h 2486551"/>
              <a:gd name="connsiteX15" fmla="*/ 984780 w 3680623"/>
              <a:gd name="connsiteY15" fmla="*/ 2486551 h 2486551"/>
              <a:gd name="connsiteX16" fmla="*/ 414425 w 3680623"/>
              <a:gd name="connsiteY16" fmla="*/ 2486551 h 2486551"/>
              <a:gd name="connsiteX17" fmla="*/ 0 w 3680623"/>
              <a:gd name="connsiteY17" fmla="*/ 2072126 h 2486551"/>
              <a:gd name="connsiteX18" fmla="*/ 0 w 3680623"/>
              <a:gd name="connsiteY18" fmla="*/ 1486405 h 2486551"/>
              <a:gd name="connsiteX19" fmla="*/ 0 w 3680623"/>
              <a:gd name="connsiteY19" fmla="*/ 933838 h 2486551"/>
              <a:gd name="connsiteX20" fmla="*/ 0 w 3680623"/>
              <a:gd name="connsiteY20" fmla="*/ 414425 h 248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80623" h="2486551" extrusionOk="0">
                <a:moveTo>
                  <a:pt x="0" y="414425"/>
                </a:moveTo>
                <a:cubicBezTo>
                  <a:pt x="-4697" y="204870"/>
                  <a:pt x="123503" y="-5398"/>
                  <a:pt x="414425" y="0"/>
                </a:cubicBezTo>
                <a:cubicBezTo>
                  <a:pt x="656724" y="-32320"/>
                  <a:pt x="710891" y="31356"/>
                  <a:pt x="899226" y="0"/>
                </a:cubicBezTo>
                <a:cubicBezTo>
                  <a:pt x="1087561" y="-31356"/>
                  <a:pt x="1183796" y="8967"/>
                  <a:pt x="1412546" y="0"/>
                </a:cubicBezTo>
                <a:cubicBezTo>
                  <a:pt x="1641296" y="-8967"/>
                  <a:pt x="1745305" y="1452"/>
                  <a:pt x="2011418" y="0"/>
                </a:cubicBezTo>
                <a:cubicBezTo>
                  <a:pt x="2277531" y="-1452"/>
                  <a:pt x="2437376" y="36476"/>
                  <a:pt x="2638808" y="0"/>
                </a:cubicBezTo>
                <a:cubicBezTo>
                  <a:pt x="2840240" y="-36476"/>
                  <a:pt x="3004981" y="11418"/>
                  <a:pt x="3266198" y="0"/>
                </a:cubicBezTo>
                <a:cubicBezTo>
                  <a:pt x="3503536" y="36006"/>
                  <a:pt x="3664396" y="226350"/>
                  <a:pt x="3680623" y="414425"/>
                </a:cubicBezTo>
                <a:cubicBezTo>
                  <a:pt x="3684509" y="534298"/>
                  <a:pt x="3619573" y="829348"/>
                  <a:pt x="3680623" y="950415"/>
                </a:cubicBezTo>
                <a:cubicBezTo>
                  <a:pt x="3741673" y="1071482"/>
                  <a:pt x="3661763" y="1357801"/>
                  <a:pt x="3680623" y="1519559"/>
                </a:cubicBezTo>
                <a:cubicBezTo>
                  <a:pt x="3699483" y="1681317"/>
                  <a:pt x="3665692" y="1918889"/>
                  <a:pt x="3680623" y="2072126"/>
                </a:cubicBezTo>
                <a:cubicBezTo>
                  <a:pt x="3685012" y="2329465"/>
                  <a:pt x="3504000" y="2474022"/>
                  <a:pt x="3266198" y="2486551"/>
                </a:cubicBezTo>
                <a:cubicBezTo>
                  <a:pt x="3132881" y="2535878"/>
                  <a:pt x="2843360" y="2445703"/>
                  <a:pt x="2667326" y="2486551"/>
                </a:cubicBezTo>
                <a:cubicBezTo>
                  <a:pt x="2491292" y="2527399"/>
                  <a:pt x="2261161" y="2435754"/>
                  <a:pt x="2125489" y="2486551"/>
                </a:cubicBezTo>
                <a:cubicBezTo>
                  <a:pt x="1989817" y="2537348"/>
                  <a:pt x="1763570" y="2466652"/>
                  <a:pt x="1526616" y="2486551"/>
                </a:cubicBezTo>
                <a:cubicBezTo>
                  <a:pt x="1289662" y="2506450"/>
                  <a:pt x="1129980" y="2462088"/>
                  <a:pt x="984780" y="2486551"/>
                </a:cubicBezTo>
                <a:cubicBezTo>
                  <a:pt x="839580" y="2511014"/>
                  <a:pt x="689307" y="2429029"/>
                  <a:pt x="414425" y="2486551"/>
                </a:cubicBezTo>
                <a:cubicBezTo>
                  <a:pt x="213191" y="2469057"/>
                  <a:pt x="27856" y="2349756"/>
                  <a:pt x="0" y="2072126"/>
                </a:cubicBezTo>
                <a:cubicBezTo>
                  <a:pt x="-50576" y="1901274"/>
                  <a:pt x="4869" y="1764851"/>
                  <a:pt x="0" y="1486405"/>
                </a:cubicBezTo>
                <a:cubicBezTo>
                  <a:pt x="-4869" y="1207959"/>
                  <a:pt x="23477" y="1139573"/>
                  <a:pt x="0" y="933838"/>
                </a:cubicBezTo>
                <a:cubicBezTo>
                  <a:pt x="-23477" y="728103"/>
                  <a:pt x="10684" y="632721"/>
                  <a:pt x="0" y="414425"/>
                </a:cubicBezTo>
                <a:close/>
              </a:path>
            </a:pathLst>
          </a:custGeom>
          <a:noFill/>
          <a:ln w="38100">
            <a:solidFill>
              <a:schemeClr val="bg1"/>
            </a:solidFill>
            <a:extLst>
              <a:ext uri="{C807C97D-BFC1-408E-A445-0C87EB9F89A2}">
                <ask:lineSketchStyleProps xmlns:ask="http://schemas.microsoft.com/office/drawing/2018/sketchyshapes" sd="1406670327">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44" name="PoljeZBesedilom 43">
            <a:extLst>
              <a:ext uri="{FF2B5EF4-FFF2-40B4-BE49-F238E27FC236}">
                <a16:creationId xmlns:a16="http://schemas.microsoft.com/office/drawing/2014/main" id="{6306A6BD-19A3-4BA6-B6D2-288F883674EB}"/>
              </a:ext>
            </a:extLst>
          </p:cNvPr>
          <p:cNvSpPr txBox="1"/>
          <p:nvPr/>
        </p:nvSpPr>
        <p:spPr>
          <a:xfrm>
            <a:off x="6132439" y="3161517"/>
            <a:ext cx="1767434" cy="2523768"/>
          </a:xfrm>
          <a:custGeom>
            <a:avLst/>
            <a:gdLst>
              <a:gd name="connsiteX0" fmla="*/ 0 w 1767434"/>
              <a:gd name="connsiteY0" fmla="*/ 0 h 2523768"/>
              <a:gd name="connsiteX1" fmla="*/ 553796 w 1767434"/>
              <a:gd name="connsiteY1" fmla="*/ 0 h 2523768"/>
              <a:gd name="connsiteX2" fmla="*/ 1142941 w 1767434"/>
              <a:gd name="connsiteY2" fmla="*/ 0 h 2523768"/>
              <a:gd name="connsiteX3" fmla="*/ 1767434 w 1767434"/>
              <a:gd name="connsiteY3" fmla="*/ 0 h 2523768"/>
              <a:gd name="connsiteX4" fmla="*/ 1767434 w 1767434"/>
              <a:gd name="connsiteY4" fmla="*/ 454278 h 2523768"/>
              <a:gd name="connsiteX5" fmla="*/ 1767434 w 1767434"/>
              <a:gd name="connsiteY5" fmla="*/ 1009507 h 2523768"/>
              <a:gd name="connsiteX6" fmla="*/ 1767434 w 1767434"/>
              <a:gd name="connsiteY6" fmla="*/ 1539498 h 2523768"/>
              <a:gd name="connsiteX7" fmla="*/ 1767434 w 1767434"/>
              <a:gd name="connsiteY7" fmla="*/ 2044252 h 2523768"/>
              <a:gd name="connsiteX8" fmla="*/ 1767434 w 1767434"/>
              <a:gd name="connsiteY8" fmla="*/ 2523768 h 2523768"/>
              <a:gd name="connsiteX9" fmla="*/ 1160615 w 1767434"/>
              <a:gd name="connsiteY9" fmla="*/ 2523768 h 2523768"/>
              <a:gd name="connsiteX10" fmla="*/ 624493 w 1767434"/>
              <a:gd name="connsiteY10" fmla="*/ 2523768 h 2523768"/>
              <a:gd name="connsiteX11" fmla="*/ 0 w 1767434"/>
              <a:gd name="connsiteY11" fmla="*/ 2523768 h 2523768"/>
              <a:gd name="connsiteX12" fmla="*/ 0 w 1767434"/>
              <a:gd name="connsiteY12" fmla="*/ 2019014 h 2523768"/>
              <a:gd name="connsiteX13" fmla="*/ 0 w 1767434"/>
              <a:gd name="connsiteY13" fmla="*/ 1514261 h 2523768"/>
              <a:gd name="connsiteX14" fmla="*/ 0 w 1767434"/>
              <a:gd name="connsiteY14" fmla="*/ 1034745 h 2523768"/>
              <a:gd name="connsiteX15" fmla="*/ 0 w 1767434"/>
              <a:gd name="connsiteY15" fmla="*/ 529991 h 2523768"/>
              <a:gd name="connsiteX16" fmla="*/ 0 w 1767434"/>
              <a:gd name="connsiteY16" fmla="*/ 0 h 2523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67434" h="2523768" fill="none" extrusionOk="0">
                <a:moveTo>
                  <a:pt x="0" y="0"/>
                </a:moveTo>
                <a:cubicBezTo>
                  <a:pt x="201931" y="-26096"/>
                  <a:pt x="410090" y="19129"/>
                  <a:pt x="553796" y="0"/>
                </a:cubicBezTo>
                <a:cubicBezTo>
                  <a:pt x="697502" y="-19129"/>
                  <a:pt x="919876" y="42528"/>
                  <a:pt x="1142941" y="0"/>
                </a:cubicBezTo>
                <a:cubicBezTo>
                  <a:pt x="1366007" y="-42528"/>
                  <a:pt x="1546106" y="52046"/>
                  <a:pt x="1767434" y="0"/>
                </a:cubicBezTo>
                <a:cubicBezTo>
                  <a:pt x="1790865" y="120875"/>
                  <a:pt x="1752250" y="296148"/>
                  <a:pt x="1767434" y="454278"/>
                </a:cubicBezTo>
                <a:cubicBezTo>
                  <a:pt x="1782618" y="612408"/>
                  <a:pt x="1735088" y="889590"/>
                  <a:pt x="1767434" y="1009507"/>
                </a:cubicBezTo>
                <a:cubicBezTo>
                  <a:pt x="1799780" y="1129424"/>
                  <a:pt x="1714728" y="1373148"/>
                  <a:pt x="1767434" y="1539498"/>
                </a:cubicBezTo>
                <a:cubicBezTo>
                  <a:pt x="1820140" y="1705848"/>
                  <a:pt x="1709239" y="1881834"/>
                  <a:pt x="1767434" y="2044252"/>
                </a:cubicBezTo>
                <a:cubicBezTo>
                  <a:pt x="1825629" y="2206670"/>
                  <a:pt x="1762682" y="2348392"/>
                  <a:pt x="1767434" y="2523768"/>
                </a:cubicBezTo>
                <a:cubicBezTo>
                  <a:pt x="1643915" y="2583126"/>
                  <a:pt x="1462218" y="2498238"/>
                  <a:pt x="1160615" y="2523768"/>
                </a:cubicBezTo>
                <a:cubicBezTo>
                  <a:pt x="859012" y="2549298"/>
                  <a:pt x="806894" y="2491433"/>
                  <a:pt x="624493" y="2523768"/>
                </a:cubicBezTo>
                <a:cubicBezTo>
                  <a:pt x="442092" y="2556103"/>
                  <a:pt x="200450" y="2486165"/>
                  <a:pt x="0" y="2523768"/>
                </a:cubicBezTo>
                <a:cubicBezTo>
                  <a:pt x="-21983" y="2369544"/>
                  <a:pt x="41030" y="2145312"/>
                  <a:pt x="0" y="2019014"/>
                </a:cubicBezTo>
                <a:cubicBezTo>
                  <a:pt x="-41030" y="1892716"/>
                  <a:pt x="53002" y="1668499"/>
                  <a:pt x="0" y="1514261"/>
                </a:cubicBezTo>
                <a:cubicBezTo>
                  <a:pt x="-53002" y="1360023"/>
                  <a:pt x="6973" y="1203658"/>
                  <a:pt x="0" y="1034745"/>
                </a:cubicBezTo>
                <a:cubicBezTo>
                  <a:pt x="-6973" y="865832"/>
                  <a:pt x="21342" y="721428"/>
                  <a:pt x="0" y="529991"/>
                </a:cubicBezTo>
                <a:cubicBezTo>
                  <a:pt x="-21342" y="338554"/>
                  <a:pt x="41401" y="229305"/>
                  <a:pt x="0" y="0"/>
                </a:cubicBezTo>
                <a:close/>
              </a:path>
              <a:path w="1767434" h="2523768" stroke="0" extrusionOk="0">
                <a:moveTo>
                  <a:pt x="0" y="0"/>
                </a:moveTo>
                <a:cubicBezTo>
                  <a:pt x="250855" y="-63062"/>
                  <a:pt x="299687" y="26993"/>
                  <a:pt x="571470" y="0"/>
                </a:cubicBezTo>
                <a:cubicBezTo>
                  <a:pt x="843253" y="-26993"/>
                  <a:pt x="945197" y="41192"/>
                  <a:pt x="1160615" y="0"/>
                </a:cubicBezTo>
                <a:cubicBezTo>
                  <a:pt x="1376034" y="-41192"/>
                  <a:pt x="1626571" y="63071"/>
                  <a:pt x="1767434" y="0"/>
                </a:cubicBezTo>
                <a:cubicBezTo>
                  <a:pt x="1774412" y="155530"/>
                  <a:pt x="1765643" y="271233"/>
                  <a:pt x="1767434" y="429041"/>
                </a:cubicBezTo>
                <a:cubicBezTo>
                  <a:pt x="1769225" y="586849"/>
                  <a:pt x="1739291" y="779761"/>
                  <a:pt x="1767434" y="933794"/>
                </a:cubicBezTo>
                <a:cubicBezTo>
                  <a:pt x="1795577" y="1087827"/>
                  <a:pt x="1719414" y="1324315"/>
                  <a:pt x="1767434" y="1438548"/>
                </a:cubicBezTo>
                <a:cubicBezTo>
                  <a:pt x="1815454" y="1552781"/>
                  <a:pt x="1719096" y="1751298"/>
                  <a:pt x="1767434" y="1968539"/>
                </a:cubicBezTo>
                <a:cubicBezTo>
                  <a:pt x="1815772" y="2185780"/>
                  <a:pt x="1735387" y="2319535"/>
                  <a:pt x="1767434" y="2523768"/>
                </a:cubicBezTo>
                <a:cubicBezTo>
                  <a:pt x="1567935" y="2562937"/>
                  <a:pt x="1419760" y="2499686"/>
                  <a:pt x="1178289" y="2523768"/>
                </a:cubicBezTo>
                <a:cubicBezTo>
                  <a:pt x="936818" y="2547850"/>
                  <a:pt x="785213" y="2508014"/>
                  <a:pt x="589145" y="2523768"/>
                </a:cubicBezTo>
                <a:cubicBezTo>
                  <a:pt x="393077" y="2539522"/>
                  <a:pt x="244387" y="2473650"/>
                  <a:pt x="0" y="2523768"/>
                </a:cubicBezTo>
                <a:cubicBezTo>
                  <a:pt x="-7928" y="2295561"/>
                  <a:pt x="50350" y="2151026"/>
                  <a:pt x="0" y="1993777"/>
                </a:cubicBezTo>
                <a:cubicBezTo>
                  <a:pt x="-50350" y="1836528"/>
                  <a:pt x="49151" y="1615632"/>
                  <a:pt x="0" y="1514261"/>
                </a:cubicBezTo>
                <a:cubicBezTo>
                  <a:pt x="-49151" y="1412890"/>
                  <a:pt x="6952" y="1086522"/>
                  <a:pt x="0" y="959032"/>
                </a:cubicBezTo>
                <a:cubicBezTo>
                  <a:pt x="-6952" y="831542"/>
                  <a:pt x="35856" y="688222"/>
                  <a:pt x="0" y="454278"/>
                </a:cubicBezTo>
                <a:cubicBezTo>
                  <a:pt x="-35856" y="220334"/>
                  <a:pt x="28295" y="130158"/>
                  <a:pt x="0" y="0"/>
                </a:cubicBezTo>
                <a:close/>
              </a:path>
            </a:pathLst>
          </a:custGeom>
          <a:solidFill>
            <a:srgbClr val="FABDA0"/>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en-US" sz="1400" b="1" dirty="0">
                <a:latin typeface="Century Gothic" panose="020B0502020202020204" pitchFamily="34" charset="0"/>
              </a:rPr>
              <a:t>Do not stick chopsticks vertically into your food</a:t>
            </a:r>
            <a:r>
              <a:rPr lang="en-US" sz="1400" dirty="0">
                <a:latin typeface="Century Gothic" panose="020B0502020202020204" pitchFamily="34" charset="0"/>
              </a:rPr>
              <a:t> when not using them, especially not into rice, as this will make Chinese people think of funerals</a:t>
            </a:r>
            <a:r>
              <a:rPr lang="en-US" dirty="0"/>
              <a:t>.</a:t>
            </a:r>
            <a:endParaRPr lang="sl-SI" dirty="0"/>
          </a:p>
          <a:p>
            <a:endParaRPr lang="sl-SI" sz="1400" dirty="0">
              <a:latin typeface="Century Gothic" panose="020B0502020202020204" pitchFamily="34" charset="0"/>
            </a:endParaRPr>
          </a:p>
        </p:txBody>
      </p:sp>
      <p:pic>
        <p:nvPicPr>
          <p:cNvPr id="8228" name="Picture 36" descr="GURUNAVI Japan Restaurant Guide | Let's experience Japan">
            <a:extLst>
              <a:ext uri="{FF2B5EF4-FFF2-40B4-BE49-F238E27FC236}">
                <a16:creationId xmlns:a16="http://schemas.microsoft.com/office/drawing/2014/main" id="{83503EF8-7F8E-46DB-8EB0-73571E56E6F7}"/>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8119228" y="2967951"/>
            <a:ext cx="3752609" cy="2551598"/>
          </a:xfrm>
          <a:custGeom>
            <a:avLst/>
            <a:gdLst>
              <a:gd name="connsiteX0" fmla="*/ 0 w 3752609"/>
              <a:gd name="connsiteY0" fmla="*/ 425266 h 2551598"/>
              <a:gd name="connsiteX1" fmla="*/ 425266 w 3752609"/>
              <a:gd name="connsiteY1" fmla="*/ 0 h 2551598"/>
              <a:gd name="connsiteX2" fmla="*/ 918619 w 3752609"/>
              <a:gd name="connsiteY2" fmla="*/ 0 h 2551598"/>
              <a:gd name="connsiteX3" fmla="*/ 1528055 w 3752609"/>
              <a:gd name="connsiteY3" fmla="*/ 0 h 2551598"/>
              <a:gd name="connsiteX4" fmla="*/ 2108471 w 3752609"/>
              <a:gd name="connsiteY4" fmla="*/ 0 h 2551598"/>
              <a:gd name="connsiteX5" fmla="*/ 2601824 w 3752609"/>
              <a:gd name="connsiteY5" fmla="*/ 0 h 2551598"/>
              <a:gd name="connsiteX6" fmla="*/ 3327343 w 3752609"/>
              <a:gd name="connsiteY6" fmla="*/ 0 h 2551598"/>
              <a:gd name="connsiteX7" fmla="*/ 3752609 w 3752609"/>
              <a:gd name="connsiteY7" fmla="*/ 425266 h 2551598"/>
              <a:gd name="connsiteX8" fmla="*/ 3752609 w 3752609"/>
              <a:gd name="connsiteY8" fmla="*/ 941256 h 2551598"/>
              <a:gd name="connsiteX9" fmla="*/ 3752609 w 3752609"/>
              <a:gd name="connsiteY9" fmla="*/ 1457246 h 2551598"/>
              <a:gd name="connsiteX10" fmla="*/ 3752609 w 3752609"/>
              <a:gd name="connsiteY10" fmla="*/ 2126332 h 2551598"/>
              <a:gd name="connsiteX11" fmla="*/ 3327343 w 3752609"/>
              <a:gd name="connsiteY11" fmla="*/ 2551598 h 2551598"/>
              <a:gd name="connsiteX12" fmla="*/ 2746928 w 3752609"/>
              <a:gd name="connsiteY12" fmla="*/ 2551598 h 2551598"/>
              <a:gd name="connsiteX13" fmla="*/ 2137491 w 3752609"/>
              <a:gd name="connsiteY13" fmla="*/ 2551598 h 2551598"/>
              <a:gd name="connsiteX14" fmla="*/ 1644138 w 3752609"/>
              <a:gd name="connsiteY14" fmla="*/ 2551598 h 2551598"/>
              <a:gd name="connsiteX15" fmla="*/ 1150785 w 3752609"/>
              <a:gd name="connsiteY15" fmla="*/ 2551598 h 2551598"/>
              <a:gd name="connsiteX16" fmla="*/ 425266 w 3752609"/>
              <a:gd name="connsiteY16" fmla="*/ 2551598 h 2551598"/>
              <a:gd name="connsiteX17" fmla="*/ 0 w 3752609"/>
              <a:gd name="connsiteY17" fmla="*/ 2126332 h 2551598"/>
              <a:gd name="connsiteX18" fmla="*/ 0 w 3752609"/>
              <a:gd name="connsiteY18" fmla="*/ 1610342 h 2551598"/>
              <a:gd name="connsiteX19" fmla="*/ 0 w 3752609"/>
              <a:gd name="connsiteY19" fmla="*/ 1009299 h 2551598"/>
              <a:gd name="connsiteX20" fmla="*/ 0 w 3752609"/>
              <a:gd name="connsiteY20" fmla="*/ 425266 h 255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52609" h="2551598" extrusionOk="0">
                <a:moveTo>
                  <a:pt x="0" y="425266"/>
                </a:moveTo>
                <a:cubicBezTo>
                  <a:pt x="-1383" y="180527"/>
                  <a:pt x="222328" y="-28655"/>
                  <a:pt x="425266" y="0"/>
                </a:cubicBezTo>
                <a:cubicBezTo>
                  <a:pt x="661591" y="-20262"/>
                  <a:pt x="696030" y="43937"/>
                  <a:pt x="918619" y="0"/>
                </a:cubicBezTo>
                <a:cubicBezTo>
                  <a:pt x="1141208" y="-43937"/>
                  <a:pt x="1391843" y="65709"/>
                  <a:pt x="1528055" y="0"/>
                </a:cubicBezTo>
                <a:cubicBezTo>
                  <a:pt x="1664267" y="-65709"/>
                  <a:pt x="1916858" y="45411"/>
                  <a:pt x="2108471" y="0"/>
                </a:cubicBezTo>
                <a:cubicBezTo>
                  <a:pt x="2300084" y="-45411"/>
                  <a:pt x="2365513" y="28924"/>
                  <a:pt x="2601824" y="0"/>
                </a:cubicBezTo>
                <a:cubicBezTo>
                  <a:pt x="2838135" y="-28924"/>
                  <a:pt x="3079660" y="18556"/>
                  <a:pt x="3327343" y="0"/>
                </a:cubicBezTo>
                <a:cubicBezTo>
                  <a:pt x="3549935" y="-12715"/>
                  <a:pt x="3731600" y="174099"/>
                  <a:pt x="3752609" y="425266"/>
                </a:cubicBezTo>
                <a:cubicBezTo>
                  <a:pt x="3760390" y="569874"/>
                  <a:pt x="3737510" y="744287"/>
                  <a:pt x="3752609" y="941256"/>
                </a:cubicBezTo>
                <a:cubicBezTo>
                  <a:pt x="3767708" y="1138225"/>
                  <a:pt x="3724338" y="1333870"/>
                  <a:pt x="3752609" y="1457246"/>
                </a:cubicBezTo>
                <a:cubicBezTo>
                  <a:pt x="3780880" y="1580622"/>
                  <a:pt x="3705676" y="1987348"/>
                  <a:pt x="3752609" y="2126332"/>
                </a:cubicBezTo>
                <a:cubicBezTo>
                  <a:pt x="3768884" y="2382576"/>
                  <a:pt x="3611207" y="2508418"/>
                  <a:pt x="3327343" y="2551598"/>
                </a:cubicBezTo>
                <a:cubicBezTo>
                  <a:pt x="3110478" y="2552211"/>
                  <a:pt x="2932958" y="2489564"/>
                  <a:pt x="2746928" y="2551598"/>
                </a:cubicBezTo>
                <a:cubicBezTo>
                  <a:pt x="2560898" y="2613632"/>
                  <a:pt x="2261910" y="2531882"/>
                  <a:pt x="2137491" y="2551598"/>
                </a:cubicBezTo>
                <a:cubicBezTo>
                  <a:pt x="2013072" y="2571314"/>
                  <a:pt x="1783597" y="2505095"/>
                  <a:pt x="1644138" y="2551598"/>
                </a:cubicBezTo>
                <a:cubicBezTo>
                  <a:pt x="1504679" y="2598101"/>
                  <a:pt x="1307895" y="2508186"/>
                  <a:pt x="1150785" y="2551598"/>
                </a:cubicBezTo>
                <a:cubicBezTo>
                  <a:pt x="993675" y="2595010"/>
                  <a:pt x="593234" y="2511574"/>
                  <a:pt x="425266" y="2551598"/>
                </a:cubicBezTo>
                <a:cubicBezTo>
                  <a:pt x="187294" y="2562169"/>
                  <a:pt x="3127" y="2367582"/>
                  <a:pt x="0" y="2126332"/>
                </a:cubicBezTo>
                <a:cubicBezTo>
                  <a:pt x="-54468" y="1932484"/>
                  <a:pt x="60646" y="1824090"/>
                  <a:pt x="0" y="1610342"/>
                </a:cubicBezTo>
                <a:cubicBezTo>
                  <a:pt x="-60646" y="1396594"/>
                  <a:pt x="51280" y="1271388"/>
                  <a:pt x="0" y="1009299"/>
                </a:cubicBezTo>
                <a:cubicBezTo>
                  <a:pt x="-51280" y="747210"/>
                  <a:pt x="22767" y="601618"/>
                  <a:pt x="0" y="425266"/>
                </a:cubicBezTo>
                <a:close/>
              </a:path>
            </a:pathLst>
          </a:custGeom>
          <a:noFill/>
          <a:ln>
            <a:solidFill>
              <a:schemeClr val="bg1"/>
            </a:solidFill>
            <a:extLst>
              <a:ext uri="{C807C97D-BFC1-408E-A445-0C87EB9F89A2}">
                <ask:lineSketchStyleProps xmlns:ask="http://schemas.microsoft.com/office/drawing/2018/sketchyshapes" sd="2992259345">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46" name="PoljeZBesedilom 45">
            <a:extLst>
              <a:ext uri="{FF2B5EF4-FFF2-40B4-BE49-F238E27FC236}">
                <a16:creationId xmlns:a16="http://schemas.microsoft.com/office/drawing/2014/main" id="{6BC31FD8-998D-47B0-BC7B-9A761B089DA8}"/>
              </a:ext>
            </a:extLst>
          </p:cNvPr>
          <p:cNvSpPr txBox="1"/>
          <p:nvPr/>
        </p:nvSpPr>
        <p:spPr>
          <a:xfrm>
            <a:off x="6154962" y="3200297"/>
            <a:ext cx="1767434" cy="2462213"/>
          </a:xfrm>
          <a:custGeom>
            <a:avLst/>
            <a:gdLst>
              <a:gd name="connsiteX0" fmla="*/ 0 w 1767434"/>
              <a:gd name="connsiteY0" fmla="*/ 0 h 2462213"/>
              <a:gd name="connsiteX1" fmla="*/ 553796 w 1767434"/>
              <a:gd name="connsiteY1" fmla="*/ 0 h 2462213"/>
              <a:gd name="connsiteX2" fmla="*/ 1142941 w 1767434"/>
              <a:gd name="connsiteY2" fmla="*/ 0 h 2462213"/>
              <a:gd name="connsiteX3" fmla="*/ 1767434 w 1767434"/>
              <a:gd name="connsiteY3" fmla="*/ 0 h 2462213"/>
              <a:gd name="connsiteX4" fmla="*/ 1767434 w 1767434"/>
              <a:gd name="connsiteY4" fmla="*/ 443198 h 2462213"/>
              <a:gd name="connsiteX5" fmla="*/ 1767434 w 1767434"/>
              <a:gd name="connsiteY5" fmla="*/ 984885 h 2462213"/>
              <a:gd name="connsiteX6" fmla="*/ 1767434 w 1767434"/>
              <a:gd name="connsiteY6" fmla="*/ 1501950 h 2462213"/>
              <a:gd name="connsiteX7" fmla="*/ 1767434 w 1767434"/>
              <a:gd name="connsiteY7" fmla="*/ 1994393 h 2462213"/>
              <a:gd name="connsiteX8" fmla="*/ 1767434 w 1767434"/>
              <a:gd name="connsiteY8" fmla="*/ 2462213 h 2462213"/>
              <a:gd name="connsiteX9" fmla="*/ 1160615 w 1767434"/>
              <a:gd name="connsiteY9" fmla="*/ 2462213 h 2462213"/>
              <a:gd name="connsiteX10" fmla="*/ 624493 w 1767434"/>
              <a:gd name="connsiteY10" fmla="*/ 2462213 h 2462213"/>
              <a:gd name="connsiteX11" fmla="*/ 0 w 1767434"/>
              <a:gd name="connsiteY11" fmla="*/ 2462213 h 2462213"/>
              <a:gd name="connsiteX12" fmla="*/ 0 w 1767434"/>
              <a:gd name="connsiteY12" fmla="*/ 1969770 h 2462213"/>
              <a:gd name="connsiteX13" fmla="*/ 0 w 1767434"/>
              <a:gd name="connsiteY13" fmla="*/ 1477328 h 2462213"/>
              <a:gd name="connsiteX14" fmla="*/ 0 w 1767434"/>
              <a:gd name="connsiteY14" fmla="*/ 1009507 h 2462213"/>
              <a:gd name="connsiteX15" fmla="*/ 0 w 1767434"/>
              <a:gd name="connsiteY15" fmla="*/ 517065 h 2462213"/>
              <a:gd name="connsiteX16" fmla="*/ 0 w 1767434"/>
              <a:gd name="connsiteY16" fmla="*/ 0 h 246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67434" h="2462213" fill="none" extrusionOk="0">
                <a:moveTo>
                  <a:pt x="0" y="0"/>
                </a:moveTo>
                <a:cubicBezTo>
                  <a:pt x="201931" y="-26096"/>
                  <a:pt x="410090" y="19129"/>
                  <a:pt x="553796" y="0"/>
                </a:cubicBezTo>
                <a:cubicBezTo>
                  <a:pt x="697502" y="-19129"/>
                  <a:pt x="919876" y="42528"/>
                  <a:pt x="1142941" y="0"/>
                </a:cubicBezTo>
                <a:cubicBezTo>
                  <a:pt x="1366007" y="-42528"/>
                  <a:pt x="1546106" y="52046"/>
                  <a:pt x="1767434" y="0"/>
                </a:cubicBezTo>
                <a:cubicBezTo>
                  <a:pt x="1786678" y="218117"/>
                  <a:pt x="1725459" y="306996"/>
                  <a:pt x="1767434" y="443198"/>
                </a:cubicBezTo>
                <a:cubicBezTo>
                  <a:pt x="1809409" y="579400"/>
                  <a:pt x="1765372" y="874146"/>
                  <a:pt x="1767434" y="984885"/>
                </a:cubicBezTo>
                <a:cubicBezTo>
                  <a:pt x="1769496" y="1095624"/>
                  <a:pt x="1705886" y="1283388"/>
                  <a:pt x="1767434" y="1501950"/>
                </a:cubicBezTo>
                <a:cubicBezTo>
                  <a:pt x="1828982" y="1720513"/>
                  <a:pt x="1749719" y="1884979"/>
                  <a:pt x="1767434" y="1994393"/>
                </a:cubicBezTo>
                <a:cubicBezTo>
                  <a:pt x="1785149" y="2103807"/>
                  <a:pt x="1712541" y="2350306"/>
                  <a:pt x="1767434" y="2462213"/>
                </a:cubicBezTo>
                <a:cubicBezTo>
                  <a:pt x="1643915" y="2521571"/>
                  <a:pt x="1462218" y="2436683"/>
                  <a:pt x="1160615" y="2462213"/>
                </a:cubicBezTo>
                <a:cubicBezTo>
                  <a:pt x="859012" y="2487743"/>
                  <a:pt x="806894" y="2429878"/>
                  <a:pt x="624493" y="2462213"/>
                </a:cubicBezTo>
                <a:cubicBezTo>
                  <a:pt x="442092" y="2494548"/>
                  <a:pt x="200450" y="2424610"/>
                  <a:pt x="0" y="2462213"/>
                </a:cubicBezTo>
                <a:cubicBezTo>
                  <a:pt x="-4673" y="2306855"/>
                  <a:pt x="24659" y="2139201"/>
                  <a:pt x="0" y="1969770"/>
                </a:cubicBezTo>
                <a:cubicBezTo>
                  <a:pt x="-24659" y="1800339"/>
                  <a:pt x="37979" y="1666320"/>
                  <a:pt x="0" y="1477328"/>
                </a:cubicBezTo>
                <a:cubicBezTo>
                  <a:pt x="-37979" y="1288336"/>
                  <a:pt x="15098" y="1219369"/>
                  <a:pt x="0" y="1009507"/>
                </a:cubicBezTo>
                <a:cubicBezTo>
                  <a:pt x="-15098" y="799645"/>
                  <a:pt x="2094" y="717413"/>
                  <a:pt x="0" y="517065"/>
                </a:cubicBezTo>
                <a:cubicBezTo>
                  <a:pt x="-2094" y="316717"/>
                  <a:pt x="61032" y="197066"/>
                  <a:pt x="0" y="0"/>
                </a:cubicBezTo>
                <a:close/>
              </a:path>
              <a:path w="1767434" h="2462213" stroke="0" extrusionOk="0">
                <a:moveTo>
                  <a:pt x="0" y="0"/>
                </a:moveTo>
                <a:cubicBezTo>
                  <a:pt x="250855" y="-63062"/>
                  <a:pt x="299687" y="26993"/>
                  <a:pt x="571470" y="0"/>
                </a:cubicBezTo>
                <a:cubicBezTo>
                  <a:pt x="843253" y="-26993"/>
                  <a:pt x="945197" y="41192"/>
                  <a:pt x="1160615" y="0"/>
                </a:cubicBezTo>
                <a:cubicBezTo>
                  <a:pt x="1376034" y="-41192"/>
                  <a:pt x="1626571" y="63071"/>
                  <a:pt x="1767434" y="0"/>
                </a:cubicBezTo>
                <a:cubicBezTo>
                  <a:pt x="1775919" y="149452"/>
                  <a:pt x="1732886" y="292386"/>
                  <a:pt x="1767434" y="418576"/>
                </a:cubicBezTo>
                <a:cubicBezTo>
                  <a:pt x="1801982" y="544766"/>
                  <a:pt x="1716551" y="798662"/>
                  <a:pt x="1767434" y="911019"/>
                </a:cubicBezTo>
                <a:cubicBezTo>
                  <a:pt x="1818317" y="1023376"/>
                  <a:pt x="1718743" y="1301553"/>
                  <a:pt x="1767434" y="1403461"/>
                </a:cubicBezTo>
                <a:cubicBezTo>
                  <a:pt x="1816125" y="1505369"/>
                  <a:pt x="1749743" y="1728833"/>
                  <a:pt x="1767434" y="1920526"/>
                </a:cubicBezTo>
                <a:cubicBezTo>
                  <a:pt x="1785125" y="2112220"/>
                  <a:pt x="1725356" y="2206071"/>
                  <a:pt x="1767434" y="2462213"/>
                </a:cubicBezTo>
                <a:cubicBezTo>
                  <a:pt x="1567935" y="2501382"/>
                  <a:pt x="1419760" y="2438131"/>
                  <a:pt x="1178289" y="2462213"/>
                </a:cubicBezTo>
                <a:cubicBezTo>
                  <a:pt x="936818" y="2486295"/>
                  <a:pt x="785213" y="2446459"/>
                  <a:pt x="589145" y="2462213"/>
                </a:cubicBezTo>
                <a:cubicBezTo>
                  <a:pt x="393077" y="2477967"/>
                  <a:pt x="244387" y="2412095"/>
                  <a:pt x="0" y="2462213"/>
                </a:cubicBezTo>
                <a:cubicBezTo>
                  <a:pt x="-55628" y="2349803"/>
                  <a:pt x="44794" y="2181567"/>
                  <a:pt x="0" y="1945148"/>
                </a:cubicBezTo>
                <a:cubicBezTo>
                  <a:pt x="-44794" y="1708729"/>
                  <a:pt x="13877" y="1677470"/>
                  <a:pt x="0" y="1477328"/>
                </a:cubicBezTo>
                <a:cubicBezTo>
                  <a:pt x="-13877" y="1277186"/>
                  <a:pt x="62885" y="1141863"/>
                  <a:pt x="0" y="935641"/>
                </a:cubicBezTo>
                <a:cubicBezTo>
                  <a:pt x="-62885" y="729419"/>
                  <a:pt x="29316" y="659940"/>
                  <a:pt x="0" y="443198"/>
                </a:cubicBezTo>
                <a:cubicBezTo>
                  <a:pt x="-29316" y="226456"/>
                  <a:pt x="32675" y="207976"/>
                  <a:pt x="0" y="0"/>
                </a:cubicBezTo>
                <a:close/>
              </a:path>
            </a:pathLst>
          </a:custGeom>
          <a:solidFill>
            <a:srgbClr val="FABDA0"/>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en-US" sz="1400" b="1" dirty="0">
                <a:latin typeface="Century Gothic" panose="020B0502020202020204" pitchFamily="34" charset="0"/>
              </a:rPr>
              <a:t>Do not wave your chopsticks</a:t>
            </a:r>
            <a:r>
              <a:rPr lang="en-US" sz="1400" dirty="0">
                <a:latin typeface="Century Gothic" panose="020B0502020202020204" pitchFamily="34" charset="0"/>
              </a:rPr>
              <a:t> around in the air too much or play with them.</a:t>
            </a:r>
          </a:p>
          <a:p>
            <a:br>
              <a:rPr lang="en-US" sz="1400" dirty="0"/>
            </a:br>
            <a:endParaRPr lang="sl-SI" sz="1400" dirty="0"/>
          </a:p>
          <a:p>
            <a:endParaRPr lang="sl-SI" sz="1400" dirty="0"/>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p:txBody>
      </p:sp>
      <p:pic>
        <p:nvPicPr>
          <p:cNvPr id="8230" name="Picture 38" descr="Tiki Rule #129 Don't stab food with your chopsticks. - Tiki's Grill">
            <a:extLst>
              <a:ext uri="{FF2B5EF4-FFF2-40B4-BE49-F238E27FC236}">
                <a16:creationId xmlns:a16="http://schemas.microsoft.com/office/drawing/2014/main" id="{83D1CAC5-2484-4704-A10D-7C57428FE252}"/>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042506" y="2943696"/>
            <a:ext cx="3767384" cy="2603288"/>
          </a:xfrm>
          <a:custGeom>
            <a:avLst/>
            <a:gdLst>
              <a:gd name="connsiteX0" fmla="*/ 0 w 3767384"/>
              <a:gd name="connsiteY0" fmla="*/ 433881 h 2603288"/>
              <a:gd name="connsiteX1" fmla="*/ 433881 w 3767384"/>
              <a:gd name="connsiteY1" fmla="*/ 0 h 2603288"/>
              <a:gd name="connsiteX2" fmla="*/ 1013805 w 3767384"/>
              <a:gd name="connsiteY2" fmla="*/ 0 h 2603288"/>
              <a:gd name="connsiteX3" fmla="*/ 1593730 w 3767384"/>
              <a:gd name="connsiteY3" fmla="*/ 0 h 2603288"/>
              <a:gd name="connsiteX4" fmla="*/ 2231647 w 3767384"/>
              <a:gd name="connsiteY4" fmla="*/ 0 h 2603288"/>
              <a:gd name="connsiteX5" fmla="*/ 3333503 w 3767384"/>
              <a:gd name="connsiteY5" fmla="*/ 0 h 2603288"/>
              <a:gd name="connsiteX6" fmla="*/ 3767384 w 3767384"/>
              <a:gd name="connsiteY6" fmla="*/ 433881 h 2603288"/>
              <a:gd name="connsiteX7" fmla="*/ 3767384 w 3767384"/>
              <a:gd name="connsiteY7" fmla="*/ 960324 h 2603288"/>
              <a:gd name="connsiteX8" fmla="*/ 3767384 w 3767384"/>
              <a:gd name="connsiteY8" fmla="*/ 1573543 h 2603288"/>
              <a:gd name="connsiteX9" fmla="*/ 3767384 w 3767384"/>
              <a:gd name="connsiteY9" fmla="*/ 2169407 h 2603288"/>
              <a:gd name="connsiteX10" fmla="*/ 3333503 w 3767384"/>
              <a:gd name="connsiteY10" fmla="*/ 2603288 h 2603288"/>
              <a:gd name="connsiteX11" fmla="*/ 2782575 w 3767384"/>
              <a:gd name="connsiteY11" fmla="*/ 2603288 h 2603288"/>
              <a:gd name="connsiteX12" fmla="*/ 2289639 w 3767384"/>
              <a:gd name="connsiteY12" fmla="*/ 2603288 h 2603288"/>
              <a:gd name="connsiteX13" fmla="*/ 1680718 w 3767384"/>
              <a:gd name="connsiteY13" fmla="*/ 2603288 h 2603288"/>
              <a:gd name="connsiteX14" fmla="*/ 1071798 w 3767384"/>
              <a:gd name="connsiteY14" fmla="*/ 2603288 h 2603288"/>
              <a:gd name="connsiteX15" fmla="*/ 433881 w 3767384"/>
              <a:gd name="connsiteY15" fmla="*/ 2603288 h 2603288"/>
              <a:gd name="connsiteX16" fmla="*/ 0 w 3767384"/>
              <a:gd name="connsiteY16" fmla="*/ 2169407 h 2603288"/>
              <a:gd name="connsiteX17" fmla="*/ 0 w 3767384"/>
              <a:gd name="connsiteY17" fmla="*/ 1642964 h 2603288"/>
              <a:gd name="connsiteX18" fmla="*/ 0 w 3767384"/>
              <a:gd name="connsiteY18" fmla="*/ 1099166 h 2603288"/>
              <a:gd name="connsiteX19" fmla="*/ 0 w 3767384"/>
              <a:gd name="connsiteY19" fmla="*/ 433881 h 2603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767384" h="2603288" extrusionOk="0">
                <a:moveTo>
                  <a:pt x="0" y="433881"/>
                </a:moveTo>
                <a:cubicBezTo>
                  <a:pt x="20249" y="148234"/>
                  <a:pt x="185528" y="-6951"/>
                  <a:pt x="433881" y="0"/>
                </a:cubicBezTo>
                <a:cubicBezTo>
                  <a:pt x="697676" y="-64110"/>
                  <a:pt x="893619" y="13156"/>
                  <a:pt x="1013805" y="0"/>
                </a:cubicBezTo>
                <a:cubicBezTo>
                  <a:pt x="1133991" y="-13156"/>
                  <a:pt x="1448363" y="66855"/>
                  <a:pt x="1593730" y="0"/>
                </a:cubicBezTo>
                <a:cubicBezTo>
                  <a:pt x="1739097" y="-66855"/>
                  <a:pt x="1985274" y="57899"/>
                  <a:pt x="2231647" y="0"/>
                </a:cubicBezTo>
                <a:cubicBezTo>
                  <a:pt x="2478020" y="-57899"/>
                  <a:pt x="3024232" y="63787"/>
                  <a:pt x="3333503" y="0"/>
                </a:cubicBezTo>
                <a:cubicBezTo>
                  <a:pt x="3554742" y="48994"/>
                  <a:pt x="3780441" y="214376"/>
                  <a:pt x="3767384" y="433881"/>
                </a:cubicBezTo>
                <a:cubicBezTo>
                  <a:pt x="3774692" y="622796"/>
                  <a:pt x="3704963" y="807027"/>
                  <a:pt x="3767384" y="960324"/>
                </a:cubicBezTo>
                <a:cubicBezTo>
                  <a:pt x="3829805" y="1113621"/>
                  <a:pt x="3701432" y="1362235"/>
                  <a:pt x="3767384" y="1573543"/>
                </a:cubicBezTo>
                <a:cubicBezTo>
                  <a:pt x="3833336" y="1784851"/>
                  <a:pt x="3715840" y="1961510"/>
                  <a:pt x="3767384" y="2169407"/>
                </a:cubicBezTo>
                <a:cubicBezTo>
                  <a:pt x="3767562" y="2387208"/>
                  <a:pt x="3558617" y="2625490"/>
                  <a:pt x="3333503" y="2603288"/>
                </a:cubicBezTo>
                <a:cubicBezTo>
                  <a:pt x="3098010" y="2665202"/>
                  <a:pt x="3042750" y="2577499"/>
                  <a:pt x="2782575" y="2603288"/>
                </a:cubicBezTo>
                <a:cubicBezTo>
                  <a:pt x="2522400" y="2629077"/>
                  <a:pt x="2464754" y="2594552"/>
                  <a:pt x="2289639" y="2603288"/>
                </a:cubicBezTo>
                <a:cubicBezTo>
                  <a:pt x="2114524" y="2612024"/>
                  <a:pt x="1884045" y="2559681"/>
                  <a:pt x="1680718" y="2603288"/>
                </a:cubicBezTo>
                <a:cubicBezTo>
                  <a:pt x="1477391" y="2646895"/>
                  <a:pt x="1345698" y="2586869"/>
                  <a:pt x="1071798" y="2603288"/>
                </a:cubicBezTo>
                <a:cubicBezTo>
                  <a:pt x="797898" y="2619707"/>
                  <a:pt x="596031" y="2553424"/>
                  <a:pt x="433881" y="2603288"/>
                </a:cubicBezTo>
                <a:cubicBezTo>
                  <a:pt x="229434" y="2603808"/>
                  <a:pt x="-8909" y="2453584"/>
                  <a:pt x="0" y="2169407"/>
                </a:cubicBezTo>
                <a:cubicBezTo>
                  <a:pt x="-35805" y="1953350"/>
                  <a:pt x="17044" y="1805036"/>
                  <a:pt x="0" y="1642964"/>
                </a:cubicBezTo>
                <a:cubicBezTo>
                  <a:pt x="-17044" y="1480892"/>
                  <a:pt x="13720" y="1319430"/>
                  <a:pt x="0" y="1099166"/>
                </a:cubicBezTo>
                <a:cubicBezTo>
                  <a:pt x="-13720" y="878902"/>
                  <a:pt x="5910" y="612266"/>
                  <a:pt x="0" y="433881"/>
                </a:cubicBezTo>
                <a:close/>
              </a:path>
            </a:pathLst>
          </a:custGeom>
          <a:noFill/>
          <a:ln w="38100">
            <a:solidFill>
              <a:schemeClr val="bg1"/>
            </a:solidFill>
            <a:extLst>
              <a:ext uri="{C807C97D-BFC1-408E-A445-0C87EB9F89A2}">
                <ask:lineSketchStyleProps xmlns:ask="http://schemas.microsoft.com/office/drawing/2018/sketchyshapes" sd="1490064137">
                  <a:prstGeom prst="flowChartAlternateProcess">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48" name="PoljeZBesedilom 47">
            <a:extLst>
              <a:ext uri="{FF2B5EF4-FFF2-40B4-BE49-F238E27FC236}">
                <a16:creationId xmlns:a16="http://schemas.microsoft.com/office/drawing/2014/main" id="{F01F92B6-6CCD-4638-8558-B3EE83232858}"/>
              </a:ext>
            </a:extLst>
          </p:cNvPr>
          <p:cNvSpPr txBox="1"/>
          <p:nvPr/>
        </p:nvSpPr>
        <p:spPr>
          <a:xfrm>
            <a:off x="6144814" y="3152269"/>
            <a:ext cx="1767434" cy="2554545"/>
          </a:xfrm>
          <a:custGeom>
            <a:avLst/>
            <a:gdLst>
              <a:gd name="connsiteX0" fmla="*/ 0 w 1767434"/>
              <a:gd name="connsiteY0" fmla="*/ 0 h 2554545"/>
              <a:gd name="connsiteX1" fmla="*/ 553796 w 1767434"/>
              <a:gd name="connsiteY1" fmla="*/ 0 h 2554545"/>
              <a:gd name="connsiteX2" fmla="*/ 1142941 w 1767434"/>
              <a:gd name="connsiteY2" fmla="*/ 0 h 2554545"/>
              <a:gd name="connsiteX3" fmla="*/ 1767434 w 1767434"/>
              <a:gd name="connsiteY3" fmla="*/ 0 h 2554545"/>
              <a:gd name="connsiteX4" fmla="*/ 1767434 w 1767434"/>
              <a:gd name="connsiteY4" fmla="*/ 459818 h 2554545"/>
              <a:gd name="connsiteX5" fmla="*/ 1767434 w 1767434"/>
              <a:gd name="connsiteY5" fmla="*/ 1021818 h 2554545"/>
              <a:gd name="connsiteX6" fmla="*/ 1767434 w 1767434"/>
              <a:gd name="connsiteY6" fmla="*/ 1558272 h 2554545"/>
              <a:gd name="connsiteX7" fmla="*/ 1767434 w 1767434"/>
              <a:gd name="connsiteY7" fmla="*/ 2069181 h 2554545"/>
              <a:gd name="connsiteX8" fmla="*/ 1767434 w 1767434"/>
              <a:gd name="connsiteY8" fmla="*/ 2554545 h 2554545"/>
              <a:gd name="connsiteX9" fmla="*/ 1160615 w 1767434"/>
              <a:gd name="connsiteY9" fmla="*/ 2554545 h 2554545"/>
              <a:gd name="connsiteX10" fmla="*/ 624493 w 1767434"/>
              <a:gd name="connsiteY10" fmla="*/ 2554545 h 2554545"/>
              <a:gd name="connsiteX11" fmla="*/ 0 w 1767434"/>
              <a:gd name="connsiteY11" fmla="*/ 2554545 h 2554545"/>
              <a:gd name="connsiteX12" fmla="*/ 0 w 1767434"/>
              <a:gd name="connsiteY12" fmla="*/ 2043636 h 2554545"/>
              <a:gd name="connsiteX13" fmla="*/ 0 w 1767434"/>
              <a:gd name="connsiteY13" fmla="*/ 1532727 h 2554545"/>
              <a:gd name="connsiteX14" fmla="*/ 0 w 1767434"/>
              <a:gd name="connsiteY14" fmla="*/ 1047363 h 2554545"/>
              <a:gd name="connsiteX15" fmla="*/ 0 w 1767434"/>
              <a:gd name="connsiteY15" fmla="*/ 536454 h 2554545"/>
              <a:gd name="connsiteX16" fmla="*/ 0 w 1767434"/>
              <a:gd name="connsiteY16" fmla="*/ 0 h 2554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67434" h="2554545" fill="none" extrusionOk="0">
                <a:moveTo>
                  <a:pt x="0" y="0"/>
                </a:moveTo>
                <a:cubicBezTo>
                  <a:pt x="201931" y="-26096"/>
                  <a:pt x="410090" y="19129"/>
                  <a:pt x="553796" y="0"/>
                </a:cubicBezTo>
                <a:cubicBezTo>
                  <a:pt x="697502" y="-19129"/>
                  <a:pt x="919876" y="42528"/>
                  <a:pt x="1142941" y="0"/>
                </a:cubicBezTo>
                <a:cubicBezTo>
                  <a:pt x="1366007" y="-42528"/>
                  <a:pt x="1546106" y="52046"/>
                  <a:pt x="1767434" y="0"/>
                </a:cubicBezTo>
                <a:cubicBezTo>
                  <a:pt x="1770352" y="118785"/>
                  <a:pt x="1765642" y="290720"/>
                  <a:pt x="1767434" y="459818"/>
                </a:cubicBezTo>
                <a:cubicBezTo>
                  <a:pt x="1769226" y="628916"/>
                  <a:pt x="1737027" y="838373"/>
                  <a:pt x="1767434" y="1021818"/>
                </a:cubicBezTo>
                <a:cubicBezTo>
                  <a:pt x="1797841" y="1205263"/>
                  <a:pt x="1709878" y="1309364"/>
                  <a:pt x="1767434" y="1558272"/>
                </a:cubicBezTo>
                <a:cubicBezTo>
                  <a:pt x="1824990" y="1807180"/>
                  <a:pt x="1732385" y="1819243"/>
                  <a:pt x="1767434" y="2069181"/>
                </a:cubicBezTo>
                <a:cubicBezTo>
                  <a:pt x="1802483" y="2319119"/>
                  <a:pt x="1744904" y="2398337"/>
                  <a:pt x="1767434" y="2554545"/>
                </a:cubicBezTo>
                <a:cubicBezTo>
                  <a:pt x="1643915" y="2613903"/>
                  <a:pt x="1462218" y="2529015"/>
                  <a:pt x="1160615" y="2554545"/>
                </a:cubicBezTo>
                <a:cubicBezTo>
                  <a:pt x="859012" y="2580075"/>
                  <a:pt x="806894" y="2522210"/>
                  <a:pt x="624493" y="2554545"/>
                </a:cubicBezTo>
                <a:cubicBezTo>
                  <a:pt x="442092" y="2586880"/>
                  <a:pt x="200450" y="2516942"/>
                  <a:pt x="0" y="2554545"/>
                </a:cubicBezTo>
                <a:cubicBezTo>
                  <a:pt x="-30110" y="2335954"/>
                  <a:pt x="54442" y="2201662"/>
                  <a:pt x="0" y="2043636"/>
                </a:cubicBezTo>
                <a:cubicBezTo>
                  <a:pt x="-54442" y="1885610"/>
                  <a:pt x="15938" y="1716807"/>
                  <a:pt x="0" y="1532727"/>
                </a:cubicBezTo>
                <a:cubicBezTo>
                  <a:pt x="-15938" y="1348647"/>
                  <a:pt x="38415" y="1182154"/>
                  <a:pt x="0" y="1047363"/>
                </a:cubicBezTo>
                <a:cubicBezTo>
                  <a:pt x="-38415" y="912572"/>
                  <a:pt x="29701" y="656711"/>
                  <a:pt x="0" y="536454"/>
                </a:cubicBezTo>
                <a:cubicBezTo>
                  <a:pt x="-29701" y="416197"/>
                  <a:pt x="35426" y="179523"/>
                  <a:pt x="0" y="0"/>
                </a:cubicBezTo>
                <a:close/>
              </a:path>
              <a:path w="1767434" h="2554545" stroke="0" extrusionOk="0">
                <a:moveTo>
                  <a:pt x="0" y="0"/>
                </a:moveTo>
                <a:cubicBezTo>
                  <a:pt x="250855" y="-63062"/>
                  <a:pt x="299687" y="26993"/>
                  <a:pt x="571470" y="0"/>
                </a:cubicBezTo>
                <a:cubicBezTo>
                  <a:pt x="843253" y="-26993"/>
                  <a:pt x="945197" y="41192"/>
                  <a:pt x="1160615" y="0"/>
                </a:cubicBezTo>
                <a:cubicBezTo>
                  <a:pt x="1376034" y="-41192"/>
                  <a:pt x="1626571" y="63071"/>
                  <a:pt x="1767434" y="0"/>
                </a:cubicBezTo>
                <a:cubicBezTo>
                  <a:pt x="1782859" y="119992"/>
                  <a:pt x="1741916" y="310473"/>
                  <a:pt x="1767434" y="434273"/>
                </a:cubicBezTo>
                <a:cubicBezTo>
                  <a:pt x="1792952" y="558073"/>
                  <a:pt x="1727400" y="786177"/>
                  <a:pt x="1767434" y="945182"/>
                </a:cubicBezTo>
                <a:cubicBezTo>
                  <a:pt x="1807468" y="1104187"/>
                  <a:pt x="1716738" y="1231456"/>
                  <a:pt x="1767434" y="1456091"/>
                </a:cubicBezTo>
                <a:cubicBezTo>
                  <a:pt x="1818130" y="1680726"/>
                  <a:pt x="1762739" y="1745003"/>
                  <a:pt x="1767434" y="1992545"/>
                </a:cubicBezTo>
                <a:cubicBezTo>
                  <a:pt x="1772129" y="2240087"/>
                  <a:pt x="1711175" y="2294981"/>
                  <a:pt x="1767434" y="2554545"/>
                </a:cubicBezTo>
                <a:cubicBezTo>
                  <a:pt x="1567935" y="2593714"/>
                  <a:pt x="1419760" y="2530463"/>
                  <a:pt x="1178289" y="2554545"/>
                </a:cubicBezTo>
                <a:cubicBezTo>
                  <a:pt x="936818" y="2578627"/>
                  <a:pt x="785213" y="2538791"/>
                  <a:pt x="589145" y="2554545"/>
                </a:cubicBezTo>
                <a:cubicBezTo>
                  <a:pt x="393077" y="2570299"/>
                  <a:pt x="244387" y="2504427"/>
                  <a:pt x="0" y="2554545"/>
                </a:cubicBezTo>
                <a:cubicBezTo>
                  <a:pt x="-34568" y="2373230"/>
                  <a:pt x="49234" y="2147465"/>
                  <a:pt x="0" y="2018091"/>
                </a:cubicBezTo>
                <a:cubicBezTo>
                  <a:pt x="-49234" y="1888717"/>
                  <a:pt x="47162" y="1754872"/>
                  <a:pt x="0" y="1532727"/>
                </a:cubicBezTo>
                <a:cubicBezTo>
                  <a:pt x="-47162" y="1310582"/>
                  <a:pt x="32595" y="1125888"/>
                  <a:pt x="0" y="970727"/>
                </a:cubicBezTo>
                <a:cubicBezTo>
                  <a:pt x="-32595" y="815566"/>
                  <a:pt x="54351" y="652395"/>
                  <a:pt x="0" y="459818"/>
                </a:cubicBezTo>
                <a:cubicBezTo>
                  <a:pt x="-54351" y="267241"/>
                  <a:pt x="22789" y="207594"/>
                  <a:pt x="0" y="0"/>
                </a:cubicBezTo>
                <a:close/>
              </a:path>
            </a:pathLst>
          </a:custGeom>
          <a:solidFill>
            <a:srgbClr val="FABDA0"/>
          </a:solidFill>
          <a:ln>
            <a:solidFill>
              <a:srgbClr val="F95F4D"/>
            </a:solidFill>
            <a:extLst>
              <a:ext uri="{C807C97D-BFC1-408E-A445-0C87EB9F89A2}">
                <ask:lineSketchStyleProps xmlns:ask="http://schemas.microsoft.com/office/drawing/2018/sketchyshapes" sd="1814002102">
                  <a:prstGeom prst="rect">
                    <a:avLst/>
                  </a:prstGeom>
                  <ask:type>
                    <ask:lineSketchScribble/>
                  </ask:type>
                </ask:lineSketchStyleProps>
              </a:ext>
            </a:extLst>
          </a:ln>
        </p:spPr>
        <p:txBody>
          <a:bodyPr wrap="square" rtlCol="0">
            <a:spAutoFit/>
          </a:bodyPr>
          <a:lstStyle/>
          <a:p>
            <a:r>
              <a:rPr lang="en-US" sz="1600" b="1" dirty="0">
                <a:latin typeface="Century Gothic" panose="020B0502020202020204" pitchFamily="34" charset="0"/>
              </a:rPr>
              <a:t>Do not stab food</a:t>
            </a:r>
            <a:r>
              <a:rPr lang="en-US" sz="1600" dirty="0">
                <a:latin typeface="Century Gothic" panose="020B0502020202020204" pitchFamily="34" charset="0"/>
              </a:rPr>
              <a:t> with your chopsticks.</a:t>
            </a:r>
            <a:br>
              <a:rPr lang="en-US" sz="1400" dirty="0"/>
            </a:br>
            <a:endParaRPr lang="sl-SI" sz="1400" dirty="0"/>
          </a:p>
          <a:p>
            <a:endParaRPr lang="sl-SI" sz="1400" dirty="0"/>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a:p>
            <a:endParaRPr lang="sl-SI" sz="1400" dirty="0">
              <a:latin typeface="Century Gothic" panose="020B0502020202020204" pitchFamily="34" charset="0"/>
            </a:endParaRPr>
          </a:p>
        </p:txBody>
      </p:sp>
      <p:sp>
        <p:nvSpPr>
          <p:cNvPr id="51" name="Pravokotnik: zaokroženi diagonalni vogali 50">
            <a:extLst>
              <a:ext uri="{FF2B5EF4-FFF2-40B4-BE49-F238E27FC236}">
                <a16:creationId xmlns:a16="http://schemas.microsoft.com/office/drawing/2014/main" id="{4517B856-0642-400A-A322-CA960456CEFF}"/>
              </a:ext>
            </a:extLst>
          </p:cNvPr>
          <p:cNvSpPr/>
          <p:nvPr/>
        </p:nvSpPr>
        <p:spPr>
          <a:xfrm>
            <a:off x="2305114" y="5858946"/>
            <a:ext cx="7003985" cy="782930"/>
          </a:xfrm>
          <a:custGeom>
            <a:avLst/>
            <a:gdLst>
              <a:gd name="connsiteX0" fmla="*/ 130491 w 7003985"/>
              <a:gd name="connsiteY0" fmla="*/ 0 h 782930"/>
              <a:gd name="connsiteX1" fmla="*/ 553318 w 7003985"/>
              <a:gd name="connsiteY1" fmla="*/ 0 h 782930"/>
              <a:gd name="connsiteX2" fmla="*/ 1042907 w 7003985"/>
              <a:gd name="connsiteY2" fmla="*/ 0 h 782930"/>
              <a:gd name="connsiteX3" fmla="*/ 1666020 w 7003985"/>
              <a:gd name="connsiteY3" fmla="*/ 0 h 782930"/>
              <a:gd name="connsiteX4" fmla="*/ 2355895 w 7003985"/>
              <a:gd name="connsiteY4" fmla="*/ 0 h 782930"/>
              <a:gd name="connsiteX5" fmla="*/ 2711959 w 7003985"/>
              <a:gd name="connsiteY5" fmla="*/ 0 h 782930"/>
              <a:gd name="connsiteX6" fmla="*/ 3401834 w 7003985"/>
              <a:gd name="connsiteY6" fmla="*/ 0 h 782930"/>
              <a:gd name="connsiteX7" fmla="*/ 4091710 w 7003985"/>
              <a:gd name="connsiteY7" fmla="*/ 0 h 782930"/>
              <a:gd name="connsiteX8" fmla="*/ 4447774 w 7003985"/>
              <a:gd name="connsiteY8" fmla="*/ 0 h 782930"/>
              <a:gd name="connsiteX9" fmla="*/ 4803839 w 7003985"/>
              <a:gd name="connsiteY9" fmla="*/ 0 h 782930"/>
              <a:gd name="connsiteX10" fmla="*/ 5426952 w 7003985"/>
              <a:gd name="connsiteY10" fmla="*/ 0 h 782930"/>
              <a:gd name="connsiteX11" fmla="*/ 5916541 w 7003985"/>
              <a:gd name="connsiteY11" fmla="*/ 0 h 782930"/>
              <a:gd name="connsiteX12" fmla="*/ 6806702 w 7003985"/>
              <a:gd name="connsiteY12" fmla="*/ 0 h 782930"/>
              <a:gd name="connsiteX13" fmla="*/ 7003985 w 7003985"/>
              <a:gd name="connsiteY13" fmla="*/ 197283 h 782930"/>
              <a:gd name="connsiteX14" fmla="*/ 7003985 w 7003985"/>
              <a:gd name="connsiteY14" fmla="*/ 652439 h 782930"/>
              <a:gd name="connsiteX15" fmla="*/ 6873494 w 7003985"/>
              <a:gd name="connsiteY15" fmla="*/ 782930 h 782930"/>
              <a:gd name="connsiteX16" fmla="*/ 6183619 w 7003985"/>
              <a:gd name="connsiteY16" fmla="*/ 782930 h 782930"/>
              <a:gd name="connsiteX17" fmla="*/ 5827554 w 7003985"/>
              <a:gd name="connsiteY17" fmla="*/ 782930 h 782930"/>
              <a:gd name="connsiteX18" fmla="*/ 5204441 w 7003985"/>
              <a:gd name="connsiteY18" fmla="*/ 782930 h 782930"/>
              <a:gd name="connsiteX19" fmla="*/ 4581328 w 7003985"/>
              <a:gd name="connsiteY19" fmla="*/ 782930 h 782930"/>
              <a:gd name="connsiteX20" fmla="*/ 4158502 w 7003985"/>
              <a:gd name="connsiteY20" fmla="*/ 782930 h 782930"/>
              <a:gd name="connsiteX21" fmla="*/ 3802437 w 7003985"/>
              <a:gd name="connsiteY21" fmla="*/ 782930 h 782930"/>
              <a:gd name="connsiteX22" fmla="*/ 3179324 w 7003985"/>
              <a:gd name="connsiteY22" fmla="*/ 782930 h 782930"/>
              <a:gd name="connsiteX23" fmla="*/ 2823259 w 7003985"/>
              <a:gd name="connsiteY23" fmla="*/ 782930 h 782930"/>
              <a:gd name="connsiteX24" fmla="*/ 2133384 w 7003985"/>
              <a:gd name="connsiteY24" fmla="*/ 782930 h 782930"/>
              <a:gd name="connsiteX25" fmla="*/ 1510271 w 7003985"/>
              <a:gd name="connsiteY25" fmla="*/ 782930 h 782930"/>
              <a:gd name="connsiteX26" fmla="*/ 1087444 w 7003985"/>
              <a:gd name="connsiteY26" fmla="*/ 782930 h 782930"/>
              <a:gd name="connsiteX27" fmla="*/ 197283 w 7003985"/>
              <a:gd name="connsiteY27" fmla="*/ 782930 h 782930"/>
              <a:gd name="connsiteX28" fmla="*/ 0 w 7003985"/>
              <a:gd name="connsiteY28" fmla="*/ 585647 h 782930"/>
              <a:gd name="connsiteX29" fmla="*/ 0 w 7003985"/>
              <a:gd name="connsiteY29" fmla="*/ 130491 h 782930"/>
              <a:gd name="connsiteX30" fmla="*/ 130491 w 7003985"/>
              <a:gd name="connsiteY30" fmla="*/ 0 h 782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003985" h="782930" fill="none" extrusionOk="0">
                <a:moveTo>
                  <a:pt x="130491" y="0"/>
                </a:moveTo>
                <a:cubicBezTo>
                  <a:pt x="269031" y="-9632"/>
                  <a:pt x="362124" y="22133"/>
                  <a:pt x="553318" y="0"/>
                </a:cubicBezTo>
                <a:cubicBezTo>
                  <a:pt x="744512" y="-22133"/>
                  <a:pt x="938839" y="1501"/>
                  <a:pt x="1042907" y="0"/>
                </a:cubicBezTo>
                <a:cubicBezTo>
                  <a:pt x="1146975" y="-1501"/>
                  <a:pt x="1515017" y="37954"/>
                  <a:pt x="1666020" y="0"/>
                </a:cubicBezTo>
                <a:cubicBezTo>
                  <a:pt x="1817023" y="-37954"/>
                  <a:pt x="2049146" y="75799"/>
                  <a:pt x="2355895" y="0"/>
                </a:cubicBezTo>
                <a:cubicBezTo>
                  <a:pt x="2662644" y="-75799"/>
                  <a:pt x="2541779" y="8298"/>
                  <a:pt x="2711959" y="0"/>
                </a:cubicBezTo>
                <a:cubicBezTo>
                  <a:pt x="2882139" y="-8298"/>
                  <a:pt x="3202325" y="27928"/>
                  <a:pt x="3401834" y="0"/>
                </a:cubicBezTo>
                <a:cubicBezTo>
                  <a:pt x="3601344" y="-27928"/>
                  <a:pt x="3947064" y="19230"/>
                  <a:pt x="4091710" y="0"/>
                </a:cubicBezTo>
                <a:cubicBezTo>
                  <a:pt x="4236356" y="-19230"/>
                  <a:pt x="4304076" y="19359"/>
                  <a:pt x="4447774" y="0"/>
                </a:cubicBezTo>
                <a:cubicBezTo>
                  <a:pt x="4591472" y="-19359"/>
                  <a:pt x="4720136" y="6951"/>
                  <a:pt x="4803839" y="0"/>
                </a:cubicBezTo>
                <a:cubicBezTo>
                  <a:pt x="4887543" y="-6951"/>
                  <a:pt x="5227830" y="44012"/>
                  <a:pt x="5426952" y="0"/>
                </a:cubicBezTo>
                <a:cubicBezTo>
                  <a:pt x="5626074" y="-44012"/>
                  <a:pt x="5771751" y="17885"/>
                  <a:pt x="5916541" y="0"/>
                </a:cubicBezTo>
                <a:cubicBezTo>
                  <a:pt x="6061331" y="-17885"/>
                  <a:pt x="6594637" y="48326"/>
                  <a:pt x="6806702" y="0"/>
                </a:cubicBezTo>
                <a:cubicBezTo>
                  <a:pt x="6945213" y="554"/>
                  <a:pt x="7006386" y="94662"/>
                  <a:pt x="7003985" y="197283"/>
                </a:cubicBezTo>
                <a:cubicBezTo>
                  <a:pt x="7022267" y="410283"/>
                  <a:pt x="6994669" y="485805"/>
                  <a:pt x="7003985" y="652439"/>
                </a:cubicBezTo>
                <a:cubicBezTo>
                  <a:pt x="7008084" y="725557"/>
                  <a:pt x="6943319" y="775967"/>
                  <a:pt x="6873494" y="782930"/>
                </a:cubicBezTo>
                <a:cubicBezTo>
                  <a:pt x="6715788" y="863701"/>
                  <a:pt x="6523654" y="751841"/>
                  <a:pt x="6183619" y="782930"/>
                </a:cubicBezTo>
                <a:cubicBezTo>
                  <a:pt x="5843584" y="814019"/>
                  <a:pt x="5925301" y="743478"/>
                  <a:pt x="5827554" y="782930"/>
                </a:cubicBezTo>
                <a:cubicBezTo>
                  <a:pt x="5729807" y="822382"/>
                  <a:pt x="5377825" y="735466"/>
                  <a:pt x="5204441" y="782930"/>
                </a:cubicBezTo>
                <a:cubicBezTo>
                  <a:pt x="5031057" y="830394"/>
                  <a:pt x="4746198" y="724056"/>
                  <a:pt x="4581328" y="782930"/>
                </a:cubicBezTo>
                <a:cubicBezTo>
                  <a:pt x="4416458" y="841804"/>
                  <a:pt x="4334538" y="770704"/>
                  <a:pt x="4158502" y="782930"/>
                </a:cubicBezTo>
                <a:cubicBezTo>
                  <a:pt x="3982466" y="795156"/>
                  <a:pt x="3930557" y="743181"/>
                  <a:pt x="3802437" y="782930"/>
                </a:cubicBezTo>
                <a:cubicBezTo>
                  <a:pt x="3674317" y="822679"/>
                  <a:pt x="3354467" y="739795"/>
                  <a:pt x="3179324" y="782930"/>
                </a:cubicBezTo>
                <a:cubicBezTo>
                  <a:pt x="3004181" y="826065"/>
                  <a:pt x="2898384" y="759184"/>
                  <a:pt x="2823259" y="782930"/>
                </a:cubicBezTo>
                <a:cubicBezTo>
                  <a:pt x="2748134" y="806676"/>
                  <a:pt x="2370071" y="765116"/>
                  <a:pt x="2133384" y="782930"/>
                </a:cubicBezTo>
                <a:cubicBezTo>
                  <a:pt x="1896698" y="800744"/>
                  <a:pt x="1742443" y="741244"/>
                  <a:pt x="1510271" y="782930"/>
                </a:cubicBezTo>
                <a:cubicBezTo>
                  <a:pt x="1278099" y="824616"/>
                  <a:pt x="1188821" y="764667"/>
                  <a:pt x="1087444" y="782930"/>
                </a:cubicBezTo>
                <a:cubicBezTo>
                  <a:pt x="986067" y="801193"/>
                  <a:pt x="452316" y="727684"/>
                  <a:pt x="197283" y="782930"/>
                </a:cubicBezTo>
                <a:cubicBezTo>
                  <a:pt x="83682" y="784462"/>
                  <a:pt x="23642" y="696253"/>
                  <a:pt x="0" y="585647"/>
                </a:cubicBezTo>
                <a:cubicBezTo>
                  <a:pt x="-41424" y="400534"/>
                  <a:pt x="25130" y="304035"/>
                  <a:pt x="0" y="130491"/>
                </a:cubicBezTo>
                <a:cubicBezTo>
                  <a:pt x="4145" y="60069"/>
                  <a:pt x="61463" y="13368"/>
                  <a:pt x="130491" y="0"/>
                </a:cubicBezTo>
                <a:close/>
              </a:path>
              <a:path w="7003985" h="782930" stroke="0" extrusionOk="0">
                <a:moveTo>
                  <a:pt x="130491" y="0"/>
                </a:moveTo>
                <a:cubicBezTo>
                  <a:pt x="405089" y="-29669"/>
                  <a:pt x="469953" y="46359"/>
                  <a:pt x="686842" y="0"/>
                </a:cubicBezTo>
                <a:cubicBezTo>
                  <a:pt x="903731" y="-46359"/>
                  <a:pt x="1073683" y="69641"/>
                  <a:pt x="1376717" y="0"/>
                </a:cubicBezTo>
                <a:cubicBezTo>
                  <a:pt x="1679752" y="-69641"/>
                  <a:pt x="1638855" y="20277"/>
                  <a:pt x="1732782" y="0"/>
                </a:cubicBezTo>
                <a:cubicBezTo>
                  <a:pt x="1826710" y="-20277"/>
                  <a:pt x="2232033" y="37946"/>
                  <a:pt x="2422657" y="0"/>
                </a:cubicBezTo>
                <a:cubicBezTo>
                  <a:pt x="2613281" y="-37946"/>
                  <a:pt x="2931481" y="31753"/>
                  <a:pt x="3112532" y="0"/>
                </a:cubicBezTo>
                <a:cubicBezTo>
                  <a:pt x="3293584" y="-31753"/>
                  <a:pt x="3409292" y="19107"/>
                  <a:pt x="3602121" y="0"/>
                </a:cubicBezTo>
                <a:cubicBezTo>
                  <a:pt x="3794950" y="-19107"/>
                  <a:pt x="3912376" y="36552"/>
                  <a:pt x="4158472" y="0"/>
                </a:cubicBezTo>
                <a:cubicBezTo>
                  <a:pt x="4404568" y="-36552"/>
                  <a:pt x="4380118" y="27957"/>
                  <a:pt x="4514536" y="0"/>
                </a:cubicBezTo>
                <a:cubicBezTo>
                  <a:pt x="4648954" y="-27957"/>
                  <a:pt x="4797248" y="22131"/>
                  <a:pt x="4870601" y="0"/>
                </a:cubicBezTo>
                <a:cubicBezTo>
                  <a:pt x="4943954" y="-22131"/>
                  <a:pt x="5090748" y="20573"/>
                  <a:pt x="5226665" y="0"/>
                </a:cubicBezTo>
                <a:cubicBezTo>
                  <a:pt x="5362582" y="-20573"/>
                  <a:pt x="5446945" y="20675"/>
                  <a:pt x="5582730" y="0"/>
                </a:cubicBezTo>
                <a:cubicBezTo>
                  <a:pt x="5718515" y="-20675"/>
                  <a:pt x="5929398" y="69641"/>
                  <a:pt x="6205843" y="0"/>
                </a:cubicBezTo>
                <a:cubicBezTo>
                  <a:pt x="6482288" y="-69641"/>
                  <a:pt x="6537379" y="31982"/>
                  <a:pt x="6806702" y="0"/>
                </a:cubicBezTo>
                <a:cubicBezTo>
                  <a:pt x="6935135" y="-25870"/>
                  <a:pt x="7004032" y="57462"/>
                  <a:pt x="7003985" y="197283"/>
                </a:cubicBezTo>
                <a:cubicBezTo>
                  <a:pt x="7004306" y="419827"/>
                  <a:pt x="6994206" y="471293"/>
                  <a:pt x="7003985" y="652439"/>
                </a:cubicBezTo>
                <a:cubicBezTo>
                  <a:pt x="6999869" y="729053"/>
                  <a:pt x="6960703" y="797705"/>
                  <a:pt x="6873494" y="782930"/>
                </a:cubicBezTo>
                <a:cubicBezTo>
                  <a:pt x="6760470" y="825052"/>
                  <a:pt x="6657378" y="777789"/>
                  <a:pt x="6517429" y="782930"/>
                </a:cubicBezTo>
                <a:cubicBezTo>
                  <a:pt x="6377480" y="788071"/>
                  <a:pt x="6228203" y="733693"/>
                  <a:pt x="6027841" y="782930"/>
                </a:cubicBezTo>
                <a:cubicBezTo>
                  <a:pt x="5827479" y="832167"/>
                  <a:pt x="5761313" y="746637"/>
                  <a:pt x="5605014" y="782930"/>
                </a:cubicBezTo>
                <a:cubicBezTo>
                  <a:pt x="5448715" y="819223"/>
                  <a:pt x="5247383" y="728220"/>
                  <a:pt x="4915139" y="782930"/>
                </a:cubicBezTo>
                <a:cubicBezTo>
                  <a:pt x="4582895" y="837640"/>
                  <a:pt x="4592362" y="767631"/>
                  <a:pt x="4492312" y="782930"/>
                </a:cubicBezTo>
                <a:cubicBezTo>
                  <a:pt x="4392262" y="798229"/>
                  <a:pt x="4162560" y="759226"/>
                  <a:pt x="3869199" y="782930"/>
                </a:cubicBezTo>
                <a:cubicBezTo>
                  <a:pt x="3575838" y="806634"/>
                  <a:pt x="3616989" y="782829"/>
                  <a:pt x="3513134" y="782930"/>
                </a:cubicBezTo>
                <a:cubicBezTo>
                  <a:pt x="3409279" y="783031"/>
                  <a:pt x="3271031" y="752214"/>
                  <a:pt x="3157070" y="782930"/>
                </a:cubicBezTo>
                <a:cubicBezTo>
                  <a:pt x="3043109" y="813646"/>
                  <a:pt x="2872335" y="758656"/>
                  <a:pt x="2801005" y="782930"/>
                </a:cubicBezTo>
                <a:cubicBezTo>
                  <a:pt x="2729676" y="807204"/>
                  <a:pt x="2444993" y="718852"/>
                  <a:pt x="2111130" y="782930"/>
                </a:cubicBezTo>
                <a:cubicBezTo>
                  <a:pt x="1777268" y="847008"/>
                  <a:pt x="1630644" y="758700"/>
                  <a:pt x="1421255" y="782930"/>
                </a:cubicBezTo>
                <a:cubicBezTo>
                  <a:pt x="1211866" y="807160"/>
                  <a:pt x="1078542" y="739734"/>
                  <a:pt x="798142" y="782930"/>
                </a:cubicBezTo>
                <a:cubicBezTo>
                  <a:pt x="517742" y="826126"/>
                  <a:pt x="488334" y="747193"/>
                  <a:pt x="197283" y="782930"/>
                </a:cubicBezTo>
                <a:cubicBezTo>
                  <a:pt x="102616" y="762849"/>
                  <a:pt x="8475" y="685897"/>
                  <a:pt x="0" y="585647"/>
                </a:cubicBezTo>
                <a:cubicBezTo>
                  <a:pt x="-12543" y="456596"/>
                  <a:pt x="11484" y="330430"/>
                  <a:pt x="0" y="130491"/>
                </a:cubicBezTo>
                <a:cubicBezTo>
                  <a:pt x="15342" y="47720"/>
                  <a:pt x="77548" y="2636"/>
                  <a:pt x="130491"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2" name="PoljeZBesedilom 51">
            <a:extLst>
              <a:ext uri="{FF2B5EF4-FFF2-40B4-BE49-F238E27FC236}">
                <a16:creationId xmlns:a16="http://schemas.microsoft.com/office/drawing/2014/main" id="{54DDDEB0-FC12-4992-B405-B51A30A1433E}"/>
              </a:ext>
            </a:extLst>
          </p:cNvPr>
          <p:cNvSpPr txBox="1"/>
          <p:nvPr/>
        </p:nvSpPr>
        <p:spPr>
          <a:xfrm>
            <a:off x="4732574" y="5740251"/>
            <a:ext cx="242205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53" name="Picture 4" descr="Free Piece Of Tape Transparent, Download Free Piece Of Tape Transparent png  images, Free ClipArts on Clipart Library">
            <a:extLst>
              <a:ext uri="{FF2B5EF4-FFF2-40B4-BE49-F238E27FC236}">
                <a16:creationId xmlns:a16="http://schemas.microsoft.com/office/drawing/2014/main" id="{37722BA3-F717-4BA3-B834-1299B721DE13}"/>
              </a:ext>
            </a:extLst>
          </p:cNvPr>
          <p:cNvPicPr>
            <a:picLocks noChangeAspect="1" noChangeArrowheads="1"/>
          </p:cNvPicPr>
          <p:nvPr/>
        </p:nvPicPr>
        <p:blipFill>
          <a:blip r:embed="rId20">
            <a:clrChange>
              <a:clrFrom>
                <a:srgbClr val="FFFFFF"/>
              </a:clrFrom>
              <a:clrTo>
                <a:srgbClr val="FFFFFF">
                  <a:alpha val="0"/>
                </a:srgbClr>
              </a:clrTo>
            </a:clrChange>
            <a:extLst>
              <a:ext uri="{BEBA8EAE-BF5A-486C-A8C5-ECC9F3942E4B}">
                <a14:imgProps xmlns:a14="http://schemas.microsoft.com/office/drawing/2010/main">
                  <a14:imgLayer r:embed="rId21">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8829857" y="5678275"/>
            <a:ext cx="742532" cy="682241"/>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4" descr="Free Piece Of Tape Transparent, Download Free Piece Of Tape Transparent png  images, Free ClipArts on Clipart Library">
            <a:extLst>
              <a:ext uri="{FF2B5EF4-FFF2-40B4-BE49-F238E27FC236}">
                <a16:creationId xmlns:a16="http://schemas.microsoft.com/office/drawing/2014/main" id="{5FA4451B-C01D-49AE-9AD5-EB50D15FE7BB}"/>
              </a:ext>
            </a:extLst>
          </p:cNvPr>
          <p:cNvPicPr>
            <a:picLocks noChangeAspect="1" noChangeArrowheads="1"/>
          </p:cNvPicPr>
          <p:nvPr/>
        </p:nvPicPr>
        <p:blipFill>
          <a:blip r:embed="rId20">
            <a:clrChange>
              <a:clrFrom>
                <a:srgbClr val="FFFFFF"/>
              </a:clrFrom>
              <a:clrTo>
                <a:srgbClr val="FFFFFF">
                  <a:alpha val="0"/>
                </a:srgbClr>
              </a:clrTo>
            </a:clrChange>
            <a:extLst>
              <a:ext uri="{BEBA8EAE-BF5A-486C-A8C5-ECC9F3942E4B}">
                <a14:imgProps xmlns:a14="http://schemas.microsoft.com/office/drawing/2010/main">
                  <a14:imgLayer r:embed="rId21">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2106904" y="6140361"/>
            <a:ext cx="711971" cy="654162"/>
          </a:xfrm>
          <a:prstGeom prst="rect">
            <a:avLst/>
          </a:prstGeom>
          <a:noFill/>
          <a:extLst>
            <a:ext uri="{909E8E84-426E-40DD-AFC4-6F175D3DCCD1}">
              <a14:hiddenFill xmlns:a14="http://schemas.microsoft.com/office/drawing/2010/main">
                <a:solidFill>
                  <a:srgbClr val="FFFFFF"/>
                </a:solidFill>
              </a14:hiddenFill>
            </a:ext>
          </a:extLst>
        </p:spPr>
      </p:pic>
      <p:sp>
        <p:nvSpPr>
          <p:cNvPr id="55" name="PoljeZBesedilom 54">
            <a:extLst>
              <a:ext uri="{FF2B5EF4-FFF2-40B4-BE49-F238E27FC236}">
                <a16:creationId xmlns:a16="http://schemas.microsoft.com/office/drawing/2014/main" id="{4488296C-85F6-4E5E-A3CD-161F0C43C43C}"/>
              </a:ext>
            </a:extLst>
          </p:cNvPr>
          <p:cNvSpPr txBox="1"/>
          <p:nvPr/>
        </p:nvSpPr>
        <p:spPr>
          <a:xfrm>
            <a:off x="2766476" y="6080309"/>
            <a:ext cx="6239037" cy="830997"/>
          </a:xfrm>
          <a:prstGeom prst="rect">
            <a:avLst/>
          </a:prstGeom>
          <a:noFill/>
        </p:spPr>
        <p:txBody>
          <a:bodyPr wrap="square" rtlCol="0">
            <a:spAutoFit/>
          </a:bodyPr>
          <a:lstStyle/>
          <a:p>
            <a:pPr algn="ctr"/>
            <a:r>
              <a:rPr lang="en-US" sz="1600" b="1" dirty="0">
                <a:latin typeface="Century Gothic" panose="020B0502020202020204" pitchFamily="34" charset="0"/>
              </a:rPr>
              <a:t>Knives</a:t>
            </a:r>
            <a:r>
              <a:rPr lang="en-US" sz="1600" dirty="0">
                <a:latin typeface="Century Gothic" panose="020B0502020202020204" pitchFamily="34" charset="0"/>
              </a:rPr>
              <a:t> are traditionally seen as violent in China, and breakers of the harmony, so are not provided at the table.</a:t>
            </a:r>
            <a:br>
              <a:rPr lang="en-US" sz="1400" dirty="0"/>
            </a:br>
            <a:endParaRPr lang="sl-SI" sz="1600" b="1" dirty="0">
              <a:latin typeface="Century Gothic" panose="020B0502020202020204" pitchFamily="34" charset="0"/>
            </a:endParaRPr>
          </a:p>
        </p:txBody>
      </p:sp>
      <p:sp>
        <p:nvSpPr>
          <p:cNvPr id="47" name="Oblak 46">
            <a:extLst>
              <a:ext uri="{FF2B5EF4-FFF2-40B4-BE49-F238E27FC236}">
                <a16:creationId xmlns:a16="http://schemas.microsoft.com/office/drawing/2014/main" id="{398DB892-C0B5-4BBE-95A8-1461D7A3CD38}"/>
              </a:ext>
            </a:extLst>
          </p:cNvPr>
          <p:cNvSpPr/>
          <p:nvPr/>
        </p:nvSpPr>
        <p:spPr>
          <a:xfrm>
            <a:off x="2500989" y="-3983354"/>
            <a:ext cx="6720115" cy="3011094"/>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9" name="Pravokotnik 48">
            <a:extLst>
              <a:ext uri="{FF2B5EF4-FFF2-40B4-BE49-F238E27FC236}">
                <a16:creationId xmlns:a16="http://schemas.microsoft.com/office/drawing/2014/main" id="{1F784B13-7D60-4E4C-AE84-43FBA62987C1}"/>
              </a:ext>
            </a:extLst>
          </p:cNvPr>
          <p:cNvSpPr/>
          <p:nvPr/>
        </p:nvSpPr>
        <p:spPr>
          <a:xfrm>
            <a:off x="4073156" y="-3584549"/>
            <a:ext cx="3865209" cy="461665"/>
          </a:xfrm>
          <a:prstGeom prst="rect">
            <a:avLst/>
          </a:prstGeom>
        </p:spPr>
        <p:txBody>
          <a:bodyPr wrap="square">
            <a:spAutoFit/>
          </a:bodyPr>
          <a:lstStyle/>
          <a:p>
            <a:pPr algn="ctr"/>
            <a:r>
              <a:rPr lang="sl-SI" sz="2400" b="1" dirty="0">
                <a:latin typeface="Century Gothic" panose="020B0502020202020204" pitchFamily="34" charset="0"/>
              </a:rPr>
              <a:t>TIME FOR … </a:t>
            </a:r>
            <a:endParaRPr lang="sl-SI" sz="3600" b="1" dirty="0">
              <a:latin typeface="Century Gothic" panose="020B0502020202020204" pitchFamily="34" charset="0"/>
            </a:endParaRPr>
          </a:p>
        </p:txBody>
      </p:sp>
      <p:pic>
        <p:nvPicPr>
          <p:cNvPr id="56" name="Picture 20" descr="Chinese New Year's Day is an occasion for Chinese families to gather for  the annual reunion dinner. | Lì xì">
            <a:extLst>
              <a:ext uri="{FF2B5EF4-FFF2-40B4-BE49-F238E27FC236}">
                <a16:creationId xmlns:a16="http://schemas.microsoft.com/office/drawing/2014/main" id="{81CC35DF-46A3-4A9A-A264-126B9F398E46}"/>
              </a:ext>
            </a:extLst>
          </p:cNvPr>
          <p:cNvPicPr>
            <a:picLocks noChangeAspect="1" noChangeArrowheads="1"/>
          </p:cNvPicPr>
          <p:nvPr/>
        </p:nvPicPr>
        <p:blipFill rotWithShape="1">
          <a:blip r:embed="rId22">
            <a:extLst>
              <a:ext uri="{BEBA8EAE-BF5A-486C-A8C5-ECC9F3942E4B}">
                <a14:imgProps xmlns:a14="http://schemas.microsoft.com/office/drawing/2010/main">
                  <a14:imgLayer r:embed="rId23">
                    <a14:imgEffect>
                      <a14:backgroundRemoval t="8638" b="95315" l="977" r="99512">
                        <a14:foregroundMark x1="29004" y1="23572" x2="33203" y2="21376"/>
                        <a14:foregroundMark x1="44531" y1="10395" x2="47363" y2="9956"/>
                        <a14:foregroundMark x1="33008" y1="19327" x2="35254" y2="21230"/>
                        <a14:foregroundMark x1="23535" y1="35871" x2="24414" y2="35432"/>
                        <a14:foregroundMark x1="66406" y1="22548" x2="72949" y2="23426"/>
                        <a14:foregroundMark x1="72949" y1="23426" x2="80371" y2="31186"/>
                        <a14:foregroundMark x1="80371" y1="31186" x2="81250" y2="34700"/>
                        <a14:foregroundMark x1="86914" y1="42753" x2="88867" y2="42753"/>
                        <a14:foregroundMark x1="90918" y1="42313" x2="90918" y2="42313"/>
                        <a14:foregroundMark x1="91504" y1="42167" x2="91504" y2="42167"/>
                        <a14:foregroundMark x1="87012" y1="49927" x2="89453" y2="56369"/>
                        <a14:foregroundMark x1="90430" y1="60469" x2="93164" y2="68960"/>
                        <a14:foregroundMark x1="93950" y1="61786" x2="94922" y2="63836"/>
                        <a14:foregroundMark x1="92352" y1="58419" x2="92668" y2="59085"/>
                        <a14:foregroundMark x1="91797" y1="57247" x2="92352" y2="58419"/>
                        <a14:foregroundMark x1="94933" y1="64422" x2="95117" y2="74524"/>
                        <a14:foregroundMark x1="94922" y1="63836" x2="94933" y2="64422"/>
                        <a14:foregroundMark x1="11621" y1="84334" x2="34570" y2="78624"/>
                        <a14:foregroundMark x1="34570" y1="78624" x2="72754" y2="83016"/>
                        <a14:foregroundMark x1="4492" y1="81406" x2="1367" y2="87116"/>
                        <a14:foregroundMark x1="1367" y1="87116" x2="4785" y2="92533"/>
                        <a14:foregroundMark x1="4785" y1="92533" x2="40625" y2="95461"/>
                        <a14:foregroundMark x1="1781" y1="79898" x2="32617" y2="71596"/>
                        <a14:foregroundMark x1="50293" y1="63836" x2="52344" y2="61347"/>
                        <a14:foregroundMark x1="67578" y1="75988" x2="78223" y2="69985"/>
                        <a14:foregroundMark x1="78223" y1="69985" x2="83398" y2="71010"/>
                        <a14:foregroundMark x1="83398" y1="71010" x2="90820" y2="84773"/>
                        <a14:foregroundMark x1="98327" y1="76897" x2="99512" y2="91654"/>
                        <a14:foregroundMark x1="82422" y1="85212" x2="98047" y2="94143"/>
                        <a14:foregroundMark x1="47168" y1="88287" x2="60547" y2="84334"/>
                        <a14:foregroundMark x1="55371" y1="11274" x2="60156" y2="9078"/>
                        <a14:foregroundMark x1="60156" y1="9078" x2="60156" y2="9078"/>
                        <a14:foregroundMark x1="48828" y1="9078" x2="48828" y2="9078"/>
                        <a14:foregroundMark x1="87500" y1="34261" x2="89258" y2="37189"/>
                        <a14:foregroundMark x1="86035" y1="33382" x2="86035" y2="32943"/>
                        <a14:foregroundMark x1="89258" y1="33382" x2="89746" y2="34993"/>
                        <a14:foregroundMark x1="36426" y1="24012" x2="36914" y2="24451"/>
                        <a14:foregroundMark x1="30762" y1="18887" x2="30762" y2="18887"/>
                        <a14:foregroundMark x1="32617" y1="18887" x2="32617" y2="18887"/>
                        <a14:foregroundMark x1="36719" y1="22548" x2="36719" y2="22548"/>
                        <a14:foregroundMark x1="31543" y1="18741" x2="31543" y2="18741"/>
                        <a14:foregroundMark x1="50195" y1="12299" x2="49707" y2="12445"/>
                        <a14:foregroundMark x1="50488" y1="17423" x2="50488" y2="17423"/>
                        <a14:foregroundMark x1="49121" y1="8931" x2="49121" y2="8931"/>
                        <a14:foregroundMark x1="53613" y1="12445" x2="57324" y2="8638"/>
                        <a14:foregroundMark x1="52637" y1="14202" x2="52930" y2="15373"/>
                        <a14:foregroundMark x1="53125" y1="16252" x2="53418" y2="17423"/>
                        <a14:foregroundMark x1="53711" y1="18741" x2="53711" y2="18741"/>
                        <a14:foregroundMark x1="4297" y1="60029" x2="7617" y2="60029"/>
                        <a14:foregroundMark x1="3906" y1="69985" x2="3906" y2="75549"/>
                        <a14:backgroundMark x1="7324" y1="73646" x2="7324" y2="73646"/>
                        <a14:backgroundMark x1="92969" y1="60176" x2="92969" y2="60176"/>
                        <a14:backgroundMark x1="93262" y1="60615" x2="93262" y2="59736"/>
                        <a14:backgroundMark x1="92578" y1="59297" x2="92969" y2="59297"/>
                        <a14:backgroundMark x1="93457" y1="59736" x2="93457" y2="61786"/>
                        <a14:backgroundMark x1="93555" y1="64275" x2="93555" y2="63543"/>
                        <a14:backgroundMark x1="92383" y1="58858" x2="92383" y2="58858"/>
                        <a14:backgroundMark x1="92383" y1="58419" x2="92383" y2="58419"/>
                        <a14:backgroundMark x1="93555" y1="64422" x2="93555" y2="64422"/>
                        <a14:backgroundMark x1="61328" y1="57247" x2="62500" y2="60615"/>
                        <a14:backgroundMark x1="53125" y1="24305" x2="52344" y2="22694"/>
                        <a14:backgroundMark x1="51814" y1="18286" x2="51855" y2="21669"/>
                        <a14:backgroundMark x1="51787" y1="15988" x2="51799" y2="16966"/>
                        <a14:backgroundMark x1="51758" y1="13616" x2="51771" y2="14668"/>
                        <a14:backgroundMark x1="51855" y1="21669" x2="51953" y2="22255"/>
                        <a14:backgroundMark x1="53125" y1="24744" x2="54785" y2="26940"/>
                        <a14:backgroundMark x1="55664" y1="28551" x2="55078" y2="28258"/>
                        <a14:backgroundMark x1="56445" y1="31625" x2="56445" y2="31625"/>
                        <a14:backgroundMark x1="56445" y1="33675" x2="55957" y2="34553"/>
                        <a14:backgroundMark x1="56445" y1="38799" x2="56055" y2="38799"/>
                        <a14:backgroundMark x1="55957" y1="37042" x2="55957" y2="37042"/>
                        <a14:backgroundMark x1="34570" y1="40849" x2="34570" y2="40849"/>
                        <a14:backgroundMark x1="34375" y1="41435" x2="34375" y2="41435"/>
                        <a14:backgroundMark x1="34668" y1="41728" x2="34668" y2="40996"/>
                        <a14:backgroundMark x1="34863" y1="40117" x2="34863" y2="40117"/>
                        <a14:backgroundMark x1="34863" y1="39385" x2="34863" y2="39385"/>
                        <a14:backgroundMark x1="36328" y1="48609" x2="36621" y2="49341"/>
                        <a14:backgroundMark x1="36328" y1="51684" x2="36328" y2="51684"/>
                        <a14:backgroundMark x1="6055" y1="69400" x2="6055" y2="67496"/>
                        <a14:backgroundMark x1="6738" y1="65739" x2="6445" y2="63836"/>
                        <a14:backgroundMark x1="97852" y1="74231" x2="99707" y2="75110"/>
                        <a14:backgroundMark x1="98242" y1="75110" x2="97363" y2="74231"/>
                        <a14:backgroundMark x1="97070" y1="73499" x2="97070" y2="73792"/>
                        <a14:backgroundMark x1="2246" y1="76867" x2="98" y2="78477"/>
                        <a14:backgroundMark x1="56836" y1="50073" x2="59668" y2="51684"/>
                        <a14:backgroundMark x1="43164" y1="22987" x2="43164" y2="22987"/>
                        <a14:backgroundMark x1="35156" y1="39092" x2="35156" y2="39092"/>
                        <a14:backgroundMark x1="35254" y1="38507" x2="35254" y2="38507"/>
                        <a14:backgroundMark x1="33691" y1="15227" x2="33691" y2="15227"/>
                      </a14:backgroundRemoval>
                    </a14:imgEffect>
                  </a14:imgLayer>
                </a14:imgProps>
              </a:ext>
              <a:ext uri="{28A0092B-C50C-407E-A947-70E740481C1C}">
                <a14:useLocalDpi xmlns:a14="http://schemas.microsoft.com/office/drawing/2010/main" val="0"/>
              </a:ext>
            </a:extLst>
          </a:blip>
          <a:srcRect b="19313"/>
          <a:stretch/>
        </p:blipFill>
        <p:spPr bwMode="auto">
          <a:xfrm>
            <a:off x="431018" y="7726827"/>
            <a:ext cx="11435278" cy="583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8364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1750" fill="hold"/>
                                        <p:tgtEl>
                                          <p:spTgt spid="31"/>
                                        </p:tgtEl>
                                        <p:attrNameLst>
                                          <p:attrName>ppt_x</p:attrName>
                                        </p:attrNameLst>
                                      </p:cBhvr>
                                      <p:tavLst>
                                        <p:tav tm="0">
                                          <p:val>
                                            <p:strVal val="#ppt_x"/>
                                          </p:val>
                                        </p:tav>
                                        <p:tav tm="100000">
                                          <p:val>
                                            <p:strVal val="#ppt_x"/>
                                          </p:val>
                                        </p:tav>
                                      </p:tavLst>
                                    </p:anim>
                                    <p:anim calcmode="lin" valueType="num">
                                      <p:cBhvr additive="base">
                                        <p:cTn id="8" dur="1750" fill="hold"/>
                                        <p:tgtEl>
                                          <p:spTgt spid="3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1750" fill="hold"/>
                                        <p:tgtEl>
                                          <p:spTgt spid="19"/>
                                        </p:tgtEl>
                                        <p:attrNameLst>
                                          <p:attrName>ppt_x</p:attrName>
                                        </p:attrNameLst>
                                      </p:cBhvr>
                                      <p:tavLst>
                                        <p:tav tm="0">
                                          <p:val>
                                            <p:strVal val="#ppt_x"/>
                                          </p:val>
                                        </p:tav>
                                        <p:tav tm="100000">
                                          <p:val>
                                            <p:strVal val="#ppt_x"/>
                                          </p:val>
                                        </p:tav>
                                      </p:tavLst>
                                    </p:anim>
                                    <p:anim calcmode="lin" valueType="num">
                                      <p:cBhvr additive="base">
                                        <p:cTn id="12" dur="1750" fill="hold"/>
                                        <p:tgtEl>
                                          <p:spTgt spid="1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1750" fill="hold"/>
                                        <p:tgtEl>
                                          <p:spTgt spid="10"/>
                                        </p:tgtEl>
                                        <p:attrNameLst>
                                          <p:attrName>ppt_x</p:attrName>
                                        </p:attrNameLst>
                                      </p:cBhvr>
                                      <p:tavLst>
                                        <p:tav tm="0">
                                          <p:val>
                                            <p:strVal val="#ppt_x"/>
                                          </p:val>
                                        </p:tav>
                                        <p:tav tm="100000">
                                          <p:val>
                                            <p:strVal val="#ppt_x"/>
                                          </p:val>
                                        </p:tav>
                                      </p:tavLst>
                                    </p:anim>
                                    <p:anim calcmode="lin" valueType="num">
                                      <p:cBhvr additive="base">
                                        <p:cTn id="16" dur="175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anim calcmode="lin" valueType="num">
                                      <p:cBhvr additive="base">
                                        <p:cTn id="19" dur="1750" fill="hold"/>
                                        <p:tgtEl>
                                          <p:spTgt spid="42"/>
                                        </p:tgtEl>
                                        <p:attrNameLst>
                                          <p:attrName>ppt_x</p:attrName>
                                        </p:attrNameLst>
                                      </p:cBhvr>
                                      <p:tavLst>
                                        <p:tav tm="0">
                                          <p:val>
                                            <p:strVal val="#ppt_x"/>
                                          </p:val>
                                        </p:tav>
                                        <p:tav tm="100000">
                                          <p:val>
                                            <p:strVal val="#ppt_x"/>
                                          </p:val>
                                        </p:tav>
                                      </p:tavLst>
                                    </p:anim>
                                    <p:anim calcmode="lin" valueType="num">
                                      <p:cBhvr additive="base">
                                        <p:cTn id="20" dur="1750" fill="hold"/>
                                        <p:tgtEl>
                                          <p:spTgt spid="42"/>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1750" fill="hold"/>
                                        <p:tgtEl>
                                          <p:spTgt spid="14"/>
                                        </p:tgtEl>
                                        <p:attrNameLst>
                                          <p:attrName>ppt_x</p:attrName>
                                        </p:attrNameLst>
                                      </p:cBhvr>
                                      <p:tavLst>
                                        <p:tav tm="0">
                                          <p:val>
                                            <p:strVal val="#ppt_x"/>
                                          </p:val>
                                        </p:tav>
                                        <p:tav tm="100000">
                                          <p:val>
                                            <p:strVal val="#ppt_x"/>
                                          </p:val>
                                        </p:tav>
                                      </p:tavLst>
                                    </p:anim>
                                    <p:anim calcmode="lin" valueType="num">
                                      <p:cBhvr additive="base">
                                        <p:cTn id="24" dur="1750" fill="hold"/>
                                        <p:tgtEl>
                                          <p:spTgt spid="14"/>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1750" fill="hold"/>
                                        <p:tgtEl>
                                          <p:spTgt spid="28"/>
                                        </p:tgtEl>
                                        <p:attrNameLst>
                                          <p:attrName>ppt_x</p:attrName>
                                        </p:attrNameLst>
                                      </p:cBhvr>
                                      <p:tavLst>
                                        <p:tav tm="0">
                                          <p:val>
                                            <p:strVal val="#ppt_x"/>
                                          </p:val>
                                        </p:tav>
                                        <p:tav tm="100000">
                                          <p:val>
                                            <p:strVal val="#ppt_x"/>
                                          </p:val>
                                        </p:tav>
                                      </p:tavLst>
                                    </p:anim>
                                    <p:anim calcmode="lin" valueType="num">
                                      <p:cBhvr additive="base">
                                        <p:cTn id="28" dur="175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500"/>
                                        <p:tgtEl>
                                          <p:spTgt spid="16"/>
                                        </p:tgtEl>
                                      </p:cBhvr>
                                    </p:animEffect>
                                  </p:childTnLst>
                                </p:cTn>
                              </p:par>
                              <p:par>
                                <p:cTn id="34" presetID="10" presetClass="entr" presetSubtype="0"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par>
                                <p:cTn id="42" presetID="10" presetClass="entr" presetSubtype="0" fill="hold" nodeType="withEffect">
                                  <p:stCondLst>
                                    <p:cond delay="0"/>
                                  </p:stCondLst>
                                  <p:childTnLst>
                                    <p:set>
                                      <p:cBhvr>
                                        <p:cTn id="43" dur="1" fill="hold">
                                          <p:stCondLst>
                                            <p:cond delay="0"/>
                                          </p:stCondLst>
                                        </p:cTn>
                                        <p:tgtEl>
                                          <p:spTgt spid="8198"/>
                                        </p:tgtEl>
                                        <p:attrNameLst>
                                          <p:attrName>style.visibility</p:attrName>
                                        </p:attrNameLst>
                                      </p:cBhvr>
                                      <p:to>
                                        <p:strVal val="visible"/>
                                      </p:to>
                                    </p:set>
                                    <p:animEffect transition="in" filter="fade">
                                      <p:cBhvr>
                                        <p:cTn id="44" dur="500"/>
                                        <p:tgtEl>
                                          <p:spTgt spid="8198"/>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7"/>
                                        </p:tgtEl>
                                        <p:attrNameLst>
                                          <p:attrName>style.visibility</p:attrName>
                                        </p:attrNameLst>
                                      </p:cBhvr>
                                      <p:to>
                                        <p:strVal val="visible"/>
                                      </p:to>
                                    </p:set>
                                    <p:animEffect transition="in" filter="fade">
                                      <p:cBhvr>
                                        <p:cTn id="49" dur="500"/>
                                        <p:tgtEl>
                                          <p:spTgt spid="27"/>
                                        </p:tgtEl>
                                      </p:cBhvr>
                                    </p:animEffect>
                                  </p:childTnLst>
                                </p:cTn>
                              </p:par>
                              <p:par>
                                <p:cTn id="50" presetID="10" presetClass="entr" presetSubtype="0" fill="hold" nodeType="withEffect">
                                  <p:stCondLst>
                                    <p:cond delay="0"/>
                                  </p:stCondLst>
                                  <p:childTnLst>
                                    <p:set>
                                      <p:cBhvr>
                                        <p:cTn id="51" dur="1" fill="hold">
                                          <p:stCondLst>
                                            <p:cond delay="0"/>
                                          </p:stCondLst>
                                        </p:cTn>
                                        <p:tgtEl>
                                          <p:spTgt spid="8200"/>
                                        </p:tgtEl>
                                        <p:attrNameLst>
                                          <p:attrName>style.visibility</p:attrName>
                                        </p:attrNameLst>
                                      </p:cBhvr>
                                      <p:to>
                                        <p:strVal val="visible"/>
                                      </p:to>
                                    </p:set>
                                    <p:animEffect transition="in" filter="fade">
                                      <p:cBhvr>
                                        <p:cTn id="52" dur="500"/>
                                        <p:tgtEl>
                                          <p:spTgt spid="820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2"/>
                                        </p:tgtEl>
                                        <p:attrNameLst>
                                          <p:attrName>style.visibility</p:attrName>
                                        </p:attrNameLst>
                                      </p:cBhvr>
                                      <p:to>
                                        <p:strVal val="visible"/>
                                      </p:to>
                                    </p:set>
                                    <p:animEffect transition="in" filter="fade">
                                      <p:cBhvr>
                                        <p:cTn id="57" dur="500"/>
                                        <p:tgtEl>
                                          <p:spTgt spid="32"/>
                                        </p:tgtEl>
                                      </p:cBhvr>
                                    </p:animEffect>
                                  </p:childTnLst>
                                </p:cTn>
                              </p:par>
                              <p:par>
                                <p:cTn id="58" presetID="10" presetClass="entr" presetSubtype="0" fill="hold" nodeType="withEffect">
                                  <p:stCondLst>
                                    <p:cond delay="0"/>
                                  </p:stCondLst>
                                  <p:childTnLst>
                                    <p:set>
                                      <p:cBhvr>
                                        <p:cTn id="59" dur="1" fill="hold">
                                          <p:stCondLst>
                                            <p:cond delay="0"/>
                                          </p:stCondLst>
                                        </p:cTn>
                                        <p:tgtEl>
                                          <p:spTgt spid="8216"/>
                                        </p:tgtEl>
                                        <p:attrNameLst>
                                          <p:attrName>style.visibility</p:attrName>
                                        </p:attrNameLst>
                                      </p:cBhvr>
                                      <p:to>
                                        <p:strVal val="visible"/>
                                      </p:to>
                                    </p:set>
                                    <p:animEffect transition="in" filter="fade">
                                      <p:cBhvr>
                                        <p:cTn id="60" dur="500"/>
                                        <p:tgtEl>
                                          <p:spTgt spid="8216"/>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6"/>
                                        </p:tgtEl>
                                        <p:attrNameLst>
                                          <p:attrName>style.visibility</p:attrName>
                                        </p:attrNameLst>
                                      </p:cBhvr>
                                      <p:to>
                                        <p:strVal val="visible"/>
                                      </p:to>
                                    </p:set>
                                    <p:animEffect transition="in" filter="fade">
                                      <p:cBhvr>
                                        <p:cTn id="65" dur="500"/>
                                        <p:tgtEl>
                                          <p:spTgt spid="36"/>
                                        </p:tgtEl>
                                      </p:cBhvr>
                                    </p:animEffect>
                                  </p:childTnLst>
                                </p:cTn>
                              </p:par>
                              <p:par>
                                <p:cTn id="66" presetID="10" presetClass="entr" presetSubtype="0" fill="hold" nodeType="withEffect">
                                  <p:stCondLst>
                                    <p:cond delay="0"/>
                                  </p:stCondLst>
                                  <p:childTnLst>
                                    <p:set>
                                      <p:cBhvr>
                                        <p:cTn id="67" dur="1" fill="hold">
                                          <p:stCondLst>
                                            <p:cond delay="0"/>
                                          </p:stCondLst>
                                        </p:cTn>
                                        <p:tgtEl>
                                          <p:spTgt spid="17"/>
                                        </p:tgtEl>
                                        <p:attrNameLst>
                                          <p:attrName>style.visibility</p:attrName>
                                        </p:attrNameLst>
                                      </p:cBhvr>
                                      <p:to>
                                        <p:strVal val="visible"/>
                                      </p:to>
                                    </p:set>
                                    <p:animEffect transition="in" filter="fade">
                                      <p:cBhvr>
                                        <p:cTn id="68" dur="500"/>
                                        <p:tgtEl>
                                          <p:spTgt spid="17"/>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40"/>
                                        </p:tgtEl>
                                        <p:attrNameLst>
                                          <p:attrName>style.visibility</p:attrName>
                                        </p:attrNameLst>
                                      </p:cBhvr>
                                      <p:to>
                                        <p:strVal val="visible"/>
                                      </p:to>
                                    </p:set>
                                    <p:animEffect transition="in" filter="fade">
                                      <p:cBhvr>
                                        <p:cTn id="73" dur="500"/>
                                        <p:tgtEl>
                                          <p:spTgt spid="40"/>
                                        </p:tgtEl>
                                      </p:cBhvr>
                                    </p:animEffect>
                                  </p:childTnLst>
                                </p:cTn>
                              </p:par>
                              <p:par>
                                <p:cTn id="74" presetID="10" presetClass="entr" presetSubtype="0" fill="hold" nodeType="withEffect">
                                  <p:stCondLst>
                                    <p:cond delay="0"/>
                                  </p:stCondLst>
                                  <p:childTnLst>
                                    <p:set>
                                      <p:cBhvr>
                                        <p:cTn id="75" dur="1" fill="hold">
                                          <p:stCondLst>
                                            <p:cond delay="0"/>
                                          </p:stCondLst>
                                        </p:cTn>
                                        <p:tgtEl>
                                          <p:spTgt spid="8224"/>
                                        </p:tgtEl>
                                        <p:attrNameLst>
                                          <p:attrName>style.visibility</p:attrName>
                                        </p:attrNameLst>
                                      </p:cBhvr>
                                      <p:to>
                                        <p:strVal val="visible"/>
                                      </p:to>
                                    </p:set>
                                    <p:animEffect transition="in" filter="fade">
                                      <p:cBhvr>
                                        <p:cTn id="76" dur="500"/>
                                        <p:tgtEl>
                                          <p:spTgt spid="8224"/>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39"/>
                                        </p:tgtEl>
                                        <p:attrNameLst>
                                          <p:attrName>style.visibility</p:attrName>
                                        </p:attrNameLst>
                                      </p:cBhvr>
                                      <p:to>
                                        <p:strVal val="visible"/>
                                      </p:to>
                                    </p:set>
                                    <p:animEffect transition="in" filter="fade">
                                      <p:cBhvr>
                                        <p:cTn id="81" dur="500"/>
                                        <p:tgtEl>
                                          <p:spTgt spid="39"/>
                                        </p:tgtEl>
                                      </p:cBhvr>
                                    </p:animEffect>
                                  </p:childTnLst>
                                </p:cTn>
                              </p:par>
                              <p:par>
                                <p:cTn id="82" presetID="10" presetClass="entr" presetSubtype="0" fill="hold" nodeType="withEffect">
                                  <p:stCondLst>
                                    <p:cond delay="0"/>
                                  </p:stCondLst>
                                  <p:childTnLst>
                                    <p:set>
                                      <p:cBhvr>
                                        <p:cTn id="83" dur="1" fill="hold">
                                          <p:stCondLst>
                                            <p:cond delay="0"/>
                                          </p:stCondLst>
                                        </p:cTn>
                                        <p:tgtEl>
                                          <p:spTgt spid="8222"/>
                                        </p:tgtEl>
                                        <p:attrNameLst>
                                          <p:attrName>style.visibility</p:attrName>
                                        </p:attrNameLst>
                                      </p:cBhvr>
                                      <p:to>
                                        <p:strVal val="visible"/>
                                      </p:to>
                                    </p:set>
                                    <p:animEffect transition="in" filter="fade">
                                      <p:cBhvr>
                                        <p:cTn id="84" dur="500"/>
                                        <p:tgtEl>
                                          <p:spTgt spid="8222"/>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nodeType="clickEffect">
                                  <p:stCondLst>
                                    <p:cond delay="0"/>
                                  </p:stCondLst>
                                  <p:childTnLst>
                                    <p:set>
                                      <p:cBhvr>
                                        <p:cTn id="88" dur="1" fill="hold">
                                          <p:stCondLst>
                                            <p:cond delay="0"/>
                                          </p:stCondLst>
                                        </p:cTn>
                                        <p:tgtEl>
                                          <p:spTgt spid="8226"/>
                                        </p:tgtEl>
                                        <p:attrNameLst>
                                          <p:attrName>style.visibility</p:attrName>
                                        </p:attrNameLst>
                                      </p:cBhvr>
                                      <p:to>
                                        <p:strVal val="visible"/>
                                      </p:to>
                                    </p:set>
                                    <p:animEffect transition="in" filter="fade">
                                      <p:cBhvr>
                                        <p:cTn id="89" dur="500"/>
                                        <p:tgtEl>
                                          <p:spTgt spid="8226"/>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44"/>
                                        </p:tgtEl>
                                        <p:attrNameLst>
                                          <p:attrName>style.visibility</p:attrName>
                                        </p:attrNameLst>
                                      </p:cBhvr>
                                      <p:to>
                                        <p:strVal val="visible"/>
                                      </p:to>
                                    </p:set>
                                    <p:animEffect transition="in" filter="fade">
                                      <p:cBhvr>
                                        <p:cTn id="92" dur="500"/>
                                        <p:tgtEl>
                                          <p:spTgt spid="44"/>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8228"/>
                                        </p:tgtEl>
                                        <p:attrNameLst>
                                          <p:attrName>style.visibility</p:attrName>
                                        </p:attrNameLst>
                                      </p:cBhvr>
                                      <p:to>
                                        <p:strVal val="visible"/>
                                      </p:to>
                                    </p:set>
                                    <p:animEffect transition="in" filter="fade">
                                      <p:cBhvr>
                                        <p:cTn id="97" dur="500"/>
                                        <p:tgtEl>
                                          <p:spTgt spid="8228"/>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46"/>
                                        </p:tgtEl>
                                        <p:attrNameLst>
                                          <p:attrName>style.visibility</p:attrName>
                                        </p:attrNameLst>
                                      </p:cBhvr>
                                      <p:to>
                                        <p:strVal val="visible"/>
                                      </p:to>
                                    </p:set>
                                    <p:animEffect transition="in" filter="fade">
                                      <p:cBhvr>
                                        <p:cTn id="100" dur="500"/>
                                        <p:tgtEl>
                                          <p:spTgt spid="46"/>
                                        </p:tgtEl>
                                      </p:cBhvr>
                                    </p:animEffect>
                                  </p:childTnLst>
                                </p:cTn>
                              </p:par>
                            </p:childTnLst>
                          </p:cTn>
                        </p:par>
                      </p:childTnLst>
                    </p:cTn>
                  </p:par>
                  <p:par>
                    <p:cTn id="101" fill="hold">
                      <p:stCondLst>
                        <p:cond delay="indefinite"/>
                      </p:stCondLst>
                      <p:childTnLst>
                        <p:par>
                          <p:cTn id="102" fill="hold">
                            <p:stCondLst>
                              <p:cond delay="0"/>
                            </p:stCondLst>
                            <p:childTnLst>
                              <p:par>
                                <p:cTn id="103" presetID="10" presetClass="entr" presetSubtype="0" fill="hold" nodeType="clickEffect">
                                  <p:stCondLst>
                                    <p:cond delay="0"/>
                                  </p:stCondLst>
                                  <p:childTnLst>
                                    <p:set>
                                      <p:cBhvr>
                                        <p:cTn id="104" dur="1" fill="hold">
                                          <p:stCondLst>
                                            <p:cond delay="0"/>
                                          </p:stCondLst>
                                        </p:cTn>
                                        <p:tgtEl>
                                          <p:spTgt spid="8230"/>
                                        </p:tgtEl>
                                        <p:attrNameLst>
                                          <p:attrName>style.visibility</p:attrName>
                                        </p:attrNameLst>
                                      </p:cBhvr>
                                      <p:to>
                                        <p:strVal val="visible"/>
                                      </p:to>
                                    </p:set>
                                    <p:animEffect transition="in" filter="fade">
                                      <p:cBhvr>
                                        <p:cTn id="105" dur="500"/>
                                        <p:tgtEl>
                                          <p:spTgt spid="8230"/>
                                        </p:tgtEl>
                                      </p:cBhvr>
                                    </p:animEffect>
                                  </p:childTnLst>
                                </p:cTn>
                              </p:par>
                              <p:par>
                                <p:cTn id="106" presetID="10" presetClass="entr" presetSubtype="0" fill="hold" grpId="0" nodeType="withEffect">
                                  <p:stCondLst>
                                    <p:cond delay="0"/>
                                  </p:stCondLst>
                                  <p:childTnLst>
                                    <p:set>
                                      <p:cBhvr>
                                        <p:cTn id="107" dur="1" fill="hold">
                                          <p:stCondLst>
                                            <p:cond delay="0"/>
                                          </p:stCondLst>
                                        </p:cTn>
                                        <p:tgtEl>
                                          <p:spTgt spid="48"/>
                                        </p:tgtEl>
                                        <p:attrNameLst>
                                          <p:attrName>style.visibility</p:attrName>
                                        </p:attrNameLst>
                                      </p:cBhvr>
                                      <p:to>
                                        <p:strVal val="visible"/>
                                      </p:to>
                                    </p:set>
                                    <p:animEffect transition="in" filter="fade">
                                      <p:cBhvr>
                                        <p:cTn id="108" dur="500"/>
                                        <p:tgtEl>
                                          <p:spTgt spid="48"/>
                                        </p:tgtEl>
                                      </p:cBhvr>
                                    </p:animEffect>
                                  </p:childTnLst>
                                </p:cTn>
                              </p:par>
                            </p:childTnLst>
                          </p:cTn>
                        </p:par>
                      </p:childTnLst>
                    </p:cTn>
                  </p:par>
                  <p:par>
                    <p:cTn id="109" fill="hold">
                      <p:stCondLst>
                        <p:cond delay="indefinite"/>
                      </p:stCondLst>
                      <p:childTnLst>
                        <p:par>
                          <p:cTn id="110" fill="hold">
                            <p:stCondLst>
                              <p:cond delay="0"/>
                            </p:stCondLst>
                            <p:childTnLst>
                              <p:par>
                                <p:cTn id="111" presetID="10" presetClass="entr" presetSubtype="0" fill="hold" grpId="0" nodeType="clickEffect">
                                  <p:stCondLst>
                                    <p:cond delay="0"/>
                                  </p:stCondLst>
                                  <p:childTnLst>
                                    <p:set>
                                      <p:cBhvr>
                                        <p:cTn id="112" dur="1" fill="hold">
                                          <p:stCondLst>
                                            <p:cond delay="0"/>
                                          </p:stCondLst>
                                        </p:cTn>
                                        <p:tgtEl>
                                          <p:spTgt spid="55"/>
                                        </p:tgtEl>
                                        <p:attrNameLst>
                                          <p:attrName>style.visibility</p:attrName>
                                        </p:attrNameLst>
                                      </p:cBhvr>
                                      <p:to>
                                        <p:strVal val="visible"/>
                                      </p:to>
                                    </p:set>
                                    <p:animEffect transition="in" filter="fade">
                                      <p:cBhvr>
                                        <p:cTn id="113" dur="500"/>
                                        <p:tgtEl>
                                          <p:spTgt spid="55"/>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52"/>
                                        </p:tgtEl>
                                        <p:attrNameLst>
                                          <p:attrName>style.visibility</p:attrName>
                                        </p:attrNameLst>
                                      </p:cBhvr>
                                      <p:to>
                                        <p:strVal val="visible"/>
                                      </p:to>
                                    </p:set>
                                    <p:animEffect transition="in" filter="fade">
                                      <p:cBhvr>
                                        <p:cTn id="116" dur="500"/>
                                        <p:tgtEl>
                                          <p:spTgt spid="52"/>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1"/>
                                        </p:tgtEl>
                                        <p:attrNameLst>
                                          <p:attrName>style.visibility</p:attrName>
                                        </p:attrNameLst>
                                      </p:cBhvr>
                                      <p:to>
                                        <p:strVal val="visible"/>
                                      </p:to>
                                    </p:set>
                                    <p:animEffect transition="in" filter="fade">
                                      <p:cBhvr>
                                        <p:cTn id="119" dur="500"/>
                                        <p:tgtEl>
                                          <p:spTgt spid="51"/>
                                        </p:tgtEl>
                                      </p:cBhvr>
                                    </p:animEffect>
                                  </p:childTnLst>
                                </p:cTn>
                              </p:par>
                              <p:par>
                                <p:cTn id="120" presetID="10" presetClass="entr" presetSubtype="0" fill="hold" nodeType="withEffect">
                                  <p:stCondLst>
                                    <p:cond delay="0"/>
                                  </p:stCondLst>
                                  <p:childTnLst>
                                    <p:set>
                                      <p:cBhvr>
                                        <p:cTn id="121" dur="1" fill="hold">
                                          <p:stCondLst>
                                            <p:cond delay="0"/>
                                          </p:stCondLst>
                                        </p:cTn>
                                        <p:tgtEl>
                                          <p:spTgt spid="53"/>
                                        </p:tgtEl>
                                        <p:attrNameLst>
                                          <p:attrName>style.visibility</p:attrName>
                                        </p:attrNameLst>
                                      </p:cBhvr>
                                      <p:to>
                                        <p:strVal val="visible"/>
                                      </p:to>
                                    </p:set>
                                    <p:animEffect transition="in" filter="fade">
                                      <p:cBhvr>
                                        <p:cTn id="122" dur="500"/>
                                        <p:tgtEl>
                                          <p:spTgt spid="53"/>
                                        </p:tgtEl>
                                      </p:cBhvr>
                                    </p:animEffect>
                                  </p:childTnLst>
                                </p:cTn>
                              </p:par>
                              <p:par>
                                <p:cTn id="123" presetID="10" presetClass="entr" presetSubtype="0" fill="hold" nodeType="withEffect">
                                  <p:stCondLst>
                                    <p:cond delay="0"/>
                                  </p:stCondLst>
                                  <p:childTnLst>
                                    <p:set>
                                      <p:cBhvr>
                                        <p:cTn id="124" dur="1" fill="hold">
                                          <p:stCondLst>
                                            <p:cond delay="0"/>
                                          </p:stCondLst>
                                        </p:cTn>
                                        <p:tgtEl>
                                          <p:spTgt spid="54"/>
                                        </p:tgtEl>
                                        <p:attrNameLst>
                                          <p:attrName>style.visibility</p:attrName>
                                        </p:attrNameLst>
                                      </p:cBhvr>
                                      <p:to>
                                        <p:strVal val="visible"/>
                                      </p:to>
                                    </p:set>
                                    <p:animEffect transition="in" filter="fade">
                                      <p:cBhvr>
                                        <p:cTn id="125"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8" grpId="0" animBg="1"/>
      <p:bldP spid="31" grpId="0" animBg="1"/>
      <p:bldP spid="42" grpId="0" animBg="1"/>
      <p:bldP spid="25" grpId="0" animBg="1"/>
      <p:bldP spid="27" grpId="0" animBg="1"/>
      <p:bldP spid="32" grpId="0" animBg="1"/>
      <p:bldP spid="36" grpId="0" animBg="1"/>
      <p:bldP spid="39" grpId="0" animBg="1"/>
      <p:bldP spid="40" grpId="0" animBg="1"/>
      <p:bldP spid="44" grpId="0" animBg="1"/>
      <p:bldP spid="46" grpId="0" animBg="1"/>
      <p:bldP spid="48" grpId="0" animBg="1"/>
      <p:bldP spid="51" grpId="0" animBg="1"/>
      <p:bldP spid="52" grpId="0"/>
      <p:bldP spid="5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Young Asian man thinking stock image. Image of asian - 10546073">
            <a:extLst>
              <a:ext uri="{FF2B5EF4-FFF2-40B4-BE49-F238E27FC236}">
                <a16:creationId xmlns:a16="http://schemas.microsoft.com/office/drawing/2014/main" id="{8DCB338B-5367-4AF7-9F04-0D08F1B893E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556" b="99889" l="4000" r="90000">
                        <a14:foregroundMark x1="11000" y1="62000" x2="12333" y2="79556"/>
                        <a14:foregroundMark x1="12333" y1="79556" x2="12667" y2="79889"/>
                        <a14:foregroundMark x1="29000" y1="88111" x2="62000" y2="92556"/>
                        <a14:foregroundMark x1="22667" y1="97444" x2="32333" y2="97444"/>
                        <a14:foregroundMark x1="4000" y1="81667" x2="5667" y2="67222"/>
                        <a14:foregroundMark x1="34333" y1="9556" x2="34333" y2="9556"/>
                        <a14:foregroundMark x1="31333" y1="81889" x2="29000" y2="84556"/>
                        <a14:foregroundMark x1="71000" y1="98556" x2="71333" y2="99889"/>
                      </a14:backgroundRemoval>
                    </a14:imgEffect>
                  </a14:imgLayer>
                </a14:imgProps>
              </a:ext>
              <a:ext uri="{28A0092B-C50C-407E-A947-70E740481C1C}">
                <a14:useLocalDpi xmlns:a14="http://schemas.microsoft.com/office/drawing/2010/main" val="0"/>
              </a:ext>
            </a:extLst>
          </a:blip>
          <a:srcRect/>
          <a:stretch>
            <a:fillRect/>
          </a:stretch>
        </p:blipFill>
        <p:spPr bwMode="auto">
          <a:xfrm>
            <a:off x="-4663440" y="5493799"/>
            <a:ext cx="4663440" cy="6995160"/>
          </a:xfrm>
          <a:prstGeom prst="rect">
            <a:avLst/>
          </a:prstGeom>
          <a:noFill/>
          <a:extLst>
            <a:ext uri="{909E8E84-426E-40DD-AFC4-6F175D3DCCD1}">
              <a14:hiddenFill xmlns:a14="http://schemas.microsoft.com/office/drawing/2010/main">
                <a:solidFill>
                  <a:srgbClr val="FFFFFF"/>
                </a:solidFill>
              </a14:hiddenFill>
            </a:ext>
          </a:extLst>
        </p:spPr>
      </p:pic>
      <p:sp>
        <p:nvSpPr>
          <p:cNvPr id="7" name="Pravokotnik 6">
            <a:extLst>
              <a:ext uri="{FF2B5EF4-FFF2-40B4-BE49-F238E27FC236}">
                <a16:creationId xmlns:a16="http://schemas.microsoft.com/office/drawing/2014/main" id="{D218A29C-3525-4E20-B8FD-C28FD955EB06}"/>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2" name="Oblak 11">
            <a:extLst>
              <a:ext uri="{FF2B5EF4-FFF2-40B4-BE49-F238E27FC236}">
                <a16:creationId xmlns:a16="http://schemas.microsoft.com/office/drawing/2014/main" id="{59B98F0D-D332-4D4C-9062-CB357F476620}"/>
              </a:ext>
            </a:extLst>
          </p:cNvPr>
          <p:cNvSpPr/>
          <p:nvPr/>
        </p:nvSpPr>
        <p:spPr>
          <a:xfrm>
            <a:off x="1799169" y="-609071"/>
            <a:ext cx="8288862" cy="373327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8" name="AutoShape 6" descr="2,707 Chinese New Year Family Dinner Images, Stock Photos &amp; Vectors |  Shutterstock">
            <a:extLst>
              <a:ext uri="{FF2B5EF4-FFF2-40B4-BE49-F238E27FC236}">
                <a16:creationId xmlns:a16="http://schemas.microsoft.com/office/drawing/2014/main" id="{79DF8BB4-63BB-4650-8565-B589BD71EC0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20" name="Pravokotnik 19">
            <a:extLst>
              <a:ext uri="{FF2B5EF4-FFF2-40B4-BE49-F238E27FC236}">
                <a16:creationId xmlns:a16="http://schemas.microsoft.com/office/drawing/2014/main" id="{13A95125-D52E-41B8-8E4C-DF32EBD00CE5}"/>
              </a:ext>
            </a:extLst>
          </p:cNvPr>
          <p:cNvSpPr/>
          <p:nvPr/>
        </p:nvSpPr>
        <p:spPr>
          <a:xfrm>
            <a:off x="4315795" y="435816"/>
            <a:ext cx="3865209" cy="461665"/>
          </a:xfrm>
          <a:prstGeom prst="rect">
            <a:avLst/>
          </a:prstGeom>
        </p:spPr>
        <p:txBody>
          <a:bodyPr wrap="square">
            <a:spAutoFit/>
          </a:bodyPr>
          <a:lstStyle/>
          <a:p>
            <a:pPr algn="ctr"/>
            <a:r>
              <a:rPr lang="sl-SI" sz="2400" b="1" dirty="0">
                <a:latin typeface="Century Gothic" panose="020B0502020202020204" pitchFamily="34" charset="0"/>
              </a:rPr>
              <a:t>TIME FOR … </a:t>
            </a:r>
            <a:endParaRPr lang="sl-SI" sz="3600" b="1" dirty="0">
              <a:latin typeface="Century Gothic" panose="020B0502020202020204" pitchFamily="34" charset="0"/>
            </a:endParaRPr>
          </a:p>
        </p:txBody>
      </p:sp>
      <p:pic>
        <p:nvPicPr>
          <p:cNvPr id="1040" name="Picture 16" descr="Dream Big Role Play | Play, Learn and Dream!">
            <a:extLst>
              <a:ext uri="{FF2B5EF4-FFF2-40B4-BE49-F238E27FC236}">
                <a16:creationId xmlns:a16="http://schemas.microsoft.com/office/drawing/2014/main" id="{A0569536-12CD-409B-AB27-32DB18EC33D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9862"/>
          <a:stretch/>
        </p:blipFill>
        <p:spPr bwMode="auto">
          <a:xfrm>
            <a:off x="3448849" y="897481"/>
            <a:ext cx="5294302" cy="1207454"/>
          </a:xfrm>
          <a:prstGeom prst="rect">
            <a:avLst/>
          </a:prstGeom>
          <a:noFill/>
          <a:extLst>
            <a:ext uri="{909E8E84-426E-40DD-AFC4-6F175D3DCCD1}">
              <a14:hiddenFill xmlns:a14="http://schemas.microsoft.com/office/drawing/2010/main">
                <a:solidFill>
                  <a:srgbClr val="FFFFFF"/>
                </a:solidFill>
              </a14:hiddenFill>
            </a:ext>
          </a:extLst>
        </p:spPr>
      </p:pic>
      <p:sp>
        <p:nvSpPr>
          <p:cNvPr id="13" name="AutoShape 18" descr="Chinese Family Dinner Images - Free Download on Freepik">
            <a:extLst>
              <a:ext uri="{FF2B5EF4-FFF2-40B4-BE49-F238E27FC236}">
                <a16:creationId xmlns:a16="http://schemas.microsoft.com/office/drawing/2014/main" id="{2768010E-1B59-4158-BC78-58C8A168C8E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044" name="Picture 20" descr="Chinese New Year's Day is an occasion for Chinese families to gather for  the annual reunion dinner. | Lì xì">
            <a:extLst>
              <a:ext uri="{FF2B5EF4-FFF2-40B4-BE49-F238E27FC236}">
                <a16:creationId xmlns:a16="http://schemas.microsoft.com/office/drawing/2014/main" id="{4D7AE885-96FA-4B5E-A147-35A62953137B}"/>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8638" b="95315" l="977" r="99512">
                        <a14:foregroundMark x1="29004" y1="23572" x2="33203" y2="21376"/>
                        <a14:foregroundMark x1="44531" y1="10395" x2="47363" y2="9956"/>
                        <a14:foregroundMark x1="33008" y1="19327" x2="35254" y2="21230"/>
                        <a14:foregroundMark x1="23535" y1="35871" x2="24414" y2="35432"/>
                        <a14:foregroundMark x1="66406" y1="22548" x2="72949" y2="23426"/>
                        <a14:foregroundMark x1="72949" y1="23426" x2="80371" y2="31186"/>
                        <a14:foregroundMark x1="80371" y1="31186" x2="81250" y2="34700"/>
                        <a14:foregroundMark x1="86914" y1="42753" x2="88867" y2="42753"/>
                        <a14:foregroundMark x1="90918" y1="42313" x2="90918" y2="42313"/>
                        <a14:foregroundMark x1="91504" y1="42167" x2="91504" y2="42167"/>
                        <a14:foregroundMark x1="87012" y1="49927" x2="89453" y2="56369"/>
                        <a14:foregroundMark x1="90430" y1="60469" x2="93164" y2="68960"/>
                        <a14:foregroundMark x1="93950" y1="61786" x2="94922" y2="63836"/>
                        <a14:foregroundMark x1="92352" y1="58419" x2="92668" y2="59085"/>
                        <a14:foregroundMark x1="91797" y1="57247" x2="92352" y2="58419"/>
                        <a14:foregroundMark x1="94933" y1="64422" x2="95117" y2="74524"/>
                        <a14:foregroundMark x1="94922" y1="63836" x2="94933" y2="64422"/>
                        <a14:foregroundMark x1="11621" y1="84334" x2="34570" y2="78624"/>
                        <a14:foregroundMark x1="34570" y1="78624" x2="72754" y2="83016"/>
                        <a14:foregroundMark x1="4492" y1="81406" x2="1367" y2="87116"/>
                        <a14:foregroundMark x1="1367" y1="87116" x2="4785" y2="92533"/>
                        <a14:foregroundMark x1="4785" y1="92533" x2="40625" y2="95461"/>
                        <a14:foregroundMark x1="1781" y1="79898" x2="32617" y2="71596"/>
                        <a14:foregroundMark x1="50293" y1="63836" x2="52344" y2="61347"/>
                        <a14:foregroundMark x1="67578" y1="75988" x2="78223" y2="69985"/>
                        <a14:foregroundMark x1="78223" y1="69985" x2="83398" y2="71010"/>
                        <a14:foregroundMark x1="83398" y1="71010" x2="90820" y2="84773"/>
                        <a14:foregroundMark x1="98327" y1="76897" x2="99512" y2="91654"/>
                        <a14:foregroundMark x1="82422" y1="85212" x2="98047" y2="94143"/>
                        <a14:foregroundMark x1="47168" y1="88287" x2="60547" y2="84334"/>
                        <a14:foregroundMark x1="55371" y1="11274" x2="60156" y2="9078"/>
                        <a14:foregroundMark x1="60156" y1="9078" x2="60156" y2="9078"/>
                        <a14:foregroundMark x1="48828" y1="9078" x2="48828" y2="9078"/>
                        <a14:foregroundMark x1="87500" y1="34261" x2="89258" y2="37189"/>
                        <a14:foregroundMark x1="86035" y1="33382" x2="86035" y2="32943"/>
                        <a14:foregroundMark x1="89258" y1="33382" x2="89746" y2="34993"/>
                        <a14:foregroundMark x1="36426" y1="24012" x2="36914" y2="24451"/>
                        <a14:foregroundMark x1="30762" y1="18887" x2="30762" y2="18887"/>
                        <a14:foregroundMark x1="32617" y1="18887" x2="32617" y2="18887"/>
                        <a14:foregroundMark x1="36719" y1="22548" x2="36719" y2="22548"/>
                        <a14:foregroundMark x1="31543" y1="18741" x2="31543" y2="18741"/>
                        <a14:foregroundMark x1="50195" y1="12299" x2="49707" y2="12445"/>
                        <a14:foregroundMark x1="50488" y1="17423" x2="50488" y2="17423"/>
                        <a14:foregroundMark x1="49121" y1="8931" x2="49121" y2="8931"/>
                        <a14:foregroundMark x1="53613" y1="12445" x2="57324" y2="8638"/>
                        <a14:foregroundMark x1="52637" y1="14202" x2="52930" y2="15373"/>
                        <a14:foregroundMark x1="53125" y1="16252" x2="53418" y2="17423"/>
                        <a14:foregroundMark x1="53711" y1="18741" x2="53711" y2="18741"/>
                        <a14:foregroundMark x1="4297" y1="60029" x2="7617" y2="60029"/>
                        <a14:foregroundMark x1="3906" y1="69985" x2="3906" y2="75549"/>
                        <a14:backgroundMark x1="7324" y1="73646" x2="7324" y2="73646"/>
                        <a14:backgroundMark x1="92969" y1="60176" x2="92969" y2="60176"/>
                        <a14:backgroundMark x1="93262" y1="60615" x2="93262" y2="59736"/>
                        <a14:backgroundMark x1="92578" y1="59297" x2="92969" y2="59297"/>
                        <a14:backgroundMark x1="93457" y1="59736" x2="93457" y2="61786"/>
                        <a14:backgroundMark x1="93555" y1="64275" x2="93555" y2="63543"/>
                        <a14:backgroundMark x1="92383" y1="58858" x2="92383" y2="58858"/>
                        <a14:backgroundMark x1="92383" y1="58419" x2="92383" y2="58419"/>
                        <a14:backgroundMark x1="93555" y1="64422" x2="93555" y2="64422"/>
                        <a14:backgroundMark x1="61328" y1="57247" x2="62500" y2="60615"/>
                        <a14:backgroundMark x1="53125" y1="24305" x2="52344" y2="22694"/>
                        <a14:backgroundMark x1="51814" y1="18286" x2="51855" y2="21669"/>
                        <a14:backgroundMark x1="51787" y1="15988" x2="51799" y2="16966"/>
                        <a14:backgroundMark x1="51758" y1="13616" x2="51771" y2="14668"/>
                        <a14:backgroundMark x1="51855" y1="21669" x2="51953" y2="22255"/>
                        <a14:backgroundMark x1="53125" y1="24744" x2="54785" y2="26940"/>
                        <a14:backgroundMark x1="55664" y1="28551" x2="55078" y2="28258"/>
                        <a14:backgroundMark x1="56445" y1="31625" x2="56445" y2="31625"/>
                        <a14:backgroundMark x1="56445" y1="33675" x2="55957" y2="34553"/>
                        <a14:backgroundMark x1="56445" y1="38799" x2="56055" y2="38799"/>
                        <a14:backgroundMark x1="55957" y1="37042" x2="55957" y2="37042"/>
                        <a14:backgroundMark x1="34570" y1="40849" x2="34570" y2="40849"/>
                        <a14:backgroundMark x1="34375" y1="41435" x2="34375" y2="41435"/>
                        <a14:backgroundMark x1="34668" y1="41728" x2="34668" y2="40996"/>
                        <a14:backgroundMark x1="34863" y1="40117" x2="34863" y2="40117"/>
                        <a14:backgroundMark x1="34863" y1="39385" x2="34863" y2="39385"/>
                        <a14:backgroundMark x1="36328" y1="48609" x2="36621" y2="49341"/>
                        <a14:backgroundMark x1="36328" y1="51684" x2="36328" y2="51684"/>
                        <a14:backgroundMark x1="6055" y1="69400" x2="6055" y2="67496"/>
                        <a14:backgroundMark x1="6738" y1="65739" x2="6445" y2="63836"/>
                        <a14:backgroundMark x1="97852" y1="74231" x2="99707" y2="75110"/>
                        <a14:backgroundMark x1="98242" y1="75110" x2="97363" y2="74231"/>
                        <a14:backgroundMark x1="97070" y1="73499" x2="97070" y2="73792"/>
                        <a14:backgroundMark x1="2246" y1="76867" x2="98" y2="78477"/>
                        <a14:backgroundMark x1="56836" y1="50073" x2="59668" y2="51684"/>
                        <a14:backgroundMark x1="43164" y1="22987" x2="43164" y2="22987"/>
                        <a14:backgroundMark x1="35156" y1="39092" x2="35156" y2="39092"/>
                        <a14:backgroundMark x1="35254" y1="38507" x2="35254" y2="38507"/>
                        <a14:backgroundMark x1="33691" y1="15227" x2="33691" y2="15227"/>
                      </a14:backgroundRemoval>
                    </a14:imgEffect>
                  </a14:imgLayer>
                </a14:imgProps>
              </a:ext>
              <a:ext uri="{28A0092B-C50C-407E-A947-70E740481C1C}">
                <a14:useLocalDpi xmlns:a14="http://schemas.microsoft.com/office/drawing/2010/main" val="0"/>
              </a:ext>
            </a:extLst>
          </a:blip>
          <a:srcRect b="19313"/>
          <a:stretch/>
        </p:blipFill>
        <p:spPr bwMode="auto">
          <a:xfrm>
            <a:off x="225961" y="1329539"/>
            <a:ext cx="11435278" cy="583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8048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40"/>
                                        </p:tgtEl>
                                        <p:attrNameLst>
                                          <p:attrName>style.visibility</p:attrName>
                                        </p:attrNameLst>
                                      </p:cBhvr>
                                      <p:to>
                                        <p:strVal val="visible"/>
                                      </p:to>
                                    </p:set>
                                    <p:anim calcmode="lin" valueType="num">
                                      <p:cBhvr>
                                        <p:cTn id="7" dur="500" fill="hold"/>
                                        <p:tgtEl>
                                          <p:spTgt spid="1040"/>
                                        </p:tgtEl>
                                        <p:attrNameLst>
                                          <p:attrName>ppt_w</p:attrName>
                                        </p:attrNameLst>
                                      </p:cBhvr>
                                      <p:tavLst>
                                        <p:tav tm="0">
                                          <p:val>
                                            <p:fltVal val="0"/>
                                          </p:val>
                                        </p:tav>
                                        <p:tav tm="100000">
                                          <p:val>
                                            <p:strVal val="#ppt_w"/>
                                          </p:val>
                                        </p:tav>
                                      </p:tavLst>
                                    </p:anim>
                                    <p:anim calcmode="lin" valueType="num">
                                      <p:cBhvr>
                                        <p:cTn id="8" dur="500" fill="hold"/>
                                        <p:tgtEl>
                                          <p:spTgt spid="1040"/>
                                        </p:tgtEl>
                                        <p:attrNameLst>
                                          <p:attrName>ppt_h</p:attrName>
                                        </p:attrNameLst>
                                      </p:cBhvr>
                                      <p:tavLst>
                                        <p:tav tm="0">
                                          <p:val>
                                            <p:fltVal val="0"/>
                                          </p:val>
                                        </p:tav>
                                        <p:tav tm="100000">
                                          <p:val>
                                            <p:strVal val="#ppt_h"/>
                                          </p:val>
                                        </p:tav>
                                      </p:tavLst>
                                    </p:anim>
                                    <p:animEffect transition="in" filter="fade">
                                      <p:cBhvr>
                                        <p:cTn id="9" dur="500"/>
                                        <p:tgtEl>
                                          <p:spTgt spid="10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ravokotnik 4">
            <a:extLst>
              <a:ext uri="{FF2B5EF4-FFF2-40B4-BE49-F238E27FC236}">
                <a16:creationId xmlns:a16="http://schemas.microsoft.com/office/drawing/2014/main" id="{E7C1E3C0-7174-4CA7-A803-DE97C93F007B}"/>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9218" name="Picture 2" descr="Young Asian man thinking stock image. Image of asian - 10546073">
            <a:extLst>
              <a:ext uri="{FF2B5EF4-FFF2-40B4-BE49-F238E27FC236}">
                <a16:creationId xmlns:a16="http://schemas.microsoft.com/office/drawing/2014/main" id="{E7DA9346-D45C-444B-9553-D83DDFAAF37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556" b="99889" l="4000" r="90000">
                        <a14:foregroundMark x1="11000" y1="62000" x2="12333" y2="79556"/>
                        <a14:foregroundMark x1="12333" y1="79556" x2="12667" y2="79889"/>
                        <a14:foregroundMark x1="29000" y1="88111" x2="62000" y2="92556"/>
                        <a14:foregroundMark x1="22667" y1="97444" x2="32333" y2="97444"/>
                        <a14:foregroundMark x1="4000" y1="81667" x2="5667" y2="67222"/>
                        <a14:foregroundMark x1="34333" y1="9556" x2="34333" y2="9556"/>
                        <a14:foregroundMark x1="31333" y1="81889" x2="29000" y2="84556"/>
                        <a14:foregroundMark x1="71000" y1="98556" x2="71333" y2="99889"/>
                      </a14:backgroundRemoval>
                    </a14:imgEffect>
                  </a14:imgLayer>
                </a14:imgProps>
              </a:ext>
              <a:ext uri="{28A0092B-C50C-407E-A947-70E740481C1C}">
                <a14:useLocalDpi xmlns:a14="http://schemas.microsoft.com/office/drawing/2010/main" val="0"/>
              </a:ext>
            </a:extLst>
          </a:blip>
          <a:srcRect/>
          <a:stretch>
            <a:fillRect/>
          </a:stretch>
        </p:blipFill>
        <p:spPr bwMode="auto">
          <a:xfrm>
            <a:off x="1432560" y="-68580"/>
            <a:ext cx="4663440" cy="6995160"/>
          </a:xfrm>
          <a:prstGeom prst="rect">
            <a:avLst/>
          </a:prstGeom>
          <a:noFill/>
          <a:extLst>
            <a:ext uri="{909E8E84-426E-40DD-AFC4-6F175D3DCCD1}">
              <a14:hiddenFill xmlns:a14="http://schemas.microsoft.com/office/drawing/2010/main">
                <a:solidFill>
                  <a:srgbClr val="FFFFFF"/>
                </a:solidFill>
              </a14:hiddenFill>
            </a:ext>
          </a:extLst>
        </p:spPr>
      </p:pic>
      <p:sp>
        <p:nvSpPr>
          <p:cNvPr id="6" name="Miselni oblaček: oblak 5">
            <a:extLst>
              <a:ext uri="{FF2B5EF4-FFF2-40B4-BE49-F238E27FC236}">
                <a16:creationId xmlns:a16="http://schemas.microsoft.com/office/drawing/2014/main" id="{4D01CBFD-BE26-4168-8385-B39842760A61}"/>
              </a:ext>
            </a:extLst>
          </p:cNvPr>
          <p:cNvSpPr/>
          <p:nvPr/>
        </p:nvSpPr>
        <p:spPr>
          <a:xfrm>
            <a:off x="5868054" y="290287"/>
            <a:ext cx="4876800" cy="2786742"/>
          </a:xfrm>
          <a:prstGeom prst="cloudCallout">
            <a:avLst>
              <a:gd name="adj1" fmla="val -80357"/>
              <a:gd name="adj2" fmla="val 40431"/>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7" name="Pravokotnik 6">
            <a:extLst>
              <a:ext uri="{FF2B5EF4-FFF2-40B4-BE49-F238E27FC236}">
                <a16:creationId xmlns:a16="http://schemas.microsoft.com/office/drawing/2014/main" id="{521B2E82-8554-4DB9-ACEA-3DABB1281DFE}"/>
              </a:ext>
            </a:extLst>
          </p:cNvPr>
          <p:cNvSpPr/>
          <p:nvPr/>
        </p:nvSpPr>
        <p:spPr>
          <a:xfrm>
            <a:off x="6373849" y="898828"/>
            <a:ext cx="3865209" cy="1569660"/>
          </a:xfrm>
          <a:prstGeom prst="rect">
            <a:avLst/>
          </a:prstGeom>
        </p:spPr>
        <p:txBody>
          <a:bodyPr wrap="square">
            <a:spAutoFit/>
          </a:bodyPr>
          <a:lstStyle/>
          <a:p>
            <a:pPr algn="ctr"/>
            <a:r>
              <a:rPr lang="en-US" sz="2400" b="1" dirty="0">
                <a:latin typeface="Century Gothic" panose="020B0502020202020204" pitchFamily="34" charset="0"/>
              </a:rPr>
              <a:t>When eating in a restaurant how much tip do you think you should leave?</a:t>
            </a:r>
            <a:endParaRPr lang="sl-SI" sz="3600" b="1" dirty="0">
              <a:latin typeface="Century Gothic" panose="020B0502020202020204" pitchFamily="34" charset="0"/>
            </a:endParaRPr>
          </a:p>
        </p:txBody>
      </p:sp>
      <p:sp>
        <p:nvSpPr>
          <p:cNvPr id="8" name="Pravokotnik: zaokroženi diagonalni vogali 7">
            <a:extLst>
              <a:ext uri="{FF2B5EF4-FFF2-40B4-BE49-F238E27FC236}">
                <a16:creationId xmlns:a16="http://schemas.microsoft.com/office/drawing/2014/main" id="{DD9C6F51-70D7-4800-905C-E0C6F4D04384}"/>
              </a:ext>
            </a:extLst>
          </p:cNvPr>
          <p:cNvSpPr/>
          <p:nvPr/>
        </p:nvSpPr>
        <p:spPr>
          <a:xfrm>
            <a:off x="6100264" y="4390749"/>
            <a:ext cx="5621602" cy="1996045"/>
          </a:xfrm>
          <a:custGeom>
            <a:avLst/>
            <a:gdLst>
              <a:gd name="connsiteX0" fmla="*/ 332681 w 5621602"/>
              <a:gd name="connsiteY0" fmla="*/ 0 h 1996045"/>
              <a:gd name="connsiteX1" fmla="*/ 787347 w 5621602"/>
              <a:gd name="connsiteY1" fmla="*/ 0 h 1996045"/>
              <a:gd name="connsiteX2" fmla="*/ 1433451 w 5621602"/>
              <a:gd name="connsiteY2" fmla="*/ 0 h 1996045"/>
              <a:gd name="connsiteX3" fmla="*/ 2127415 w 5621602"/>
              <a:gd name="connsiteY3" fmla="*/ 0 h 1996045"/>
              <a:gd name="connsiteX4" fmla="*/ 2629941 w 5621602"/>
              <a:gd name="connsiteY4" fmla="*/ 0 h 1996045"/>
              <a:gd name="connsiteX5" fmla="*/ 3228186 w 5621602"/>
              <a:gd name="connsiteY5" fmla="*/ 0 h 1996045"/>
              <a:gd name="connsiteX6" fmla="*/ 3778571 w 5621602"/>
              <a:gd name="connsiteY6" fmla="*/ 0 h 1996045"/>
              <a:gd name="connsiteX7" fmla="*/ 4376816 w 5621602"/>
              <a:gd name="connsiteY7" fmla="*/ 0 h 1996045"/>
              <a:gd name="connsiteX8" fmla="*/ 5118639 w 5621602"/>
              <a:gd name="connsiteY8" fmla="*/ 0 h 1996045"/>
              <a:gd name="connsiteX9" fmla="*/ 5621602 w 5621602"/>
              <a:gd name="connsiteY9" fmla="*/ 502963 h 1996045"/>
              <a:gd name="connsiteX10" fmla="*/ 5621602 w 5621602"/>
              <a:gd name="connsiteY10" fmla="*/ 1106372 h 1996045"/>
              <a:gd name="connsiteX11" fmla="*/ 5621602 w 5621602"/>
              <a:gd name="connsiteY11" fmla="*/ 1663364 h 1996045"/>
              <a:gd name="connsiteX12" fmla="*/ 5288921 w 5621602"/>
              <a:gd name="connsiteY12" fmla="*/ 1996045 h 1996045"/>
              <a:gd name="connsiteX13" fmla="*/ 4834255 w 5621602"/>
              <a:gd name="connsiteY13" fmla="*/ 1996045 h 1996045"/>
              <a:gd name="connsiteX14" fmla="*/ 4379589 w 5621602"/>
              <a:gd name="connsiteY14" fmla="*/ 1996045 h 1996045"/>
              <a:gd name="connsiteX15" fmla="*/ 3924923 w 5621602"/>
              <a:gd name="connsiteY15" fmla="*/ 1996045 h 1996045"/>
              <a:gd name="connsiteX16" fmla="*/ 3278819 w 5621602"/>
              <a:gd name="connsiteY16" fmla="*/ 1996045 h 1996045"/>
              <a:gd name="connsiteX17" fmla="*/ 2728433 w 5621602"/>
              <a:gd name="connsiteY17" fmla="*/ 1996045 h 1996045"/>
              <a:gd name="connsiteX18" fmla="*/ 2082329 w 5621602"/>
              <a:gd name="connsiteY18" fmla="*/ 1996045 h 1996045"/>
              <a:gd name="connsiteX19" fmla="*/ 1388365 w 5621602"/>
              <a:gd name="connsiteY19" fmla="*/ 1996045 h 1996045"/>
              <a:gd name="connsiteX20" fmla="*/ 502963 w 5621602"/>
              <a:gd name="connsiteY20" fmla="*/ 1996045 h 1996045"/>
              <a:gd name="connsiteX21" fmla="*/ 0 w 5621602"/>
              <a:gd name="connsiteY21" fmla="*/ 1493082 h 1996045"/>
              <a:gd name="connsiteX22" fmla="*/ 0 w 5621602"/>
              <a:gd name="connsiteY22" fmla="*/ 947694 h 1996045"/>
              <a:gd name="connsiteX23" fmla="*/ 0 w 5621602"/>
              <a:gd name="connsiteY23" fmla="*/ 332681 h 1996045"/>
              <a:gd name="connsiteX24" fmla="*/ 332681 w 5621602"/>
              <a:gd name="connsiteY24" fmla="*/ 0 h 1996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621602" h="1996045" fill="none" extrusionOk="0">
                <a:moveTo>
                  <a:pt x="332681" y="0"/>
                </a:moveTo>
                <a:cubicBezTo>
                  <a:pt x="463069" y="-16373"/>
                  <a:pt x="686452" y="24856"/>
                  <a:pt x="787347" y="0"/>
                </a:cubicBezTo>
                <a:cubicBezTo>
                  <a:pt x="888242" y="-24856"/>
                  <a:pt x="1256069" y="15666"/>
                  <a:pt x="1433451" y="0"/>
                </a:cubicBezTo>
                <a:cubicBezTo>
                  <a:pt x="1610833" y="-15666"/>
                  <a:pt x="1839471" y="67620"/>
                  <a:pt x="2127415" y="0"/>
                </a:cubicBezTo>
                <a:cubicBezTo>
                  <a:pt x="2415359" y="-67620"/>
                  <a:pt x="2459227" y="19058"/>
                  <a:pt x="2629941" y="0"/>
                </a:cubicBezTo>
                <a:cubicBezTo>
                  <a:pt x="2800655" y="-19058"/>
                  <a:pt x="2951979" y="59321"/>
                  <a:pt x="3228186" y="0"/>
                </a:cubicBezTo>
                <a:cubicBezTo>
                  <a:pt x="3504393" y="-59321"/>
                  <a:pt x="3658655" y="49600"/>
                  <a:pt x="3778571" y="0"/>
                </a:cubicBezTo>
                <a:cubicBezTo>
                  <a:pt x="3898488" y="-49600"/>
                  <a:pt x="4241559" y="9264"/>
                  <a:pt x="4376816" y="0"/>
                </a:cubicBezTo>
                <a:cubicBezTo>
                  <a:pt x="4512074" y="-9264"/>
                  <a:pt x="4900830" y="17536"/>
                  <a:pt x="5118639" y="0"/>
                </a:cubicBezTo>
                <a:cubicBezTo>
                  <a:pt x="5384014" y="-35309"/>
                  <a:pt x="5611299" y="227327"/>
                  <a:pt x="5621602" y="502963"/>
                </a:cubicBezTo>
                <a:cubicBezTo>
                  <a:pt x="5627764" y="630576"/>
                  <a:pt x="5572427" y="893217"/>
                  <a:pt x="5621602" y="1106372"/>
                </a:cubicBezTo>
                <a:cubicBezTo>
                  <a:pt x="5670777" y="1319527"/>
                  <a:pt x="5618564" y="1436628"/>
                  <a:pt x="5621602" y="1663364"/>
                </a:cubicBezTo>
                <a:cubicBezTo>
                  <a:pt x="5630013" y="1850568"/>
                  <a:pt x="5475651" y="1991988"/>
                  <a:pt x="5288921" y="1996045"/>
                </a:cubicBezTo>
                <a:cubicBezTo>
                  <a:pt x="5163544" y="2022256"/>
                  <a:pt x="5025738" y="1941534"/>
                  <a:pt x="4834255" y="1996045"/>
                </a:cubicBezTo>
                <a:cubicBezTo>
                  <a:pt x="4642772" y="2050556"/>
                  <a:pt x="4524049" y="1988360"/>
                  <a:pt x="4379589" y="1996045"/>
                </a:cubicBezTo>
                <a:cubicBezTo>
                  <a:pt x="4235129" y="2003730"/>
                  <a:pt x="4048923" y="1951966"/>
                  <a:pt x="3924923" y="1996045"/>
                </a:cubicBezTo>
                <a:cubicBezTo>
                  <a:pt x="3800923" y="2040124"/>
                  <a:pt x="3526875" y="1974688"/>
                  <a:pt x="3278819" y="1996045"/>
                </a:cubicBezTo>
                <a:cubicBezTo>
                  <a:pt x="3030763" y="2017402"/>
                  <a:pt x="2879679" y="1945279"/>
                  <a:pt x="2728433" y="1996045"/>
                </a:cubicBezTo>
                <a:cubicBezTo>
                  <a:pt x="2577187" y="2046811"/>
                  <a:pt x="2278543" y="1955405"/>
                  <a:pt x="2082329" y="1996045"/>
                </a:cubicBezTo>
                <a:cubicBezTo>
                  <a:pt x="1886115" y="2036685"/>
                  <a:pt x="1683813" y="1983115"/>
                  <a:pt x="1388365" y="1996045"/>
                </a:cubicBezTo>
                <a:cubicBezTo>
                  <a:pt x="1092917" y="2008975"/>
                  <a:pt x="802891" y="1929201"/>
                  <a:pt x="502963" y="1996045"/>
                </a:cubicBezTo>
                <a:cubicBezTo>
                  <a:pt x="178518" y="1981403"/>
                  <a:pt x="-11412" y="1769797"/>
                  <a:pt x="0" y="1493082"/>
                </a:cubicBezTo>
                <a:cubicBezTo>
                  <a:pt x="-63759" y="1270500"/>
                  <a:pt x="51220" y="1081980"/>
                  <a:pt x="0" y="947694"/>
                </a:cubicBezTo>
                <a:cubicBezTo>
                  <a:pt x="-51220" y="813408"/>
                  <a:pt x="19769" y="511626"/>
                  <a:pt x="0" y="332681"/>
                </a:cubicBezTo>
                <a:cubicBezTo>
                  <a:pt x="14543" y="144268"/>
                  <a:pt x="136754" y="52176"/>
                  <a:pt x="332681" y="0"/>
                </a:cubicBezTo>
                <a:close/>
              </a:path>
              <a:path w="5621602" h="1996045" stroke="0" extrusionOk="0">
                <a:moveTo>
                  <a:pt x="332681" y="0"/>
                </a:moveTo>
                <a:cubicBezTo>
                  <a:pt x="598558" y="-35104"/>
                  <a:pt x="689132" y="41046"/>
                  <a:pt x="930926" y="0"/>
                </a:cubicBezTo>
                <a:cubicBezTo>
                  <a:pt x="1172721" y="-41046"/>
                  <a:pt x="1326651" y="40760"/>
                  <a:pt x="1624890" y="0"/>
                </a:cubicBezTo>
                <a:cubicBezTo>
                  <a:pt x="1923129" y="-40760"/>
                  <a:pt x="1892531" y="22086"/>
                  <a:pt x="2079556" y="0"/>
                </a:cubicBezTo>
                <a:cubicBezTo>
                  <a:pt x="2266581" y="-22086"/>
                  <a:pt x="2443026" y="17912"/>
                  <a:pt x="2773520" y="0"/>
                </a:cubicBezTo>
                <a:cubicBezTo>
                  <a:pt x="3104014" y="-17912"/>
                  <a:pt x="3241675" y="2082"/>
                  <a:pt x="3467483" y="0"/>
                </a:cubicBezTo>
                <a:cubicBezTo>
                  <a:pt x="3693291" y="-2082"/>
                  <a:pt x="3761528" y="39349"/>
                  <a:pt x="4017869" y="0"/>
                </a:cubicBezTo>
                <a:cubicBezTo>
                  <a:pt x="4274210" y="-39349"/>
                  <a:pt x="4870384" y="17349"/>
                  <a:pt x="5118639" y="0"/>
                </a:cubicBezTo>
                <a:cubicBezTo>
                  <a:pt x="5388519" y="42624"/>
                  <a:pt x="5663942" y="211989"/>
                  <a:pt x="5621602" y="502963"/>
                </a:cubicBezTo>
                <a:cubicBezTo>
                  <a:pt x="5662954" y="670597"/>
                  <a:pt x="5564040" y="869412"/>
                  <a:pt x="5621602" y="1071559"/>
                </a:cubicBezTo>
                <a:cubicBezTo>
                  <a:pt x="5679164" y="1273706"/>
                  <a:pt x="5574055" y="1387761"/>
                  <a:pt x="5621602" y="1663364"/>
                </a:cubicBezTo>
                <a:cubicBezTo>
                  <a:pt x="5618802" y="1849803"/>
                  <a:pt x="5460111" y="1973834"/>
                  <a:pt x="5288921" y="1996045"/>
                </a:cubicBezTo>
                <a:cubicBezTo>
                  <a:pt x="5127331" y="2015497"/>
                  <a:pt x="4963613" y="1982119"/>
                  <a:pt x="4834255" y="1996045"/>
                </a:cubicBezTo>
                <a:cubicBezTo>
                  <a:pt x="4704897" y="2009971"/>
                  <a:pt x="4449877" y="1978520"/>
                  <a:pt x="4331729" y="1996045"/>
                </a:cubicBezTo>
                <a:cubicBezTo>
                  <a:pt x="4213581" y="2013570"/>
                  <a:pt x="3999433" y="1975142"/>
                  <a:pt x="3877063" y="1996045"/>
                </a:cubicBezTo>
                <a:cubicBezTo>
                  <a:pt x="3754693" y="2016948"/>
                  <a:pt x="3595969" y="1960729"/>
                  <a:pt x="3374538" y="1996045"/>
                </a:cubicBezTo>
                <a:cubicBezTo>
                  <a:pt x="3153108" y="2031361"/>
                  <a:pt x="3062567" y="1969488"/>
                  <a:pt x="2919872" y="1996045"/>
                </a:cubicBezTo>
                <a:cubicBezTo>
                  <a:pt x="2777177" y="2022602"/>
                  <a:pt x="2573197" y="1987845"/>
                  <a:pt x="2465206" y="1996045"/>
                </a:cubicBezTo>
                <a:cubicBezTo>
                  <a:pt x="2357215" y="2004245"/>
                  <a:pt x="2036562" y="1981232"/>
                  <a:pt x="1914821" y="1996045"/>
                </a:cubicBezTo>
                <a:cubicBezTo>
                  <a:pt x="1793080" y="2010858"/>
                  <a:pt x="1596474" y="1947566"/>
                  <a:pt x="1412295" y="1996045"/>
                </a:cubicBezTo>
                <a:cubicBezTo>
                  <a:pt x="1228116" y="2044524"/>
                  <a:pt x="951787" y="1974708"/>
                  <a:pt x="502963" y="1996045"/>
                </a:cubicBezTo>
                <a:cubicBezTo>
                  <a:pt x="247334" y="1982942"/>
                  <a:pt x="-28498" y="1840137"/>
                  <a:pt x="0" y="1493082"/>
                </a:cubicBezTo>
                <a:cubicBezTo>
                  <a:pt x="-65944" y="1244346"/>
                  <a:pt x="50649" y="1077557"/>
                  <a:pt x="0" y="924486"/>
                </a:cubicBezTo>
                <a:cubicBezTo>
                  <a:pt x="-50649" y="771415"/>
                  <a:pt x="21722" y="500730"/>
                  <a:pt x="0" y="332681"/>
                </a:cubicBezTo>
                <a:cubicBezTo>
                  <a:pt x="1334" y="165921"/>
                  <a:pt x="157464" y="-674"/>
                  <a:pt x="332681"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9" name="PoljeZBesedilom 8">
            <a:extLst>
              <a:ext uri="{FF2B5EF4-FFF2-40B4-BE49-F238E27FC236}">
                <a16:creationId xmlns:a16="http://schemas.microsoft.com/office/drawing/2014/main" id="{7013EBF0-C65D-4C40-8887-E58856E7156C}"/>
              </a:ext>
            </a:extLst>
          </p:cNvPr>
          <p:cNvSpPr txBox="1"/>
          <p:nvPr/>
        </p:nvSpPr>
        <p:spPr>
          <a:xfrm>
            <a:off x="7901694" y="4432055"/>
            <a:ext cx="281034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10" name="Picture 4" descr="Free Piece Of Tape Transparent, Download Free Piece Of Tape Transparent png  images, Free ClipArts on Clipart Library">
            <a:extLst>
              <a:ext uri="{FF2B5EF4-FFF2-40B4-BE49-F238E27FC236}">
                <a16:creationId xmlns:a16="http://schemas.microsoft.com/office/drawing/2014/main" id="{2405F812-CC68-4603-9474-4280B1FEB392}"/>
              </a:ext>
            </a:extLst>
          </p:cNvPr>
          <p:cNvPicPr>
            <a:picLocks noChangeAspect="1" noChangeArrowheads="1"/>
          </p:cNvPicPr>
          <p:nvPr/>
        </p:nvPicPr>
        <p:blipFill>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10840550" y="4092252"/>
            <a:ext cx="1249697" cy="130629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Free Piece Of Tape Transparent, Download Free Piece Of Tape Transparent png  images, Free ClipArts on Clipart Library">
            <a:extLst>
              <a:ext uri="{FF2B5EF4-FFF2-40B4-BE49-F238E27FC236}">
                <a16:creationId xmlns:a16="http://schemas.microsoft.com/office/drawing/2014/main" id="{3E12316F-F00B-467F-8FDC-E77E7D4E173E}"/>
              </a:ext>
            </a:extLst>
          </p:cNvPr>
          <p:cNvPicPr>
            <a:picLocks noChangeAspect="1" noChangeArrowheads="1"/>
          </p:cNvPicPr>
          <p:nvPr/>
        </p:nvPicPr>
        <p:blipFill>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5781361" y="5378998"/>
            <a:ext cx="1249697" cy="1306293"/>
          </a:xfrm>
          <a:prstGeom prst="rect">
            <a:avLst/>
          </a:prstGeom>
          <a:noFill/>
          <a:extLst>
            <a:ext uri="{909E8E84-426E-40DD-AFC4-6F175D3DCCD1}">
              <a14:hiddenFill xmlns:a14="http://schemas.microsoft.com/office/drawing/2010/main">
                <a:solidFill>
                  <a:srgbClr val="FFFFFF"/>
                </a:solidFill>
              </a14:hiddenFill>
            </a:ext>
          </a:extLst>
        </p:spPr>
      </p:pic>
      <p:sp>
        <p:nvSpPr>
          <p:cNvPr id="12" name="PoljeZBesedilom 11">
            <a:extLst>
              <a:ext uri="{FF2B5EF4-FFF2-40B4-BE49-F238E27FC236}">
                <a16:creationId xmlns:a16="http://schemas.microsoft.com/office/drawing/2014/main" id="{5DB30C3C-9804-4A98-8697-556244F27FAC}"/>
              </a:ext>
            </a:extLst>
          </p:cNvPr>
          <p:cNvSpPr txBox="1"/>
          <p:nvPr/>
        </p:nvSpPr>
        <p:spPr>
          <a:xfrm>
            <a:off x="6321689" y="5075642"/>
            <a:ext cx="5143709" cy="892552"/>
          </a:xfrm>
          <a:prstGeom prst="rect">
            <a:avLst/>
          </a:prstGeom>
          <a:noFill/>
        </p:spPr>
        <p:txBody>
          <a:bodyPr wrap="square" rtlCol="0">
            <a:spAutoFit/>
          </a:bodyPr>
          <a:lstStyle/>
          <a:p>
            <a:pPr algn="ctr"/>
            <a:r>
              <a:rPr lang="en-US" dirty="0">
                <a:latin typeface="Century Gothic" panose="020B0502020202020204" pitchFamily="34" charset="0"/>
              </a:rPr>
              <a:t>Tipping is still technically </a:t>
            </a:r>
            <a:r>
              <a:rPr lang="en-US" b="1" dirty="0">
                <a:latin typeface="Century Gothic" panose="020B0502020202020204" pitchFamily="34" charset="0"/>
              </a:rPr>
              <a:t>illegal</a:t>
            </a:r>
            <a:r>
              <a:rPr lang="en-US" dirty="0">
                <a:latin typeface="Century Gothic" panose="020B0502020202020204" pitchFamily="34" charset="0"/>
              </a:rPr>
              <a:t> in China so don't worry about tipping</a:t>
            </a:r>
            <a:r>
              <a:rPr lang="sl-SI" dirty="0">
                <a:latin typeface="Century Gothic" panose="020B0502020202020204" pitchFamily="34" charset="0"/>
              </a:rPr>
              <a:t>.</a:t>
            </a:r>
            <a:r>
              <a:rPr lang="en-US" dirty="0">
                <a:latin typeface="Century Gothic" panose="020B0502020202020204" pitchFamily="34" charset="0"/>
              </a:rPr>
              <a:t> </a:t>
            </a:r>
            <a:r>
              <a:rPr lang="sl-SI" dirty="0">
                <a:latin typeface="Century Gothic" panose="020B0502020202020204" pitchFamily="34" charset="0"/>
              </a:rPr>
              <a:t>I</a:t>
            </a:r>
            <a:r>
              <a:rPr lang="en-US" dirty="0">
                <a:latin typeface="Century Gothic" panose="020B0502020202020204" pitchFamily="34" charset="0"/>
              </a:rPr>
              <a:t>t is</a:t>
            </a:r>
            <a:r>
              <a:rPr lang="sl-SI" dirty="0">
                <a:latin typeface="Century Gothic" panose="020B0502020202020204" pitchFamily="34" charset="0"/>
              </a:rPr>
              <a:t> </a:t>
            </a:r>
            <a:r>
              <a:rPr lang="en-US" dirty="0">
                <a:latin typeface="Century Gothic" panose="020B0502020202020204" pitchFamily="34" charset="0"/>
              </a:rPr>
              <a:t>not done</a:t>
            </a:r>
            <a:r>
              <a:rPr lang="sl-SI" dirty="0">
                <a:latin typeface="Century Gothic" panose="020B0502020202020204" pitchFamily="34" charset="0"/>
              </a:rPr>
              <a:t> </a:t>
            </a:r>
            <a:br>
              <a:rPr lang="en-US" sz="1400" dirty="0"/>
            </a:br>
            <a:endParaRPr lang="sl-SI" sz="1600" b="1" dirty="0">
              <a:latin typeface="Century Gothic" panose="020B0502020202020204" pitchFamily="34" charset="0"/>
            </a:endParaRPr>
          </a:p>
        </p:txBody>
      </p:sp>
      <p:pic>
        <p:nvPicPr>
          <p:cNvPr id="9220" name="Picture 4" descr="😉 Winking Face Emoji | Wink Emoji">
            <a:extLst>
              <a:ext uri="{FF2B5EF4-FFF2-40B4-BE49-F238E27FC236}">
                <a16:creationId xmlns:a16="http://schemas.microsoft.com/office/drawing/2014/main" id="{EDD1526B-3E04-437E-B0D2-3291B75788F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56262" y="5730114"/>
            <a:ext cx="620200" cy="6202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Tourist wrestles with panda in Chinese zoo – DW – 10/30/2016">
            <a:extLst>
              <a:ext uri="{FF2B5EF4-FFF2-40B4-BE49-F238E27FC236}">
                <a16:creationId xmlns:a16="http://schemas.microsoft.com/office/drawing/2014/main" id="{7C4B9ED0-C167-4A91-812C-5E903CFC3973}"/>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flipH="1">
            <a:off x="-6324211" y="4632110"/>
            <a:ext cx="6425964" cy="519425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0" descr="Chinese New Year's Day is an occasion for Chinese families to gather for  the annual reunion dinner. | Lì xì">
            <a:extLst>
              <a:ext uri="{FF2B5EF4-FFF2-40B4-BE49-F238E27FC236}">
                <a16:creationId xmlns:a16="http://schemas.microsoft.com/office/drawing/2014/main" id="{F9526CE3-A0BC-41D4-B3A3-1F48DE9A66BD}"/>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8638" b="95315" l="977" r="99512">
                        <a14:foregroundMark x1="29004" y1="23572" x2="33203" y2="21376"/>
                        <a14:foregroundMark x1="44531" y1="10395" x2="47363" y2="9956"/>
                        <a14:foregroundMark x1="33008" y1="19327" x2="35254" y2="21230"/>
                        <a14:foregroundMark x1="23535" y1="35871" x2="24414" y2="35432"/>
                        <a14:foregroundMark x1="66406" y1="22548" x2="72949" y2="23426"/>
                        <a14:foregroundMark x1="72949" y1="23426" x2="80371" y2="31186"/>
                        <a14:foregroundMark x1="80371" y1="31186" x2="81250" y2="34700"/>
                        <a14:foregroundMark x1="86914" y1="42753" x2="88867" y2="42753"/>
                        <a14:foregroundMark x1="90918" y1="42313" x2="90918" y2="42313"/>
                        <a14:foregroundMark x1="91504" y1="42167" x2="91504" y2="42167"/>
                        <a14:foregroundMark x1="87012" y1="49927" x2="89453" y2="56369"/>
                        <a14:foregroundMark x1="90430" y1="60469" x2="93164" y2="68960"/>
                        <a14:foregroundMark x1="93950" y1="61786" x2="94922" y2="63836"/>
                        <a14:foregroundMark x1="92352" y1="58419" x2="92668" y2="59085"/>
                        <a14:foregroundMark x1="91797" y1="57247" x2="92352" y2="58419"/>
                        <a14:foregroundMark x1="94933" y1="64422" x2="95117" y2="74524"/>
                        <a14:foregroundMark x1="94922" y1="63836" x2="94933" y2="64422"/>
                        <a14:foregroundMark x1="11621" y1="84334" x2="34570" y2="78624"/>
                        <a14:foregroundMark x1="34570" y1="78624" x2="72754" y2="83016"/>
                        <a14:foregroundMark x1="4492" y1="81406" x2="1367" y2="87116"/>
                        <a14:foregroundMark x1="1367" y1="87116" x2="4785" y2="92533"/>
                        <a14:foregroundMark x1="4785" y1="92533" x2="40625" y2="95461"/>
                        <a14:foregroundMark x1="1781" y1="79898" x2="32617" y2="71596"/>
                        <a14:foregroundMark x1="50293" y1="63836" x2="52344" y2="61347"/>
                        <a14:foregroundMark x1="67578" y1="75988" x2="78223" y2="69985"/>
                        <a14:foregroundMark x1="78223" y1="69985" x2="83398" y2="71010"/>
                        <a14:foregroundMark x1="83398" y1="71010" x2="90820" y2="84773"/>
                        <a14:foregroundMark x1="98327" y1="76897" x2="99512" y2="91654"/>
                        <a14:foregroundMark x1="82422" y1="85212" x2="98047" y2="94143"/>
                        <a14:foregroundMark x1="47168" y1="88287" x2="60547" y2="84334"/>
                        <a14:foregroundMark x1="55371" y1="11274" x2="60156" y2="9078"/>
                        <a14:foregroundMark x1="60156" y1="9078" x2="60156" y2="9078"/>
                        <a14:foregroundMark x1="48828" y1="9078" x2="48828" y2="9078"/>
                        <a14:foregroundMark x1="87500" y1="34261" x2="89258" y2="37189"/>
                        <a14:foregroundMark x1="86035" y1="33382" x2="86035" y2="32943"/>
                        <a14:foregroundMark x1="89258" y1="33382" x2="89746" y2="34993"/>
                        <a14:foregroundMark x1="36426" y1="24012" x2="36914" y2="24451"/>
                        <a14:foregroundMark x1="30762" y1="18887" x2="30762" y2="18887"/>
                        <a14:foregroundMark x1="32617" y1="18887" x2="32617" y2="18887"/>
                        <a14:foregroundMark x1="36719" y1="22548" x2="36719" y2="22548"/>
                        <a14:foregroundMark x1="31543" y1="18741" x2="31543" y2="18741"/>
                        <a14:foregroundMark x1="50195" y1="12299" x2="49707" y2="12445"/>
                        <a14:foregroundMark x1="50488" y1="17423" x2="50488" y2="17423"/>
                        <a14:foregroundMark x1="49121" y1="8931" x2="49121" y2="8931"/>
                        <a14:foregroundMark x1="53613" y1="12445" x2="57324" y2="8638"/>
                        <a14:foregroundMark x1="52637" y1="14202" x2="52930" y2="15373"/>
                        <a14:foregroundMark x1="53125" y1="16252" x2="53418" y2="17423"/>
                        <a14:foregroundMark x1="53711" y1="18741" x2="53711" y2="18741"/>
                        <a14:foregroundMark x1="4297" y1="60029" x2="7617" y2="60029"/>
                        <a14:foregroundMark x1="3906" y1="69985" x2="3906" y2="75549"/>
                        <a14:backgroundMark x1="7324" y1="73646" x2="7324" y2="73646"/>
                        <a14:backgroundMark x1="92969" y1="60176" x2="92969" y2="60176"/>
                        <a14:backgroundMark x1="93262" y1="60615" x2="93262" y2="59736"/>
                        <a14:backgroundMark x1="92578" y1="59297" x2="92969" y2="59297"/>
                        <a14:backgroundMark x1="93457" y1="59736" x2="93457" y2="61786"/>
                        <a14:backgroundMark x1="93555" y1="64275" x2="93555" y2="63543"/>
                        <a14:backgroundMark x1="92383" y1="58858" x2="92383" y2="58858"/>
                        <a14:backgroundMark x1="92383" y1="58419" x2="92383" y2="58419"/>
                        <a14:backgroundMark x1="93555" y1="64422" x2="93555" y2="64422"/>
                        <a14:backgroundMark x1="61328" y1="57247" x2="62500" y2="60615"/>
                        <a14:backgroundMark x1="53125" y1="24305" x2="52344" y2="22694"/>
                        <a14:backgroundMark x1="51814" y1="18286" x2="51855" y2="21669"/>
                        <a14:backgroundMark x1="51787" y1="15988" x2="51799" y2="16966"/>
                        <a14:backgroundMark x1="51758" y1="13616" x2="51771" y2="14668"/>
                        <a14:backgroundMark x1="51855" y1="21669" x2="51953" y2="22255"/>
                        <a14:backgroundMark x1="53125" y1="24744" x2="54785" y2="26940"/>
                        <a14:backgroundMark x1="55664" y1="28551" x2="55078" y2="28258"/>
                        <a14:backgroundMark x1="56445" y1="31625" x2="56445" y2="31625"/>
                        <a14:backgroundMark x1="56445" y1="33675" x2="55957" y2="34553"/>
                        <a14:backgroundMark x1="56445" y1="38799" x2="56055" y2="38799"/>
                        <a14:backgroundMark x1="55957" y1="37042" x2="55957" y2="37042"/>
                        <a14:backgroundMark x1="34570" y1="40849" x2="34570" y2="40849"/>
                        <a14:backgroundMark x1="34375" y1="41435" x2="34375" y2="41435"/>
                        <a14:backgroundMark x1="34668" y1="41728" x2="34668" y2="40996"/>
                        <a14:backgroundMark x1="34863" y1="40117" x2="34863" y2="40117"/>
                        <a14:backgroundMark x1="34863" y1="39385" x2="34863" y2="39385"/>
                        <a14:backgroundMark x1="36328" y1="48609" x2="36621" y2="49341"/>
                        <a14:backgroundMark x1="36328" y1="51684" x2="36328" y2="51684"/>
                        <a14:backgroundMark x1="6055" y1="69400" x2="6055" y2="67496"/>
                        <a14:backgroundMark x1="6738" y1="65739" x2="6445" y2="63836"/>
                        <a14:backgroundMark x1="97852" y1="74231" x2="99707" y2="75110"/>
                        <a14:backgroundMark x1="98242" y1="75110" x2="97363" y2="74231"/>
                        <a14:backgroundMark x1="97070" y1="73499" x2="97070" y2="73792"/>
                        <a14:backgroundMark x1="2246" y1="76867" x2="98" y2="78477"/>
                        <a14:backgroundMark x1="56836" y1="50073" x2="59668" y2="51684"/>
                        <a14:backgroundMark x1="43164" y1="22987" x2="43164" y2="22987"/>
                        <a14:backgroundMark x1="35156" y1="39092" x2="35156" y2="39092"/>
                        <a14:backgroundMark x1="35254" y1="38507" x2="35254" y2="38507"/>
                        <a14:backgroundMark x1="33691" y1="15227" x2="33691" y2="15227"/>
                      </a14:backgroundRemoval>
                    </a14:imgEffect>
                  </a14:imgLayer>
                </a14:imgProps>
              </a:ext>
              <a:ext uri="{28A0092B-C50C-407E-A947-70E740481C1C}">
                <a14:useLocalDpi xmlns:a14="http://schemas.microsoft.com/office/drawing/2010/main" val="0"/>
              </a:ext>
            </a:extLst>
          </a:blip>
          <a:srcRect b="19313"/>
          <a:stretch/>
        </p:blipFill>
        <p:spPr bwMode="auto">
          <a:xfrm>
            <a:off x="9522361" y="5730114"/>
            <a:ext cx="11435278" cy="583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750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par>
                                <p:cTn id="25" presetID="10"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10" presetClass="entr" presetSubtype="0" fill="hold" nodeType="withEffect">
                                  <p:stCondLst>
                                    <p:cond delay="0"/>
                                  </p:stCondLst>
                                  <p:childTnLst>
                                    <p:set>
                                      <p:cBhvr>
                                        <p:cTn id="29" dur="1" fill="hold">
                                          <p:stCondLst>
                                            <p:cond delay="0"/>
                                          </p:stCondLst>
                                        </p:cTn>
                                        <p:tgtEl>
                                          <p:spTgt spid="9220"/>
                                        </p:tgtEl>
                                        <p:attrNameLst>
                                          <p:attrName>style.visibility</p:attrName>
                                        </p:attrNameLst>
                                      </p:cBhvr>
                                      <p:to>
                                        <p:strVal val="visible"/>
                                      </p:to>
                                    </p:set>
                                    <p:animEffect transition="in" filter="fade">
                                      <p:cBhvr>
                                        <p:cTn id="30" dur="500"/>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1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2417B507-6760-4AC9-B511-74A0ABA9F03B}"/>
              </a:ext>
            </a:extLst>
          </p:cNvPr>
          <p:cNvSpPr/>
          <p:nvPr/>
        </p:nvSpPr>
        <p:spPr>
          <a:xfrm>
            <a:off x="-187" y="-1607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11270" name="Picture 6" descr="How Is Chinese New Year Different From Regular New Year Celebrations?">
            <a:extLst>
              <a:ext uri="{FF2B5EF4-FFF2-40B4-BE49-F238E27FC236}">
                <a16:creationId xmlns:a16="http://schemas.microsoft.com/office/drawing/2014/main" id="{1132A933-AD11-4468-A4EB-67628095A5BC}"/>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b="7903"/>
          <a:stretch/>
        </p:blipFill>
        <p:spPr bwMode="auto">
          <a:xfrm>
            <a:off x="-188" y="-25114"/>
            <a:ext cx="12192187" cy="685799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urist wrestles with panda in Chinese zoo – DW – 10/30/2016">
            <a:extLst>
              <a:ext uri="{FF2B5EF4-FFF2-40B4-BE49-F238E27FC236}">
                <a16:creationId xmlns:a16="http://schemas.microsoft.com/office/drawing/2014/main" id="{87EA134F-9B8D-4B3D-8885-5A24F6B4DB1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006" b="97478" l="9925" r="89992">
                        <a14:foregroundMark x1="29608" y1="79674" x2="25605" y2="84570"/>
                        <a14:foregroundMark x1="25605" y1="84570" x2="32027" y2="91246"/>
                        <a14:foregroundMark x1="32027" y1="91246" x2="39783" y2="93027"/>
                        <a14:foregroundMark x1="67139" y1="79080" x2="72644" y2="91543"/>
                        <a14:foregroundMark x1="72644" y1="91543" x2="66972" y2="99555"/>
                        <a14:foregroundMark x1="66972" y1="99555" x2="37865" y2="97626"/>
                        <a14:foregroundMark x1="37865" y1="97626" x2="36280" y2="94510"/>
                        <a14:foregroundMark x1="35947" y1="12018" x2="31943" y2="15727"/>
                        <a14:foregroundMark x1="31943" y1="15727" x2="35613" y2="17656"/>
                        <a14:foregroundMark x1="59633" y1="18249" x2="61384" y2="10831"/>
                        <a14:foregroundMark x1="61384" y1="10831" x2="64387" y2="16914"/>
                        <a14:foregroundMark x1="64387" y1="16914" x2="64804" y2="19436"/>
                        <a14:foregroundMark x1="59800" y1="4303" x2="61968" y2="4006"/>
                      </a14:backgroundRemoval>
                    </a14:imgEffect>
                  </a14:imgLayer>
                </a14:imgProps>
              </a:ext>
              <a:ext uri="{28A0092B-C50C-407E-A947-70E740481C1C}">
                <a14:useLocalDpi xmlns:a14="http://schemas.microsoft.com/office/drawing/2010/main" val="0"/>
              </a:ext>
            </a:extLst>
          </a:blip>
          <a:srcRect l="12636" r="17821"/>
          <a:stretch/>
        </p:blipFill>
        <p:spPr bwMode="auto">
          <a:xfrm flipH="1">
            <a:off x="-909187" y="1828799"/>
            <a:ext cx="6425964" cy="519425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Map Icons – Download for Free in PNG and SVG">
            <a:extLst>
              <a:ext uri="{FF2B5EF4-FFF2-40B4-BE49-F238E27FC236}">
                <a16:creationId xmlns:a16="http://schemas.microsoft.com/office/drawing/2014/main" id="{8333DEF9-65F8-45ED-B980-A76EE4304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7" name="AutoShape 6" descr="Map point Icons – Download for Free in PNG and SVG">
            <a:extLst>
              <a:ext uri="{FF2B5EF4-FFF2-40B4-BE49-F238E27FC236}">
                <a16:creationId xmlns:a16="http://schemas.microsoft.com/office/drawing/2014/main" id="{C11A54CD-E3C5-441C-9C19-C30B9B60C8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47" name="Oblaček govora: pravokotnik z zaobljenimi vogali 46">
            <a:extLst>
              <a:ext uri="{FF2B5EF4-FFF2-40B4-BE49-F238E27FC236}">
                <a16:creationId xmlns:a16="http://schemas.microsoft.com/office/drawing/2014/main" id="{739DC184-4201-4E28-829E-AB4932BC480A}"/>
              </a:ext>
            </a:extLst>
          </p:cNvPr>
          <p:cNvSpPr/>
          <p:nvPr/>
        </p:nvSpPr>
        <p:spPr>
          <a:xfrm>
            <a:off x="7102047" y="2732606"/>
            <a:ext cx="4036898" cy="1294165"/>
          </a:xfrm>
          <a:custGeom>
            <a:avLst/>
            <a:gdLst>
              <a:gd name="connsiteX0" fmla="*/ 0 w 4036898"/>
              <a:gd name="connsiteY0" fmla="*/ 215698 h 1294165"/>
              <a:gd name="connsiteX1" fmla="*/ 215698 w 4036898"/>
              <a:gd name="connsiteY1" fmla="*/ 0 h 1294165"/>
              <a:gd name="connsiteX2" fmla="*/ 672816 w 4036898"/>
              <a:gd name="connsiteY2" fmla="*/ 0 h 1294165"/>
              <a:gd name="connsiteX3" fmla="*/ 672816 w 4036898"/>
              <a:gd name="connsiteY3" fmla="*/ 0 h 1294165"/>
              <a:gd name="connsiteX4" fmla="*/ 1147152 w 4036898"/>
              <a:gd name="connsiteY4" fmla="*/ 0 h 1294165"/>
              <a:gd name="connsiteX5" fmla="*/ 1682041 w 4036898"/>
              <a:gd name="connsiteY5" fmla="*/ 0 h 1294165"/>
              <a:gd name="connsiteX6" fmla="*/ 2152656 w 4036898"/>
              <a:gd name="connsiteY6" fmla="*/ 0 h 1294165"/>
              <a:gd name="connsiteX7" fmla="*/ 2666054 w 4036898"/>
              <a:gd name="connsiteY7" fmla="*/ 0 h 1294165"/>
              <a:gd name="connsiteX8" fmla="*/ 3222235 w 4036898"/>
              <a:gd name="connsiteY8" fmla="*/ 0 h 1294165"/>
              <a:gd name="connsiteX9" fmla="*/ 3821200 w 4036898"/>
              <a:gd name="connsiteY9" fmla="*/ 0 h 1294165"/>
              <a:gd name="connsiteX10" fmla="*/ 4036898 w 4036898"/>
              <a:gd name="connsiteY10" fmla="*/ 215698 h 1294165"/>
              <a:gd name="connsiteX11" fmla="*/ 4036898 w 4036898"/>
              <a:gd name="connsiteY11" fmla="*/ 754930 h 1294165"/>
              <a:gd name="connsiteX12" fmla="*/ 4036898 w 4036898"/>
              <a:gd name="connsiteY12" fmla="*/ 754930 h 1294165"/>
              <a:gd name="connsiteX13" fmla="*/ 4036898 w 4036898"/>
              <a:gd name="connsiteY13" fmla="*/ 1078471 h 1294165"/>
              <a:gd name="connsiteX14" fmla="*/ 4036898 w 4036898"/>
              <a:gd name="connsiteY14" fmla="*/ 1078467 h 1294165"/>
              <a:gd name="connsiteX15" fmla="*/ 3821200 w 4036898"/>
              <a:gd name="connsiteY15" fmla="*/ 1294165 h 1294165"/>
              <a:gd name="connsiteX16" fmla="*/ 3307802 w 4036898"/>
              <a:gd name="connsiteY16" fmla="*/ 1294165 h 1294165"/>
              <a:gd name="connsiteX17" fmla="*/ 2751621 w 4036898"/>
              <a:gd name="connsiteY17" fmla="*/ 1294165 h 1294165"/>
              <a:gd name="connsiteX18" fmla="*/ 2216831 w 4036898"/>
              <a:gd name="connsiteY18" fmla="*/ 1294165 h 1294165"/>
              <a:gd name="connsiteX19" fmla="*/ 1682041 w 4036898"/>
              <a:gd name="connsiteY19" fmla="*/ 1294165 h 1294165"/>
              <a:gd name="connsiteX20" fmla="*/ 1107804 w 4036898"/>
              <a:gd name="connsiteY20" fmla="*/ 1562333 h 1294165"/>
              <a:gd name="connsiteX21" fmla="*/ 533568 w 4036898"/>
              <a:gd name="connsiteY21" fmla="*/ 1830500 h 1294165"/>
              <a:gd name="connsiteX22" fmla="*/ -40669 w 4036898"/>
              <a:gd name="connsiteY22" fmla="*/ 2098668 h 1294165"/>
              <a:gd name="connsiteX23" fmla="*/ -614906 w 4036898"/>
              <a:gd name="connsiteY23" fmla="*/ 2366836 h 1294165"/>
              <a:gd name="connsiteX24" fmla="*/ -1118622 w 4036898"/>
              <a:gd name="connsiteY24" fmla="*/ 2602071 h 1294165"/>
              <a:gd name="connsiteX25" fmla="*/ -1843974 w 4036898"/>
              <a:gd name="connsiteY25" fmla="*/ 2940809 h 1294165"/>
              <a:gd name="connsiteX26" fmla="*/ -1474845 w 4036898"/>
              <a:gd name="connsiteY26" fmla="*/ 2699301 h 1294165"/>
              <a:gd name="connsiteX27" fmla="*/ -1105716 w 4036898"/>
              <a:gd name="connsiteY27" fmla="*/ 2457793 h 1294165"/>
              <a:gd name="connsiteX28" fmla="*/ -635915 w 4036898"/>
              <a:gd name="connsiteY28" fmla="*/ 2150420 h 1294165"/>
              <a:gd name="connsiteX29" fmla="*/ -216450 w 4036898"/>
              <a:gd name="connsiteY29" fmla="*/ 1875979 h 1294165"/>
              <a:gd name="connsiteX30" fmla="*/ 228183 w 4036898"/>
              <a:gd name="connsiteY30" fmla="*/ 1585072 h 1294165"/>
              <a:gd name="connsiteX31" fmla="*/ 672816 w 4036898"/>
              <a:gd name="connsiteY31" fmla="*/ 1294165 h 1294165"/>
              <a:gd name="connsiteX32" fmla="*/ 215698 w 4036898"/>
              <a:gd name="connsiteY32" fmla="*/ 1294165 h 1294165"/>
              <a:gd name="connsiteX33" fmla="*/ 0 w 4036898"/>
              <a:gd name="connsiteY33" fmla="*/ 1078467 h 1294165"/>
              <a:gd name="connsiteX34" fmla="*/ 0 w 4036898"/>
              <a:gd name="connsiteY34" fmla="*/ 1078471 h 1294165"/>
              <a:gd name="connsiteX35" fmla="*/ 0 w 4036898"/>
              <a:gd name="connsiteY35" fmla="*/ 754930 h 1294165"/>
              <a:gd name="connsiteX36" fmla="*/ 0 w 4036898"/>
              <a:gd name="connsiteY36" fmla="*/ 754930 h 1294165"/>
              <a:gd name="connsiteX37" fmla="*/ 0 w 4036898"/>
              <a:gd name="connsiteY37" fmla="*/ 215698 h 1294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036898" h="1294165" fill="none" extrusionOk="0">
                <a:moveTo>
                  <a:pt x="0" y="215698"/>
                </a:moveTo>
                <a:cubicBezTo>
                  <a:pt x="17825" y="72560"/>
                  <a:pt x="88263" y="28797"/>
                  <a:pt x="215698" y="0"/>
                </a:cubicBezTo>
                <a:cubicBezTo>
                  <a:pt x="399243" y="-36968"/>
                  <a:pt x="551796" y="9924"/>
                  <a:pt x="672816" y="0"/>
                </a:cubicBezTo>
                <a:lnTo>
                  <a:pt x="672816" y="0"/>
                </a:lnTo>
                <a:cubicBezTo>
                  <a:pt x="831023" y="-43002"/>
                  <a:pt x="911912" y="9313"/>
                  <a:pt x="1147152" y="0"/>
                </a:cubicBezTo>
                <a:cubicBezTo>
                  <a:pt x="1382392" y="-9313"/>
                  <a:pt x="1574510" y="18189"/>
                  <a:pt x="1682041" y="0"/>
                </a:cubicBezTo>
                <a:cubicBezTo>
                  <a:pt x="1843656" y="-30150"/>
                  <a:pt x="2036081" y="50629"/>
                  <a:pt x="2152656" y="0"/>
                </a:cubicBezTo>
                <a:cubicBezTo>
                  <a:pt x="2269231" y="-50629"/>
                  <a:pt x="2555842" y="48165"/>
                  <a:pt x="2666054" y="0"/>
                </a:cubicBezTo>
                <a:cubicBezTo>
                  <a:pt x="2776266" y="-48165"/>
                  <a:pt x="3095434" y="39823"/>
                  <a:pt x="3222235" y="0"/>
                </a:cubicBezTo>
                <a:cubicBezTo>
                  <a:pt x="3349036" y="-39823"/>
                  <a:pt x="3622265" y="8841"/>
                  <a:pt x="3821200" y="0"/>
                </a:cubicBezTo>
                <a:cubicBezTo>
                  <a:pt x="3971999" y="-13971"/>
                  <a:pt x="4022842" y="115762"/>
                  <a:pt x="4036898" y="215698"/>
                </a:cubicBezTo>
                <a:cubicBezTo>
                  <a:pt x="4039495" y="370219"/>
                  <a:pt x="4019043" y="625456"/>
                  <a:pt x="4036898" y="754930"/>
                </a:cubicBezTo>
                <a:lnTo>
                  <a:pt x="4036898" y="754930"/>
                </a:lnTo>
                <a:cubicBezTo>
                  <a:pt x="4047878" y="872905"/>
                  <a:pt x="4019937" y="979003"/>
                  <a:pt x="4036898" y="1078471"/>
                </a:cubicBezTo>
                <a:lnTo>
                  <a:pt x="4036898" y="1078467"/>
                </a:lnTo>
                <a:cubicBezTo>
                  <a:pt x="4029108" y="1180280"/>
                  <a:pt x="3914339" y="1314915"/>
                  <a:pt x="3821200" y="1294165"/>
                </a:cubicBezTo>
                <a:cubicBezTo>
                  <a:pt x="3573296" y="1306551"/>
                  <a:pt x="3548668" y="1274281"/>
                  <a:pt x="3307802" y="1294165"/>
                </a:cubicBezTo>
                <a:cubicBezTo>
                  <a:pt x="3066936" y="1314049"/>
                  <a:pt x="2964708" y="1234880"/>
                  <a:pt x="2751621" y="1294165"/>
                </a:cubicBezTo>
                <a:cubicBezTo>
                  <a:pt x="2538534" y="1353450"/>
                  <a:pt x="2425370" y="1282545"/>
                  <a:pt x="2216831" y="1294165"/>
                </a:cubicBezTo>
                <a:cubicBezTo>
                  <a:pt x="2008292" y="1305785"/>
                  <a:pt x="1875397" y="1236448"/>
                  <a:pt x="1682041" y="1294165"/>
                </a:cubicBezTo>
                <a:cubicBezTo>
                  <a:pt x="1524475" y="1419239"/>
                  <a:pt x="1347106" y="1402205"/>
                  <a:pt x="1107804" y="1562333"/>
                </a:cubicBezTo>
                <a:cubicBezTo>
                  <a:pt x="868501" y="1722461"/>
                  <a:pt x="809404" y="1699387"/>
                  <a:pt x="533568" y="1830500"/>
                </a:cubicBezTo>
                <a:cubicBezTo>
                  <a:pt x="257732" y="1961613"/>
                  <a:pt x="222081" y="1944203"/>
                  <a:pt x="-40669" y="2098668"/>
                </a:cubicBezTo>
                <a:cubicBezTo>
                  <a:pt x="-303419" y="2253133"/>
                  <a:pt x="-469516" y="2275812"/>
                  <a:pt x="-614906" y="2366836"/>
                </a:cubicBezTo>
                <a:cubicBezTo>
                  <a:pt x="-760296" y="2457860"/>
                  <a:pt x="-967332" y="2522187"/>
                  <a:pt x="-1118622" y="2602071"/>
                </a:cubicBezTo>
                <a:cubicBezTo>
                  <a:pt x="-1269912" y="2681954"/>
                  <a:pt x="-1605965" y="2794893"/>
                  <a:pt x="-1843974" y="2940809"/>
                </a:cubicBezTo>
                <a:cubicBezTo>
                  <a:pt x="-1677690" y="2818080"/>
                  <a:pt x="-1638991" y="2840793"/>
                  <a:pt x="-1474845" y="2699301"/>
                </a:cubicBezTo>
                <a:cubicBezTo>
                  <a:pt x="-1310699" y="2557809"/>
                  <a:pt x="-1224718" y="2546767"/>
                  <a:pt x="-1105716" y="2457793"/>
                </a:cubicBezTo>
                <a:cubicBezTo>
                  <a:pt x="-986714" y="2368820"/>
                  <a:pt x="-710413" y="2242184"/>
                  <a:pt x="-635915" y="2150420"/>
                </a:cubicBezTo>
                <a:cubicBezTo>
                  <a:pt x="-561417" y="2058655"/>
                  <a:pt x="-371071" y="1993509"/>
                  <a:pt x="-216450" y="1875979"/>
                </a:cubicBezTo>
                <a:cubicBezTo>
                  <a:pt x="-61829" y="1758450"/>
                  <a:pt x="35473" y="1724648"/>
                  <a:pt x="228183" y="1585072"/>
                </a:cubicBezTo>
                <a:cubicBezTo>
                  <a:pt x="420893" y="1445496"/>
                  <a:pt x="551065" y="1377501"/>
                  <a:pt x="672816" y="1294165"/>
                </a:cubicBezTo>
                <a:cubicBezTo>
                  <a:pt x="541153" y="1321534"/>
                  <a:pt x="418255" y="1243437"/>
                  <a:pt x="215698" y="1294165"/>
                </a:cubicBezTo>
                <a:cubicBezTo>
                  <a:pt x="114448" y="1292459"/>
                  <a:pt x="20461" y="1186792"/>
                  <a:pt x="0" y="1078467"/>
                </a:cubicBezTo>
                <a:lnTo>
                  <a:pt x="0" y="1078471"/>
                </a:lnTo>
                <a:cubicBezTo>
                  <a:pt x="-8103" y="1009722"/>
                  <a:pt x="19667" y="865938"/>
                  <a:pt x="0" y="754930"/>
                </a:cubicBezTo>
                <a:lnTo>
                  <a:pt x="0" y="754930"/>
                </a:lnTo>
                <a:cubicBezTo>
                  <a:pt x="-35763" y="610285"/>
                  <a:pt x="8345" y="395313"/>
                  <a:pt x="0" y="215698"/>
                </a:cubicBezTo>
                <a:close/>
              </a:path>
              <a:path w="4036898" h="1294165" stroke="0" extrusionOk="0">
                <a:moveTo>
                  <a:pt x="0" y="215698"/>
                </a:moveTo>
                <a:cubicBezTo>
                  <a:pt x="-2319" y="97815"/>
                  <a:pt x="88111" y="3034"/>
                  <a:pt x="215698" y="0"/>
                </a:cubicBezTo>
                <a:cubicBezTo>
                  <a:pt x="388383" y="-50733"/>
                  <a:pt x="545376" y="12259"/>
                  <a:pt x="672816" y="0"/>
                </a:cubicBezTo>
                <a:lnTo>
                  <a:pt x="672816" y="0"/>
                </a:lnTo>
                <a:cubicBezTo>
                  <a:pt x="853250" y="-50671"/>
                  <a:pt x="952207" y="33540"/>
                  <a:pt x="1187521" y="0"/>
                </a:cubicBezTo>
                <a:cubicBezTo>
                  <a:pt x="1422836" y="-33540"/>
                  <a:pt x="1441399" y="42277"/>
                  <a:pt x="1682041" y="0"/>
                </a:cubicBezTo>
                <a:cubicBezTo>
                  <a:pt x="1860954" y="-40506"/>
                  <a:pt x="2121063" y="37638"/>
                  <a:pt x="2259614" y="0"/>
                </a:cubicBezTo>
                <a:cubicBezTo>
                  <a:pt x="2398165" y="-37638"/>
                  <a:pt x="2632966" y="3616"/>
                  <a:pt x="2751621" y="0"/>
                </a:cubicBezTo>
                <a:cubicBezTo>
                  <a:pt x="2870276" y="-3616"/>
                  <a:pt x="3090174" y="57693"/>
                  <a:pt x="3243627" y="0"/>
                </a:cubicBezTo>
                <a:cubicBezTo>
                  <a:pt x="3397080" y="-57693"/>
                  <a:pt x="3688180" y="27358"/>
                  <a:pt x="3821200" y="0"/>
                </a:cubicBezTo>
                <a:cubicBezTo>
                  <a:pt x="3958704" y="25264"/>
                  <a:pt x="4066323" y="100470"/>
                  <a:pt x="4036898" y="215698"/>
                </a:cubicBezTo>
                <a:cubicBezTo>
                  <a:pt x="4080895" y="351763"/>
                  <a:pt x="3977445" y="598664"/>
                  <a:pt x="4036898" y="754930"/>
                </a:cubicBezTo>
                <a:lnTo>
                  <a:pt x="4036898" y="754930"/>
                </a:lnTo>
                <a:cubicBezTo>
                  <a:pt x="4066700" y="888758"/>
                  <a:pt x="4022875" y="931797"/>
                  <a:pt x="4036898" y="1078471"/>
                </a:cubicBezTo>
                <a:lnTo>
                  <a:pt x="4036898" y="1078467"/>
                </a:lnTo>
                <a:cubicBezTo>
                  <a:pt x="4063618" y="1213761"/>
                  <a:pt x="3945749" y="1287713"/>
                  <a:pt x="3821200" y="1294165"/>
                </a:cubicBezTo>
                <a:cubicBezTo>
                  <a:pt x="3648203" y="1337906"/>
                  <a:pt x="3492903" y="1275514"/>
                  <a:pt x="3329193" y="1294165"/>
                </a:cubicBezTo>
                <a:cubicBezTo>
                  <a:pt x="3165483" y="1312816"/>
                  <a:pt x="2984384" y="1235200"/>
                  <a:pt x="2794404" y="1294165"/>
                </a:cubicBezTo>
                <a:cubicBezTo>
                  <a:pt x="2604424" y="1353130"/>
                  <a:pt x="2434074" y="1288124"/>
                  <a:pt x="2281006" y="1294165"/>
                </a:cubicBezTo>
                <a:cubicBezTo>
                  <a:pt x="2127938" y="1300206"/>
                  <a:pt x="1803398" y="1265293"/>
                  <a:pt x="1682041" y="1294165"/>
                </a:cubicBezTo>
                <a:cubicBezTo>
                  <a:pt x="1596584" y="1389510"/>
                  <a:pt x="1362319" y="1440892"/>
                  <a:pt x="1178325" y="1529400"/>
                </a:cubicBezTo>
                <a:cubicBezTo>
                  <a:pt x="994331" y="1617908"/>
                  <a:pt x="875393" y="1663589"/>
                  <a:pt x="639348" y="1781101"/>
                </a:cubicBezTo>
                <a:cubicBezTo>
                  <a:pt x="403304" y="1898613"/>
                  <a:pt x="435491" y="1874900"/>
                  <a:pt x="241412" y="1966937"/>
                </a:cubicBezTo>
                <a:cubicBezTo>
                  <a:pt x="47333" y="2058974"/>
                  <a:pt x="-131496" y="2107777"/>
                  <a:pt x="-262304" y="2202172"/>
                </a:cubicBezTo>
                <a:cubicBezTo>
                  <a:pt x="-393112" y="2296567"/>
                  <a:pt x="-529178" y="2272376"/>
                  <a:pt x="-660240" y="2388007"/>
                </a:cubicBezTo>
                <a:cubicBezTo>
                  <a:pt x="-791301" y="2503639"/>
                  <a:pt x="-1073331" y="2577722"/>
                  <a:pt x="-1234477" y="2656175"/>
                </a:cubicBezTo>
                <a:cubicBezTo>
                  <a:pt x="-1395623" y="2734627"/>
                  <a:pt x="-1637804" y="2776979"/>
                  <a:pt x="-1843974" y="2940809"/>
                </a:cubicBezTo>
                <a:cubicBezTo>
                  <a:pt x="-1746788" y="2810856"/>
                  <a:pt x="-1472525" y="2726533"/>
                  <a:pt x="-1374173" y="2633435"/>
                </a:cubicBezTo>
                <a:cubicBezTo>
                  <a:pt x="-1275821" y="2540338"/>
                  <a:pt x="-1141856" y="2517138"/>
                  <a:pt x="-1005044" y="2391928"/>
                </a:cubicBezTo>
                <a:cubicBezTo>
                  <a:pt x="-868232" y="2266718"/>
                  <a:pt x="-657496" y="2193905"/>
                  <a:pt x="-560411" y="2101021"/>
                </a:cubicBezTo>
                <a:cubicBezTo>
                  <a:pt x="-463326" y="2008137"/>
                  <a:pt x="-247891" y="1962005"/>
                  <a:pt x="-140946" y="1826580"/>
                </a:cubicBezTo>
                <a:cubicBezTo>
                  <a:pt x="-34001" y="1691155"/>
                  <a:pt x="159718" y="1663398"/>
                  <a:pt x="278519" y="1552139"/>
                </a:cubicBezTo>
                <a:cubicBezTo>
                  <a:pt x="397320" y="1440880"/>
                  <a:pt x="518836" y="1431890"/>
                  <a:pt x="672816" y="1294165"/>
                </a:cubicBezTo>
                <a:cubicBezTo>
                  <a:pt x="549820" y="1336343"/>
                  <a:pt x="407600" y="1271607"/>
                  <a:pt x="215698" y="1294165"/>
                </a:cubicBezTo>
                <a:cubicBezTo>
                  <a:pt x="102397" y="1275843"/>
                  <a:pt x="-10110" y="1198835"/>
                  <a:pt x="0" y="1078467"/>
                </a:cubicBezTo>
                <a:lnTo>
                  <a:pt x="0" y="1078471"/>
                </a:lnTo>
                <a:cubicBezTo>
                  <a:pt x="-38614" y="973703"/>
                  <a:pt x="22914" y="909606"/>
                  <a:pt x="0" y="754930"/>
                </a:cubicBezTo>
                <a:lnTo>
                  <a:pt x="0" y="754930"/>
                </a:lnTo>
                <a:cubicBezTo>
                  <a:pt x="-30932" y="570952"/>
                  <a:pt x="48199" y="410785"/>
                  <a:pt x="0" y="215698"/>
                </a:cubicBezTo>
                <a:close/>
              </a:path>
            </a:pathLst>
          </a:custGeom>
          <a:solidFill>
            <a:schemeClr val="bg1"/>
          </a:solidFill>
          <a:ln w="28575">
            <a:solidFill>
              <a:schemeClr val="tx1"/>
            </a:solidFill>
            <a:extLst>
              <a:ext uri="{C807C97D-BFC1-408E-A445-0C87EB9F89A2}">
                <ask:lineSketchStyleProps xmlns:ask="http://schemas.microsoft.com/office/drawing/2018/sketchyshapes" sd="2327878316">
                  <a:prstGeom prst="wedgeRoundRectCallout">
                    <a:avLst>
                      <a:gd name="adj1" fmla="val -95678"/>
                      <a:gd name="adj2" fmla="val 177236"/>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41" name="Slika 40">
            <a:extLst>
              <a:ext uri="{FF2B5EF4-FFF2-40B4-BE49-F238E27FC236}">
                <a16:creationId xmlns:a16="http://schemas.microsoft.com/office/drawing/2014/main" id="{8CFBCBF2-399C-49D2-97DF-3772AAB0750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 b="98875" l="8250" r="92750">
                        <a14:foregroundMark x1="40250" y1="5500" x2="45250" y2="4875"/>
                        <a14:foregroundMark x1="45000" y1="3125" x2="50500" y2="7000"/>
                        <a14:foregroundMark x1="78250" y1="32625" x2="78250" y2="31750"/>
                        <a14:foregroundMark x1="80250" y1="30000" x2="80250" y2="30000"/>
                        <a14:foregroundMark x1="80875" y1="31750" x2="80875" y2="31750"/>
                        <a14:foregroundMark x1="80125" y1="32000" x2="80125" y2="32000"/>
                        <a14:foregroundMark x1="79000" y1="30750" x2="79000" y2="30750"/>
                        <a14:foregroundMark x1="79625" y1="30375" x2="79625" y2="30375"/>
                        <a14:foregroundMark x1="80500" y1="33375" x2="80500" y2="33375"/>
                        <a14:foregroundMark x1="27375" y1="45375" x2="27375" y2="45375"/>
                        <a14:foregroundMark x1="26750" y1="46000" x2="26750" y2="46000"/>
                        <a14:foregroundMark x1="28000" y1="47000" x2="28000" y2="47000"/>
                        <a14:foregroundMark x1="27375" y1="47750" x2="27375" y2="47750"/>
                        <a14:foregroundMark x1="8250" y1="76125" x2="9375" y2="76125"/>
                        <a14:foregroundMark x1="92135" y1="76250" x2="92750" y2="76750"/>
                        <a14:foregroundMark x1="90750" y1="75125" x2="91685" y2="75885"/>
                        <a14:foregroundMark x1="75000" y1="90625" x2="46250" y2="94750"/>
                        <a14:foregroundMark x1="36375" y1="53375" x2="43375" y2="12750"/>
                        <a14:foregroundMark x1="43375" y1="12750" x2="46250" y2="10500"/>
                        <a14:foregroundMark x1="46625" y1="22750" x2="55250" y2="25625"/>
                        <a14:foregroundMark x1="56125" y1="26250" x2="69500" y2="36875"/>
                        <a14:foregroundMark x1="69500" y1="36875" x2="69625" y2="36875"/>
                        <a14:foregroundMark x1="69875" y1="37375" x2="74500" y2="43875"/>
                        <a14:foregroundMark x1="74500" y1="43875" x2="74750" y2="43875"/>
                        <a14:foregroundMark x1="61625" y1="54125" x2="67125" y2="49500"/>
                        <a14:foregroundMark x1="67125" y1="49500" x2="67625" y2="50250"/>
                        <a14:foregroundMark x1="49875" y1="64375" x2="47625" y2="60750"/>
                        <a14:foregroundMark x1="78625" y1="37375" x2="78625" y2="38125"/>
                        <a14:foregroundMark x1="46000" y1="2500" x2="47875" y2="2500"/>
                        <a14:foregroundMark x1="47875" y1="2250" x2="48750" y2="2000"/>
                        <a14:foregroundMark x1="48750" y1="2000" x2="49750" y2="2000"/>
                        <a14:foregroundMark x1="51750" y1="13500" x2="52250" y2="13500"/>
                        <a14:foregroundMark x1="51625" y1="11250" x2="52375" y2="14000"/>
                        <a14:foregroundMark x1="66750" y1="39750" x2="71500" y2="43500"/>
                        <a14:foregroundMark x1="33500" y1="95625" x2="31875" y2="97875"/>
                        <a14:foregroundMark x1="51375" y1="98875" x2="53625" y2="98875"/>
                        <a14:foregroundMark x1="22089" y1="69299" x2="22500" y2="69125"/>
                        <a14:foregroundMark x1="20492" y1="69974" x2="21024" y2="69749"/>
                        <a14:foregroundMark x1="9500" y1="74625" x2="12442" y2="73380"/>
                        <a14:foregroundMark x1="23000" y1="69250" x2="29500" y2="64000"/>
                        <a14:foregroundMark x1="25625" y1="66875" x2="25625" y2="66875"/>
                        <a14:foregroundMark x1="12750" y1="73500" x2="12750" y2="73500"/>
                        <a14:foregroundMark x1="80875" y1="67875" x2="82125" y2="68125"/>
                        <a14:foregroundMark x1="45750" y1="1000" x2="46375" y2="1000"/>
                        <a14:foregroundMark x1="44000" y1="1250" x2="42250" y2="1500"/>
                        <a14:foregroundMark x1="39750" y1="4000" x2="39250" y2="4875"/>
                        <a14:foregroundMark x1="39375" y1="5500" x2="39375" y2="6500"/>
                        <a14:foregroundMark x1="39000" y1="6375" x2="39125" y2="6375"/>
                        <a14:foregroundMark x1="39500" y1="6750" x2="39500" y2="6750"/>
                        <a14:foregroundMark x1="50875" y1="3000" x2="50875" y2="3000"/>
                        <a14:foregroundMark x1="77125" y1="30875" x2="78000" y2="30875"/>
                        <a14:backgroundMark x1="37625" y1="99500" x2="39000" y2="99750"/>
                        <a14:backgroundMark x1="38875" y1="99750" x2="40250" y2="99500"/>
                        <a14:backgroundMark x1="40250" y1="99750" x2="44000" y2="99875"/>
                        <a14:backgroundMark x1="44250" y1="99875" x2="46875" y2="99875"/>
                        <a14:backgroundMark x1="39875" y1="99500" x2="38000" y2="99125"/>
                        <a14:backgroundMark x1="38000" y1="98625" x2="37375" y2="98500"/>
                        <a14:backgroundMark x1="78875" y1="64375" x2="79500" y2="64375"/>
                        <a14:backgroundMark x1="78875" y1="64375" x2="78500" y2="63750"/>
                        <a14:backgroundMark x1="89750" y1="72000" x2="88750" y2="71625"/>
                        <a14:backgroundMark x1="13000" y1="72250" x2="18125" y2="69750"/>
                        <a14:backgroundMark x1="17750" y1="70375" x2="18500" y2="70000"/>
                        <a14:backgroundMark x1="36750" y1="98500" x2="37250" y2="98000"/>
                        <a14:backgroundMark x1="45500" y1="99125" x2="47250" y2="99125"/>
                        <a14:backgroundMark x1="65375" y1="97875" x2="66125" y2="97875"/>
                        <a14:backgroundMark x1="69750" y1="96875" x2="69750" y2="96875"/>
                        <a14:backgroundMark x1="69500" y1="96875" x2="69250" y2="96875"/>
                        <a14:backgroundMark x1="69125" y1="96875" x2="69750" y2="96750"/>
                        <a14:backgroundMark x1="74250" y1="95000" x2="77250" y2="93375"/>
                        <a14:backgroundMark x1="78750" y1="92625" x2="80500" y2="91250"/>
                        <a14:backgroundMark x1="72375" y1="95875" x2="71625" y2="96000"/>
                        <a14:backgroundMark x1="69625" y1="96875" x2="69000" y2="97000"/>
                        <a14:backgroundMark x1="92875" y1="74250" x2="93500" y2="74375"/>
                        <a14:backgroundMark x1="18750" y1="70125" x2="18375" y2="70250"/>
                        <a14:backgroundMark x1="17875" y1="70625" x2="19750" y2="69625"/>
                        <a14:backgroundMark x1="20125" y1="69500" x2="20875" y2="69250"/>
                        <a14:backgroundMark x1="21750" y1="68875" x2="20625" y2="69250"/>
                        <a14:backgroundMark x1="29000" y1="97500" x2="28500" y2="98250"/>
                        <a14:backgroundMark x1="28375" y1="98625" x2="28750" y2="98625"/>
                        <a14:backgroundMark x1="28875" y1="98125" x2="28750" y2="98375"/>
                        <a14:backgroundMark x1="49125" y1="98875" x2="49125" y2="99500"/>
                        <a14:backgroundMark x1="40875" y1="98750" x2="41875" y2="98750"/>
                        <a14:backgroundMark x1="44125" y1="98750" x2="45375" y2="98750"/>
                        <a14:backgroundMark x1="46125" y1="98875" x2="47375" y2="98875"/>
                        <a14:backgroundMark x1="74500" y1="94875" x2="77750" y2="93000"/>
                        <a14:backgroundMark x1="78750" y1="92625" x2="81375" y2="91000"/>
                        <a14:backgroundMark x1="45250" y1="0" x2="45250" y2="0"/>
                        <a14:backgroundMark x1="47625" y1="0" x2="47625" y2="0"/>
                        <a14:backgroundMark x1="46875" y1="0" x2="46875" y2="0"/>
                        <a14:backgroundMark x1="43625" y1="0" x2="43625" y2="0"/>
                        <a14:backgroundMark x1="42875" y1="125" x2="42875" y2="125"/>
                      </a14:backgroundRemoval>
                    </a14:imgEffect>
                  </a14:imgLayer>
                </a14:imgProps>
              </a:ext>
            </a:extLst>
          </a:blip>
          <a:stretch>
            <a:fillRect/>
          </a:stretch>
        </p:blipFill>
        <p:spPr>
          <a:xfrm>
            <a:off x="-7341236" y="8040584"/>
            <a:ext cx="8028223" cy="8028223"/>
          </a:xfrm>
          <a:prstGeom prst="rect">
            <a:avLst/>
          </a:prstGeom>
        </p:spPr>
      </p:pic>
      <p:sp>
        <p:nvSpPr>
          <p:cNvPr id="12" name="PoljeZBesedilom 11">
            <a:extLst>
              <a:ext uri="{FF2B5EF4-FFF2-40B4-BE49-F238E27FC236}">
                <a16:creationId xmlns:a16="http://schemas.microsoft.com/office/drawing/2014/main" id="{848FE129-1AF8-42F3-A573-679BDF4FEA15}"/>
              </a:ext>
            </a:extLst>
          </p:cNvPr>
          <p:cNvSpPr txBox="1"/>
          <p:nvPr/>
        </p:nvSpPr>
        <p:spPr>
          <a:xfrm>
            <a:off x="7353344" y="3013501"/>
            <a:ext cx="800219" cy="830997"/>
          </a:xfrm>
          <a:prstGeom prst="rect">
            <a:avLst/>
          </a:prstGeom>
          <a:noFill/>
        </p:spPr>
        <p:txBody>
          <a:bodyPr wrap="none" rtlCol="0">
            <a:spAutoFit/>
          </a:bodyPr>
          <a:lstStyle/>
          <a:p>
            <a:r>
              <a:rPr lang="ja-JP" altLang="en-US" sz="4800" b="1" dirty="0">
                <a:latin typeface="Century Gothic" panose="020B0502020202020204" pitchFamily="34" charset="0"/>
              </a:rPr>
              <a:t>迪</a:t>
            </a:r>
            <a:endParaRPr lang="sl-SI" sz="6000" dirty="0">
              <a:latin typeface="Century Gothic" panose="020B0502020202020204" pitchFamily="34" charset="0"/>
            </a:endParaRPr>
          </a:p>
        </p:txBody>
      </p:sp>
      <p:sp>
        <p:nvSpPr>
          <p:cNvPr id="13" name="PoljeZBesedilom 12">
            <a:extLst>
              <a:ext uri="{FF2B5EF4-FFF2-40B4-BE49-F238E27FC236}">
                <a16:creationId xmlns:a16="http://schemas.microsoft.com/office/drawing/2014/main" id="{4C880756-4B5E-4C34-BDE0-7996C64D5595}"/>
              </a:ext>
            </a:extLst>
          </p:cNvPr>
          <p:cNvSpPr txBox="1"/>
          <p:nvPr/>
        </p:nvSpPr>
        <p:spPr>
          <a:xfrm>
            <a:off x="8553673" y="2896975"/>
            <a:ext cx="3286519" cy="954107"/>
          </a:xfrm>
          <a:prstGeom prst="rect">
            <a:avLst/>
          </a:prstGeom>
          <a:noFill/>
        </p:spPr>
        <p:txBody>
          <a:bodyPr wrap="square" rtlCol="0">
            <a:spAutoFit/>
          </a:bodyPr>
          <a:lstStyle/>
          <a:p>
            <a:r>
              <a:rPr lang="sl-SI" sz="2800" b="1" dirty="0" err="1">
                <a:latin typeface="Century Gothic" panose="020B0502020202020204" pitchFamily="34" charset="0"/>
              </a:rPr>
              <a:t>Something</a:t>
            </a:r>
            <a:r>
              <a:rPr lang="sl-SI" sz="2800" b="1" dirty="0">
                <a:latin typeface="Century Gothic" panose="020B0502020202020204" pitchFamily="34" charset="0"/>
              </a:rPr>
              <a:t> </a:t>
            </a:r>
            <a:r>
              <a:rPr lang="sl-SI" sz="2800" b="1" dirty="0" err="1">
                <a:latin typeface="Century Gothic" panose="020B0502020202020204" pitchFamily="34" charset="0"/>
              </a:rPr>
              <a:t>interestnig</a:t>
            </a:r>
            <a:r>
              <a:rPr lang="sl-SI" sz="2800" b="1" dirty="0">
                <a:latin typeface="Century Gothic" panose="020B0502020202020204" pitchFamily="34" charset="0"/>
              </a:rPr>
              <a:t> …</a:t>
            </a:r>
          </a:p>
        </p:txBody>
      </p:sp>
      <p:pic>
        <p:nvPicPr>
          <p:cNvPr id="14" name="Picture 34" descr="Awkward Monkey Looking Away Puppet Meme&quot; Art Print for Sale by Barnyardy |  Redbubble">
            <a:extLst>
              <a:ext uri="{FF2B5EF4-FFF2-40B4-BE49-F238E27FC236}">
                <a16:creationId xmlns:a16="http://schemas.microsoft.com/office/drawing/2014/main" id="{F43753CF-4E0F-45AE-B866-FC667B3F1A22}"/>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0000" b="90000" l="10000" r="90000">
                        <a14:foregroundMark x1="65667" y1="43000" x2="61833" y2="51500"/>
                        <a14:foregroundMark x1="61833" y1="51500" x2="67000" y2="56000"/>
                        <a14:foregroundMark x1="75667" y1="45667" x2="75667" y2="44752"/>
                        <a14:foregroundMark x1="39667" y1="42333" x2="42500" y2="51833"/>
                        <a14:foregroundMark x1="42500" y1="51833" x2="42500" y2="52333"/>
                        <a14:foregroundMark x1="45667" y1="44333" x2="46210" y2="44333"/>
                        <a14:foregroundMark x1="75667" y1="44333" x2="76056" y2="46278"/>
                        <a14:foregroundMark x1="75920" y1="45348" x2="77000" y2="46833"/>
                        <a14:foregroundMark x1="46167" y1="45167" x2="46167" y2="46167"/>
                        <a14:backgroundMark x1="47000" y1="24333" x2="67000" y2="23667"/>
                        <a14:backgroundMark x1="37333" y1="33667" x2="38500" y2="33667"/>
                        <a14:backgroundMark x1="38333" y1="33833" x2="39000" y2="34000"/>
                        <a14:backgroundMark x1="77000" y1="47167" x2="77000" y2="47000"/>
                        <a14:backgroundMark x1="77000" y1="47000" x2="77000" y2="46833"/>
                        <a14:backgroundMark x1="77000" y1="46667" x2="76833" y2="46333"/>
                        <a14:backgroundMark x1="76833" y1="45833" x2="76833" y2="45500"/>
                        <a14:backgroundMark x1="76667" y1="47833" x2="76667" y2="47833"/>
                        <a14:backgroundMark x1="76333" y1="47667" x2="76333" y2="47667"/>
                        <a14:backgroundMark x1="76833" y1="47500" x2="76667" y2="47333"/>
                        <a14:backgroundMark x1="76500" y1="47667" x2="76500" y2="47667"/>
                        <a14:backgroundMark x1="76833" y1="47500" x2="76333" y2="47500"/>
                        <a14:backgroundMark x1="47333" y1="48333" x2="47333" y2="47667"/>
                        <a14:backgroundMark x1="47333" y1="47500" x2="47167" y2="47000"/>
                        <a14:backgroundMark x1="47167" y1="47667" x2="46833" y2="48000"/>
                        <a14:backgroundMark x1="47167" y1="47667" x2="47167" y2="47333"/>
                        <a14:backgroundMark x1="47167" y1="47500" x2="47000" y2="47500"/>
                        <a14:backgroundMark x1="47167" y1="44667" x2="47167" y2="44333"/>
                        <a14:backgroundMark x1="47167" y1="44667" x2="47000" y2="44333"/>
                        <a14:backgroundMark x1="47000" y1="44500" x2="47333" y2="45167"/>
                        <a14:backgroundMark x1="44833" y1="63000" x2="44667" y2="63000"/>
                        <a14:backgroundMark x1="45167" y1="58333" x2="44833" y2="58333"/>
                        <a14:backgroundMark x1="45167" y1="62500" x2="44333" y2="62833"/>
                        <a14:backgroundMark x1="48000" y1="67000" x2="48833" y2="68333"/>
                        <a14:backgroundMark x1="26667" y1="72833" x2="55333" y2="71000"/>
                        <a14:backgroundMark x1="74667" y1="58333" x2="74833" y2="58167"/>
                        <a14:backgroundMark x1="75333" y1="58000" x2="74833" y2="58000"/>
                        <a14:backgroundMark x1="75667" y1="41667" x2="75167" y2="41667"/>
                        <a14:backgroundMark x1="47000" y1="44500" x2="46500" y2="44167"/>
                        <a14:backgroundMark x1="46833" y1="47833" x2="47167" y2="46500"/>
                        <a14:backgroundMark x1="46667" y1="47667" x2="47167" y2="47167"/>
                        <a14:backgroundMark x1="47167" y1="45167" x2="46667" y2="44167"/>
                      </a14:backgroundRemoval>
                    </a14:imgEffect>
                  </a14:imgLayer>
                </a14:imgProps>
              </a:ext>
              <a:ext uri="{28A0092B-C50C-407E-A947-70E740481C1C}">
                <a14:useLocalDpi xmlns:a14="http://schemas.microsoft.com/office/drawing/2010/main" val="0"/>
              </a:ext>
            </a:extLst>
          </a:blip>
          <a:srcRect l="20501" t="31040" r="19145" b="33497"/>
          <a:stretch/>
        </p:blipFill>
        <p:spPr bwMode="auto">
          <a:xfrm>
            <a:off x="8890355" y="1493555"/>
            <a:ext cx="2248590" cy="132123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Young Asian man thinking stock image. Image of asian - 10546073">
            <a:extLst>
              <a:ext uri="{FF2B5EF4-FFF2-40B4-BE49-F238E27FC236}">
                <a16:creationId xmlns:a16="http://schemas.microsoft.com/office/drawing/2014/main" id="{DDACB9C6-9324-443E-B3D6-D8934C30A102}"/>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9556" b="99889" l="4000" r="90000">
                        <a14:foregroundMark x1="11000" y1="62000" x2="12333" y2="79556"/>
                        <a14:foregroundMark x1="12333" y1="79556" x2="12667" y2="79889"/>
                        <a14:foregroundMark x1="29000" y1="88111" x2="62000" y2="92556"/>
                        <a14:foregroundMark x1="22667" y1="97444" x2="32333" y2="97444"/>
                        <a14:foregroundMark x1="4000" y1="81667" x2="5667" y2="67222"/>
                        <a14:foregroundMark x1="34333" y1="9556" x2="34333" y2="9556"/>
                        <a14:foregroundMark x1="31333" y1="81889" x2="29000" y2="84556"/>
                        <a14:foregroundMark x1="71000" y1="98556" x2="71333" y2="99889"/>
                      </a14:backgroundRemoval>
                    </a14:imgEffect>
                  </a14:imgLayer>
                </a14:imgProps>
              </a:ext>
              <a:ext uri="{28A0092B-C50C-407E-A947-70E740481C1C}">
                <a14:useLocalDpi xmlns:a14="http://schemas.microsoft.com/office/drawing/2010/main" val="0"/>
              </a:ext>
            </a:extLst>
          </a:blip>
          <a:srcRect/>
          <a:stretch>
            <a:fillRect/>
          </a:stretch>
        </p:blipFill>
        <p:spPr bwMode="auto">
          <a:xfrm>
            <a:off x="12893060" y="4026771"/>
            <a:ext cx="4663440" cy="699516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Yangzhou, Jiangsu, China. Elevator Shows No Number 4, an unlucky number in  Chinese Culture Stock Photo - Alamy">
            <a:extLst>
              <a:ext uri="{FF2B5EF4-FFF2-40B4-BE49-F238E27FC236}">
                <a16:creationId xmlns:a16="http://schemas.microsoft.com/office/drawing/2014/main" id="{60AB9F0D-FEA7-447D-842A-F9AEC086F6A2}"/>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2817" b="4074"/>
          <a:stretch/>
        </p:blipFill>
        <p:spPr bwMode="auto">
          <a:xfrm>
            <a:off x="13291818" y="633360"/>
            <a:ext cx="3236107" cy="5541050"/>
          </a:xfrm>
          <a:custGeom>
            <a:avLst/>
            <a:gdLst>
              <a:gd name="connsiteX0" fmla="*/ 0 w 3236107"/>
              <a:gd name="connsiteY0" fmla="*/ 539362 h 5541050"/>
              <a:gd name="connsiteX1" fmla="*/ 539362 w 3236107"/>
              <a:gd name="connsiteY1" fmla="*/ 0 h 5541050"/>
              <a:gd name="connsiteX2" fmla="*/ 1121855 w 3236107"/>
              <a:gd name="connsiteY2" fmla="*/ 0 h 5541050"/>
              <a:gd name="connsiteX3" fmla="*/ 1682775 w 3236107"/>
              <a:gd name="connsiteY3" fmla="*/ 0 h 5541050"/>
              <a:gd name="connsiteX4" fmla="*/ 2157399 w 3236107"/>
              <a:gd name="connsiteY4" fmla="*/ 0 h 5541050"/>
              <a:gd name="connsiteX5" fmla="*/ 2696745 w 3236107"/>
              <a:gd name="connsiteY5" fmla="*/ 0 h 5541050"/>
              <a:gd name="connsiteX6" fmla="*/ 3236107 w 3236107"/>
              <a:gd name="connsiteY6" fmla="*/ 539362 h 5541050"/>
              <a:gd name="connsiteX7" fmla="*/ 3236107 w 3236107"/>
              <a:gd name="connsiteY7" fmla="*/ 963283 h 5541050"/>
              <a:gd name="connsiteX8" fmla="*/ 3236107 w 3236107"/>
              <a:gd name="connsiteY8" fmla="*/ 1476450 h 5541050"/>
              <a:gd name="connsiteX9" fmla="*/ 3236107 w 3236107"/>
              <a:gd name="connsiteY9" fmla="*/ 2078864 h 5541050"/>
              <a:gd name="connsiteX10" fmla="*/ 3236107 w 3236107"/>
              <a:gd name="connsiteY10" fmla="*/ 2725902 h 5541050"/>
              <a:gd name="connsiteX11" fmla="*/ 3236107 w 3236107"/>
              <a:gd name="connsiteY11" fmla="*/ 3194446 h 5541050"/>
              <a:gd name="connsiteX12" fmla="*/ 3236107 w 3236107"/>
              <a:gd name="connsiteY12" fmla="*/ 3841483 h 5541050"/>
              <a:gd name="connsiteX13" fmla="*/ 3236107 w 3236107"/>
              <a:gd name="connsiteY13" fmla="*/ 4354651 h 5541050"/>
              <a:gd name="connsiteX14" fmla="*/ 3236107 w 3236107"/>
              <a:gd name="connsiteY14" fmla="*/ 5001688 h 5541050"/>
              <a:gd name="connsiteX15" fmla="*/ 2696745 w 3236107"/>
              <a:gd name="connsiteY15" fmla="*/ 5541050 h 5541050"/>
              <a:gd name="connsiteX16" fmla="*/ 2157399 w 3236107"/>
              <a:gd name="connsiteY16" fmla="*/ 5541050 h 5541050"/>
              <a:gd name="connsiteX17" fmla="*/ 1661201 w 3236107"/>
              <a:gd name="connsiteY17" fmla="*/ 5541050 h 5541050"/>
              <a:gd name="connsiteX18" fmla="*/ 1121855 w 3236107"/>
              <a:gd name="connsiteY18" fmla="*/ 5541050 h 5541050"/>
              <a:gd name="connsiteX19" fmla="*/ 539362 w 3236107"/>
              <a:gd name="connsiteY19" fmla="*/ 5541050 h 5541050"/>
              <a:gd name="connsiteX20" fmla="*/ 0 w 3236107"/>
              <a:gd name="connsiteY20" fmla="*/ 5001688 h 5541050"/>
              <a:gd name="connsiteX21" fmla="*/ 0 w 3236107"/>
              <a:gd name="connsiteY21" fmla="*/ 4577767 h 5541050"/>
              <a:gd name="connsiteX22" fmla="*/ 0 w 3236107"/>
              <a:gd name="connsiteY22" fmla="*/ 3975353 h 5541050"/>
              <a:gd name="connsiteX23" fmla="*/ 0 w 3236107"/>
              <a:gd name="connsiteY23" fmla="*/ 3328316 h 5541050"/>
              <a:gd name="connsiteX24" fmla="*/ 0 w 3236107"/>
              <a:gd name="connsiteY24" fmla="*/ 2770525 h 5541050"/>
              <a:gd name="connsiteX25" fmla="*/ 0 w 3236107"/>
              <a:gd name="connsiteY25" fmla="*/ 2346604 h 5541050"/>
              <a:gd name="connsiteX26" fmla="*/ 0 w 3236107"/>
              <a:gd name="connsiteY26" fmla="*/ 1878060 h 5541050"/>
              <a:gd name="connsiteX27" fmla="*/ 0 w 3236107"/>
              <a:gd name="connsiteY27" fmla="*/ 1409516 h 5541050"/>
              <a:gd name="connsiteX28" fmla="*/ 0 w 3236107"/>
              <a:gd name="connsiteY28" fmla="*/ 539362 h 5541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236107" h="5541050" extrusionOk="0">
                <a:moveTo>
                  <a:pt x="0" y="539362"/>
                </a:moveTo>
                <a:cubicBezTo>
                  <a:pt x="-35635" y="298402"/>
                  <a:pt x="200024" y="-14903"/>
                  <a:pt x="539362" y="0"/>
                </a:cubicBezTo>
                <a:cubicBezTo>
                  <a:pt x="810096" y="-19759"/>
                  <a:pt x="992780" y="67811"/>
                  <a:pt x="1121855" y="0"/>
                </a:cubicBezTo>
                <a:cubicBezTo>
                  <a:pt x="1250930" y="-67811"/>
                  <a:pt x="1528140" y="26731"/>
                  <a:pt x="1682775" y="0"/>
                </a:cubicBezTo>
                <a:cubicBezTo>
                  <a:pt x="1837410" y="-26731"/>
                  <a:pt x="1960456" y="30898"/>
                  <a:pt x="2157399" y="0"/>
                </a:cubicBezTo>
                <a:cubicBezTo>
                  <a:pt x="2354342" y="-30898"/>
                  <a:pt x="2544642" y="23545"/>
                  <a:pt x="2696745" y="0"/>
                </a:cubicBezTo>
                <a:cubicBezTo>
                  <a:pt x="3031868" y="-44281"/>
                  <a:pt x="3310425" y="246123"/>
                  <a:pt x="3236107" y="539362"/>
                </a:cubicBezTo>
                <a:cubicBezTo>
                  <a:pt x="3269916" y="745241"/>
                  <a:pt x="3234357" y="870687"/>
                  <a:pt x="3236107" y="963283"/>
                </a:cubicBezTo>
                <a:cubicBezTo>
                  <a:pt x="3237857" y="1055879"/>
                  <a:pt x="3182036" y="1237196"/>
                  <a:pt x="3236107" y="1476450"/>
                </a:cubicBezTo>
                <a:cubicBezTo>
                  <a:pt x="3290178" y="1715704"/>
                  <a:pt x="3214796" y="1883732"/>
                  <a:pt x="3236107" y="2078864"/>
                </a:cubicBezTo>
                <a:cubicBezTo>
                  <a:pt x="3257418" y="2273996"/>
                  <a:pt x="3228537" y="2511938"/>
                  <a:pt x="3236107" y="2725902"/>
                </a:cubicBezTo>
                <a:cubicBezTo>
                  <a:pt x="3243677" y="2939866"/>
                  <a:pt x="3188567" y="3085933"/>
                  <a:pt x="3236107" y="3194446"/>
                </a:cubicBezTo>
                <a:cubicBezTo>
                  <a:pt x="3283647" y="3302959"/>
                  <a:pt x="3163267" y="3531971"/>
                  <a:pt x="3236107" y="3841483"/>
                </a:cubicBezTo>
                <a:cubicBezTo>
                  <a:pt x="3308947" y="4150995"/>
                  <a:pt x="3223133" y="4161656"/>
                  <a:pt x="3236107" y="4354651"/>
                </a:cubicBezTo>
                <a:cubicBezTo>
                  <a:pt x="3249081" y="4547646"/>
                  <a:pt x="3227343" y="4730568"/>
                  <a:pt x="3236107" y="5001688"/>
                </a:cubicBezTo>
                <a:cubicBezTo>
                  <a:pt x="3253663" y="5330153"/>
                  <a:pt x="2975883" y="5554155"/>
                  <a:pt x="2696745" y="5541050"/>
                </a:cubicBezTo>
                <a:cubicBezTo>
                  <a:pt x="2437872" y="5560297"/>
                  <a:pt x="2328780" y="5478968"/>
                  <a:pt x="2157399" y="5541050"/>
                </a:cubicBezTo>
                <a:cubicBezTo>
                  <a:pt x="1986018" y="5603132"/>
                  <a:pt x="1816573" y="5500204"/>
                  <a:pt x="1661201" y="5541050"/>
                </a:cubicBezTo>
                <a:cubicBezTo>
                  <a:pt x="1505829" y="5581896"/>
                  <a:pt x="1273849" y="5493853"/>
                  <a:pt x="1121855" y="5541050"/>
                </a:cubicBezTo>
                <a:cubicBezTo>
                  <a:pt x="969861" y="5588247"/>
                  <a:pt x="716095" y="5521745"/>
                  <a:pt x="539362" y="5541050"/>
                </a:cubicBezTo>
                <a:cubicBezTo>
                  <a:pt x="211598" y="5507334"/>
                  <a:pt x="2352" y="5291437"/>
                  <a:pt x="0" y="5001688"/>
                </a:cubicBezTo>
                <a:cubicBezTo>
                  <a:pt x="-45124" y="4840010"/>
                  <a:pt x="28407" y="4686397"/>
                  <a:pt x="0" y="4577767"/>
                </a:cubicBezTo>
                <a:cubicBezTo>
                  <a:pt x="-28407" y="4469137"/>
                  <a:pt x="7062" y="4121927"/>
                  <a:pt x="0" y="3975353"/>
                </a:cubicBezTo>
                <a:cubicBezTo>
                  <a:pt x="-7062" y="3828779"/>
                  <a:pt x="3046" y="3485935"/>
                  <a:pt x="0" y="3328316"/>
                </a:cubicBezTo>
                <a:cubicBezTo>
                  <a:pt x="-3046" y="3170697"/>
                  <a:pt x="3480" y="2935230"/>
                  <a:pt x="0" y="2770525"/>
                </a:cubicBezTo>
                <a:cubicBezTo>
                  <a:pt x="-3480" y="2605820"/>
                  <a:pt x="8429" y="2544309"/>
                  <a:pt x="0" y="2346604"/>
                </a:cubicBezTo>
                <a:cubicBezTo>
                  <a:pt x="-8429" y="2148899"/>
                  <a:pt x="30871" y="2087499"/>
                  <a:pt x="0" y="1878060"/>
                </a:cubicBezTo>
                <a:cubicBezTo>
                  <a:pt x="-30871" y="1668621"/>
                  <a:pt x="10339" y="1605494"/>
                  <a:pt x="0" y="1409516"/>
                </a:cubicBezTo>
                <a:cubicBezTo>
                  <a:pt x="-10339" y="1213538"/>
                  <a:pt x="83841" y="951651"/>
                  <a:pt x="0" y="539362"/>
                </a:cubicBezTo>
                <a:close/>
              </a:path>
            </a:pathLst>
          </a:custGeom>
          <a:noFill/>
          <a:ln w="57150">
            <a:solidFill>
              <a:schemeClr val="bg1"/>
            </a:solidFill>
            <a:extLst>
              <a:ext uri="{C807C97D-BFC1-408E-A445-0C87EB9F89A2}">
                <ask:lineSketchStyleProps xmlns:ask="http://schemas.microsoft.com/office/drawing/2018/sketchyshapes" sd="960151474">
                  <a:prstGeom prst="round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pic>
        <p:nvPicPr>
          <p:cNvPr id="1026" name="Picture 2" descr="Chinese Red Envelope | Kids' Crafts | Fun Craft Ideas | FirstPalette.com">
            <a:extLst>
              <a:ext uri="{FF2B5EF4-FFF2-40B4-BE49-F238E27FC236}">
                <a16:creationId xmlns:a16="http://schemas.microsoft.com/office/drawing/2014/main" id="{6EB77FDA-28F2-4420-B30A-94316945ED2F}"/>
              </a:ext>
            </a:extLst>
          </p:cNvPr>
          <p:cNvPicPr>
            <a:picLocks noChangeAspect="1" noChangeArrowheads="1"/>
          </p:cNvPicPr>
          <p:nvPr/>
        </p:nvPicPr>
        <p:blipFill>
          <a:blip r:embed="rId12">
            <a:extLst>
              <a:ext uri="{BEBA8EAE-BF5A-486C-A8C5-ECC9F3942E4B}">
                <a14:imgProps xmlns:a14="http://schemas.microsoft.com/office/drawing/2010/main">
                  <a14:imgLayer r:embed="rId13">
                    <a14:imgEffect>
                      <a14:backgroundRemoval t="6364" b="94242" l="10000" r="90000">
                        <a14:foregroundMark x1="29697" y1="8030" x2="58333" y2="6364"/>
                        <a14:foregroundMark x1="36212" y1="93788" x2="51364" y2="94242"/>
                      </a14:backgroundRemoval>
                    </a14:imgEffect>
                  </a14:imgLayer>
                </a14:imgProps>
              </a:ext>
              <a:ext uri="{28A0092B-C50C-407E-A947-70E740481C1C}">
                <a14:useLocalDpi xmlns:a14="http://schemas.microsoft.com/office/drawing/2010/main" val="0"/>
              </a:ext>
            </a:extLst>
          </a:blip>
          <a:srcRect/>
          <a:stretch>
            <a:fillRect/>
          </a:stretch>
        </p:blipFill>
        <p:spPr bwMode="auto">
          <a:xfrm rot="2773778">
            <a:off x="10133082" y="3189891"/>
            <a:ext cx="1768873" cy="1768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1918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animEffect transition="in" filter="fade">
                                      <p:cBhvr>
                                        <p:cTn id="2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animBg="1"/>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0C352E9A-34C5-453A-B404-44162306A504}"/>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5" name="PoljeZBesedilom 4">
            <a:extLst>
              <a:ext uri="{FF2B5EF4-FFF2-40B4-BE49-F238E27FC236}">
                <a16:creationId xmlns:a16="http://schemas.microsoft.com/office/drawing/2014/main" id="{4607AFC8-6DA7-45FF-B1EA-4A3EFDF81EC3}"/>
              </a:ext>
            </a:extLst>
          </p:cNvPr>
          <p:cNvSpPr txBox="1"/>
          <p:nvPr/>
        </p:nvSpPr>
        <p:spPr>
          <a:xfrm>
            <a:off x="130909" y="98023"/>
            <a:ext cx="877163" cy="923330"/>
          </a:xfrm>
          <a:prstGeom prst="rect">
            <a:avLst/>
          </a:prstGeom>
          <a:noFill/>
        </p:spPr>
        <p:txBody>
          <a:bodyPr wrap="none" rtlCol="0">
            <a:spAutoFit/>
          </a:bodyPr>
          <a:lstStyle/>
          <a:p>
            <a:r>
              <a:rPr lang="ja-JP" altLang="en-US" sz="5400" b="1" dirty="0">
                <a:latin typeface="Century Gothic" panose="020B0502020202020204" pitchFamily="34" charset="0"/>
              </a:rPr>
              <a:t>迪</a:t>
            </a:r>
            <a:endParaRPr lang="sl-SI" sz="6600" dirty="0">
              <a:latin typeface="Century Gothic" panose="020B0502020202020204" pitchFamily="34" charset="0"/>
            </a:endParaRPr>
          </a:p>
        </p:txBody>
      </p:sp>
      <p:sp>
        <p:nvSpPr>
          <p:cNvPr id="20" name="Prostoročno: oblika 19">
            <a:extLst>
              <a:ext uri="{FF2B5EF4-FFF2-40B4-BE49-F238E27FC236}">
                <a16:creationId xmlns:a16="http://schemas.microsoft.com/office/drawing/2014/main" id="{C2FB0B10-B9A3-410C-90E9-C8D4775C1DA1}"/>
              </a:ext>
            </a:extLst>
          </p:cNvPr>
          <p:cNvSpPr/>
          <p:nvPr/>
        </p:nvSpPr>
        <p:spPr>
          <a:xfrm rot="5680709" flipV="1">
            <a:off x="4718637" y="598894"/>
            <a:ext cx="712038" cy="1234638"/>
          </a:xfrm>
          <a:custGeom>
            <a:avLst/>
            <a:gdLst>
              <a:gd name="connsiteX0" fmla="*/ 692303 w 692303"/>
              <a:gd name="connsiteY0" fmla="*/ 11835 h 1419721"/>
              <a:gd name="connsiteX1" fmla="*/ 184303 w 692303"/>
              <a:gd name="connsiteY1" fmla="*/ 127949 h 1419721"/>
              <a:gd name="connsiteX2" fmla="*/ 10132 w 692303"/>
              <a:gd name="connsiteY2" fmla="*/ 926235 h 1419721"/>
              <a:gd name="connsiteX3" fmla="*/ 445560 w 692303"/>
              <a:gd name="connsiteY3" fmla="*/ 1419721 h 1419721"/>
            </a:gdLst>
            <a:ahLst/>
            <a:cxnLst>
              <a:cxn ang="0">
                <a:pos x="connsiteX0" y="connsiteY0"/>
              </a:cxn>
              <a:cxn ang="0">
                <a:pos x="connsiteX1" y="connsiteY1"/>
              </a:cxn>
              <a:cxn ang="0">
                <a:pos x="connsiteX2" y="connsiteY2"/>
              </a:cxn>
              <a:cxn ang="0">
                <a:pos x="connsiteX3" y="connsiteY3"/>
              </a:cxn>
            </a:cxnLst>
            <a:rect l="l" t="t" r="r" b="b"/>
            <a:pathLst>
              <a:path w="692303" h="1419721">
                <a:moveTo>
                  <a:pt x="692303" y="11835"/>
                </a:moveTo>
                <a:cubicBezTo>
                  <a:pt x="495150" y="-6308"/>
                  <a:pt x="297998" y="-24451"/>
                  <a:pt x="184303" y="127949"/>
                </a:cubicBezTo>
                <a:cubicBezTo>
                  <a:pt x="70608" y="280349"/>
                  <a:pt x="-33411" y="710940"/>
                  <a:pt x="10132" y="926235"/>
                </a:cubicBezTo>
                <a:cubicBezTo>
                  <a:pt x="53675" y="1141530"/>
                  <a:pt x="249617" y="1280625"/>
                  <a:pt x="445560" y="1419721"/>
                </a:cubicBezTo>
              </a:path>
            </a:pathLst>
          </a:custGeom>
          <a:noFill/>
          <a:ln w="38100">
            <a:solidFill>
              <a:schemeClr val="bg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6" name="PoljeZBesedilom 5">
            <a:extLst>
              <a:ext uri="{FF2B5EF4-FFF2-40B4-BE49-F238E27FC236}">
                <a16:creationId xmlns:a16="http://schemas.microsoft.com/office/drawing/2014/main" id="{EEEB61D1-B63E-437F-8650-1F582409024C}"/>
              </a:ext>
            </a:extLst>
          </p:cNvPr>
          <p:cNvSpPr txBox="1"/>
          <p:nvPr/>
        </p:nvSpPr>
        <p:spPr>
          <a:xfrm>
            <a:off x="1008072" y="118828"/>
            <a:ext cx="8217054" cy="923330"/>
          </a:xfrm>
          <a:prstGeom prst="rect">
            <a:avLst/>
          </a:prstGeom>
          <a:noFill/>
        </p:spPr>
        <p:txBody>
          <a:bodyPr wrap="square" rtlCol="0">
            <a:spAutoFit/>
          </a:bodyPr>
          <a:lstStyle/>
          <a:p>
            <a:r>
              <a:rPr lang="sl-SI" sz="5400" b="1" dirty="0" err="1">
                <a:latin typeface="Ink Free" panose="03080402000500000000" pitchFamily="66" charset="0"/>
              </a:rPr>
              <a:t>Something</a:t>
            </a:r>
            <a:r>
              <a:rPr lang="sl-SI" sz="5400" b="1" dirty="0">
                <a:latin typeface="Ink Free" panose="03080402000500000000" pitchFamily="66" charset="0"/>
              </a:rPr>
              <a:t> </a:t>
            </a:r>
            <a:r>
              <a:rPr lang="sl-SI" sz="5400" b="1" dirty="0" err="1">
                <a:latin typeface="Ink Free" panose="03080402000500000000" pitchFamily="66" charset="0"/>
              </a:rPr>
              <a:t>interestnig</a:t>
            </a:r>
            <a:r>
              <a:rPr lang="sl-SI" sz="5400" b="1" dirty="0">
                <a:latin typeface="Ink Free" panose="03080402000500000000" pitchFamily="66" charset="0"/>
              </a:rPr>
              <a:t> …</a:t>
            </a:r>
          </a:p>
        </p:txBody>
      </p:sp>
      <p:sp>
        <p:nvSpPr>
          <p:cNvPr id="7" name="Pravokotnik: zaokroženi diagonalni vogali 6">
            <a:extLst>
              <a:ext uri="{FF2B5EF4-FFF2-40B4-BE49-F238E27FC236}">
                <a16:creationId xmlns:a16="http://schemas.microsoft.com/office/drawing/2014/main" id="{AE52B5DD-66E6-43B6-8AED-3A03E7893F65}"/>
              </a:ext>
            </a:extLst>
          </p:cNvPr>
          <p:cNvSpPr/>
          <p:nvPr/>
        </p:nvSpPr>
        <p:spPr>
          <a:xfrm>
            <a:off x="291239" y="1180061"/>
            <a:ext cx="4825360" cy="496964"/>
          </a:xfrm>
          <a:custGeom>
            <a:avLst/>
            <a:gdLst>
              <a:gd name="connsiteX0" fmla="*/ 82829 w 4825360"/>
              <a:gd name="connsiteY0" fmla="*/ 0 h 496964"/>
              <a:gd name="connsiteX1" fmla="*/ 659992 w 4825360"/>
              <a:gd name="connsiteY1" fmla="*/ 0 h 496964"/>
              <a:gd name="connsiteX2" fmla="*/ 1329502 w 4825360"/>
              <a:gd name="connsiteY2" fmla="*/ 0 h 496964"/>
              <a:gd name="connsiteX3" fmla="*/ 1999011 w 4825360"/>
              <a:gd name="connsiteY3" fmla="*/ 0 h 496964"/>
              <a:gd name="connsiteX4" fmla="*/ 2622347 w 4825360"/>
              <a:gd name="connsiteY4" fmla="*/ 0 h 496964"/>
              <a:gd name="connsiteX5" fmla="*/ 3291857 w 4825360"/>
              <a:gd name="connsiteY5" fmla="*/ 0 h 496964"/>
              <a:gd name="connsiteX6" fmla="*/ 3776674 w 4825360"/>
              <a:gd name="connsiteY6" fmla="*/ 0 h 496964"/>
              <a:gd name="connsiteX7" fmla="*/ 4700135 w 4825360"/>
              <a:gd name="connsiteY7" fmla="*/ 0 h 496964"/>
              <a:gd name="connsiteX8" fmla="*/ 4825360 w 4825360"/>
              <a:gd name="connsiteY8" fmla="*/ 125225 h 496964"/>
              <a:gd name="connsiteX9" fmla="*/ 4825360 w 4825360"/>
              <a:gd name="connsiteY9" fmla="*/ 414135 h 496964"/>
              <a:gd name="connsiteX10" fmla="*/ 4742531 w 4825360"/>
              <a:gd name="connsiteY10" fmla="*/ 496964 h 496964"/>
              <a:gd name="connsiteX11" fmla="*/ 4073022 w 4825360"/>
              <a:gd name="connsiteY11" fmla="*/ 496964 h 496964"/>
              <a:gd name="connsiteX12" fmla="*/ 3403512 w 4825360"/>
              <a:gd name="connsiteY12" fmla="*/ 496964 h 496964"/>
              <a:gd name="connsiteX13" fmla="*/ 2964868 w 4825360"/>
              <a:gd name="connsiteY13" fmla="*/ 496964 h 496964"/>
              <a:gd name="connsiteX14" fmla="*/ 2295359 w 4825360"/>
              <a:gd name="connsiteY14" fmla="*/ 496964 h 496964"/>
              <a:gd name="connsiteX15" fmla="*/ 1625849 w 4825360"/>
              <a:gd name="connsiteY15" fmla="*/ 496964 h 496964"/>
              <a:gd name="connsiteX16" fmla="*/ 1187205 w 4825360"/>
              <a:gd name="connsiteY16" fmla="*/ 496964 h 496964"/>
              <a:gd name="connsiteX17" fmla="*/ 748561 w 4825360"/>
              <a:gd name="connsiteY17" fmla="*/ 496964 h 496964"/>
              <a:gd name="connsiteX18" fmla="*/ 125225 w 4825360"/>
              <a:gd name="connsiteY18" fmla="*/ 496964 h 496964"/>
              <a:gd name="connsiteX19" fmla="*/ 0 w 4825360"/>
              <a:gd name="connsiteY19" fmla="*/ 371739 h 496964"/>
              <a:gd name="connsiteX20" fmla="*/ 0 w 4825360"/>
              <a:gd name="connsiteY20" fmla="*/ 82829 h 496964"/>
              <a:gd name="connsiteX21" fmla="*/ 82829 w 4825360"/>
              <a:gd name="connsiteY21"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25360" h="496964" fill="none" extrusionOk="0">
                <a:moveTo>
                  <a:pt x="82829" y="0"/>
                </a:moveTo>
                <a:cubicBezTo>
                  <a:pt x="270607" y="-3343"/>
                  <a:pt x="374627" y="57454"/>
                  <a:pt x="659992" y="0"/>
                </a:cubicBezTo>
                <a:cubicBezTo>
                  <a:pt x="945357" y="-57454"/>
                  <a:pt x="1096951" y="41399"/>
                  <a:pt x="1329502" y="0"/>
                </a:cubicBezTo>
                <a:cubicBezTo>
                  <a:pt x="1562053" y="-41399"/>
                  <a:pt x="1829570" y="59073"/>
                  <a:pt x="1999011" y="0"/>
                </a:cubicBezTo>
                <a:cubicBezTo>
                  <a:pt x="2168452" y="-59073"/>
                  <a:pt x="2471537" y="6080"/>
                  <a:pt x="2622347" y="0"/>
                </a:cubicBezTo>
                <a:cubicBezTo>
                  <a:pt x="2773157" y="-6080"/>
                  <a:pt x="3125690" y="10749"/>
                  <a:pt x="3291857" y="0"/>
                </a:cubicBezTo>
                <a:cubicBezTo>
                  <a:pt x="3458024" y="-10749"/>
                  <a:pt x="3655553" y="24070"/>
                  <a:pt x="3776674" y="0"/>
                </a:cubicBezTo>
                <a:cubicBezTo>
                  <a:pt x="3897795" y="-24070"/>
                  <a:pt x="4442446" y="109966"/>
                  <a:pt x="4700135" y="0"/>
                </a:cubicBezTo>
                <a:cubicBezTo>
                  <a:pt x="4778470" y="-1289"/>
                  <a:pt x="4824934" y="68683"/>
                  <a:pt x="4825360" y="125225"/>
                </a:cubicBezTo>
                <a:cubicBezTo>
                  <a:pt x="4860001" y="186836"/>
                  <a:pt x="4820656" y="339751"/>
                  <a:pt x="4825360" y="414135"/>
                </a:cubicBezTo>
                <a:cubicBezTo>
                  <a:pt x="4824487" y="457396"/>
                  <a:pt x="4785750" y="497489"/>
                  <a:pt x="4742531" y="496964"/>
                </a:cubicBezTo>
                <a:cubicBezTo>
                  <a:pt x="4496060" y="521610"/>
                  <a:pt x="4276626" y="432217"/>
                  <a:pt x="4073022" y="496964"/>
                </a:cubicBezTo>
                <a:cubicBezTo>
                  <a:pt x="3869418" y="561711"/>
                  <a:pt x="3617684" y="461645"/>
                  <a:pt x="3403512" y="496964"/>
                </a:cubicBezTo>
                <a:cubicBezTo>
                  <a:pt x="3189340" y="532283"/>
                  <a:pt x="3177639" y="483982"/>
                  <a:pt x="2964868" y="496964"/>
                </a:cubicBezTo>
                <a:cubicBezTo>
                  <a:pt x="2752097" y="509946"/>
                  <a:pt x="2462039" y="444880"/>
                  <a:pt x="2295359" y="496964"/>
                </a:cubicBezTo>
                <a:cubicBezTo>
                  <a:pt x="2128679" y="549048"/>
                  <a:pt x="1799680" y="434448"/>
                  <a:pt x="1625849" y="496964"/>
                </a:cubicBezTo>
                <a:cubicBezTo>
                  <a:pt x="1452018" y="559480"/>
                  <a:pt x="1352271" y="467154"/>
                  <a:pt x="1187205" y="496964"/>
                </a:cubicBezTo>
                <a:cubicBezTo>
                  <a:pt x="1022139" y="526774"/>
                  <a:pt x="918404" y="465977"/>
                  <a:pt x="748561" y="496964"/>
                </a:cubicBezTo>
                <a:cubicBezTo>
                  <a:pt x="578718" y="527951"/>
                  <a:pt x="404789" y="423947"/>
                  <a:pt x="125225" y="496964"/>
                </a:cubicBezTo>
                <a:cubicBezTo>
                  <a:pt x="69320" y="489862"/>
                  <a:pt x="-11459" y="437991"/>
                  <a:pt x="0" y="371739"/>
                </a:cubicBezTo>
                <a:cubicBezTo>
                  <a:pt x="-10098" y="291075"/>
                  <a:pt x="23196" y="222819"/>
                  <a:pt x="0" y="82829"/>
                </a:cubicBezTo>
                <a:cubicBezTo>
                  <a:pt x="6537" y="33257"/>
                  <a:pt x="33032" y="2303"/>
                  <a:pt x="82829" y="0"/>
                </a:cubicBezTo>
                <a:close/>
              </a:path>
              <a:path w="4825360" h="496964" stroke="0" extrusionOk="0">
                <a:moveTo>
                  <a:pt x="82829" y="0"/>
                </a:moveTo>
                <a:cubicBezTo>
                  <a:pt x="312048" y="-27356"/>
                  <a:pt x="532172" y="58622"/>
                  <a:pt x="659992" y="0"/>
                </a:cubicBezTo>
                <a:cubicBezTo>
                  <a:pt x="787812" y="-58622"/>
                  <a:pt x="1077105" y="45680"/>
                  <a:pt x="1329502" y="0"/>
                </a:cubicBezTo>
                <a:cubicBezTo>
                  <a:pt x="1581899" y="-45680"/>
                  <a:pt x="1571876" y="41532"/>
                  <a:pt x="1768146" y="0"/>
                </a:cubicBezTo>
                <a:cubicBezTo>
                  <a:pt x="1964416" y="-41532"/>
                  <a:pt x="2297085" y="13649"/>
                  <a:pt x="2437655" y="0"/>
                </a:cubicBezTo>
                <a:cubicBezTo>
                  <a:pt x="2578225" y="-13649"/>
                  <a:pt x="2947348" y="35066"/>
                  <a:pt x="3107164" y="0"/>
                </a:cubicBezTo>
                <a:cubicBezTo>
                  <a:pt x="3266980" y="-35066"/>
                  <a:pt x="3374295" y="26606"/>
                  <a:pt x="3638155" y="0"/>
                </a:cubicBezTo>
                <a:cubicBezTo>
                  <a:pt x="3902015" y="-26606"/>
                  <a:pt x="4383878" y="118052"/>
                  <a:pt x="4700135" y="0"/>
                </a:cubicBezTo>
                <a:cubicBezTo>
                  <a:pt x="4768196" y="5929"/>
                  <a:pt x="4827516" y="55393"/>
                  <a:pt x="4825360" y="125225"/>
                </a:cubicBezTo>
                <a:cubicBezTo>
                  <a:pt x="4829614" y="234477"/>
                  <a:pt x="4815222" y="303289"/>
                  <a:pt x="4825360" y="414135"/>
                </a:cubicBezTo>
                <a:cubicBezTo>
                  <a:pt x="4819695" y="452544"/>
                  <a:pt x="4791863" y="502126"/>
                  <a:pt x="4742531" y="496964"/>
                </a:cubicBezTo>
                <a:cubicBezTo>
                  <a:pt x="4587010" y="571412"/>
                  <a:pt x="4333726" y="438664"/>
                  <a:pt x="4119195" y="496964"/>
                </a:cubicBezTo>
                <a:cubicBezTo>
                  <a:pt x="3904664" y="555264"/>
                  <a:pt x="3725017" y="477969"/>
                  <a:pt x="3495858" y="496964"/>
                </a:cubicBezTo>
                <a:cubicBezTo>
                  <a:pt x="3266699" y="515959"/>
                  <a:pt x="3202316" y="459664"/>
                  <a:pt x="3011041" y="496964"/>
                </a:cubicBezTo>
                <a:cubicBezTo>
                  <a:pt x="2819766" y="534264"/>
                  <a:pt x="2680366" y="465250"/>
                  <a:pt x="2572397" y="496964"/>
                </a:cubicBezTo>
                <a:cubicBezTo>
                  <a:pt x="2464428" y="528678"/>
                  <a:pt x="2309516" y="455721"/>
                  <a:pt x="2087580" y="496964"/>
                </a:cubicBezTo>
                <a:cubicBezTo>
                  <a:pt x="1865644" y="538207"/>
                  <a:pt x="1759248" y="456661"/>
                  <a:pt x="1648936" y="496964"/>
                </a:cubicBezTo>
                <a:cubicBezTo>
                  <a:pt x="1538624" y="537267"/>
                  <a:pt x="1393515" y="452693"/>
                  <a:pt x="1210292" y="496964"/>
                </a:cubicBezTo>
                <a:cubicBezTo>
                  <a:pt x="1027069" y="541235"/>
                  <a:pt x="861125" y="457800"/>
                  <a:pt x="679302" y="496964"/>
                </a:cubicBezTo>
                <a:cubicBezTo>
                  <a:pt x="497479" y="536128"/>
                  <a:pt x="307582" y="434647"/>
                  <a:pt x="125225" y="496964"/>
                </a:cubicBezTo>
                <a:cubicBezTo>
                  <a:pt x="57077" y="490666"/>
                  <a:pt x="-9906" y="430271"/>
                  <a:pt x="0" y="371739"/>
                </a:cubicBezTo>
                <a:cubicBezTo>
                  <a:pt x="-5814" y="272578"/>
                  <a:pt x="4084" y="226456"/>
                  <a:pt x="0" y="82829"/>
                </a:cubicBezTo>
                <a:cubicBezTo>
                  <a:pt x="-5280" y="48455"/>
                  <a:pt x="28882" y="-3241"/>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33" name="Diagram poteka: povezovalnik 32">
            <a:extLst>
              <a:ext uri="{FF2B5EF4-FFF2-40B4-BE49-F238E27FC236}">
                <a16:creationId xmlns:a16="http://schemas.microsoft.com/office/drawing/2014/main" id="{0F2EEC11-4755-4379-8066-1C9B878B7053}"/>
              </a:ext>
            </a:extLst>
          </p:cNvPr>
          <p:cNvSpPr/>
          <p:nvPr/>
        </p:nvSpPr>
        <p:spPr>
          <a:xfrm>
            <a:off x="1340441" y="3278976"/>
            <a:ext cx="905298" cy="1053028"/>
          </a:xfrm>
          <a:custGeom>
            <a:avLst/>
            <a:gdLst>
              <a:gd name="connsiteX0" fmla="*/ 0 w 905298"/>
              <a:gd name="connsiteY0" fmla="*/ 526514 h 1053028"/>
              <a:gd name="connsiteX1" fmla="*/ 452649 w 905298"/>
              <a:gd name="connsiteY1" fmla="*/ 0 h 1053028"/>
              <a:gd name="connsiteX2" fmla="*/ 905298 w 905298"/>
              <a:gd name="connsiteY2" fmla="*/ 526514 h 1053028"/>
              <a:gd name="connsiteX3" fmla="*/ 452649 w 905298"/>
              <a:gd name="connsiteY3" fmla="*/ 1053028 h 1053028"/>
              <a:gd name="connsiteX4" fmla="*/ 0 w 905298"/>
              <a:gd name="connsiteY4" fmla="*/ 526514 h 1053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298" h="1053028" extrusionOk="0">
                <a:moveTo>
                  <a:pt x="0" y="526514"/>
                </a:moveTo>
                <a:cubicBezTo>
                  <a:pt x="-20021" y="252501"/>
                  <a:pt x="203065" y="-40769"/>
                  <a:pt x="452649" y="0"/>
                </a:cubicBezTo>
                <a:cubicBezTo>
                  <a:pt x="625875" y="12465"/>
                  <a:pt x="899675" y="250115"/>
                  <a:pt x="905298" y="526514"/>
                </a:cubicBezTo>
                <a:cubicBezTo>
                  <a:pt x="948103" y="845654"/>
                  <a:pt x="695674" y="1058732"/>
                  <a:pt x="452649" y="1053028"/>
                </a:cubicBezTo>
                <a:cubicBezTo>
                  <a:pt x="213951" y="1013048"/>
                  <a:pt x="50872" y="825696"/>
                  <a:pt x="0" y="526514"/>
                </a:cubicBezTo>
                <a:close/>
              </a:path>
            </a:pathLst>
          </a:custGeom>
          <a:noFill/>
          <a:ln w="57150">
            <a:solidFill>
              <a:srgbClr val="FF0000"/>
            </a:solidFill>
            <a:extLst>
              <a:ext uri="{C807C97D-BFC1-408E-A445-0C87EB9F89A2}">
                <ask:lineSketchStyleProps xmlns:ask="http://schemas.microsoft.com/office/drawing/2018/sketchyshapes" sd="534577956">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8" name="PoljeZBesedilom 7">
            <a:extLst>
              <a:ext uri="{FF2B5EF4-FFF2-40B4-BE49-F238E27FC236}">
                <a16:creationId xmlns:a16="http://schemas.microsoft.com/office/drawing/2014/main" id="{133D6CD6-2E3A-41D3-9729-683BCD8913C9}"/>
              </a:ext>
            </a:extLst>
          </p:cNvPr>
          <p:cNvSpPr txBox="1"/>
          <p:nvPr/>
        </p:nvSpPr>
        <p:spPr>
          <a:xfrm>
            <a:off x="291239" y="1197711"/>
            <a:ext cx="4825360" cy="461665"/>
          </a:xfrm>
          <a:prstGeom prst="rect">
            <a:avLst/>
          </a:prstGeom>
          <a:noFill/>
        </p:spPr>
        <p:txBody>
          <a:bodyPr wrap="none" rtlCol="0">
            <a:spAutoFit/>
          </a:bodyPr>
          <a:lstStyle/>
          <a:p>
            <a:r>
              <a:rPr lang="sl-SI" sz="2400" b="1" dirty="0">
                <a:latin typeface="Century Gothic" panose="020B0502020202020204" pitchFamily="34" charset="0"/>
              </a:rPr>
              <a:t>LUCKY AND UNLUCKY NUMBERS</a:t>
            </a:r>
          </a:p>
        </p:txBody>
      </p:sp>
      <p:sp>
        <p:nvSpPr>
          <p:cNvPr id="9" name="PoljeZBesedilom 8">
            <a:extLst>
              <a:ext uri="{FF2B5EF4-FFF2-40B4-BE49-F238E27FC236}">
                <a16:creationId xmlns:a16="http://schemas.microsoft.com/office/drawing/2014/main" id="{ABABA977-2499-4EEC-91CE-836B1D47CD44}"/>
              </a:ext>
            </a:extLst>
          </p:cNvPr>
          <p:cNvSpPr txBox="1"/>
          <p:nvPr/>
        </p:nvSpPr>
        <p:spPr>
          <a:xfrm rot="20123203">
            <a:off x="569490" y="2247650"/>
            <a:ext cx="572593" cy="923330"/>
          </a:xfrm>
          <a:prstGeom prst="rect">
            <a:avLst/>
          </a:prstGeom>
          <a:noFill/>
        </p:spPr>
        <p:txBody>
          <a:bodyPr wrap="none" rtlCol="0">
            <a:spAutoFit/>
          </a:bodyPr>
          <a:lstStyle/>
          <a:p>
            <a:r>
              <a:rPr lang="sl-SI" altLang="ja-JP" sz="5400" b="1" dirty="0">
                <a:latin typeface="Century Gothic" panose="020B0502020202020204" pitchFamily="34" charset="0"/>
              </a:rPr>
              <a:t>1</a:t>
            </a:r>
            <a:endParaRPr lang="sl-SI" sz="6600" dirty="0">
              <a:latin typeface="Century Gothic" panose="020B0502020202020204" pitchFamily="34" charset="0"/>
            </a:endParaRPr>
          </a:p>
        </p:txBody>
      </p:sp>
      <p:sp>
        <p:nvSpPr>
          <p:cNvPr id="35" name="Diagram poteka: povezovalnik 34">
            <a:extLst>
              <a:ext uri="{FF2B5EF4-FFF2-40B4-BE49-F238E27FC236}">
                <a16:creationId xmlns:a16="http://schemas.microsoft.com/office/drawing/2014/main" id="{1BA1502F-BAA3-4F5F-93D7-94F176D8C8E9}"/>
              </a:ext>
            </a:extLst>
          </p:cNvPr>
          <p:cNvSpPr/>
          <p:nvPr/>
        </p:nvSpPr>
        <p:spPr>
          <a:xfrm>
            <a:off x="3757948" y="3106131"/>
            <a:ext cx="905298" cy="1053028"/>
          </a:xfrm>
          <a:custGeom>
            <a:avLst/>
            <a:gdLst>
              <a:gd name="connsiteX0" fmla="*/ 0 w 905298"/>
              <a:gd name="connsiteY0" fmla="*/ 526514 h 1053028"/>
              <a:gd name="connsiteX1" fmla="*/ 452649 w 905298"/>
              <a:gd name="connsiteY1" fmla="*/ 0 h 1053028"/>
              <a:gd name="connsiteX2" fmla="*/ 905298 w 905298"/>
              <a:gd name="connsiteY2" fmla="*/ 526514 h 1053028"/>
              <a:gd name="connsiteX3" fmla="*/ 452649 w 905298"/>
              <a:gd name="connsiteY3" fmla="*/ 1053028 h 1053028"/>
              <a:gd name="connsiteX4" fmla="*/ 0 w 905298"/>
              <a:gd name="connsiteY4" fmla="*/ 526514 h 1053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298" h="1053028" fill="none" extrusionOk="0">
                <a:moveTo>
                  <a:pt x="0" y="526514"/>
                </a:moveTo>
                <a:cubicBezTo>
                  <a:pt x="37815" y="229460"/>
                  <a:pt x="183833" y="65504"/>
                  <a:pt x="452649" y="0"/>
                </a:cubicBezTo>
                <a:cubicBezTo>
                  <a:pt x="667600" y="4722"/>
                  <a:pt x="935303" y="230918"/>
                  <a:pt x="905298" y="526514"/>
                </a:cubicBezTo>
                <a:cubicBezTo>
                  <a:pt x="973706" y="823148"/>
                  <a:pt x="701239" y="1058579"/>
                  <a:pt x="452649" y="1053028"/>
                </a:cubicBezTo>
                <a:cubicBezTo>
                  <a:pt x="228989" y="1099179"/>
                  <a:pt x="19963" y="756938"/>
                  <a:pt x="0" y="526514"/>
                </a:cubicBezTo>
                <a:close/>
              </a:path>
              <a:path w="905298" h="1053028" stroke="0" extrusionOk="0">
                <a:moveTo>
                  <a:pt x="0" y="526514"/>
                </a:moveTo>
                <a:cubicBezTo>
                  <a:pt x="-20021" y="252501"/>
                  <a:pt x="203065" y="-40769"/>
                  <a:pt x="452649" y="0"/>
                </a:cubicBezTo>
                <a:cubicBezTo>
                  <a:pt x="625875" y="12465"/>
                  <a:pt x="899675" y="250115"/>
                  <a:pt x="905298" y="526514"/>
                </a:cubicBezTo>
                <a:cubicBezTo>
                  <a:pt x="948103" y="845654"/>
                  <a:pt x="695674" y="1058732"/>
                  <a:pt x="452649" y="1053028"/>
                </a:cubicBezTo>
                <a:cubicBezTo>
                  <a:pt x="213951" y="1013048"/>
                  <a:pt x="50872" y="825696"/>
                  <a:pt x="0" y="526514"/>
                </a:cubicBezTo>
                <a:close/>
              </a:path>
            </a:pathLst>
          </a:custGeom>
          <a:solidFill>
            <a:srgbClr val="92D050"/>
          </a:solidFill>
          <a:ln w="57150">
            <a:solidFill>
              <a:srgbClr val="92D050"/>
            </a:solidFill>
            <a:extLst>
              <a:ext uri="{C807C97D-BFC1-408E-A445-0C87EB9F89A2}">
                <ask:lineSketchStyleProps xmlns:ask="http://schemas.microsoft.com/office/drawing/2018/sketchyshapes" sd="534577956">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0" name="PoljeZBesedilom 9">
            <a:extLst>
              <a:ext uri="{FF2B5EF4-FFF2-40B4-BE49-F238E27FC236}">
                <a16:creationId xmlns:a16="http://schemas.microsoft.com/office/drawing/2014/main" id="{936070D4-C95C-4350-AC83-D95B5A369C70}"/>
              </a:ext>
            </a:extLst>
          </p:cNvPr>
          <p:cNvSpPr txBox="1"/>
          <p:nvPr/>
        </p:nvSpPr>
        <p:spPr>
          <a:xfrm rot="1497199">
            <a:off x="1476392" y="3325962"/>
            <a:ext cx="572593" cy="923330"/>
          </a:xfrm>
          <a:prstGeom prst="rect">
            <a:avLst/>
          </a:prstGeom>
          <a:noFill/>
        </p:spPr>
        <p:txBody>
          <a:bodyPr wrap="none" rtlCol="0">
            <a:spAutoFit/>
          </a:bodyPr>
          <a:lstStyle/>
          <a:p>
            <a:r>
              <a:rPr lang="sl-SI" sz="5400" b="1" dirty="0">
                <a:latin typeface="Century Gothic" panose="020B0502020202020204" pitchFamily="34" charset="0"/>
              </a:rPr>
              <a:t>2</a:t>
            </a:r>
            <a:endParaRPr lang="sl-SI" sz="6600" dirty="0">
              <a:latin typeface="Century Gothic" panose="020B0502020202020204" pitchFamily="34" charset="0"/>
            </a:endParaRPr>
          </a:p>
        </p:txBody>
      </p:sp>
      <p:sp>
        <p:nvSpPr>
          <p:cNvPr id="11" name="PoljeZBesedilom 10">
            <a:extLst>
              <a:ext uri="{FF2B5EF4-FFF2-40B4-BE49-F238E27FC236}">
                <a16:creationId xmlns:a16="http://schemas.microsoft.com/office/drawing/2014/main" id="{9032F4AC-2C53-4922-A578-FD1CE51436D5}"/>
              </a:ext>
            </a:extLst>
          </p:cNvPr>
          <p:cNvSpPr txBox="1"/>
          <p:nvPr/>
        </p:nvSpPr>
        <p:spPr>
          <a:xfrm rot="886816">
            <a:off x="2417622" y="1932227"/>
            <a:ext cx="572593" cy="923330"/>
          </a:xfrm>
          <a:prstGeom prst="rect">
            <a:avLst/>
          </a:prstGeom>
          <a:noFill/>
        </p:spPr>
        <p:txBody>
          <a:bodyPr wrap="none" rtlCol="0">
            <a:spAutoFit/>
          </a:bodyPr>
          <a:lstStyle/>
          <a:p>
            <a:r>
              <a:rPr lang="sl-SI" sz="5400" b="1" dirty="0">
                <a:latin typeface="Century Gothic" panose="020B0502020202020204" pitchFamily="34" charset="0"/>
              </a:rPr>
              <a:t>3</a:t>
            </a:r>
            <a:endParaRPr lang="sl-SI" sz="6600" dirty="0">
              <a:latin typeface="Century Gothic" panose="020B0502020202020204" pitchFamily="34" charset="0"/>
            </a:endParaRPr>
          </a:p>
        </p:txBody>
      </p:sp>
      <p:sp>
        <p:nvSpPr>
          <p:cNvPr id="12" name="PoljeZBesedilom 11">
            <a:extLst>
              <a:ext uri="{FF2B5EF4-FFF2-40B4-BE49-F238E27FC236}">
                <a16:creationId xmlns:a16="http://schemas.microsoft.com/office/drawing/2014/main" id="{3861AD61-CDEE-41DE-AEE6-57937086B921}"/>
              </a:ext>
            </a:extLst>
          </p:cNvPr>
          <p:cNvSpPr txBox="1"/>
          <p:nvPr/>
        </p:nvSpPr>
        <p:spPr>
          <a:xfrm rot="21162845">
            <a:off x="3881988" y="3174643"/>
            <a:ext cx="572593" cy="923330"/>
          </a:xfrm>
          <a:prstGeom prst="rect">
            <a:avLst/>
          </a:prstGeom>
          <a:noFill/>
        </p:spPr>
        <p:txBody>
          <a:bodyPr wrap="none" rtlCol="0">
            <a:spAutoFit/>
          </a:bodyPr>
          <a:lstStyle/>
          <a:p>
            <a:r>
              <a:rPr lang="sl-SI" sz="5400" b="1" dirty="0">
                <a:latin typeface="Century Gothic" panose="020B0502020202020204" pitchFamily="34" charset="0"/>
              </a:rPr>
              <a:t>4</a:t>
            </a:r>
            <a:endParaRPr lang="sl-SI" sz="6600" dirty="0">
              <a:latin typeface="Century Gothic" panose="020B0502020202020204" pitchFamily="34" charset="0"/>
            </a:endParaRPr>
          </a:p>
        </p:txBody>
      </p:sp>
      <p:sp>
        <p:nvSpPr>
          <p:cNvPr id="34" name="Diagram poteka: povezovalnik 33">
            <a:extLst>
              <a:ext uri="{FF2B5EF4-FFF2-40B4-BE49-F238E27FC236}">
                <a16:creationId xmlns:a16="http://schemas.microsoft.com/office/drawing/2014/main" id="{07BBE2C7-B2AC-4B3E-AE37-9846F4B07430}"/>
              </a:ext>
            </a:extLst>
          </p:cNvPr>
          <p:cNvSpPr/>
          <p:nvPr/>
        </p:nvSpPr>
        <p:spPr>
          <a:xfrm>
            <a:off x="550291" y="5047665"/>
            <a:ext cx="905298" cy="1053028"/>
          </a:xfrm>
          <a:custGeom>
            <a:avLst/>
            <a:gdLst>
              <a:gd name="connsiteX0" fmla="*/ 0 w 905298"/>
              <a:gd name="connsiteY0" fmla="*/ 526514 h 1053028"/>
              <a:gd name="connsiteX1" fmla="*/ 452649 w 905298"/>
              <a:gd name="connsiteY1" fmla="*/ 0 h 1053028"/>
              <a:gd name="connsiteX2" fmla="*/ 905298 w 905298"/>
              <a:gd name="connsiteY2" fmla="*/ 526514 h 1053028"/>
              <a:gd name="connsiteX3" fmla="*/ 452649 w 905298"/>
              <a:gd name="connsiteY3" fmla="*/ 1053028 h 1053028"/>
              <a:gd name="connsiteX4" fmla="*/ 0 w 905298"/>
              <a:gd name="connsiteY4" fmla="*/ 526514 h 1053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298" h="1053028" extrusionOk="0">
                <a:moveTo>
                  <a:pt x="0" y="526514"/>
                </a:moveTo>
                <a:cubicBezTo>
                  <a:pt x="-20021" y="252501"/>
                  <a:pt x="203065" y="-40769"/>
                  <a:pt x="452649" y="0"/>
                </a:cubicBezTo>
                <a:cubicBezTo>
                  <a:pt x="625875" y="12465"/>
                  <a:pt x="899675" y="250115"/>
                  <a:pt x="905298" y="526514"/>
                </a:cubicBezTo>
                <a:cubicBezTo>
                  <a:pt x="948103" y="845654"/>
                  <a:pt x="695674" y="1058732"/>
                  <a:pt x="452649" y="1053028"/>
                </a:cubicBezTo>
                <a:cubicBezTo>
                  <a:pt x="213951" y="1013048"/>
                  <a:pt x="50872" y="825696"/>
                  <a:pt x="0" y="526514"/>
                </a:cubicBezTo>
                <a:close/>
              </a:path>
            </a:pathLst>
          </a:custGeom>
          <a:noFill/>
          <a:ln w="57150">
            <a:solidFill>
              <a:srgbClr val="FF0000"/>
            </a:solidFill>
            <a:extLst>
              <a:ext uri="{C807C97D-BFC1-408E-A445-0C87EB9F89A2}">
                <ask:lineSketchStyleProps xmlns:ask="http://schemas.microsoft.com/office/drawing/2018/sketchyshapes" sd="534577956">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3" name="PoljeZBesedilom 12">
            <a:extLst>
              <a:ext uri="{FF2B5EF4-FFF2-40B4-BE49-F238E27FC236}">
                <a16:creationId xmlns:a16="http://schemas.microsoft.com/office/drawing/2014/main" id="{5B250E5A-4721-48C7-8AA1-A8D3195B5AA1}"/>
              </a:ext>
            </a:extLst>
          </p:cNvPr>
          <p:cNvSpPr txBox="1"/>
          <p:nvPr/>
        </p:nvSpPr>
        <p:spPr>
          <a:xfrm rot="21162845">
            <a:off x="2667390" y="4586000"/>
            <a:ext cx="572593" cy="923330"/>
          </a:xfrm>
          <a:prstGeom prst="rect">
            <a:avLst/>
          </a:prstGeom>
          <a:noFill/>
        </p:spPr>
        <p:txBody>
          <a:bodyPr wrap="none" rtlCol="0">
            <a:spAutoFit/>
          </a:bodyPr>
          <a:lstStyle/>
          <a:p>
            <a:r>
              <a:rPr lang="sl-SI" sz="5400" b="1" dirty="0">
                <a:latin typeface="Century Gothic" panose="020B0502020202020204" pitchFamily="34" charset="0"/>
              </a:rPr>
              <a:t>5</a:t>
            </a:r>
            <a:endParaRPr lang="sl-SI" sz="6600" dirty="0">
              <a:latin typeface="Century Gothic" panose="020B0502020202020204" pitchFamily="34" charset="0"/>
            </a:endParaRPr>
          </a:p>
        </p:txBody>
      </p:sp>
      <p:sp>
        <p:nvSpPr>
          <p:cNvPr id="14" name="PoljeZBesedilom 13">
            <a:extLst>
              <a:ext uri="{FF2B5EF4-FFF2-40B4-BE49-F238E27FC236}">
                <a16:creationId xmlns:a16="http://schemas.microsoft.com/office/drawing/2014/main" id="{EBDA7655-B50E-4DEA-AC1C-C91FD8D4597A}"/>
              </a:ext>
            </a:extLst>
          </p:cNvPr>
          <p:cNvSpPr txBox="1"/>
          <p:nvPr/>
        </p:nvSpPr>
        <p:spPr>
          <a:xfrm rot="21162845">
            <a:off x="721775" y="5130824"/>
            <a:ext cx="572593" cy="923330"/>
          </a:xfrm>
          <a:prstGeom prst="rect">
            <a:avLst/>
          </a:prstGeom>
          <a:noFill/>
        </p:spPr>
        <p:txBody>
          <a:bodyPr wrap="none" rtlCol="0">
            <a:spAutoFit/>
          </a:bodyPr>
          <a:lstStyle/>
          <a:p>
            <a:r>
              <a:rPr lang="sl-SI" sz="5400" b="1" dirty="0">
                <a:latin typeface="Century Gothic" panose="020B0502020202020204" pitchFamily="34" charset="0"/>
              </a:rPr>
              <a:t>6</a:t>
            </a:r>
            <a:endParaRPr lang="sl-SI" sz="6600" dirty="0">
              <a:latin typeface="Century Gothic" panose="020B0502020202020204" pitchFamily="34" charset="0"/>
            </a:endParaRPr>
          </a:p>
        </p:txBody>
      </p:sp>
      <p:sp>
        <p:nvSpPr>
          <p:cNvPr id="29" name="Diagram poteka: povezovalnik 28">
            <a:extLst>
              <a:ext uri="{FF2B5EF4-FFF2-40B4-BE49-F238E27FC236}">
                <a16:creationId xmlns:a16="http://schemas.microsoft.com/office/drawing/2014/main" id="{721F1C6E-7645-42A5-AFCA-21C7D5C0AB64}"/>
              </a:ext>
            </a:extLst>
          </p:cNvPr>
          <p:cNvSpPr/>
          <p:nvPr/>
        </p:nvSpPr>
        <p:spPr>
          <a:xfrm>
            <a:off x="1879892" y="5541911"/>
            <a:ext cx="905298" cy="1053028"/>
          </a:xfrm>
          <a:custGeom>
            <a:avLst/>
            <a:gdLst>
              <a:gd name="connsiteX0" fmla="*/ 0 w 905298"/>
              <a:gd name="connsiteY0" fmla="*/ 526514 h 1053028"/>
              <a:gd name="connsiteX1" fmla="*/ 452649 w 905298"/>
              <a:gd name="connsiteY1" fmla="*/ 0 h 1053028"/>
              <a:gd name="connsiteX2" fmla="*/ 905298 w 905298"/>
              <a:gd name="connsiteY2" fmla="*/ 526514 h 1053028"/>
              <a:gd name="connsiteX3" fmla="*/ 452649 w 905298"/>
              <a:gd name="connsiteY3" fmla="*/ 1053028 h 1053028"/>
              <a:gd name="connsiteX4" fmla="*/ 0 w 905298"/>
              <a:gd name="connsiteY4" fmla="*/ 526514 h 1053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298" h="1053028" extrusionOk="0">
                <a:moveTo>
                  <a:pt x="0" y="526514"/>
                </a:moveTo>
                <a:cubicBezTo>
                  <a:pt x="-20021" y="252501"/>
                  <a:pt x="203065" y="-40769"/>
                  <a:pt x="452649" y="0"/>
                </a:cubicBezTo>
                <a:cubicBezTo>
                  <a:pt x="625875" y="12465"/>
                  <a:pt x="899675" y="250115"/>
                  <a:pt x="905298" y="526514"/>
                </a:cubicBezTo>
                <a:cubicBezTo>
                  <a:pt x="948103" y="845654"/>
                  <a:pt x="695674" y="1058732"/>
                  <a:pt x="452649" y="1053028"/>
                </a:cubicBezTo>
                <a:cubicBezTo>
                  <a:pt x="213951" y="1013048"/>
                  <a:pt x="50872" y="825696"/>
                  <a:pt x="0" y="526514"/>
                </a:cubicBezTo>
                <a:close/>
              </a:path>
            </a:pathLst>
          </a:custGeom>
          <a:noFill/>
          <a:ln w="57150">
            <a:solidFill>
              <a:srgbClr val="FF0000"/>
            </a:solidFill>
            <a:extLst>
              <a:ext uri="{C807C97D-BFC1-408E-A445-0C87EB9F89A2}">
                <ask:lineSketchStyleProps xmlns:ask="http://schemas.microsoft.com/office/drawing/2018/sketchyshapes" sd="534577956">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5" name="PoljeZBesedilom 14">
            <a:extLst>
              <a:ext uri="{FF2B5EF4-FFF2-40B4-BE49-F238E27FC236}">
                <a16:creationId xmlns:a16="http://schemas.microsoft.com/office/drawing/2014/main" id="{683ACEEE-4940-4914-B9D5-27C9101A57BA}"/>
              </a:ext>
            </a:extLst>
          </p:cNvPr>
          <p:cNvSpPr txBox="1"/>
          <p:nvPr/>
        </p:nvSpPr>
        <p:spPr>
          <a:xfrm rot="1684029">
            <a:off x="4360459" y="2068216"/>
            <a:ext cx="572593" cy="923330"/>
          </a:xfrm>
          <a:prstGeom prst="rect">
            <a:avLst/>
          </a:prstGeom>
          <a:noFill/>
        </p:spPr>
        <p:txBody>
          <a:bodyPr wrap="none" rtlCol="0">
            <a:spAutoFit/>
          </a:bodyPr>
          <a:lstStyle/>
          <a:p>
            <a:r>
              <a:rPr lang="sl-SI" sz="5400" b="1" dirty="0">
                <a:latin typeface="Century Gothic" panose="020B0502020202020204" pitchFamily="34" charset="0"/>
              </a:rPr>
              <a:t>7</a:t>
            </a:r>
            <a:endParaRPr lang="sl-SI" sz="6600" dirty="0">
              <a:latin typeface="Century Gothic" panose="020B0502020202020204" pitchFamily="34" charset="0"/>
            </a:endParaRPr>
          </a:p>
        </p:txBody>
      </p:sp>
      <p:sp>
        <p:nvSpPr>
          <p:cNvPr id="32" name="Diagram poteka: povezovalnik 31">
            <a:extLst>
              <a:ext uri="{FF2B5EF4-FFF2-40B4-BE49-F238E27FC236}">
                <a16:creationId xmlns:a16="http://schemas.microsoft.com/office/drawing/2014/main" id="{5697899F-F80F-4896-998E-0CA92D9FA7EE}"/>
              </a:ext>
            </a:extLst>
          </p:cNvPr>
          <p:cNvSpPr/>
          <p:nvPr/>
        </p:nvSpPr>
        <p:spPr>
          <a:xfrm>
            <a:off x="3776600" y="4774824"/>
            <a:ext cx="905298" cy="1053028"/>
          </a:xfrm>
          <a:custGeom>
            <a:avLst/>
            <a:gdLst>
              <a:gd name="connsiteX0" fmla="*/ 0 w 905298"/>
              <a:gd name="connsiteY0" fmla="*/ 526514 h 1053028"/>
              <a:gd name="connsiteX1" fmla="*/ 452649 w 905298"/>
              <a:gd name="connsiteY1" fmla="*/ 0 h 1053028"/>
              <a:gd name="connsiteX2" fmla="*/ 905298 w 905298"/>
              <a:gd name="connsiteY2" fmla="*/ 526514 h 1053028"/>
              <a:gd name="connsiteX3" fmla="*/ 452649 w 905298"/>
              <a:gd name="connsiteY3" fmla="*/ 1053028 h 1053028"/>
              <a:gd name="connsiteX4" fmla="*/ 0 w 905298"/>
              <a:gd name="connsiteY4" fmla="*/ 526514 h 1053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298" h="1053028" fill="none" extrusionOk="0">
                <a:moveTo>
                  <a:pt x="0" y="526514"/>
                </a:moveTo>
                <a:cubicBezTo>
                  <a:pt x="37815" y="229460"/>
                  <a:pt x="183833" y="65504"/>
                  <a:pt x="452649" y="0"/>
                </a:cubicBezTo>
                <a:cubicBezTo>
                  <a:pt x="667600" y="4722"/>
                  <a:pt x="935303" y="230918"/>
                  <a:pt x="905298" y="526514"/>
                </a:cubicBezTo>
                <a:cubicBezTo>
                  <a:pt x="973706" y="823148"/>
                  <a:pt x="701239" y="1058579"/>
                  <a:pt x="452649" y="1053028"/>
                </a:cubicBezTo>
                <a:cubicBezTo>
                  <a:pt x="228989" y="1099179"/>
                  <a:pt x="19963" y="756938"/>
                  <a:pt x="0" y="526514"/>
                </a:cubicBezTo>
                <a:close/>
              </a:path>
              <a:path w="905298" h="1053028" stroke="0" extrusionOk="0">
                <a:moveTo>
                  <a:pt x="0" y="526514"/>
                </a:moveTo>
                <a:cubicBezTo>
                  <a:pt x="-20021" y="252501"/>
                  <a:pt x="203065" y="-40769"/>
                  <a:pt x="452649" y="0"/>
                </a:cubicBezTo>
                <a:cubicBezTo>
                  <a:pt x="625875" y="12465"/>
                  <a:pt x="899675" y="250115"/>
                  <a:pt x="905298" y="526514"/>
                </a:cubicBezTo>
                <a:cubicBezTo>
                  <a:pt x="948103" y="845654"/>
                  <a:pt x="695674" y="1058732"/>
                  <a:pt x="452649" y="1053028"/>
                </a:cubicBezTo>
                <a:cubicBezTo>
                  <a:pt x="213951" y="1013048"/>
                  <a:pt x="50872" y="825696"/>
                  <a:pt x="0" y="526514"/>
                </a:cubicBezTo>
                <a:close/>
              </a:path>
            </a:pathLst>
          </a:custGeom>
          <a:solidFill>
            <a:srgbClr val="FF0000"/>
          </a:solidFill>
          <a:ln w="57150">
            <a:solidFill>
              <a:srgbClr val="FF0000"/>
            </a:solidFill>
            <a:extLst>
              <a:ext uri="{C807C97D-BFC1-408E-A445-0C87EB9F89A2}">
                <ask:lineSketchStyleProps xmlns:ask="http://schemas.microsoft.com/office/drawing/2018/sketchyshapes" sd="534577956">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6" name="PoljeZBesedilom 15">
            <a:extLst>
              <a:ext uri="{FF2B5EF4-FFF2-40B4-BE49-F238E27FC236}">
                <a16:creationId xmlns:a16="http://schemas.microsoft.com/office/drawing/2014/main" id="{DD25D98D-7FD2-407C-AE32-3438B5254452}"/>
              </a:ext>
            </a:extLst>
          </p:cNvPr>
          <p:cNvSpPr txBox="1"/>
          <p:nvPr/>
        </p:nvSpPr>
        <p:spPr>
          <a:xfrm rot="21162845">
            <a:off x="3938539" y="4839673"/>
            <a:ext cx="572593" cy="923330"/>
          </a:xfrm>
          <a:prstGeom prst="rect">
            <a:avLst/>
          </a:prstGeom>
          <a:noFill/>
        </p:spPr>
        <p:txBody>
          <a:bodyPr wrap="none" rtlCol="0">
            <a:spAutoFit/>
          </a:bodyPr>
          <a:lstStyle/>
          <a:p>
            <a:r>
              <a:rPr lang="sl-SI" sz="5400" b="1" dirty="0">
                <a:latin typeface="Century Gothic" panose="020B0502020202020204" pitchFamily="34" charset="0"/>
              </a:rPr>
              <a:t>8</a:t>
            </a:r>
            <a:endParaRPr lang="sl-SI" sz="6600" dirty="0">
              <a:latin typeface="Century Gothic" panose="020B0502020202020204" pitchFamily="34" charset="0"/>
            </a:endParaRPr>
          </a:p>
        </p:txBody>
      </p:sp>
      <p:sp>
        <p:nvSpPr>
          <p:cNvPr id="17" name="PoljeZBesedilom 16">
            <a:extLst>
              <a:ext uri="{FF2B5EF4-FFF2-40B4-BE49-F238E27FC236}">
                <a16:creationId xmlns:a16="http://schemas.microsoft.com/office/drawing/2014/main" id="{57BA8E13-F44E-4EE1-87AA-9174C0A7CAFB}"/>
              </a:ext>
            </a:extLst>
          </p:cNvPr>
          <p:cNvSpPr txBox="1"/>
          <p:nvPr/>
        </p:nvSpPr>
        <p:spPr>
          <a:xfrm rot="21162845">
            <a:off x="2075088" y="5598638"/>
            <a:ext cx="572593" cy="923330"/>
          </a:xfrm>
          <a:prstGeom prst="rect">
            <a:avLst/>
          </a:prstGeom>
          <a:noFill/>
        </p:spPr>
        <p:txBody>
          <a:bodyPr wrap="none" rtlCol="0">
            <a:spAutoFit/>
          </a:bodyPr>
          <a:lstStyle/>
          <a:p>
            <a:r>
              <a:rPr lang="sl-SI" sz="5400" b="1" dirty="0">
                <a:latin typeface="Century Gothic" panose="020B0502020202020204" pitchFamily="34" charset="0"/>
              </a:rPr>
              <a:t>9</a:t>
            </a:r>
            <a:endParaRPr lang="sl-SI" sz="6600" dirty="0">
              <a:latin typeface="Century Gothic" panose="020B0502020202020204" pitchFamily="34" charset="0"/>
            </a:endParaRPr>
          </a:p>
        </p:txBody>
      </p:sp>
      <p:sp>
        <p:nvSpPr>
          <p:cNvPr id="19" name="PoljeZBesedilom 18">
            <a:extLst>
              <a:ext uri="{FF2B5EF4-FFF2-40B4-BE49-F238E27FC236}">
                <a16:creationId xmlns:a16="http://schemas.microsoft.com/office/drawing/2014/main" id="{302FDCBA-D0E5-4FF6-9681-E9AB38894E46}"/>
              </a:ext>
            </a:extLst>
          </p:cNvPr>
          <p:cNvSpPr txBox="1"/>
          <p:nvPr/>
        </p:nvSpPr>
        <p:spPr>
          <a:xfrm>
            <a:off x="5306817" y="1369256"/>
            <a:ext cx="1997696" cy="1323439"/>
          </a:xfrm>
          <a:custGeom>
            <a:avLst/>
            <a:gdLst>
              <a:gd name="connsiteX0" fmla="*/ 0 w 1997696"/>
              <a:gd name="connsiteY0" fmla="*/ 0 h 1323439"/>
              <a:gd name="connsiteX1" fmla="*/ 499424 w 1997696"/>
              <a:gd name="connsiteY1" fmla="*/ 0 h 1323439"/>
              <a:gd name="connsiteX2" fmla="*/ 1018825 w 1997696"/>
              <a:gd name="connsiteY2" fmla="*/ 0 h 1323439"/>
              <a:gd name="connsiteX3" fmla="*/ 1518249 w 1997696"/>
              <a:gd name="connsiteY3" fmla="*/ 0 h 1323439"/>
              <a:gd name="connsiteX4" fmla="*/ 1997696 w 1997696"/>
              <a:gd name="connsiteY4" fmla="*/ 0 h 1323439"/>
              <a:gd name="connsiteX5" fmla="*/ 1997696 w 1997696"/>
              <a:gd name="connsiteY5" fmla="*/ 467615 h 1323439"/>
              <a:gd name="connsiteX6" fmla="*/ 1997696 w 1997696"/>
              <a:gd name="connsiteY6" fmla="*/ 869058 h 1323439"/>
              <a:gd name="connsiteX7" fmla="*/ 1997696 w 1997696"/>
              <a:gd name="connsiteY7" fmla="*/ 1323439 h 1323439"/>
              <a:gd name="connsiteX8" fmla="*/ 1518249 w 1997696"/>
              <a:gd name="connsiteY8" fmla="*/ 1323439 h 1323439"/>
              <a:gd name="connsiteX9" fmla="*/ 1038802 w 1997696"/>
              <a:gd name="connsiteY9" fmla="*/ 1323439 h 1323439"/>
              <a:gd name="connsiteX10" fmla="*/ 499424 w 1997696"/>
              <a:gd name="connsiteY10" fmla="*/ 1323439 h 1323439"/>
              <a:gd name="connsiteX11" fmla="*/ 0 w 1997696"/>
              <a:gd name="connsiteY11" fmla="*/ 1323439 h 1323439"/>
              <a:gd name="connsiteX12" fmla="*/ 0 w 1997696"/>
              <a:gd name="connsiteY12" fmla="*/ 869058 h 1323439"/>
              <a:gd name="connsiteX13" fmla="*/ 0 w 1997696"/>
              <a:gd name="connsiteY13" fmla="*/ 401443 h 1323439"/>
              <a:gd name="connsiteX14" fmla="*/ 0 w 1997696"/>
              <a:gd name="connsiteY14" fmla="*/ 0 h 1323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97696" h="1323439" extrusionOk="0">
                <a:moveTo>
                  <a:pt x="0" y="0"/>
                </a:moveTo>
                <a:cubicBezTo>
                  <a:pt x="147500" y="-36705"/>
                  <a:pt x="320059" y="14266"/>
                  <a:pt x="499424" y="0"/>
                </a:cubicBezTo>
                <a:cubicBezTo>
                  <a:pt x="678789" y="-14266"/>
                  <a:pt x="786115" y="27287"/>
                  <a:pt x="1018825" y="0"/>
                </a:cubicBezTo>
                <a:cubicBezTo>
                  <a:pt x="1251535" y="-27287"/>
                  <a:pt x="1402980" y="47432"/>
                  <a:pt x="1518249" y="0"/>
                </a:cubicBezTo>
                <a:cubicBezTo>
                  <a:pt x="1633518" y="-47432"/>
                  <a:pt x="1807680" y="54501"/>
                  <a:pt x="1997696" y="0"/>
                </a:cubicBezTo>
                <a:cubicBezTo>
                  <a:pt x="2036352" y="131463"/>
                  <a:pt x="1960200" y="348740"/>
                  <a:pt x="1997696" y="467615"/>
                </a:cubicBezTo>
                <a:cubicBezTo>
                  <a:pt x="2035192" y="586491"/>
                  <a:pt x="1969702" y="680213"/>
                  <a:pt x="1997696" y="869058"/>
                </a:cubicBezTo>
                <a:cubicBezTo>
                  <a:pt x="2025690" y="1057903"/>
                  <a:pt x="1980077" y="1122373"/>
                  <a:pt x="1997696" y="1323439"/>
                </a:cubicBezTo>
                <a:cubicBezTo>
                  <a:pt x="1869262" y="1368368"/>
                  <a:pt x="1685528" y="1314282"/>
                  <a:pt x="1518249" y="1323439"/>
                </a:cubicBezTo>
                <a:cubicBezTo>
                  <a:pt x="1350970" y="1332596"/>
                  <a:pt x="1253152" y="1288679"/>
                  <a:pt x="1038802" y="1323439"/>
                </a:cubicBezTo>
                <a:cubicBezTo>
                  <a:pt x="824452" y="1358199"/>
                  <a:pt x="681632" y="1300713"/>
                  <a:pt x="499424" y="1323439"/>
                </a:cubicBezTo>
                <a:cubicBezTo>
                  <a:pt x="317216" y="1346165"/>
                  <a:pt x="203449" y="1298460"/>
                  <a:pt x="0" y="1323439"/>
                </a:cubicBezTo>
                <a:cubicBezTo>
                  <a:pt x="-28504" y="1188586"/>
                  <a:pt x="36342" y="1086357"/>
                  <a:pt x="0" y="869058"/>
                </a:cubicBezTo>
                <a:cubicBezTo>
                  <a:pt x="-36342" y="651759"/>
                  <a:pt x="590" y="563793"/>
                  <a:pt x="0" y="401443"/>
                </a:cubicBezTo>
                <a:cubicBezTo>
                  <a:pt x="-590" y="239093"/>
                  <a:pt x="9698" y="189719"/>
                  <a:pt x="0" y="0"/>
                </a:cubicBezTo>
                <a:close/>
              </a:path>
            </a:pathLst>
          </a:custGeom>
          <a:noFill/>
          <a:ln w="38100">
            <a:solidFill>
              <a:schemeClr val="bg1"/>
            </a:solidFill>
            <a:extLst>
              <a:ext uri="{C807C97D-BFC1-408E-A445-0C87EB9F89A2}">
                <ask:lineSketchStyleProps xmlns:ask="http://schemas.microsoft.com/office/drawing/2018/sketchyshapes" sd="399823571">
                  <a:prstGeom prst="rect">
                    <a:avLst/>
                  </a:prstGeom>
                  <ask:type>
                    <ask:lineSketchScribble/>
                  </ask:type>
                </ask:lineSketchStyleProps>
              </a:ext>
            </a:extLst>
          </a:ln>
        </p:spPr>
        <p:txBody>
          <a:bodyPr wrap="square" rtlCol="0">
            <a:spAutoFit/>
          </a:bodyPr>
          <a:lstStyle/>
          <a:p>
            <a:pPr algn="ctr"/>
            <a:r>
              <a:rPr lang="sl-SI" sz="1600" b="1" dirty="0">
                <a:solidFill>
                  <a:schemeClr val="bg1"/>
                </a:solidFill>
                <a:latin typeface="Century Gothic" panose="020B0502020202020204" pitchFamily="34" charset="0"/>
              </a:rPr>
              <a:t>S</a:t>
            </a:r>
            <a:r>
              <a:rPr lang="en-US" sz="1600" b="1" dirty="0" err="1">
                <a:solidFill>
                  <a:schemeClr val="bg1"/>
                </a:solidFill>
                <a:latin typeface="Century Gothic" panose="020B0502020202020204" pitchFamily="34" charset="0"/>
              </a:rPr>
              <a:t>i</a:t>
            </a:r>
            <a:r>
              <a:rPr lang="sl-SI" sz="1600" b="1" dirty="0">
                <a:solidFill>
                  <a:schemeClr val="bg1"/>
                </a:solidFill>
                <a:latin typeface="Century Gothic" panose="020B0502020202020204" pitchFamily="34" charset="0"/>
              </a:rPr>
              <a:t>m</a:t>
            </a:r>
            <a:r>
              <a:rPr lang="en-US" sz="1600" b="1" dirty="0" err="1">
                <a:solidFill>
                  <a:schemeClr val="bg1"/>
                </a:solidFill>
                <a:latin typeface="Century Gothic" panose="020B0502020202020204" pitchFamily="34" charset="0"/>
              </a:rPr>
              <a:t>ilar</a:t>
            </a:r>
            <a:r>
              <a:rPr lang="sl-SI" sz="1600" b="1" dirty="0">
                <a:solidFill>
                  <a:schemeClr val="bg1"/>
                </a:solidFill>
                <a:latin typeface="Century Gothic" panose="020B0502020202020204" pitchFamily="34" charset="0"/>
              </a:rPr>
              <a:t> </a:t>
            </a:r>
            <a:r>
              <a:rPr lang="sl-SI" sz="1600" dirty="0" err="1">
                <a:solidFill>
                  <a:schemeClr val="bg1"/>
                </a:solidFill>
                <a:latin typeface="Century Gothic" panose="020B0502020202020204" pitchFamily="34" charset="0"/>
              </a:rPr>
              <a:t>pronounciations</a:t>
            </a:r>
            <a:r>
              <a:rPr lang="en-US" sz="1600" dirty="0">
                <a:solidFill>
                  <a:schemeClr val="bg1"/>
                </a:solidFill>
                <a:latin typeface="Century Gothic" panose="020B0502020202020204" pitchFamily="34" charset="0"/>
              </a:rPr>
              <a:t> to </a:t>
            </a:r>
            <a:r>
              <a:rPr lang="en-US" sz="1600" b="1" dirty="0">
                <a:solidFill>
                  <a:schemeClr val="bg1"/>
                </a:solidFill>
                <a:latin typeface="Century Gothic" panose="020B0502020202020204" pitchFamily="34" charset="0"/>
              </a:rPr>
              <a:t>words</a:t>
            </a:r>
            <a:r>
              <a:rPr lang="en-US" sz="1600" dirty="0">
                <a:solidFill>
                  <a:schemeClr val="bg1"/>
                </a:solidFill>
                <a:latin typeface="Century Gothic" panose="020B0502020202020204" pitchFamily="34" charset="0"/>
              </a:rPr>
              <a:t> with lucky</a:t>
            </a:r>
            <a:r>
              <a:rPr lang="sl-SI" sz="1600" dirty="0">
                <a:solidFill>
                  <a:schemeClr val="bg1"/>
                </a:solidFill>
                <a:latin typeface="Century Gothic" panose="020B0502020202020204" pitchFamily="34" charset="0"/>
              </a:rPr>
              <a:t>/</a:t>
            </a:r>
            <a:r>
              <a:rPr lang="sl-SI" sz="1600" dirty="0" err="1">
                <a:solidFill>
                  <a:schemeClr val="bg1"/>
                </a:solidFill>
                <a:latin typeface="Century Gothic" panose="020B0502020202020204" pitchFamily="34" charset="0"/>
              </a:rPr>
              <a:t>unlucky</a:t>
            </a:r>
            <a:r>
              <a:rPr lang="en-US" sz="1600" dirty="0">
                <a:solidFill>
                  <a:schemeClr val="bg1"/>
                </a:solidFill>
                <a:latin typeface="Century Gothic" panose="020B0502020202020204" pitchFamily="34" charset="0"/>
              </a:rPr>
              <a:t> meanings</a:t>
            </a:r>
            <a:r>
              <a:rPr lang="sl-SI" sz="1600" dirty="0">
                <a:solidFill>
                  <a:schemeClr val="bg1"/>
                </a:solidFill>
                <a:latin typeface="Century Gothic" panose="020B0502020202020204" pitchFamily="34" charset="0"/>
              </a:rPr>
              <a:t>.</a:t>
            </a:r>
            <a:endParaRPr lang="en-US" sz="1600" dirty="0">
              <a:solidFill>
                <a:schemeClr val="bg1"/>
              </a:solidFill>
              <a:latin typeface="Century Gothic" panose="020B0502020202020204" pitchFamily="34" charset="0"/>
            </a:endParaRPr>
          </a:p>
        </p:txBody>
      </p:sp>
      <p:sp>
        <p:nvSpPr>
          <p:cNvPr id="23" name="Pravokotnik: zaokroženi diagonalni vogali 22">
            <a:extLst>
              <a:ext uri="{FF2B5EF4-FFF2-40B4-BE49-F238E27FC236}">
                <a16:creationId xmlns:a16="http://schemas.microsoft.com/office/drawing/2014/main" id="{76AC74EE-6C95-4949-83A5-F73CEA96B9DA}"/>
              </a:ext>
            </a:extLst>
          </p:cNvPr>
          <p:cNvSpPr/>
          <p:nvPr/>
        </p:nvSpPr>
        <p:spPr>
          <a:xfrm>
            <a:off x="7775856" y="4326980"/>
            <a:ext cx="4143749" cy="2173186"/>
          </a:xfrm>
          <a:custGeom>
            <a:avLst/>
            <a:gdLst>
              <a:gd name="connsiteX0" fmla="*/ 362205 w 4143749"/>
              <a:gd name="connsiteY0" fmla="*/ 0 h 2173186"/>
              <a:gd name="connsiteX1" fmla="*/ 965875 w 4143749"/>
              <a:gd name="connsiteY1" fmla="*/ 0 h 2173186"/>
              <a:gd name="connsiteX2" fmla="*/ 1407847 w 4143749"/>
              <a:gd name="connsiteY2" fmla="*/ 0 h 2173186"/>
              <a:gd name="connsiteX3" fmla="*/ 2011517 w 4143749"/>
              <a:gd name="connsiteY3" fmla="*/ 0 h 2173186"/>
              <a:gd name="connsiteX4" fmla="*/ 2615187 w 4143749"/>
              <a:gd name="connsiteY4" fmla="*/ 0 h 2173186"/>
              <a:gd name="connsiteX5" fmla="*/ 3596150 w 4143749"/>
              <a:gd name="connsiteY5" fmla="*/ 0 h 2173186"/>
              <a:gd name="connsiteX6" fmla="*/ 4143749 w 4143749"/>
              <a:gd name="connsiteY6" fmla="*/ 547599 h 2173186"/>
              <a:gd name="connsiteX7" fmla="*/ 4143749 w 4143749"/>
              <a:gd name="connsiteY7" fmla="*/ 993994 h 2173186"/>
              <a:gd name="connsiteX8" fmla="*/ 4143749 w 4143749"/>
              <a:gd name="connsiteY8" fmla="*/ 1402487 h 2173186"/>
              <a:gd name="connsiteX9" fmla="*/ 4143749 w 4143749"/>
              <a:gd name="connsiteY9" fmla="*/ 1810981 h 2173186"/>
              <a:gd name="connsiteX10" fmla="*/ 3781544 w 4143749"/>
              <a:gd name="connsiteY10" fmla="*/ 2173186 h 2173186"/>
              <a:gd name="connsiteX11" fmla="*/ 3210214 w 4143749"/>
              <a:gd name="connsiteY11" fmla="*/ 2173186 h 2173186"/>
              <a:gd name="connsiteX12" fmla="*/ 2638883 w 4143749"/>
              <a:gd name="connsiteY12" fmla="*/ 2173186 h 2173186"/>
              <a:gd name="connsiteX13" fmla="*/ 2035214 w 4143749"/>
              <a:gd name="connsiteY13" fmla="*/ 2173186 h 2173186"/>
              <a:gd name="connsiteX14" fmla="*/ 1593241 w 4143749"/>
              <a:gd name="connsiteY14" fmla="*/ 2173186 h 2173186"/>
              <a:gd name="connsiteX15" fmla="*/ 547599 w 4143749"/>
              <a:gd name="connsiteY15" fmla="*/ 2173186 h 2173186"/>
              <a:gd name="connsiteX16" fmla="*/ 0 w 4143749"/>
              <a:gd name="connsiteY16" fmla="*/ 1625587 h 2173186"/>
              <a:gd name="connsiteX17" fmla="*/ 0 w 4143749"/>
              <a:gd name="connsiteY17" fmla="*/ 1179192 h 2173186"/>
              <a:gd name="connsiteX18" fmla="*/ 0 w 4143749"/>
              <a:gd name="connsiteY18" fmla="*/ 745431 h 2173186"/>
              <a:gd name="connsiteX19" fmla="*/ 0 w 4143749"/>
              <a:gd name="connsiteY19" fmla="*/ 362205 h 2173186"/>
              <a:gd name="connsiteX20" fmla="*/ 362205 w 4143749"/>
              <a:gd name="connsiteY20" fmla="*/ 0 h 217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3749" h="2173186" fill="none" extrusionOk="0">
                <a:moveTo>
                  <a:pt x="362205" y="0"/>
                </a:moveTo>
                <a:cubicBezTo>
                  <a:pt x="656759" y="-27925"/>
                  <a:pt x="714009" y="48107"/>
                  <a:pt x="965875" y="0"/>
                </a:cubicBezTo>
                <a:cubicBezTo>
                  <a:pt x="1217741" y="-48107"/>
                  <a:pt x="1196852" y="52227"/>
                  <a:pt x="1407847" y="0"/>
                </a:cubicBezTo>
                <a:cubicBezTo>
                  <a:pt x="1618842" y="-52227"/>
                  <a:pt x="1721672" y="23300"/>
                  <a:pt x="2011517" y="0"/>
                </a:cubicBezTo>
                <a:cubicBezTo>
                  <a:pt x="2301362" y="-23300"/>
                  <a:pt x="2372996" y="62595"/>
                  <a:pt x="2615187" y="0"/>
                </a:cubicBezTo>
                <a:cubicBezTo>
                  <a:pt x="2857378" y="-62595"/>
                  <a:pt x="3188985" y="46716"/>
                  <a:pt x="3596150" y="0"/>
                </a:cubicBezTo>
                <a:cubicBezTo>
                  <a:pt x="3864543" y="32176"/>
                  <a:pt x="4147849" y="228935"/>
                  <a:pt x="4143749" y="547599"/>
                </a:cubicBezTo>
                <a:cubicBezTo>
                  <a:pt x="4153247" y="709137"/>
                  <a:pt x="4099456" y="806100"/>
                  <a:pt x="4143749" y="993994"/>
                </a:cubicBezTo>
                <a:cubicBezTo>
                  <a:pt x="4188042" y="1181888"/>
                  <a:pt x="4141684" y="1230019"/>
                  <a:pt x="4143749" y="1402487"/>
                </a:cubicBezTo>
                <a:cubicBezTo>
                  <a:pt x="4145814" y="1574955"/>
                  <a:pt x="4137324" y="1704786"/>
                  <a:pt x="4143749" y="1810981"/>
                </a:cubicBezTo>
                <a:cubicBezTo>
                  <a:pt x="4162443" y="1997852"/>
                  <a:pt x="3980656" y="2162905"/>
                  <a:pt x="3781544" y="2173186"/>
                </a:cubicBezTo>
                <a:cubicBezTo>
                  <a:pt x="3557224" y="2220226"/>
                  <a:pt x="3450468" y="2142226"/>
                  <a:pt x="3210214" y="2173186"/>
                </a:cubicBezTo>
                <a:cubicBezTo>
                  <a:pt x="2969960" y="2204146"/>
                  <a:pt x="2920985" y="2153579"/>
                  <a:pt x="2638883" y="2173186"/>
                </a:cubicBezTo>
                <a:cubicBezTo>
                  <a:pt x="2356781" y="2192793"/>
                  <a:pt x="2331355" y="2142138"/>
                  <a:pt x="2035214" y="2173186"/>
                </a:cubicBezTo>
                <a:cubicBezTo>
                  <a:pt x="1739073" y="2204234"/>
                  <a:pt x="1808934" y="2133139"/>
                  <a:pt x="1593241" y="2173186"/>
                </a:cubicBezTo>
                <a:cubicBezTo>
                  <a:pt x="1377548" y="2213233"/>
                  <a:pt x="912322" y="2062733"/>
                  <a:pt x="547599" y="2173186"/>
                </a:cubicBezTo>
                <a:cubicBezTo>
                  <a:pt x="255315" y="2195208"/>
                  <a:pt x="-4877" y="1888709"/>
                  <a:pt x="0" y="1625587"/>
                </a:cubicBezTo>
                <a:cubicBezTo>
                  <a:pt x="-50031" y="1462613"/>
                  <a:pt x="28208" y="1279997"/>
                  <a:pt x="0" y="1179192"/>
                </a:cubicBezTo>
                <a:cubicBezTo>
                  <a:pt x="-28208" y="1078387"/>
                  <a:pt x="28250" y="930328"/>
                  <a:pt x="0" y="745431"/>
                </a:cubicBezTo>
                <a:cubicBezTo>
                  <a:pt x="-28250" y="560534"/>
                  <a:pt x="14223" y="472153"/>
                  <a:pt x="0" y="362205"/>
                </a:cubicBezTo>
                <a:cubicBezTo>
                  <a:pt x="35589" y="123516"/>
                  <a:pt x="157762" y="-24121"/>
                  <a:pt x="362205" y="0"/>
                </a:cubicBezTo>
                <a:close/>
              </a:path>
              <a:path w="4143749" h="2173186" stroke="0" extrusionOk="0">
                <a:moveTo>
                  <a:pt x="362205" y="0"/>
                </a:moveTo>
                <a:cubicBezTo>
                  <a:pt x="502262" y="-6080"/>
                  <a:pt x="707979" y="53561"/>
                  <a:pt x="901196" y="0"/>
                </a:cubicBezTo>
                <a:cubicBezTo>
                  <a:pt x="1094413" y="-53561"/>
                  <a:pt x="1318221" y="52339"/>
                  <a:pt x="1504866" y="0"/>
                </a:cubicBezTo>
                <a:cubicBezTo>
                  <a:pt x="1691511" y="-52339"/>
                  <a:pt x="1846324" y="16610"/>
                  <a:pt x="1946838" y="0"/>
                </a:cubicBezTo>
                <a:cubicBezTo>
                  <a:pt x="2047352" y="-16610"/>
                  <a:pt x="2359972" y="43623"/>
                  <a:pt x="2550508" y="0"/>
                </a:cubicBezTo>
                <a:cubicBezTo>
                  <a:pt x="2741044" y="-43623"/>
                  <a:pt x="3218352" y="117421"/>
                  <a:pt x="3596150" y="0"/>
                </a:cubicBezTo>
                <a:cubicBezTo>
                  <a:pt x="3909717" y="-3413"/>
                  <a:pt x="4182554" y="232034"/>
                  <a:pt x="4143749" y="547599"/>
                </a:cubicBezTo>
                <a:cubicBezTo>
                  <a:pt x="4156681" y="738146"/>
                  <a:pt x="4132974" y="848462"/>
                  <a:pt x="4143749" y="956093"/>
                </a:cubicBezTo>
                <a:cubicBezTo>
                  <a:pt x="4154524" y="1063724"/>
                  <a:pt x="4133695" y="1193485"/>
                  <a:pt x="4143749" y="1339318"/>
                </a:cubicBezTo>
                <a:cubicBezTo>
                  <a:pt x="4153803" y="1485151"/>
                  <a:pt x="4114227" y="1678453"/>
                  <a:pt x="4143749" y="1810981"/>
                </a:cubicBezTo>
                <a:cubicBezTo>
                  <a:pt x="4138416" y="2004115"/>
                  <a:pt x="3999674" y="2199219"/>
                  <a:pt x="3781544" y="2173186"/>
                </a:cubicBezTo>
                <a:cubicBezTo>
                  <a:pt x="3657009" y="2184215"/>
                  <a:pt x="3340271" y="2157595"/>
                  <a:pt x="3210214" y="2173186"/>
                </a:cubicBezTo>
                <a:cubicBezTo>
                  <a:pt x="3080157" y="2188777"/>
                  <a:pt x="2856324" y="2134488"/>
                  <a:pt x="2638883" y="2173186"/>
                </a:cubicBezTo>
                <a:cubicBezTo>
                  <a:pt x="2421442" y="2211884"/>
                  <a:pt x="2335883" y="2150129"/>
                  <a:pt x="2164572" y="2173186"/>
                </a:cubicBezTo>
                <a:cubicBezTo>
                  <a:pt x="1993261" y="2196243"/>
                  <a:pt x="1885512" y="2144363"/>
                  <a:pt x="1722599" y="2173186"/>
                </a:cubicBezTo>
                <a:cubicBezTo>
                  <a:pt x="1559686" y="2202009"/>
                  <a:pt x="1434948" y="2151551"/>
                  <a:pt x="1248287" y="2173186"/>
                </a:cubicBezTo>
                <a:cubicBezTo>
                  <a:pt x="1061626" y="2194821"/>
                  <a:pt x="821382" y="2144134"/>
                  <a:pt x="547599" y="2173186"/>
                </a:cubicBezTo>
                <a:cubicBezTo>
                  <a:pt x="244640" y="2186164"/>
                  <a:pt x="-14001" y="1990293"/>
                  <a:pt x="0" y="1625587"/>
                </a:cubicBezTo>
                <a:cubicBezTo>
                  <a:pt x="-7797" y="1425989"/>
                  <a:pt x="26245" y="1405291"/>
                  <a:pt x="0" y="1191826"/>
                </a:cubicBezTo>
                <a:cubicBezTo>
                  <a:pt x="-26245" y="978361"/>
                  <a:pt x="38673" y="918465"/>
                  <a:pt x="0" y="745431"/>
                </a:cubicBezTo>
                <a:cubicBezTo>
                  <a:pt x="-38673" y="572397"/>
                  <a:pt x="41389" y="540450"/>
                  <a:pt x="0" y="362205"/>
                </a:cubicBezTo>
                <a:cubicBezTo>
                  <a:pt x="13943" y="213591"/>
                  <a:pt x="164954" y="16996"/>
                  <a:pt x="362205"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oljeZBesedilom 23">
            <a:extLst>
              <a:ext uri="{FF2B5EF4-FFF2-40B4-BE49-F238E27FC236}">
                <a16:creationId xmlns:a16="http://schemas.microsoft.com/office/drawing/2014/main" id="{E9C3F150-ACA6-41B0-AA55-4DD3BE1ED497}"/>
              </a:ext>
            </a:extLst>
          </p:cNvPr>
          <p:cNvSpPr txBox="1"/>
          <p:nvPr/>
        </p:nvSpPr>
        <p:spPr>
          <a:xfrm>
            <a:off x="8735745" y="4417782"/>
            <a:ext cx="281034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25" name="Picture 4" descr="Free Piece Of Tape Transparent, Download Free Piece Of Tape Transparent png  images, Free ClipArts on Clipart Library">
            <a:extLst>
              <a:ext uri="{FF2B5EF4-FFF2-40B4-BE49-F238E27FC236}">
                <a16:creationId xmlns:a16="http://schemas.microsoft.com/office/drawing/2014/main" id="{CBAFD087-B855-4494-B392-81BCDADAC8B9}"/>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10948758" y="3995045"/>
            <a:ext cx="1249697" cy="130629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4" descr="Free Piece Of Tape Transparent, Download Free Piece Of Tape Transparent png  images, Free ClipArts on Clipart Library">
            <a:extLst>
              <a:ext uri="{FF2B5EF4-FFF2-40B4-BE49-F238E27FC236}">
                <a16:creationId xmlns:a16="http://schemas.microsoft.com/office/drawing/2014/main" id="{77BB88B1-634E-48A8-B932-239FA4941764}"/>
              </a:ext>
            </a:extLst>
          </p:cNvPr>
          <p:cNvPicPr>
            <a:picLocks noChangeAspect="1" noChangeArrowheads="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7502344" y="5349513"/>
            <a:ext cx="1249697" cy="1306293"/>
          </a:xfrm>
          <a:prstGeom prst="rect">
            <a:avLst/>
          </a:prstGeom>
          <a:noFill/>
          <a:extLst>
            <a:ext uri="{909E8E84-426E-40DD-AFC4-6F175D3DCCD1}">
              <a14:hiddenFill xmlns:a14="http://schemas.microsoft.com/office/drawing/2010/main">
                <a:solidFill>
                  <a:srgbClr val="FFFFFF"/>
                </a:solidFill>
              </a14:hiddenFill>
            </a:ext>
          </a:extLst>
        </p:spPr>
      </p:pic>
      <p:sp>
        <p:nvSpPr>
          <p:cNvPr id="27" name="PoljeZBesedilom 26">
            <a:extLst>
              <a:ext uri="{FF2B5EF4-FFF2-40B4-BE49-F238E27FC236}">
                <a16:creationId xmlns:a16="http://schemas.microsoft.com/office/drawing/2014/main" id="{18CD19D9-E0D8-432D-92DE-3EC63C29928C}"/>
              </a:ext>
            </a:extLst>
          </p:cNvPr>
          <p:cNvSpPr txBox="1"/>
          <p:nvPr/>
        </p:nvSpPr>
        <p:spPr>
          <a:xfrm>
            <a:off x="8103549" y="4850904"/>
            <a:ext cx="3621568" cy="1446550"/>
          </a:xfrm>
          <a:prstGeom prst="rect">
            <a:avLst/>
          </a:prstGeom>
          <a:noFill/>
        </p:spPr>
        <p:txBody>
          <a:bodyPr wrap="square" rtlCol="0">
            <a:spAutoFit/>
          </a:bodyPr>
          <a:lstStyle/>
          <a:p>
            <a:pPr algn="ctr"/>
            <a:r>
              <a:rPr lang="en-US" sz="1600" dirty="0">
                <a:latin typeface="Century Gothic" panose="020B0502020202020204" pitchFamily="34" charset="0"/>
              </a:rPr>
              <a:t> </a:t>
            </a:r>
            <a:r>
              <a:rPr lang="sl-SI" sz="1600" dirty="0">
                <a:latin typeface="Century Gothic" panose="020B0502020202020204" pitchFamily="34" charset="0"/>
              </a:rPr>
              <a:t>T</a:t>
            </a:r>
            <a:r>
              <a:rPr lang="en-US" sz="1600" dirty="0">
                <a:latin typeface="Century Gothic" panose="020B0502020202020204" pitchFamily="34" charset="0"/>
              </a:rPr>
              <a:t>he opening ceremony of the 200</a:t>
            </a:r>
            <a:r>
              <a:rPr lang="en-US" b="1" dirty="0">
                <a:latin typeface="Century Gothic" panose="020B0502020202020204" pitchFamily="34" charset="0"/>
              </a:rPr>
              <a:t>8</a:t>
            </a:r>
            <a:r>
              <a:rPr lang="en-US" sz="1600" dirty="0">
                <a:latin typeface="Century Gothic" panose="020B0502020202020204" pitchFamily="34" charset="0"/>
              </a:rPr>
              <a:t> Beijing Olympic </a:t>
            </a:r>
            <a:r>
              <a:rPr lang="sl-SI" sz="1600" dirty="0">
                <a:latin typeface="Century Gothic" panose="020B0502020202020204" pitchFamily="34" charset="0"/>
              </a:rPr>
              <a:t>g</a:t>
            </a:r>
            <a:r>
              <a:rPr lang="en-US" sz="1600" dirty="0" err="1">
                <a:latin typeface="Century Gothic" panose="020B0502020202020204" pitchFamily="34" charset="0"/>
              </a:rPr>
              <a:t>ames</a:t>
            </a:r>
            <a:r>
              <a:rPr lang="en-US" sz="1600" dirty="0">
                <a:latin typeface="Century Gothic" panose="020B0502020202020204" pitchFamily="34" charset="0"/>
              </a:rPr>
              <a:t> commenced exactly at </a:t>
            </a:r>
            <a:r>
              <a:rPr lang="en-US" b="1" dirty="0">
                <a:latin typeface="Century Gothic" panose="020B0502020202020204" pitchFamily="34" charset="0"/>
              </a:rPr>
              <a:t>8</a:t>
            </a:r>
            <a:r>
              <a:rPr lang="en-US" sz="1600" dirty="0">
                <a:latin typeface="Century Gothic" panose="020B0502020202020204" pitchFamily="34" charset="0"/>
              </a:rPr>
              <a:t> minutes and </a:t>
            </a:r>
            <a:r>
              <a:rPr lang="en-US" b="1" dirty="0">
                <a:latin typeface="Century Gothic" panose="020B0502020202020204" pitchFamily="34" charset="0"/>
              </a:rPr>
              <a:t>8</a:t>
            </a:r>
            <a:r>
              <a:rPr lang="en-US" sz="1600" dirty="0">
                <a:latin typeface="Century Gothic" panose="020B0502020202020204" pitchFamily="34" charset="0"/>
              </a:rPr>
              <a:t> seconds past </a:t>
            </a:r>
            <a:r>
              <a:rPr lang="en-US" b="1" dirty="0">
                <a:latin typeface="Century Gothic" panose="020B0502020202020204" pitchFamily="34" charset="0"/>
              </a:rPr>
              <a:t>8</a:t>
            </a:r>
            <a:r>
              <a:rPr lang="en-US" sz="1600" dirty="0">
                <a:latin typeface="Century Gothic" panose="020B0502020202020204" pitchFamily="34" charset="0"/>
              </a:rPr>
              <a:t> pm on the </a:t>
            </a:r>
            <a:r>
              <a:rPr lang="en-US" b="1" dirty="0">
                <a:latin typeface="Century Gothic" panose="020B0502020202020204" pitchFamily="34" charset="0"/>
              </a:rPr>
              <a:t>8</a:t>
            </a:r>
            <a:r>
              <a:rPr lang="en-US" sz="1600" dirty="0">
                <a:latin typeface="Century Gothic" panose="020B0502020202020204" pitchFamily="34" charset="0"/>
              </a:rPr>
              <a:t>th of August 200</a:t>
            </a:r>
            <a:r>
              <a:rPr lang="en-US" b="1" dirty="0">
                <a:latin typeface="Century Gothic" panose="020B0502020202020204" pitchFamily="34" charset="0"/>
              </a:rPr>
              <a:t>8</a:t>
            </a:r>
            <a:r>
              <a:rPr lang="en-US" sz="1600" dirty="0">
                <a:latin typeface="Century Gothic" panose="020B0502020202020204" pitchFamily="34" charset="0"/>
              </a:rPr>
              <a:t>.</a:t>
            </a:r>
            <a:endParaRPr lang="sl-SI" sz="1600" dirty="0">
              <a:latin typeface="Century Gothic" panose="020B0502020202020204" pitchFamily="34" charset="0"/>
            </a:endParaRPr>
          </a:p>
        </p:txBody>
      </p:sp>
      <p:sp>
        <p:nvSpPr>
          <p:cNvPr id="31" name="Prostoročno: oblika 30">
            <a:extLst>
              <a:ext uri="{FF2B5EF4-FFF2-40B4-BE49-F238E27FC236}">
                <a16:creationId xmlns:a16="http://schemas.microsoft.com/office/drawing/2014/main" id="{15EC7E6F-2577-4E2C-A74A-22E5BBBBD56E}"/>
              </a:ext>
            </a:extLst>
          </p:cNvPr>
          <p:cNvSpPr/>
          <p:nvPr/>
        </p:nvSpPr>
        <p:spPr>
          <a:xfrm>
            <a:off x="4529498" y="4501063"/>
            <a:ext cx="304800" cy="478972"/>
          </a:xfrm>
          <a:custGeom>
            <a:avLst/>
            <a:gdLst>
              <a:gd name="connsiteX0" fmla="*/ 0 w 304800"/>
              <a:gd name="connsiteY0" fmla="*/ 478972 h 478972"/>
              <a:gd name="connsiteX1" fmla="*/ 101600 w 304800"/>
              <a:gd name="connsiteY1" fmla="*/ 188686 h 478972"/>
              <a:gd name="connsiteX2" fmla="*/ 304800 w 304800"/>
              <a:gd name="connsiteY2" fmla="*/ 0 h 478972"/>
            </a:gdLst>
            <a:ahLst/>
            <a:cxnLst>
              <a:cxn ang="0">
                <a:pos x="connsiteX0" y="connsiteY0"/>
              </a:cxn>
              <a:cxn ang="0">
                <a:pos x="connsiteX1" y="connsiteY1"/>
              </a:cxn>
              <a:cxn ang="0">
                <a:pos x="connsiteX2" y="connsiteY2"/>
              </a:cxn>
            </a:cxnLst>
            <a:rect l="l" t="t" r="r" b="b"/>
            <a:pathLst>
              <a:path w="304800" h="478972">
                <a:moveTo>
                  <a:pt x="0" y="478972"/>
                </a:moveTo>
                <a:cubicBezTo>
                  <a:pt x="25400" y="373743"/>
                  <a:pt x="50800" y="268515"/>
                  <a:pt x="101600" y="188686"/>
                </a:cubicBezTo>
                <a:cubicBezTo>
                  <a:pt x="152400" y="108857"/>
                  <a:pt x="228600" y="54428"/>
                  <a:pt x="304800" y="0"/>
                </a:cubicBezTo>
              </a:path>
            </a:pathLst>
          </a:custGeom>
          <a:noFill/>
          <a:ln w="38100">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9" name="PoljeZBesedilom 38">
            <a:extLst>
              <a:ext uri="{FF2B5EF4-FFF2-40B4-BE49-F238E27FC236}">
                <a16:creationId xmlns:a16="http://schemas.microsoft.com/office/drawing/2014/main" id="{A8E60392-3717-420E-974F-E63C77A126FB}"/>
              </a:ext>
            </a:extLst>
          </p:cNvPr>
          <p:cNvSpPr txBox="1"/>
          <p:nvPr/>
        </p:nvSpPr>
        <p:spPr>
          <a:xfrm>
            <a:off x="4909627" y="4266129"/>
            <a:ext cx="1997696" cy="584775"/>
          </a:xfrm>
          <a:custGeom>
            <a:avLst/>
            <a:gdLst>
              <a:gd name="connsiteX0" fmla="*/ 0 w 1997696"/>
              <a:gd name="connsiteY0" fmla="*/ 0 h 584775"/>
              <a:gd name="connsiteX1" fmla="*/ 539378 w 1997696"/>
              <a:gd name="connsiteY1" fmla="*/ 0 h 584775"/>
              <a:gd name="connsiteX2" fmla="*/ 1038802 w 1997696"/>
              <a:gd name="connsiteY2" fmla="*/ 0 h 584775"/>
              <a:gd name="connsiteX3" fmla="*/ 1498272 w 1997696"/>
              <a:gd name="connsiteY3" fmla="*/ 0 h 584775"/>
              <a:gd name="connsiteX4" fmla="*/ 1997696 w 1997696"/>
              <a:gd name="connsiteY4" fmla="*/ 0 h 584775"/>
              <a:gd name="connsiteX5" fmla="*/ 1997696 w 1997696"/>
              <a:gd name="connsiteY5" fmla="*/ 584775 h 584775"/>
              <a:gd name="connsiteX6" fmla="*/ 1518249 w 1997696"/>
              <a:gd name="connsiteY6" fmla="*/ 584775 h 584775"/>
              <a:gd name="connsiteX7" fmla="*/ 998848 w 1997696"/>
              <a:gd name="connsiteY7" fmla="*/ 584775 h 584775"/>
              <a:gd name="connsiteX8" fmla="*/ 539378 w 1997696"/>
              <a:gd name="connsiteY8" fmla="*/ 584775 h 584775"/>
              <a:gd name="connsiteX9" fmla="*/ 0 w 1997696"/>
              <a:gd name="connsiteY9" fmla="*/ 584775 h 584775"/>
              <a:gd name="connsiteX10" fmla="*/ 0 w 1997696"/>
              <a:gd name="connsiteY10"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7696" h="584775" fill="none" extrusionOk="0">
                <a:moveTo>
                  <a:pt x="0" y="0"/>
                </a:moveTo>
                <a:cubicBezTo>
                  <a:pt x="125375" y="-52458"/>
                  <a:pt x="420694" y="28658"/>
                  <a:pt x="539378" y="0"/>
                </a:cubicBezTo>
                <a:cubicBezTo>
                  <a:pt x="658062" y="-28658"/>
                  <a:pt x="807498" y="10280"/>
                  <a:pt x="1038802" y="0"/>
                </a:cubicBezTo>
                <a:cubicBezTo>
                  <a:pt x="1270106" y="-10280"/>
                  <a:pt x="1356019" y="53877"/>
                  <a:pt x="1498272" y="0"/>
                </a:cubicBezTo>
                <a:cubicBezTo>
                  <a:pt x="1640525" y="-53877"/>
                  <a:pt x="1768718" y="45724"/>
                  <a:pt x="1997696" y="0"/>
                </a:cubicBezTo>
                <a:cubicBezTo>
                  <a:pt x="2067463" y="228443"/>
                  <a:pt x="1946305" y="434361"/>
                  <a:pt x="1997696" y="584775"/>
                </a:cubicBezTo>
                <a:cubicBezTo>
                  <a:pt x="1863386" y="636226"/>
                  <a:pt x="1620847" y="538817"/>
                  <a:pt x="1518249" y="584775"/>
                </a:cubicBezTo>
                <a:cubicBezTo>
                  <a:pt x="1415651" y="630733"/>
                  <a:pt x="1193955" y="562531"/>
                  <a:pt x="998848" y="584775"/>
                </a:cubicBezTo>
                <a:cubicBezTo>
                  <a:pt x="803741" y="607019"/>
                  <a:pt x="699589" y="556471"/>
                  <a:pt x="539378" y="584775"/>
                </a:cubicBezTo>
                <a:cubicBezTo>
                  <a:pt x="379167" y="613079"/>
                  <a:pt x="244795" y="528724"/>
                  <a:pt x="0" y="584775"/>
                </a:cubicBezTo>
                <a:cubicBezTo>
                  <a:pt x="-48037" y="387605"/>
                  <a:pt x="67751" y="203702"/>
                  <a:pt x="0" y="0"/>
                </a:cubicBezTo>
                <a:close/>
              </a:path>
              <a:path w="1997696" h="584775" stroke="0" extrusionOk="0">
                <a:moveTo>
                  <a:pt x="0" y="0"/>
                </a:moveTo>
                <a:cubicBezTo>
                  <a:pt x="147500" y="-36705"/>
                  <a:pt x="320059" y="14266"/>
                  <a:pt x="499424" y="0"/>
                </a:cubicBezTo>
                <a:cubicBezTo>
                  <a:pt x="678789" y="-14266"/>
                  <a:pt x="786115" y="27287"/>
                  <a:pt x="1018825" y="0"/>
                </a:cubicBezTo>
                <a:cubicBezTo>
                  <a:pt x="1251535" y="-27287"/>
                  <a:pt x="1402980" y="47432"/>
                  <a:pt x="1518249" y="0"/>
                </a:cubicBezTo>
                <a:cubicBezTo>
                  <a:pt x="1633518" y="-47432"/>
                  <a:pt x="1807680" y="54501"/>
                  <a:pt x="1997696" y="0"/>
                </a:cubicBezTo>
                <a:cubicBezTo>
                  <a:pt x="2056631" y="162495"/>
                  <a:pt x="1946843" y="411842"/>
                  <a:pt x="1997696" y="584775"/>
                </a:cubicBezTo>
                <a:cubicBezTo>
                  <a:pt x="1819555" y="617162"/>
                  <a:pt x="1671916" y="578619"/>
                  <a:pt x="1558203" y="584775"/>
                </a:cubicBezTo>
                <a:cubicBezTo>
                  <a:pt x="1444490" y="590931"/>
                  <a:pt x="1157273" y="582223"/>
                  <a:pt x="1038802" y="584775"/>
                </a:cubicBezTo>
                <a:cubicBezTo>
                  <a:pt x="920331" y="587327"/>
                  <a:pt x="725401" y="570664"/>
                  <a:pt x="579332" y="584775"/>
                </a:cubicBezTo>
                <a:cubicBezTo>
                  <a:pt x="433263" y="598886"/>
                  <a:pt x="166360" y="562598"/>
                  <a:pt x="0" y="584775"/>
                </a:cubicBezTo>
                <a:cubicBezTo>
                  <a:pt x="-11409" y="305699"/>
                  <a:pt x="67392" y="131857"/>
                  <a:pt x="0" y="0"/>
                </a:cubicBezTo>
                <a:close/>
              </a:path>
            </a:pathLst>
          </a:custGeom>
          <a:solidFill>
            <a:srgbClr val="FF0000"/>
          </a:solidFill>
          <a:ln w="38100">
            <a:solidFill>
              <a:srgbClr val="FF0000"/>
            </a:solidFill>
            <a:extLst>
              <a:ext uri="{C807C97D-BFC1-408E-A445-0C87EB9F89A2}">
                <ask:lineSketchStyleProps xmlns:ask="http://schemas.microsoft.com/office/drawing/2018/sketchyshapes" sd="399823571">
                  <a:prstGeom prst="rect">
                    <a:avLst/>
                  </a:prstGeom>
                  <ask:type>
                    <ask:lineSketchScribble/>
                  </ask:type>
                </ask:lineSketchStyleProps>
              </a:ext>
            </a:extLst>
          </a:ln>
        </p:spPr>
        <p:txBody>
          <a:bodyPr wrap="square" rtlCol="0">
            <a:spAutoFit/>
          </a:bodyPr>
          <a:lstStyle/>
          <a:p>
            <a:pPr algn="ctr"/>
            <a:r>
              <a:rPr lang="sl-SI" sz="1600" b="1" dirty="0" err="1">
                <a:latin typeface="Century Gothic" panose="020B0502020202020204" pitchFamily="34" charset="0"/>
              </a:rPr>
              <a:t>The</a:t>
            </a:r>
            <a:r>
              <a:rPr lang="sl-SI" sz="1600" b="1" dirty="0">
                <a:latin typeface="Century Gothic" panose="020B0502020202020204" pitchFamily="34" charset="0"/>
              </a:rPr>
              <a:t> </a:t>
            </a:r>
            <a:r>
              <a:rPr lang="sl-SI" sz="1600" b="1" dirty="0" err="1">
                <a:latin typeface="Century Gothic" panose="020B0502020202020204" pitchFamily="34" charset="0"/>
              </a:rPr>
              <a:t>luckiest</a:t>
            </a:r>
            <a:r>
              <a:rPr lang="sl-SI" sz="1600" b="1" dirty="0">
                <a:latin typeface="Century Gothic" panose="020B0502020202020204" pitchFamily="34" charset="0"/>
              </a:rPr>
              <a:t> </a:t>
            </a:r>
            <a:r>
              <a:rPr lang="sl-SI" sz="1600" b="1" dirty="0">
                <a:latin typeface="Century Gothic" panose="020B0502020202020204" pitchFamily="34" charset="0"/>
                <a:sym typeface="Wingdings" panose="05000000000000000000" pitchFamily="2" charset="2"/>
              </a:rPr>
              <a:t> WEALTH</a:t>
            </a:r>
            <a:endParaRPr lang="en-US" sz="1600" dirty="0">
              <a:latin typeface="Century Gothic" panose="020B0502020202020204" pitchFamily="34" charset="0"/>
            </a:endParaRPr>
          </a:p>
        </p:txBody>
      </p:sp>
      <p:sp>
        <p:nvSpPr>
          <p:cNvPr id="40" name="Prostoročno: oblika 39">
            <a:extLst>
              <a:ext uri="{FF2B5EF4-FFF2-40B4-BE49-F238E27FC236}">
                <a16:creationId xmlns:a16="http://schemas.microsoft.com/office/drawing/2014/main" id="{E18E9FA4-6C78-4812-BBFB-3E11823726A6}"/>
              </a:ext>
            </a:extLst>
          </p:cNvPr>
          <p:cNvSpPr/>
          <p:nvPr/>
        </p:nvSpPr>
        <p:spPr>
          <a:xfrm rot="2420477">
            <a:off x="4702468" y="3039489"/>
            <a:ext cx="304800" cy="478972"/>
          </a:xfrm>
          <a:custGeom>
            <a:avLst/>
            <a:gdLst>
              <a:gd name="connsiteX0" fmla="*/ 0 w 304800"/>
              <a:gd name="connsiteY0" fmla="*/ 478972 h 478972"/>
              <a:gd name="connsiteX1" fmla="*/ 101600 w 304800"/>
              <a:gd name="connsiteY1" fmla="*/ 188686 h 478972"/>
              <a:gd name="connsiteX2" fmla="*/ 304800 w 304800"/>
              <a:gd name="connsiteY2" fmla="*/ 0 h 478972"/>
            </a:gdLst>
            <a:ahLst/>
            <a:cxnLst>
              <a:cxn ang="0">
                <a:pos x="connsiteX0" y="connsiteY0"/>
              </a:cxn>
              <a:cxn ang="0">
                <a:pos x="connsiteX1" y="connsiteY1"/>
              </a:cxn>
              <a:cxn ang="0">
                <a:pos x="connsiteX2" y="connsiteY2"/>
              </a:cxn>
            </a:cxnLst>
            <a:rect l="l" t="t" r="r" b="b"/>
            <a:pathLst>
              <a:path w="304800" h="478972">
                <a:moveTo>
                  <a:pt x="0" y="478972"/>
                </a:moveTo>
                <a:cubicBezTo>
                  <a:pt x="25400" y="373743"/>
                  <a:pt x="50800" y="268515"/>
                  <a:pt x="101600" y="188686"/>
                </a:cubicBezTo>
                <a:cubicBezTo>
                  <a:pt x="152400" y="108857"/>
                  <a:pt x="228600" y="54428"/>
                  <a:pt x="304800" y="0"/>
                </a:cubicBezTo>
              </a:path>
            </a:pathLst>
          </a:custGeom>
          <a:noFill/>
          <a:ln w="38100">
            <a:solidFill>
              <a:srgbClr val="92D05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1" name="PoljeZBesedilom 40">
            <a:extLst>
              <a:ext uri="{FF2B5EF4-FFF2-40B4-BE49-F238E27FC236}">
                <a16:creationId xmlns:a16="http://schemas.microsoft.com/office/drawing/2014/main" id="{A585775C-EC1F-4B5F-AE8C-D092F5052656}"/>
              </a:ext>
            </a:extLst>
          </p:cNvPr>
          <p:cNvSpPr txBox="1"/>
          <p:nvPr/>
        </p:nvSpPr>
        <p:spPr>
          <a:xfrm>
            <a:off x="5160605" y="3025713"/>
            <a:ext cx="1849117" cy="584775"/>
          </a:xfrm>
          <a:custGeom>
            <a:avLst/>
            <a:gdLst>
              <a:gd name="connsiteX0" fmla="*/ 0 w 1849117"/>
              <a:gd name="connsiteY0" fmla="*/ 0 h 584775"/>
              <a:gd name="connsiteX1" fmla="*/ 499262 w 1849117"/>
              <a:gd name="connsiteY1" fmla="*/ 0 h 584775"/>
              <a:gd name="connsiteX2" fmla="*/ 961541 w 1849117"/>
              <a:gd name="connsiteY2" fmla="*/ 0 h 584775"/>
              <a:gd name="connsiteX3" fmla="*/ 1386838 w 1849117"/>
              <a:gd name="connsiteY3" fmla="*/ 0 h 584775"/>
              <a:gd name="connsiteX4" fmla="*/ 1849117 w 1849117"/>
              <a:gd name="connsiteY4" fmla="*/ 0 h 584775"/>
              <a:gd name="connsiteX5" fmla="*/ 1849117 w 1849117"/>
              <a:gd name="connsiteY5" fmla="*/ 584775 h 584775"/>
              <a:gd name="connsiteX6" fmla="*/ 1405329 w 1849117"/>
              <a:gd name="connsiteY6" fmla="*/ 584775 h 584775"/>
              <a:gd name="connsiteX7" fmla="*/ 924559 w 1849117"/>
              <a:gd name="connsiteY7" fmla="*/ 584775 h 584775"/>
              <a:gd name="connsiteX8" fmla="*/ 499262 w 1849117"/>
              <a:gd name="connsiteY8" fmla="*/ 584775 h 584775"/>
              <a:gd name="connsiteX9" fmla="*/ 0 w 1849117"/>
              <a:gd name="connsiteY9" fmla="*/ 584775 h 584775"/>
              <a:gd name="connsiteX10" fmla="*/ 0 w 1849117"/>
              <a:gd name="connsiteY10"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9117" h="584775" fill="none" extrusionOk="0">
                <a:moveTo>
                  <a:pt x="0" y="0"/>
                </a:moveTo>
                <a:cubicBezTo>
                  <a:pt x="206313" y="-20884"/>
                  <a:pt x="345266" y="14037"/>
                  <a:pt x="499262" y="0"/>
                </a:cubicBezTo>
                <a:cubicBezTo>
                  <a:pt x="653258" y="-14037"/>
                  <a:pt x="846115" y="47996"/>
                  <a:pt x="961541" y="0"/>
                </a:cubicBezTo>
                <a:cubicBezTo>
                  <a:pt x="1076967" y="-47996"/>
                  <a:pt x="1228535" y="45749"/>
                  <a:pt x="1386838" y="0"/>
                </a:cubicBezTo>
                <a:cubicBezTo>
                  <a:pt x="1545141" y="-45749"/>
                  <a:pt x="1739854" y="32197"/>
                  <a:pt x="1849117" y="0"/>
                </a:cubicBezTo>
                <a:cubicBezTo>
                  <a:pt x="1918884" y="228443"/>
                  <a:pt x="1797726" y="434361"/>
                  <a:pt x="1849117" y="584775"/>
                </a:cubicBezTo>
                <a:cubicBezTo>
                  <a:pt x="1743112" y="590018"/>
                  <a:pt x="1568492" y="543657"/>
                  <a:pt x="1405329" y="584775"/>
                </a:cubicBezTo>
                <a:cubicBezTo>
                  <a:pt x="1242166" y="625893"/>
                  <a:pt x="1031726" y="534710"/>
                  <a:pt x="924559" y="584775"/>
                </a:cubicBezTo>
                <a:cubicBezTo>
                  <a:pt x="817392" y="634840"/>
                  <a:pt x="646402" y="580733"/>
                  <a:pt x="499262" y="584775"/>
                </a:cubicBezTo>
                <a:cubicBezTo>
                  <a:pt x="352122" y="588817"/>
                  <a:pt x="239730" y="553970"/>
                  <a:pt x="0" y="584775"/>
                </a:cubicBezTo>
                <a:cubicBezTo>
                  <a:pt x="-48037" y="387605"/>
                  <a:pt x="67751" y="203702"/>
                  <a:pt x="0" y="0"/>
                </a:cubicBezTo>
                <a:close/>
              </a:path>
              <a:path w="1849117" h="584775" stroke="0" extrusionOk="0">
                <a:moveTo>
                  <a:pt x="0" y="0"/>
                </a:moveTo>
                <a:cubicBezTo>
                  <a:pt x="156210" y="-37838"/>
                  <a:pt x="329142" y="17397"/>
                  <a:pt x="462279" y="0"/>
                </a:cubicBezTo>
                <a:cubicBezTo>
                  <a:pt x="595416" y="-17397"/>
                  <a:pt x="808234" y="35739"/>
                  <a:pt x="943050" y="0"/>
                </a:cubicBezTo>
                <a:cubicBezTo>
                  <a:pt x="1077866" y="-35739"/>
                  <a:pt x="1277946" y="34419"/>
                  <a:pt x="1405329" y="0"/>
                </a:cubicBezTo>
                <a:cubicBezTo>
                  <a:pt x="1532712" y="-34419"/>
                  <a:pt x="1648129" y="12550"/>
                  <a:pt x="1849117" y="0"/>
                </a:cubicBezTo>
                <a:cubicBezTo>
                  <a:pt x="1908052" y="162495"/>
                  <a:pt x="1798264" y="411842"/>
                  <a:pt x="1849117" y="584775"/>
                </a:cubicBezTo>
                <a:cubicBezTo>
                  <a:pt x="1677243" y="603425"/>
                  <a:pt x="1577943" y="571133"/>
                  <a:pt x="1442311" y="584775"/>
                </a:cubicBezTo>
                <a:cubicBezTo>
                  <a:pt x="1306679" y="598417"/>
                  <a:pt x="1153458" y="548061"/>
                  <a:pt x="961541" y="584775"/>
                </a:cubicBezTo>
                <a:cubicBezTo>
                  <a:pt x="769624" y="621489"/>
                  <a:pt x="676813" y="572620"/>
                  <a:pt x="536244" y="584775"/>
                </a:cubicBezTo>
                <a:cubicBezTo>
                  <a:pt x="395675" y="596930"/>
                  <a:pt x="216154" y="566118"/>
                  <a:pt x="0" y="584775"/>
                </a:cubicBezTo>
                <a:cubicBezTo>
                  <a:pt x="-11409" y="305699"/>
                  <a:pt x="67392" y="131857"/>
                  <a:pt x="0" y="0"/>
                </a:cubicBezTo>
                <a:close/>
              </a:path>
            </a:pathLst>
          </a:custGeom>
          <a:solidFill>
            <a:srgbClr val="92D050"/>
          </a:solidFill>
          <a:ln w="38100">
            <a:solidFill>
              <a:srgbClr val="92D050"/>
            </a:solidFill>
            <a:extLst>
              <a:ext uri="{C807C97D-BFC1-408E-A445-0C87EB9F89A2}">
                <ask:lineSketchStyleProps xmlns:ask="http://schemas.microsoft.com/office/drawing/2018/sketchyshapes" sd="399823571">
                  <a:prstGeom prst="rect">
                    <a:avLst/>
                  </a:prstGeom>
                  <ask:type>
                    <ask:lineSketchScribble/>
                  </ask:type>
                </ask:lineSketchStyleProps>
              </a:ext>
            </a:extLst>
          </a:ln>
        </p:spPr>
        <p:txBody>
          <a:bodyPr wrap="square" rtlCol="0">
            <a:spAutoFit/>
          </a:bodyPr>
          <a:lstStyle/>
          <a:p>
            <a:pPr algn="ctr"/>
            <a:r>
              <a:rPr lang="sl-SI" sz="1600" b="1" dirty="0" err="1">
                <a:latin typeface="Century Gothic" panose="020B0502020202020204" pitchFamily="34" charset="0"/>
              </a:rPr>
              <a:t>The</a:t>
            </a:r>
            <a:r>
              <a:rPr lang="sl-SI" sz="1600" b="1" dirty="0">
                <a:latin typeface="Century Gothic" panose="020B0502020202020204" pitchFamily="34" charset="0"/>
              </a:rPr>
              <a:t> </a:t>
            </a:r>
            <a:r>
              <a:rPr lang="sl-SI" sz="1600" b="1" dirty="0" err="1">
                <a:latin typeface="Century Gothic" panose="020B0502020202020204" pitchFamily="34" charset="0"/>
              </a:rPr>
              <a:t>unluckiest</a:t>
            </a:r>
            <a:r>
              <a:rPr lang="sl-SI" sz="1600" b="1" dirty="0">
                <a:latin typeface="Century Gothic" panose="020B0502020202020204" pitchFamily="34" charset="0"/>
              </a:rPr>
              <a:t> </a:t>
            </a:r>
            <a:r>
              <a:rPr lang="sl-SI" sz="1600" b="1" dirty="0">
                <a:latin typeface="Century Gothic" panose="020B0502020202020204" pitchFamily="34" charset="0"/>
                <a:sym typeface="Wingdings" panose="05000000000000000000" pitchFamily="2" charset="2"/>
              </a:rPr>
              <a:t>  DEATH</a:t>
            </a:r>
            <a:endParaRPr lang="en-US" sz="1600" dirty="0">
              <a:latin typeface="Century Gothic" panose="020B0502020202020204" pitchFamily="34" charset="0"/>
            </a:endParaRPr>
          </a:p>
        </p:txBody>
      </p:sp>
      <p:sp>
        <p:nvSpPr>
          <p:cNvPr id="42" name="PoljeZBesedilom 41">
            <a:extLst>
              <a:ext uri="{FF2B5EF4-FFF2-40B4-BE49-F238E27FC236}">
                <a16:creationId xmlns:a16="http://schemas.microsoft.com/office/drawing/2014/main" id="{D168B8C5-D9B0-417B-9941-D2DEA769282C}"/>
              </a:ext>
            </a:extLst>
          </p:cNvPr>
          <p:cNvSpPr txBox="1"/>
          <p:nvPr/>
        </p:nvSpPr>
        <p:spPr>
          <a:xfrm rot="21162845">
            <a:off x="5642174" y="5427599"/>
            <a:ext cx="960519" cy="923330"/>
          </a:xfrm>
          <a:prstGeom prst="rect">
            <a:avLst/>
          </a:prstGeom>
          <a:noFill/>
        </p:spPr>
        <p:txBody>
          <a:bodyPr wrap="none" rtlCol="0">
            <a:spAutoFit/>
          </a:bodyPr>
          <a:lstStyle/>
          <a:p>
            <a:r>
              <a:rPr lang="sl-SI" sz="5400" b="1" dirty="0">
                <a:latin typeface="Century Gothic" panose="020B0502020202020204" pitchFamily="34" charset="0"/>
              </a:rPr>
              <a:t>13</a:t>
            </a:r>
            <a:endParaRPr lang="sl-SI" sz="6600" dirty="0">
              <a:latin typeface="Century Gothic" panose="020B0502020202020204" pitchFamily="34" charset="0"/>
            </a:endParaRPr>
          </a:p>
        </p:txBody>
      </p:sp>
      <p:sp>
        <p:nvSpPr>
          <p:cNvPr id="43" name="Diagram poteka: povezovalnik 42">
            <a:extLst>
              <a:ext uri="{FF2B5EF4-FFF2-40B4-BE49-F238E27FC236}">
                <a16:creationId xmlns:a16="http://schemas.microsoft.com/office/drawing/2014/main" id="{E64B866F-C42F-40BB-8318-EB205A1636CB}"/>
              </a:ext>
            </a:extLst>
          </p:cNvPr>
          <p:cNvSpPr/>
          <p:nvPr/>
        </p:nvSpPr>
        <p:spPr>
          <a:xfrm>
            <a:off x="5673308" y="5347410"/>
            <a:ext cx="905298" cy="1053028"/>
          </a:xfrm>
          <a:custGeom>
            <a:avLst/>
            <a:gdLst>
              <a:gd name="connsiteX0" fmla="*/ 0 w 905298"/>
              <a:gd name="connsiteY0" fmla="*/ 526514 h 1053028"/>
              <a:gd name="connsiteX1" fmla="*/ 452649 w 905298"/>
              <a:gd name="connsiteY1" fmla="*/ 0 h 1053028"/>
              <a:gd name="connsiteX2" fmla="*/ 905298 w 905298"/>
              <a:gd name="connsiteY2" fmla="*/ 526514 h 1053028"/>
              <a:gd name="connsiteX3" fmla="*/ 452649 w 905298"/>
              <a:gd name="connsiteY3" fmla="*/ 1053028 h 1053028"/>
              <a:gd name="connsiteX4" fmla="*/ 0 w 905298"/>
              <a:gd name="connsiteY4" fmla="*/ 526514 h 1053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298" h="1053028" extrusionOk="0">
                <a:moveTo>
                  <a:pt x="0" y="526514"/>
                </a:moveTo>
                <a:cubicBezTo>
                  <a:pt x="-20021" y="252501"/>
                  <a:pt x="203065" y="-40769"/>
                  <a:pt x="452649" y="0"/>
                </a:cubicBezTo>
                <a:cubicBezTo>
                  <a:pt x="625875" y="12465"/>
                  <a:pt x="899675" y="250115"/>
                  <a:pt x="905298" y="526514"/>
                </a:cubicBezTo>
                <a:cubicBezTo>
                  <a:pt x="948103" y="845654"/>
                  <a:pt x="695674" y="1058732"/>
                  <a:pt x="452649" y="1053028"/>
                </a:cubicBezTo>
                <a:cubicBezTo>
                  <a:pt x="213951" y="1013048"/>
                  <a:pt x="50872" y="825696"/>
                  <a:pt x="0" y="526514"/>
                </a:cubicBezTo>
                <a:close/>
              </a:path>
            </a:pathLst>
          </a:custGeom>
          <a:noFill/>
          <a:ln w="57150">
            <a:solidFill>
              <a:srgbClr val="FF0000"/>
            </a:solidFill>
            <a:extLst>
              <a:ext uri="{C807C97D-BFC1-408E-A445-0C87EB9F89A2}">
                <ask:lineSketchStyleProps xmlns:ask="http://schemas.microsoft.com/office/drawing/2018/sketchyshapes" sd="534577956">
                  <a:prstGeom prst="flowChartConnector">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4" name="PoljeZBesedilom 43">
            <a:extLst>
              <a:ext uri="{FF2B5EF4-FFF2-40B4-BE49-F238E27FC236}">
                <a16:creationId xmlns:a16="http://schemas.microsoft.com/office/drawing/2014/main" id="{5F63740E-73AF-4EB3-B91F-5C29451B1E85}"/>
              </a:ext>
            </a:extLst>
          </p:cNvPr>
          <p:cNvSpPr txBox="1"/>
          <p:nvPr/>
        </p:nvSpPr>
        <p:spPr>
          <a:xfrm>
            <a:off x="5192725" y="6419121"/>
            <a:ext cx="1997697" cy="338554"/>
          </a:xfrm>
          <a:prstGeom prst="rect">
            <a:avLst/>
          </a:prstGeom>
          <a:noFill/>
          <a:ln>
            <a:noFill/>
          </a:ln>
        </p:spPr>
        <p:txBody>
          <a:bodyPr wrap="square" rtlCol="0">
            <a:spAutoFit/>
          </a:bodyPr>
          <a:lstStyle/>
          <a:p>
            <a:r>
              <a:rPr lang="sl-SI" sz="1600" b="1" dirty="0">
                <a:solidFill>
                  <a:srgbClr val="FF0000"/>
                </a:solidFill>
                <a:latin typeface="Century Gothic" panose="020B0502020202020204" pitchFamily="34" charset="0"/>
              </a:rPr>
              <a:t>GROWTH, VIBRANT</a:t>
            </a:r>
            <a:endParaRPr lang="sl-SI" sz="2800" b="1" dirty="0">
              <a:solidFill>
                <a:srgbClr val="FF0000"/>
              </a:solidFill>
              <a:latin typeface="Century Gothic" panose="020B0502020202020204" pitchFamily="34" charset="0"/>
            </a:endParaRPr>
          </a:p>
        </p:txBody>
      </p:sp>
      <p:sp>
        <p:nvSpPr>
          <p:cNvPr id="37" name="AutoShape 6" descr="Chinese face Vectors &amp; Illustrations for Free Download | Freepik">
            <a:extLst>
              <a:ext uri="{FF2B5EF4-FFF2-40B4-BE49-F238E27FC236}">
                <a16:creationId xmlns:a16="http://schemas.microsoft.com/office/drawing/2014/main" id="{763119F1-6C28-4111-A541-FE6158897BF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38" name="Slika 37">
            <a:extLst>
              <a:ext uri="{FF2B5EF4-FFF2-40B4-BE49-F238E27FC236}">
                <a16:creationId xmlns:a16="http://schemas.microsoft.com/office/drawing/2014/main" id="{DB3F2D67-B6A5-4C4F-8FDC-26AED7EAC92D}"/>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6805" b="95858" l="2716" r="27796">
                        <a14:foregroundMark x1="13419" y1="9763" x2="16134" y2="9763"/>
                        <a14:foregroundMark x1="18850" y1="27811" x2="20607" y2="27811"/>
                        <a14:foregroundMark x1="10383" y1="28698" x2="10543" y2="28698"/>
                        <a14:foregroundMark x1="7827" y1="91716" x2="7827" y2="92308"/>
                        <a14:foregroundMark x1="16134" y1="95858" x2="15495" y2="95858"/>
                        <a14:foregroundMark x1="27796" y1="31065" x2="27796" y2="31065"/>
                        <a14:foregroundMark x1="6709" y1="8284" x2="6709" y2="8284"/>
                        <a14:foregroundMark x1="16454" y1="7101" x2="16454" y2="7101"/>
                        <a14:foregroundMark x1="25240" y1="6805" x2="25240" y2="6805"/>
                      </a14:backgroundRemoval>
                    </a14:imgEffect>
                  </a14:imgLayer>
                </a14:imgProps>
              </a:ext>
            </a:extLst>
          </a:blip>
          <a:srcRect r="69415"/>
          <a:stretch/>
        </p:blipFill>
        <p:spPr>
          <a:xfrm flipH="1">
            <a:off x="10640329" y="103999"/>
            <a:ext cx="1434456" cy="2532353"/>
          </a:xfrm>
          <a:prstGeom prst="rect">
            <a:avLst/>
          </a:prstGeom>
        </p:spPr>
      </p:pic>
      <p:sp>
        <p:nvSpPr>
          <p:cNvPr id="45" name="Oblaček govora: pravokotnik z zaobljenimi vogali 44">
            <a:extLst>
              <a:ext uri="{FF2B5EF4-FFF2-40B4-BE49-F238E27FC236}">
                <a16:creationId xmlns:a16="http://schemas.microsoft.com/office/drawing/2014/main" id="{DDCD5FCE-CB99-4E59-8E20-99F50AB9441F}"/>
              </a:ext>
            </a:extLst>
          </p:cNvPr>
          <p:cNvSpPr/>
          <p:nvPr/>
        </p:nvSpPr>
        <p:spPr>
          <a:xfrm>
            <a:off x="7701702" y="1042158"/>
            <a:ext cx="2821411" cy="2234442"/>
          </a:xfrm>
          <a:custGeom>
            <a:avLst/>
            <a:gdLst>
              <a:gd name="connsiteX0" fmla="*/ 0 w 2821411"/>
              <a:gd name="connsiteY0" fmla="*/ 372414 h 2234442"/>
              <a:gd name="connsiteX1" fmla="*/ 372414 w 2821411"/>
              <a:gd name="connsiteY1" fmla="*/ 0 h 2234442"/>
              <a:gd name="connsiteX2" fmla="*/ 822352 w 2821411"/>
              <a:gd name="connsiteY2" fmla="*/ 0 h 2234442"/>
              <a:gd name="connsiteX3" fmla="*/ 1272290 w 2821411"/>
              <a:gd name="connsiteY3" fmla="*/ 0 h 2234442"/>
              <a:gd name="connsiteX4" fmla="*/ 1645823 w 2821411"/>
              <a:gd name="connsiteY4" fmla="*/ 0 h 2234442"/>
              <a:gd name="connsiteX5" fmla="*/ 1645823 w 2821411"/>
              <a:gd name="connsiteY5" fmla="*/ 0 h 2234442"/>
              <a:gd name="connsiteX6" fmla="*/ 1991446 w 2821411"/>
              <a:gd name="connsiteY6" fmla="*/ 0 h 2234442"/>
              <a:gd name="connsiteX7" fmla="*/ 2351176 w 2821411"/>
              <a:gd name="connsiteY7" fmla="*/ 0 h 2234442"/>
              <a:gd name="connsiteX8" fmla="*/ 2448997 w 2821411"/>
              <a:gd name="connsiteY8" fmla="*/ 0 h 2234442"/>
              <a:gd name="connsiteX9" fmla="*/ 2821411 w 2821411"/>
              <a:gd name="connsiteY9" fmla="*/ 372414 h 2234442"/>
              <a:gd name="connsiteX10" fmla="*/ 2821411 w 2821411"/>
              <a:gd name="connsiteY10" fmla="*/ 372407 h 2234442"/>
              <a:gd name="connsiteX11" fmla="*/ 3195022 w 2821411"/>
              <a:gd name="connsiteY11" fmla="*/ 304130 h 2234442"/>
              <a:gd name="connsiteX12" fmla="*/ 3015689 w 2821411"/>
              <a:gd name="connsiteY12" fmla="*/ 605036 h 2234442"/>
              <a:gd name="connsiteX13" fmla="*/ 2821411 w 2821411"/>
              <a:gd name="connsiteY13" fmla="*/ 931018 h 2234442"/>
              <a:gd name="connsiteX14" fmla="*/ 2821411 w 2821411"/>
              <a:gd name="connsiteY14" fmla="*/ 1405833 h 2234442"/>
              <a:gd name="connsiteX15" fmla="*/ 2821411 w 2821411"/>
              <a:gd name="connsiteY15" fmla="*/ 1862028 h 2234442"/>
              <a:gd name="connsiteX16" fmla="*/ 2448997 w 2821411"/>
              <a:gd name="connsiteY16" fmla="*/ 2234442 h 2234442"/>
              <a:gd name="connsiteX17" fmla="*/ 2351176 w 2821411"/>
              <a:gd name="connsiteY17" fmla="*/ 2234442 h 2234442"/>
              <a:gd name="connsiteX18" fmla="*/ 1991446 w 2821411"/>
              <a:gd name="connsiteY18" fmla="*/ 2234442 h 2234442"/>
              <a:gd name="connsiteX19" fmla="*/ 1645823 w 2821411"/>
              <a:gd name="connsiteY19" fmla="*/ 2234442 h 2234442"/>
              <a:gd name="connsiteX20" fmla="*/ 1645823 w 2821411"/>
              <a:gd name="connsiteY20" fmla="*/ 2234442 h 2234442"/>
              <a:gd name="connsiteX21" fmla="*/ 1208619 w 2821411"/>
              <a:gd name="connsiteY21" fmla="*/ 2234442 h 2234442"/>
              <a:gd name="connsiteX22" fmla="*/ 771415 w 2821411"/>
              <a:gd name="connsiteY22" fmla="*/ 2234442 h 2234442"/>
              <a:gd name="connsiteX23" fmla="*/ 372414 w 2821411"/>
              <a:gd name="connsiteY23" fmla="*/ 2234442 h 2234442"/>
              <a:gd name="connsiteX24" fmla="*/ 0 w 2821411"/>
              <a:gd name="connsiteY24" fmla="*/ 1862028 h 2234442"/>
              <a:gd name="connsiteX25" fmla="*/ 0 w 2821411"/>
              <a:gd name="connsiteY25" fmla="*/ 1405833 h 2234442"/>
              <a:gd name="connsiteX26" fmla="*/ 0 w 2821411"/>
              <a:gd name="connsiteY26" fmla="*/ 931018 h 2234442"/>
              <a:gd name="connsiteX27" fmla="*/ 0 w 2821411"/>
              <a:gd name="connsiteY27" fmla="*/ 372407 h 2234442"/>
              <a:gd name="connsiteX28" fmla="*/ 0 w 2821411"/>
              <a:gd name="connsiteY28" fmla="*/ 372407 h 2234442"/>
              <a:gd name="connsiteX29" fmla="*/ 0 w 2821411"/>
              <a:gd name="connsiteY29" fmla="*/ 372414 h 2234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821411" h="2234442" fill="none" extrusionOk="0">
                <a:moveTo>
                  <a:pt x="0" y="372414"/>
                </a:moveTo>
                <a:cubicBezTo>
                  <a:pt x="-7152" y="166993"/>
                  <a:pt x="119451" y="30066"/>
                  <a:pt x="372414" y="0"/>
                </a:cubicBezTo>
                <a:cubicBezTo>
                  <a:pt x="566988" y="-53963"/>
                  <a:pt x="665813" y="24136"/>
                  <a:pt x="822352" y="0"/>
                </a:cubicBezTo>
                <a:cubicBezTo>
                  <a:pt x="978891" y="-24136"/>
                  <a:pt x="1144944" y="11307"/>
                  <a:pt x="1272290" y="0"/>
                </a:cubicBezTo>
                <a:cubicBezTo>
                  <a:pt x="1399636" y="-11307"/>
                  <a:pt x="1564327" y="42727"/>
                  <a:pt x="1645823" y="0"/>
                </a:cubicBezTo>
                <a:lnTo>
                  <a:pt x="1645823" y="0"/>
                </a:lnTo>
                <a:cubicBezTo>
                  <a:pt x="1811415" y="-26050"/>
                  <a:pt x="1899876" y="29187"/>
                  <a:pt x="1991446" y="0"/>
                </a:cubicBezTo>
                <a:cubicBezTo>
                  <a:pt x="2083016" y="-29187"/>
                  <a:pt x="2213106" y="8494"/>
                  <a:pt x="2351176" y="0"/>
                </a:cubicBezTo>
                <a:cubicBezTo>
                  <a:pt x="2381152" y="-3647"/>
                  <a:pt x="2411122" y="5597"/>
                  <a:pt x="2448997" y="0"/>
                </a:cubicBezTo>
                <a:cubicBezTo>
                  <a:pt x="2621738" y="-26237"/>
                  <a:pt x="2853564" y="125879"/>
                  <a:pt x="2821411" y="372414"/>
                </a:cubicBezTo>
                <a:lnTo>
                  <a:pt x="2821411" y="372407"/>
                </a:lnTo>
                <a:cubicBezTo>
                  <a:pt x="2922403" y="330020"/>
                  <a:pt x="3012863" y="347649"/>
                  <a:pt x="3195022" y="304130"/>
                </a:cubicBezTo>
                <a:cubicBezTo>
                  <a:pt x="3151509" y="439008"/>
                  <a:pt x="3063600" y="496487"/>
                  <a:pt x="3015689" y="605036"/>
                </a:cubicBezTo>
                <a:cubicBezTo>
                  <a:pt x="2967778" y="713585"/>
                  <a:pt x="2843394" y="837763"/>
                  <a:pt x="2821411" y="931018"/>
                </a:cubicBezTo>
                <a:cubicBezTo>
                  <a:pt x="2851993" y="1105838"/>
                  <a:pt x="2789745" y="1298910"/>
                  <a:pt x="2821411" y="1405833"/>
                </a:cubicBezTo>
                <a:cubicBezTo>
                  <a:pt x="2853077" y="1512757"/>
                  <a:pt x="2780294" y="1728331"/>
                  <a:pt x="2821411" y="1862028"/>
                </a:cubicBezTo>
                <a:cubicBezTo>
                  <a:pt x="2811552" y="2051858"/>
                  <a:pt x="2620026" y="2202939"/>
                  <a:pt x="2448997" y="2234442"/>
                </a:cubicBezTo>
                <a:cubicBezTo>
                  <a:pt x="2419490" y="2242987"/>
                  <a:pt x="2394256" y="2224067"/>
                  <a:pt x="2351176" y="2234442"/>
                </a:cubicBezTo>
                <a:cubicBezTo>
                  <a:pt x="2248124" y="2259732"/>
                  <a:pt x="2150514" y="2223078"/>
                  <a:pt x="1991446" y="2234442"/>
                </a:cubicBezTo>
                <a:cubicBezTo>
                  <a:pt x="1832378" y="2245806"/>
                  <a:pt x="1803544" y="2212637"/>
                  <a:pt x="1645823" y="2234442"/>
                </a:cubicBezTo>
                <a:lnTo>
                  <a:pt x="1645823" y="2234442"/>
                </a:lnTo>
                <a:cubicBezTo>
                  <a:pt x="1524846" y="2263710"/>
                  <a:pt x="1305984" y="2215105"/>
                  <a:pt x="1208619" y="2234442"/>
                </a:cubicBezTo>
                <a:cubicBezTo>
                  <a:pt x="1111254" y="2253779"/>
                  <a:pt x="977555" y="2215382"/>
                  <a:pt x="771415" y="2234442"/>
                </a:cubicBezTo>
                <a:cubicBezTo>
                  <a:pt x="565275" y="2253502"/>
                  <a:pt x="496827" y="2226135"/>
                  <a:pt x="372414" y="2234442"/>
                </a:cubicBezTo>
                <a:cubicBezTo>
                  <a:pt x="149230" y="2209415"/>
                  <a:pt x="5971" y="2078814"/>
                  <a:pt x="0" y="1862028"/>
                </a:cubicBezTo>
                <a:cubicBezTo>
                  <a:pt x="-28878" y="1653108"/>
                  <a:pt x="28176" y="1543677"/>
                  <a:pt x="0" y="1405833"/>
                </a:cubicBezTo>
                <a:cubicBezTo>
                  <a:pt x="-28176" y="1267989"/>
                  <a:pt x="6544" y="1151587"/>
                  <a:pt x="0" y="931018"/>
                </a:cubicBezTo>
                <a:cubicBezTo>
                  <a:pt x="-28689" y="683577"/>
                  <a:pt x="64652" y="485313"/>
                  <a:pt x="0" y="372407"/>
                </a:cubicBezTo>
                <a:lnTo>
                  <a:pt x="0" y="372407"/>
                </a:lnTo>
                <a:lnTo>
                  <a:pt x="0" y="372414"/>
                </a:lnTo>
                <a:close/>
              </a:path>
              <a:path w="2821411" h="2234442" stroke="0" extrusionOk="0">
                <a:moveTo>
                  <a:pt x="0" y="372414"/>
                </a:moveTo>
                <a:cubicBezTo>
                  <a:pt x="-16567" y="162241"/>
                  <a:pt x="180634" y="7074"/>
                  <a:pt x="372414" y="0"/>
                </a:cubicBezTo>
                <a:cubicBezTo>
                  <a:pt x="519220" y="-20366"/>
                  <a:pt x="716166" y="5170"/>
                  <a:pt x="809618" y="0"/>
                </a:cubicBezTo>
                <a:cubicBezTo>
                  <a:pt x="903070" y="-5170"/>
                  <a:pt x="1082073" y="45230"/>
                  <a:pt x="1259556" y="0"/>
                </a:cubicBezTo>
                <a:cubicBezTo>
                  <a:pt x="1437039" y="-45230"/>
                  <a:pt x="1471821" y="29618"/>
                  <a:pt x="1645823" y="0"/>
                </a:cubicBezTo>
                <a:lnTo>
                  <a:pt x="1645823" y="0"/>
                </a:lnTo>
                <a:cubicBezTo>
                  <a:pt x="1721450" y="-34272"/>
                  <a:pt x="1878417" y="7133"/>
                  <a:pt x="2012607" y="0"/>
                </a:cubicBezTo>
                <a:cubicBezTo>
                  <a:pt x="2146797" y="-7133"/>
                  <a:pt x="2252637" y="7272"/>
                  <a:pt x="2351176" y="0"/>
                </a:cubicBezTo>
                <a:cubicBezTo>
                  <a:pt x="2379201" y="-9283"/>
                  <a:pt x="2405465" y="8770"/>
                  <a:pt x="2448997" y="0"/>
                </a:cubicBezTo>
                <a:cubicBezTo>
                  <a:pt x="2682131" y="226"/>
                  <a:pt x="2852995" y="115961"/>
                  <a:pt x="2821411" y="372414"/>
                </a:cubicBezTo>
                <a:lnTo>
                  <a:pt x="2821411" y="372407"/>
                </a:lnTo>
                <a:cubicBezTo>
                  <a:pt x="2962995" y="332288"/>
                  <a:pt x="3112097" y="361100"/>
                  <a:pt x="3195022" y="304130"/>
                </a:cubicBezTo>
                <a:cubicBezTo>
                  <a:pt x="3133606" y="449129"/>
                  <a:pt x="3030461" y="529995"/>
                  <a:pt x="3000744" y="630112"/>
                </a:cubicBezTo>
                <a:cubicBezTo>
                  <a:pt x="2971027" y="730229"/>
                  <a:pt x="2873086" y="807321"/>
                  <a:pt x="2821411" y="931018"/>
                </a:cubicBezTo>
                <a:cubicBezTo>
                  <a:pt x="2833701" y="1130312"/>
                  <a:pt x="2766961" y="1285450"/>
                  <a:pt x="2821411" y="1415143"/>
                </a:cubicBezTo>
                <a:cubicBezTo>
                  <a:pt x="2875861" y="1544836"/>
                  <a:pt x="2800198" y="1682559"/>
                  <a:pt x="2821411" y="1862028"/>
                </a:cubicBezTo>
                <a:cubicBezTo>
                  <a:pt x="2837323" y="2041273"/>
                  <a:pt x="2696600" y="2212027"/>
                  <a:pt x="2448997" y="2234442"/>
                </a:cubicBezTo>
                <a:cubicBezTo>
                  <a:pt x="2404764" y="2235812"/>
                  <a:pt x="2378372" y="2227461"/>
                  <a:pt x="2351176" y="2234442"/>
                </a:cubicBezTo>
                <a:cubicBezTo>
                  <a:pt x="2231342" y="2249949"/>
                  <a:pt x="2085159" y="2231695"/>
                  <a:pt x="1991446" y="2234442"/>
                </a:cubicBezTo>
                <a:cubicBezTo>
                  <a:pt x="1897733" y="2237189"/>
                  <a:pt x="1788073" y="2193585"/>
                  <a:pt x="1645823" y="2234442"/>
                </a:cubicBezTo>
                <a:lnTo>
                  <a:pt x="1645823" y="2234442"/>
                </a:lnTo>
                <a:cubicBezTo>
                  <a:pt x="1429779" y="2248779"/>
                  <a:pt x="1331003" y="2221355"/>
                  <a:pt x="1208619" y="2234442"/>
                </a:cubicBezTo>
                <a:cubicBezTo>
                  <a:pt x="1086235" y="2247529"/>
                  <a:pt x="986516" y="2197920"/>
                  <a:pt x="796884" y="2234442"/>
                </a:cubicBezTo>
                <a:cubicBezTo>
                  <a:pt x="607252" y="2270964"/>
                  <a:pt x="516490" y="2214387"/>
                  <a:pt x="372414" y="2234442"/>
                </a:cubicBezTo>
                <a:cubicBezTo>
                  <a:pt x="218106" y="2253375"/>
                  <a:pt x="-13306" y="2050360"/>
                  <a:pt x="0" y="1862028"/>
                </a:cubicBezTo>
                <a:cubicBezTo>
                  <a:pt x="-32265" y="1637273"/>
                  <a:pt x="20828" y="1499394"/>
                  <a:pt x="0" y="1405833"/>
                </a:cubicBezTo>
                <a:cubicBezTo>
                  <a:pt x="-20828" y="1312273"/>
                  <a:pt x="3949" y="1140136"/>
                  <a:pt x="0" y="931018"/>
                </a:cubicBezTo>
                <a:cubicBezTo>
                  <a:pt x="-52119" y="675643"/>
                  <a:pt x="51125" y="624745"/>
                  <a:pt x="0" y="372407"/>
                </a:cubicBezTo>
                <a:lnTo>
                  <a:pt x="0" y="372407"/>
                </a:lnTo>
                <a:lnTo>
                  <a:pt x="0" y="372414"/>
                </a:lnTo>
                <a:close/>
              </a:path>
            </a:pathLst>
          </a:custGeom>
          <a:solidFill>
            <a:schemeClr val="bg1"/>
          </a:solidFill>
          <a:ln w="38100">
            <a:solidFill>
              <a:schemeClr val="bg1"/>
            </a:solidFill>
            <a:extLst>
              <a:ext uri="{C807C97D-BFC1-408E-A445-0C87EB9F89A2}">
                <ask:lineSketchStyleProps xmlns:ask="http://schemas.microsoft.com/office/drawing/2018/sketchyshapes" sd="2039575544">
                  <a:prstGeom prst="wedgeRoundRectCallout">
                    <a:avLst>
                      <a:gd name="adj1" fmla="val 63242"/>
                      <a:gd name="adj2" fmla="val -36389"/>
                      <a:gd name="adj3" fmla="val 16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2" name="PoljeZBesedilom 21">
            <a:extLst>
              <a:ext uri="{FF2B5EF4-FFF2-40B4-BE49-F238E27FC236}">
                <a16:creationId xmlns:a16="http://schemas.microsoft.com/office/drawing/2014/main" id="{4EEDB1DD-80BF-4FC3-AA25-36653B6A2AE8}"/>
              </a:ext>
            </a:extLst>
          </p:cNvPr>
          <p:cNvSpPr txBox="1"/>
          <p:nvPr/>
        </p:nvSpPr>
        <p:spPr>
          <a:xfrm>
            <a:off x="7633636" y="645988"/>
            <a:ext cx="2948085" cy="2893100"/>
          </a:xfrm>
          <a:prstGeom prst="rect">
            <a:avLst/>
          </a:prstGeom>
          <a:noFill/>
        </p:spPr>
        <p:txBody>
          <a:bodyPr wrap="square" rtlCol="0">
            <a:spAutoFit/>
          </a:bodyPr>
          <a:lstStyle/>
          <a:p>
            <a:endParaRPr lang="en-US" sz="1400" dirty="0">
              <a:latin typeface="Century Gothic" panose="020B0502020202020204" pitchFamily="34" charset="0"/>
            </a:endParaRPr>
          </a:p>
          <a:p>
            <a:pPr algn="ctr"/>
            <a:endParaRPr lang="sl-SI" sz="1600" dirty="0">
              <a:latin typeface="Century Gothic" panose="020B0502020202020204" pitchFamily="34" charset="0"/>
            </a:endParaRPr>
          </a:p>
          <a:p>
            <a:pPr algn="ctr"/>
            <a:r>
              <a:rPr lang="sl-SI" sz="1600" dirty="0" err="1">
                <a:latin typeface="Century Gothic" panose="020B0502020202020204" pitchFamily="34" charset="0"/>
              </a:rPr>
              <a:t>For</a:t>
            </a:r>
            <a:r>
              <a:rPr lang="sl-SI" sz="1600" dirty="0">
                <a:latin typeface="Century Gothic" panose="020B0502020202020204" pitchFamily="34" charset="0"/>
              </a:rPr>
              <a:t> </a:t>
            </a:r>
            <a:r>
              <a:rPr lang="sl-SI" sz="1600" dirty="0" err="1">
                <a:latin typeface="Century Gothic" panose="020B0502020202020204" pitchFamily="34" charset="0"/>
              </a:rPr>
              <a:t>Chinese</a:t>
            </a:r>
            <a:r>
              <a:rPr lang="sl-SI" sz="1600" dirty="0">
                <a:latin typeface="Century Gothic" panose="020B0502020202020204" pitchFamily="34" charset="0"/>
              </a:rPr>
              <a:t> </a:t>
            </a:r>
            <a:r>
              <a:rPr lang="sl-SI" sz="1600" dirty="0" err="1">
                <a:latin typeface="Century Gothic" panose="020B0502020202020204" pitchFamily="34" charset="0"/>
              </a:rPr>
              <a:t>people</a:t>
            </a:r>
            <a:r>
              <a:rPr lang="sl-SI" sz="1600" dirty="0">
                <a:latin typeface="Century Gothic" panose="020B0502020202020204" pitchFamily="34" charset="0"/>
              </a:rPr>
              <a:t> it is </a:t>
            </a:r>
            <a:r>
              <a:rPr lang="sl-SI" sz="1600" dirty="0" err="1">
                <a:latin typeface="Century Gothic" panose="020B0502020202020204" pitchFamily="34" charset="0"/>
              </a:rPr>
              <a:t>important</a:t>
            </a:r>
            <a:r>
              <a:rPr lang="sl-SI" sz="1600" dirty="0">
                <a:latin typeface="Century Gothic" panose="020B0502020202020204" pitchFamily="34" charset="0"/>
              </a:rPr>
              <a:t> </a:t>
            </a:r>
            <a:r>
              <a:rPr lang="en-US" sz="1600" dirty="0">
                <a:latin typeface="Century Gothic" panose="020B0502020202020204" pitchFamily="34" charset="0"/>
              </a:rPr>
              <a:t>to choose a </a:t>
            </a:r>
            <a:r>
              <a:rPr lang="en-US" sz="1600" b="1" dirty="0">
                <a:latin typeface="Century Gothic" panose="020B0502020202020204" pitchFamily="34" charset="0"/>
              </a:rPr>
              <a:t>good number for important </a:t>
            </a:r>
            <a:r>
              <a:rPr lang="sl-SI" sz="1600" b="1" dirty="0" err="1">
                <a:latin typeface="Century Gothic" panose="020B0502020202020204" pitchFamily="34" charset="0"/>
              </a:rPr>
              <a:t>things</a:t>
            </a:r>
            <a:r>
              <a:rPr lang="en-US" sz="1600" dirty="0">
                <a:latin typeface="Century Gothic" panose="020B0502020202020204" pitchFamily="34" charset="0"/>
              </a:rPr>
              <a:t>, such as wedding dates, dates of moving into a new house, numbers of car license plates, telephone numbers</a:t>
            </a:r>
            <a:r>
              <a:rPr lang="sl-SI" sz="1600" dirty="0">
                <a:latin typeface="Century Gothic" panose="020B0502020202020204" pitchFamily="34" charset="0"/>
              </a:rPr>
              <a:t> …</a:t>
            </a:r>
            <a:br>
              <a:rPr lang="en-US" sz="2400" dirty="0"/>
            </a:br>
            <a:endParaRPr lang="sl-SI" sz="2400" b="1" dirty="0">
              <a:latin typeface="Century Gothic" panose="020B0502020202020204" pitchFamily="34" charset="0"/>
            </a:endParaRPr>
          </a:p>
        </p:txBody>
      </p:sp>
      <p:pic>
        <p:nvPicPr>
          <p:cNvPr id="1028" name="Picture 4" descr="Yangzhou, Jiangsu, China. Elevator Shows No Number 4, an unlucky number in  Chinese Culture Stock Photo - Alamy">
            <a:extLst>
              <a:ext uri="{FF2B5EF4-FFF2-40B4-BE49-F238E27FC236}">
                <a16:creationId xmlns:a16="http://schemas.microsoft.com/office/drawing/2014/main" id="{D319D1EA-77F7-4A45-BADC-26550F331D0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2817" b="4074"/>
          <a:stretch/>
        </p:blipFill>
        <p:spPr bwMode="auto">
          <a:xfrm>
            <a:off x="8103549" y="137396"/>
            <a:ext cx="3844752" cy="6583208"/>
          </a:xfrm>
          <a:custGeom>
            <a:avLst/>
            <a:gdLst>
              <a:gd name="connsiteX0" fmla="*/ 0 w 3844752"/>
              <a:gd name="connsiteY0" fmla="*/ 640805 h 6583208"/>
              <a:gd name="connsiteX1" fmla="*/ 640805 w 3844752"/>
              <a:gd name="connsiteY1" fmla="*/ 0 h 6583208"/>
              <a:gd name="connsiteX2" fmla="*/ 1204696 w 3844752"/>
              <a:gd name="connsiteY2" fmla="*/ 0 h 6583208"/>
              <a:gd name="connsiteX3" fmla="*/ 1742956 w 3844752"/>
              <a:gd name="connsiteY3" fmla="*/ 0 h 6583208"/>
              <a:gd name="connsiteX4" fmla="*/ 2178690 w 3844752"/>
              <a:gd name="connsiteY4" fmla="*/ 0 h 6583208"/>
              <a:gd name="connsiteX5" fmla="*/ 2742581 w 3844752"/>
              <a:gd name="connsiteY5" fmla="*/ 0 h 6583208"/>
              <a:gd name="connsiteX6" fmla="*/ 3203947 w 3844752"/>
              <a:gd name="connsiteY6" fmla="*/ 0 h 6583208"/>
              <a:gd name="connsiteX7" fmla="*/ 3844752 w 3844752"/>
              <a:gd name="connsiteY7" fmla="*/ 640805 h 6583208"/>
              <a:gd name="connsiteX8" fmla="*/ 3844752 w 3844752"/>
              <a:gd name="connsiteY8" fmla="*/ 1229871 h 6583208"/>
              <a:gd name="connsiteX9" fmla="*/ 3844752 w 3844752"/>
              <a:gd name="connsiteY9" fmla="*/ 1871954 h 6583208"/>
              <a:gd name="connsiteX10" fmla="*/ 3844752 w 3844752"/>
              <a:gd name="connsiteY10" fmla="*/ 2567052 h 6583208"/>
              <a:gd name="connsiteX11" fmla="*/ 3844752 w 3844752"/>
              <a:gd name="connsiteY11" fmla="*/ 3050087 h 6583208"/>
              <a:gd name="connsiteX12" fmla="*/ 3844752 w 3844752"/>
              <a:gd name="connsiteY12" fmla="*/ 3745185 h 6583208"/>
              <a:gd name="connsiteX13" fmla="*/ 3844752 w 3844752"/>
              <a:gd name="connsiteY13" fmla="*/ 4281236 h 6583208"/>
              <a:gd name="connsiteX14" fmla="*/ 3844752 w 3844752"/>
              <a:gd name="connsiteY14" fmla="*/ 4764270 h 6583208"/>
              <a:gd name="connsiteX15" fmla="*/ 3844752 w 3844752"/>
              <a:gd name="connsiteY15" fmla="*/ 5353337 h 6583208"/>
              <a:gd name="connsiteX16" fmla="*/ 3844752 w 3844752"/>
              <a:gd name="connsiteY16" fmla="*/ 5942403 h 6583208"/>
              <a:gd name="connsiteX17" fmla="*/ 3203947 w 3844752"/>
              <a:gd name="connsiteY17" fmla="*/ 6583208 h 6583208"/>
              <a:gd name="connsiteX18" fmla="*/ 2665687 w 3844752"/>
              <a:gd name="connsiteY18" fmla="*/ 6583208 h 6583208"/>
              <a:gd name="connsiteX19" fmla="*/ 2178690 w 3844752"/>
              <a:gd name="connsiteY19" fmla="*/ 6583208 h 6583208"/>
              <a:gd name="connsiteX20" fmla="*/ 1691693 w 3844752"/>
              <a:gd name="connsiteY20" fmla="*/ 6583208 h 6583208"/>
              <a:gd name="connsiteX21" fmla="*/ 1127802 w 3844752"/>
              <a:gd name="connsiteY21" fmla="*/ 6583208 h 6583208"/>
              <a:gd name="connsiteX22" fmla="*/ 640805 w 3844752"/>
              <a:gd name="connsiteY22" fmla="*/ 6583208 h 6583208"/>
              <a:gd name="connsiteX23" fmla="*/ 0 w 3844752"/>
              <a:gd name="connsiteY23" fmla="*/ 5942403 h 6583208"/>
              <a:gd name="connsiteX24" fmla="*/ 0 w 3844752"/>
              <a:gd name="connsiteY24" fmla="*/ 5353337 h 6583208"/>
              <a:gd name="connsiteX25" fmla="*/ 0 w 3844752"/>
              <a:gd name="connsiteY25" fmla="*/ 4923318 h 6583208"/>
              <a:gd name="connsiteX26" fmla="*/ 0 w 3844752"/>
              <a:gd name="connsiteY26" fmla="*/ 4440284 h 6583208"/>
              <a:gd name="connsiteX27" fmla="*/ 0 w 3844752"/>
              <a:gd name="connsiteY27" fmla="*/ 3957249 h 6583208"/>
              <a:gd name="connsiteX28" fmla="*/ 0 w 3844752"/>
              <a:gd name="connsiteY28" fmla="*/ 3421199 h 6583208"/>
              <a:gd name="connsiteX29" fmla="*/ 0 w 3844752"/>
              <a:gd name="connsiteY29" fmla="*/ 2832132 h 6583208"/>
              <a:gd name="connsiteX30" fmla="*/ 0 w 3844752"/>
              <a:gd name="connsiteY30" fmla="*/ 2243066 h 6583208"/>
              <a:gd name="connsiteX31" fmla="*/ 0 w 3844752"/>
              <a:gd name="connsiteY31" fmla="*/ 1707015 h 6583208"/>
              <a:gd name="connsiteX32" fmla="*/ 0 w 3844752"/>
              <a:gd name="connsiteY32" fmla="*/ 640805 h 658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44752" h="6583208" extrusionOk="0">
                <a:moveTo>
                  <a:pt x="0" y="640805"/>
                </a:moveTo>
                <a:cubicBezTo>
                  <a:pt x="-49349" y="365726"/>
                  <a:pt x="262721" y="-8691"/>
                  <a:pt x="640805" y="0"/>
                </a:cubicBezTo>
                <a:cubicBezTo>
                  <a:pt x="768668" y="-13933"/>
                  <a:pt x="934847" y="30396"/>
                  <a:pt x="1204696" y="0"/>
                </a:cubicBezTo>
                <a:cubicBezTo>
                  <a:pt x="1474545" y="-30396"/>
                  <a:pt x="1587452" y="63043"/>
                  <a:pt x="1742956" y="0"/>
                </a:cubicBezTo>
                <a:cubicBezTo>
                  <a:pt x="1898460" y="-63043"/>
                  <a:pt x="2076605" y="27581"/>
                  <a:pt x="2178690" y="0"/>
                </a:cubicBezTo>
                <a:cubicBezTo>
                  <a:pt x="2280775" y="-27581"/>
                  <a:pt x="2528508" y="43957"/>
                  <a:pt x="2742581" y="0"/>
                </a:cubicBezTo>
                <a:cubicBezTo>
                  <a:pt x="2956654" y="-43957"/>
                  <a:pt x="3042047" y="20665"/>
                  <a:pt x="3203947" y="0"/>
                </a:cubicBezTo>
                <a:cubicBezTo>
                  <a:pt x="3485104" y="-2646"/>
                  <a:pt x="3829736" y="280073"/>
                  <a:pt x="3844752" y="640805"/>
                </a:cubicBezTo>
                <a:cubicBezTo>
                  <a:pt x="3905301" y="819483"/>
                  <a:pt x="3799841" y="1051762"/>
                  <a:pt x="3844752" y="1229871"/>
                </a:cubicBezTo>
                <a:cubicBezTo>
                  <a:pt x="3889663" y="1407980"/>
                  <a:pt x="3810556" y="1655277"/>
                  <a:pt x="3844752" y="1871954"/>
                </a:cubicBezTo>
                <a:cubicBezTo>
                  <a:pt x="3878948" y="2088631"/>
                  <a:pt x="3830518" y="2396561"/>
                  <a:pt x="3844752" y="2567052"/>
                </a:cubicBezTo>
                <a:cubicBezTo>
                  <a:pt x="3858986" y="2737543"/>
                  <a:pt x="3828637" y="2856105"/>
                  <a:pt x="3844752" y="3050087"/>
                </a:cubicBezTo>
                <a:cubicBezTo>
                  <a:pt x="3860867" y="3244070"/>
                  <a:pt x="3771179" y="3493721"/>
                  <a:pt x="3844752" y="3745185"/>
                </a:cubicBezTo>
                <a:cubicBezTo>
                  <a:pt x="3918325" y="3996649"/>
                  <a:pt x="3806487" y="4096915"/>
                  <a:pt x="3844752" y="4281236"/>
                </a:cubicBezTo>
                <a:cubicBezTo>
                  <a:pt x="3883017" y="4465557"/>
                  <a:pt x="3837744" y="4638705"/>
                  <a:pt x="3844752" y="4764270"/>
                </a:cubicBezTo>
                <a:cubicBezTo>
                  <a:pt x="3851760" y="4889835"/>
                  <a:pt x="3797582" y="5227170"/>
                  <a:pt x="3844752" y="5353337"/>
                </a:cubicBezTo>
                <a:cubicBezTo>
                  <a:pt x="3891922" y="5479504"/>
                  <a:pt x="3815217" y="5703296"/>
                  <a:pt x="3844752" y="5942403"/>
                </a:cubicBezTo>
                <a:cubicBezTo>
                  <a:pt x="3845395" y="6269352"/>
                  <a:pt x="3548951" y="6577063"/>
                  <a:pt x="3203947" y="6583208"/>
                </a:cubicBezTo>
                <a:cubicBezTo>
                  <a:pt x="2965533" y="6645652"/>
                  <a:pt x="2892227" y="6575647"/>
                  <a:pt x="2665687" y="6583208"/>
                </a:cubicBezTo>
                <a:cubicBezTo>
                  <a:pt x="2439147" y="6590769"/>
                  <a:pt x="2400743" y="6535059"/>
                  <a:pt x="2178690" y="6583208"/>
                </a:cubicBezTo>
                <a:cubicBezTo>
                  <a:pt x="1956637" y="6631357"/>
                  <a:pt x="1822600" y="6533540"/>
                  <a:pt x="1691693" y="6583208"/>
                </a:cubicBezTo>
                <a:cubicBezTo>
                  <a:pt x="1560786" y="6632876"/>
                  <a:pt x="1305417" y="6570841"/>
                  <a:pt x="1127802" y="6583208"/>
                </a:cubicBezTo>
                <a:cubicBezTo>
                  <a:pt x="950187" y="6595575"/>
                  <a:pt x="746829" y="6537876"/>
                  <a:pt x="640805" y="6583208"/>
                </a:cubicBezTo>
                <a:cubicBezTo>
                  <a:pt x="378948" y="6578616"/>
                  <a:pt x="-20996" y="6232306"/>
                  <a:pt x="0" y="5942403"/>
                </a:cubicBezTo>
                <a:cubicBezTo>
                  <a:pt x="-13995" y="5723596"/>
                  <a:pt x="6529" y="5644182"/>
                  <a:pt x="0" y="5353337"/>
                </a:cubicBezTo>
                <a:cubicBezTo>
                  <a:pt x="-6529" y="5062492"/>
                  <a:pt x="1573" y="5076067"/>
                  <a:pt x="0" y="4923318"/>
                </a:cubicBezTo>
                <a:cubicBezTo>
                  <a:pt x="-1573" y="4770569"/>
                  <a:pt x="35159" y="4681388"/>
                  <a:pt x="0" y="4440284"/>
                </a:cubicBezTo>
                <a:cubicBezTo>
                  <a:pt x="-35159" y="4199180"/>
                  <a:pt x="17993" y="4165856"/>
                  <a:pt x="0" y="3957249"/>
                </a:cubicBezTo>
                <a:cubicBezTo>
                  <a:pt x="-17993" y="3748642"/>
                  <a:pt x="16895" y="3685154"/>
                  <a:pt x="0" y="3421199"/>
                </a:cubicBezTo>
                <a:cubicBezTo>
                  <a:pt x="-16895" y="3157244"/>
                  <a:pt x="22201" y="3079391"/>
                  <a:pt x="0" y="2832132"/>
                </a:cubicBezTo>
                <a:cubicBezTo>
                  <a:pt x="-22201" y="2584873"/>
                  <a:pt x="46116" y="2364052"/>
                  <a:pt x="0" y="2243066"/>
                </a:cubicBezTo>
                <a:cubicBezTo>
                  <a:pt x="-46116" y="2122080"/>
                  <a:pt x="38523" y="1815492"/>
                  <a:pt x="0" y="1707015"/>
                </a:cubicBezTo>
                <a:cubicBezTo>
                  <a:pt x="-38523" y="1598538"/>
                  <a:pt x="89753" y="1158168"/>
                  <a:pt x="0" y="640805"/>
                </a:cubicBezTo>
                <a:close/>
              </a:path>
            </a:pathLst>
          </a:custGeom>
          <a:noFill/>
          <a:ln w="57150">
            <a:solidFill>
              <a:schemeClr val="bg1"/>
            </a:solidFill>
            <a:extLst>
              <a:ext uri="{C807C97D-BFC1-408E-A445-0C87EB9F89A2}">
                <ask:lineSketchStyleProps xmlns:ask="http://schemas.microsoft.com/office/drawing/2018/sketchyshapes" sd="960151474">
                  <a:prstGeom prst="round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253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028"/>
                                        </p:tgtEl>
                                      </p:cBhvr>
                                    </p:animEffect>
                                    <p:set>
                                      <p:cBhvr>
                                        <p:cTn id="7" dur="1" fill="hold">
                                          <p:stCondLst>
                                            <p:cond delay="499"/>
                                          </p:stCondLst>
                                        </p:cTn>
                                        <p:tgtEl>
                                          <p:spTgt spid="102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animEffect transition="in" filter="fade">
                                      <p:cBhvr>
                                        <p:cTn id="57" dur="500"/>
                                        <p:tgtEl>
                                          <p:spTgt spid="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8"/>
                                        </p:tgtEl>
                                        <p:attrNameLst>
                                          <p:attrName>style.visibility</p:attrName>
                                        </p:attrNameLst>
                                      </p:cBhvr>
                                      <p:to>
                                        <p:strVal val="visible"/>
                                      </p:to>
                                    </p:set>
                                    <p:animEffect transition="in" filter="fade">
                                      <p:cBhvr>
                                        <p:cTn id="60" dur="500"/>
                                        <p:tgtEl>
                                          <p:spTgt spid="8"/>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9"/>
                                        </p:tgtEl>
                                        <p:attrNameLst>
                                          <p:attrName>style.visibility</p:attrName>
                                        </p:attrNameLst>
                                      </p:cBhvr>
                                      <p:to>
                                        <p:strVal val="visible"/>
                                      </p:to>
                                    </p:set>
                                    <p:animEffect transition="in" filter="fade">
                                      <p:cBhvr>
                                        <p:cTn id="65" dur="500"/>
                                        <p:tgtEl>
                                          <p:spTgt spid="19"/>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fade">
                                      <p:cBhvr>
                                        <p:cTn id="68" dur="500"/>
                                        <p:tgtEl>
                                          <p:spTgt spid="20"/>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fade">
                                      <p:cBhvr>
                                        <p:cTn id="73" dur="500"/>
                                        <p:tgtEl>
                                          <p:spTgt spid="3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1"/>
                                        </p:tgtEl>
                                        <p:attrNameLst>
                                          <p:attrName>style.visibility</p:attrName>
                                        </p:attrNameLst>
                                      </p:cBhvr>
                                      <p:to>
                                        <p:strVal val="visible"/>
                                      </p:to>
                                    </p:set>
                                    <p:animEffect transition="in" filter="fade">
                                      <p:cBhvr>
                                        <p:cTn id="76" dur="500"/>
                                        <p:tgtEl>
                                          <p:spTgt spid="31"/>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9"/>
                                        </p:tgtEl>
                                        <p:attrNameLst>
                                          <p:attrName>style.visibility</p:attrName>
                                        </p:attrNameLst>
                                      </p:cBhvr>
                                      <p:to>
                                        <p:strVal val="visible"/>
                                      </p:to>
                                    </p:set>
                                    <p:animEffect transition="in" filter="fade">
                                      <p:cBhvr>
                                        <p:cTn id="79" dur="500"/>
                                        <p:tgtEl>
                                          <p:spTgt spid="39"/>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9"/>
                                        </p:tgtEl>
                                        <p:attrNameLst>
                                          <p:attrName>style.visibility</p:attrName>
                                        </p:attrNameLst>
                                      </p:cBhvr>
                                      <p:to>
                                        <p:strVal val="visible"/>
                                      </p:to>
                                    </p:set>
                                    <p:animEffect transition="in" filter="fade">
                                      <p:cBhvr>
                                        <p:cTn id="84" dur="500"/>
                                        <p:tgtEl>
                                          <p:spTgt spid="29"/>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grpId="0" nodeType="clickEffect">
                                  <p:stCondLst>
                                    <p:cond delay="0"/>
                                  </p:stCondLst>
                                  <p:childTnLst>
                                    <p:set>
                                      <p:cBhvr>
                                        <p:cTn id="93" dur="1" fill="hold">
                                          <p:stCondLst>
                                            <p:cond delay="0"/>
                                          </p:stCondLst>
                                        </p:cTn>
                                        <p:tgtEl>
                                          <p:spTgt spid="33"/>
                                        </p:tgtEl>
                                        <p:attrNameLst>
                                          <p:attrName>style.visibility</p:attrName>
                                        </p:attrNameLst>
                                      </p:cBhvr>
                                      <p:to>
                                        <p:strVal val="visible"/>
                                      </p:to>
                                    </p:set>
                                    <p:animEffect transition="in" filter="fade">
                                      <p:cBhvr>
                                        <p:cTn id="94" dur="500"/>
                                        <p:tgtEl>
                                          <p:spTgt spid="33"/>
                                        </p:tgtEl>
                                      </p:cBhvr>
                                    </p:animEffect>
                                  </p:childTnLst>
                                </p:cTn>
                              </p:par>
                            </p:childTnLst>
                          </p:cTn>
                        </p:par>
                      </p:childTnLst>
                    </p:cTn>
                  </p:par>
                  <p:par>
                    <p:cTn id="95" fill="hold">
                      <p:stCondLst>
                        <p:cond delay="indefinite"/>
                      </p:stCondLst>
                      <p:childTnLst>
                        <p:par>
                          <p:cTn id="96" fill="hold">
                            <p:stCondLst>
                              <p:cond delay="0"/>
                            </p:stCondLst>
                            <p:childTnLst>
                              <p:par>
                                <p:cTn id="97" presetID="10" presetClass="entr" presetSubtype="0" fill="hold" grpId="0" nodeType="clickEffect">
                                  <p:stCondLst>
                                    <p:cond delay="0"/>
                                  </p:stCondLst>
                                  <p:childTnLst>
                                    <p:set>
                                      <p:cBhvr>
                                        <p:cTn id="98" dur="1" fill="hold">
                                          <p:stCondLst>
                                            <p:cond delay="0"/>
                                          </p:stCondLst>
                                        </p:cTn>
                                        <p:tgtEl>
                                          <p:spTgt spid="23"/>
                                        </p:tgtEl>
                                        <p:attrNameLst>
                                          <p:attrName>style.visibility</p:attrName>
                                        </p:attrNameLst>
                                      </p:cBhvr>
                                      <p:to>
                                        <p:strVal val="visible"/>
                                      </p:to>
                                    </p:set>
                                    <p:animEffect transition="in" filter="fade">
                                      <p:cBhvr>
                                        <p:cTn id="99" dur="500"/>
                                        <p:tgtEl>
                                          <p:spTgt spid="23"/>
                                        </p:tgtEl>
                                      </p:cBhvr>
                                    </p:animEffect>
                                  </p:childTnLst>
                                </p:cTn>
                              </p:par>
                              <p:par>
                                <p:cTn id="100" presetID="10" presetClass="entr" presetSubtype="0" fill="hold" nodeType="withEffect">
                                  <p:stCondLst>
                                    <p:cond delay="0"/>
                                  </p:stCondLst>
                                  <p:childTnLst>
                                    <p:set>
                                      <p:cBhvr>
                                        <p:cTn id="101" dur="1" fill="hold">
                                          <p:stCondLst>
                                            <p:cond delay="0"/>
                                          </p:stCondLst>
                                        </p:cTn>
                                        <p:tgtEl>
                                          <p:spTgt spid="26"/>
                                        </p:tgtEl>
                                        <p:attrNameLst>
                                          <p:attrName>style.visibility</p:attrName>
                                        </p:attrNameLst>
                                      </p:cBhvr>
                                      <p:to>
                                        <p:strVal val="visible"/>
                                      </p:to>
                                    </p:set>
                                    <p:animEffect transition="in" filter="fade">
                                      <p:cBhvr>
                                        <p:cTn id="102" dur="500"/>
                                        <p:tgtEl>
                                          <p:spTgt spid="26"/>
                                        </p:tgtEl>
                                      </p:cBhvr>
                                    </p:animEffect>
                                  </p:childTnLst>
                                </p:cTn>
                              </p:par>
                              <p:par>
                                <p:cTn id="103" presetID="10" presetClass="entr" presetSubtype="0" fill="hold" nodeType="withEffect">
                                  <p:stCondLst>
                                    <p:cond delay="0"/>
                                  </p:stCondLst>
                                  <p:childTnLst>
                                    <p:set>
                                      <p:cBhvr>
                                        <p:cTn id="104" dur="1" fill="hold">
                                          <p:stCondLst>
                                            <p:cond delay="0"/>
                                          </p:stCondLst>
                                        </p:cTn>
                                        <p:tgtEl>
                                          <p:spTgt spid="25"/>
                                        </p:tgtEl>
                                        <p:attrNameLst>
                                          <p:attrName>style.visibility</p:attrName>
                                        </p:attrNameLst>
                                      </p:cBhvr>
                                      <p:to>
                                        <p:strVal val="visible"/>
                                      </p:to>
                                    </p:set>
                                    <p:animEffect transition="in" filter="fade">
                                      <p:cBhvr>
                                        <p:cTn id="105" dur="500"/>
                                        <p:tgtEl>
                                          <p:spTgt spid="25"/>
                                        </p:tgtEl>
                                      </p:cBhvr>
                                    </p:animEffect>
                                  </p:childTnLst>
                                </p:cTn>
                              </p:par>
                              <p:par>
                                <p:cTn id="106" presetID="10" presetClass="entr" presetSubtype="0" fill="hold" grpId="0" nodeType="withEffect">
                                  <p:stCondLst>
                                    <p:cond delay="0"/>
                                  </p:stCondLst>
                                  <p:childTnLst>
                                    <p:set>
                                      <p:cBhvr>
                                        <p:cTn id="107" dur="1" fill="hold">
                                          <p:stCondLst>
                                            <p:cond delay="0"/>
                                          </p:stCondLst>
                                        </p:cTn>
                                        <p:tgtEl>
                                          <p:spTgt spid="24"/>
                                        </p:tgtEl>
                                        <p:attrNameLst>
                                          <p:attrName>style.visibility</p:attrName>
                                        </p:attrNameLst>
                                      </p:cBhvr>
                                      <p:to>
                                        <p:strVal val="visible"/>
                                      </p:to>
                                    </p:set>
                                    <p:animEffect transition="in" filter="fade">
                                      <p:cBhvr>
                                        <p:cTn id="108" dur="500"/>
                                        <p:tgtEl>
                                          <p:spTgt spid="24"/>
                                        </p:tgtEl>
                                      </p:cBhvr>
                                    </p:animEffect>
                                  </p:childTnLst>
                                </p:cTn>
                              </p:par>
                              <p:par>
                                <p:cTn id="109" presetID="10" presetClass="entr" presetSubtype="0" fill="hold" grpId="0" nodeType="withEffect">
                                  <p:stCondLst>
                                    <p:cond delay="0"/>
                                  </p:stCondLst>
                                  <p:childTnLst>
                                    <p:set>
                                      <p:cBhvr>
                                        <p:cTn id="110" dur="1" fill="hold">
                                          <p:stCondLst>
                                            <p:cond delay="0"/>
                                          </p:stCondLst>
                                        </p:cTn>
                                        <p:tgtEl>
                                          <p:spTgt spid="27"/>
                                        </p:tgtEl>
                                        <p:attrNameLst>
                                          <p:attrName>style.visibility</p:attrName>
                                        </p:attrNameLst>
                                      </p:cBhvr>
                                      <p:to>
                                        <p:strVal val="visible"/>
                                      </p:to>
                                    </p:set>
                                    <p:animEffect transition="in" filter="fade">
                                      <p:cBhvr>
                                        <p:cTn id="111" dur="500"/>
                                        <p:tgtEl>
                                          <p:spTgt spid="27"/>
                                        </p:tgtEl>
                                      </p:cBhvr>
                                    </p:animEffect>
                                  </p:childTnLst>
                                </p:cTn>
                              </p:par>
                            </p:childTnLst>
                          </p:cTn>
                        </p:par>
                      </p:childTnLst>
                    </p:cTn>
                  </p:par>
                  <p:par>
                    <p:cTn id="112" fill="hold">
                      <p:stCondLst>
                        <p:cond delay="indefinite"/>
                      </p:stCondLst>
                      <p:childTnLst>
                        <p:par>
                          <p:cTn id="113" fill="hold">
                            <p:stCondLst>
                              <p:cond delay="0"/>
                            </p:stCondLst>
                            <p:childTnLst>
                              <p:par>
                                <p:cTn id="114" presetID="10" presetClass="entr" presetSubtype="0" fill="hold" grpId="0" nodeType="clickEffect">
                                  <p:stCondLst>
                                    <p:cond delay="0"/>
                                  </p:stCondLst>
                                  <p:childTnLst>
                                    <p:set>
                                      <p:cBhvr>
                                        <p:cTn id="115" dur="1" fill="hold">
                                          <p:stCondLst>
                                            <p:cond delay="0"/>
                                          </p:stCondLst>
                                        </p:cTn>
                                        <p:tgtEl>
                                          <p:spTgt spid="35"/>
                                        </p:tgtEl>
                                        <p:attrNameLst>
                                          <p:attrName>style.visibility</p:attrName>
                                        </p:attrNameLst>
                                      </p:cBhvr>
                                      <p:to>
                                        <p:strVal val="visible"/>
                                      </p:to>
                                    </p:set>
                                    <p:animEffect transition="in" filter="fade">
                                      <p:cBhvr>
                                        <p:cTn id="116" dur="500"/>
                                        <p:tgtEl>
                                          <p:spTgt spid="35"/>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40"/>
                                        </p:tgtEl>
                                        <p:attrNameLst>
                                          <p:attrName>style.visibility</p:attrName>
                                        </p:attrNameLst>
                                      </p:cBhvr>
                                      <p:to>
                                        <p:strVal val="visible"/>
                                      </p:to>
                                    </p:set>
                                    <p:animEffect transition="in" filter="fade">
                                      <p:cBhvr>
                                        <p:cTn id="119" dur="500"/>
                                        <p:tgtEl>
                                          <p:spTgt spid="40"/>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41"/>
                                        </p:tgtEl>
                                        <p:attrNameLst>
                                          <p:attrName>style.visibility</p:attrName>
                                        </p:attrNameLst>
                                      </p:cBhvr>
                                      <p:to>
                                        <p:strVal val="visible"/>
                                      </p:to>
                                    </p:set>
                                    <p:animEffect transition="in" filter="fade">
                                      <p:cBhvr>
                                        <p:cTn id="122" dur="500"/>
                                        <p:tgtEl>
                                          <p:spTgt spid="41"/>
                                        </p:tgtEl>
                                      </p:cBhvr>
                                    </p:animEffect>
                                  </p:childTnLst>
                                </p:cTn>
                              </p:par>
                            </p:childTnLst>
                          </p:cTn>
                        </p:par>
                      </p:childTnLst>
                    </p:cTn>
                  </p:par>
                  <p:par>
                    <p:cTn id="123" fill="hold">
                      <p:stCondLst>
                        <p:cond delay="indefinite"/>
                      </p:stCondLst>
                      <p:childTnLst>
                        <p:par>
                          <p:cTn id="124" fill="hold">
                            <p:stCondLst>
                              <p:cond delay="0"/>
                            </p:stCondLst>
                            <p:childTnLst>
                              <p:par>
                                <p:cTn id="125" presetID="10" presetClass="entr" presetSubtype="0" fill="hold" grpId="0" nodeType="clickEffect">
                                  <p:stCondLst>
                                    <p:cond delay="0"/>
                                  </p:stCondLst>
                                  <p:childTnLst>
                                    <p:set>
                                      <p:cBhvr>
                                        <p:cTn id="126" dur="1" fill="hold">
                                          <p:stCondLst>
                                            <p:cond delay="0"/>
                                          </p:stCondLst>
                                        </p:cTn>
                                        <p:tgtEl>
                                          <p:spTgt spid="42"/>
                                        </p:tgtEl>
                                        <p:attrNameLst>
                                          <p:attrName>style.visibility</p:attrName>
                                        </p:attrNameLst>
                                      </p:cBhvr>
                                      <p:to>
                                        <p:strVal val="visible"/>
                                      </p:to>
                                    </p:set>
                                    <p:animEffect transition="in" filter="fade">
                                      <p:cBhvr>
                                        <p:cTn id="127" dur="500"/>
                                        <p:tgtEl>
                                          <p:spTgt spid="42"/>
                                        </p:tgtEl>
                                      </p:cBhvr>
                                    </p:animEffect>
                                  </p:childTnLst>
                                </p:cTn>
                              </p:par>
                            </p:childTnLst>
                          </p:cTn>
                        </p:par>
                      </p:childTnLst>
                    </p:cTn>
                  </p:par>
                  <p:par>
                    <p:cTn id="128" fill="hold">
                      <p:stCondLst>
                        <p:cond delay="indefinite"/>
                      </p:stCondLst>
                      <p:childTnLst>
                        <p:par>
                          <p:cTn id="129" fill="hold">
                            <p:stCondLst>
                              <p:cond delay="0"/>
                            </p:stCondLst>
                            <p:childTnLst>
                              <p:par>
                                <p:cTn id="130" presetID="10" presetClass="entr" presetSubtype="0" fill="hold" grpId="0" nodeType="clickEffect">
                                  <p:stCondLst>
                                    <p:cond delay="0"/>
                                  </p:stCondLst>
                                  <p:childTnLst>
                                    <p:set>
                                      <p:cBhvr>
                                        <p:cTn id="131" dur="1" fill="hold">
                                          <p:stCondLst>
                                            <p:cond delay="0"/>
                                          </p:stCondLst>
                                        </p:cTn>
                                        <p:tgtEl>
                                          <p:spTgt spid="43"/>
                                        </p:tgtEl>
                                        <p:attrNameLst>
                                          <p:attrName>style.visibility</p:attrName>
                                        </p:attrNameLst>
                                      </p:cBhvr>
                                      <p:to>
                                        <p:strVal val="visible"/>
                                      </p:to>
                                    </p:set>
                                    <p:animEffect transition="in" filter="fade">
                                      <p:cBhvr>
                                        <p:cTn id="132" dur="500"/>
                                        <p:tgtEl>
                                          <p:spTgt spid="43"/>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44"/>
                                        </p:tgtEl>
                                        <p:attrNameLst>
                                          <p:attrName>style.visibility</p:attrName>
                                        </p:attrNameLst>
                                      </p:cBhvr>
                                      <p:to>
                                        <p:strVal val="visible"/>
                                      </p:to>
                                    </p:set>
                                    <p:animEffect transition="in" filter="fade">
                                      <p:cBhvr>
                                        <p:cTn id="135" dur="500"/>
                                        <p:tgtEl>
                                          <p:spTgt spid="44"/>
                                        </p:tgtEl>
                                      </p:cBhvr>
                                    </p:animEffect>
                                  </p:childTnLst>
                                </p:cTn>
                              </p:par>
                            </p:childTnLst>
                          </p:cTn>
                        </p:par>
                      </p:childTnLst>
                    </p:cTn>
                  </p:par>
                  <p:par>
                    <p:cTn id="136" fill="hold">
                      <p:stCondLst>
                        <p:cond delay="indefinite"/>
                      </p:stCondLst>
                      <p:childTnLst>
                        <p:par>
                          <p:cTn id="137" fill="hold">
                            <p:stCondLst>
                              <p:cond delay="0"/>
                            </p:stCondLst>
                            <p:childTnLst>
                              <p:par>
                                <p:cTn id="138" presetID="10" presetClass="entr" presetSubtype="0" fill="hold" nodeType="clickEffect">
                                  <p:stCondLst>
                                    <p:cond delay="0"/>
                                  </p:stCondLst>
                                  <p:childTnLst>
                                    <p:set>
                                      <p:cBhvr>
                                        <p:cTn id="139" dur="1" fill="hold">
                                          <p:stCondLst>
                                            <p:cond delay="0"/>
                                          </p:stCondLst>
                                        </p:cTn>
                                        <p:tgtEl>
                                          <p:spTgt spid="38"/>
                                        </p:tgtEl>
                                        <p:attrNameLst>
                                          <p:attrName>style.visibility</p:attrName>
                                        </p:attrNameLst>
                                      </p:cBhvr>
                                      <p:to>
                                        <p:strVal val="visible"/>
                                      </p:to>
                                    </p:set>
                                    <p:animEffect transition="in" filter="fade">
                                      <p:cBhvr>
                                        <p:cTn id="140" dur="500"/>
                                        <p:tgtEl>
                                          <p:spTgt spid="38"/>
                                        </p:tgtEl>
                                      </p:cBhvr>
                                    </p:animEffect>
                                  </p:childTnLst>
                                </p:cTn>
                              </p:par>
                              <p:par>
                                <p:cTn id="141" presetID="10" presetClass="entr" presetSubtype="0" fill="hold" grpId="0" nodeType="withEffect">
                                  <p:stCondLst>
                                    <p:cond delay="0"/>
                                  </p:stCondLst>
                                  <p:childTnLst>
                                    <p:set>
                                      <p:cBhvr>
                                        <p:cTn id="142" dur="1" fill="hold">
                                          <p:stCondLst>
                                            <p:cond delay="0"/>
                                          </p:stCondLst>
                                        </p:cTn>
                                        <p:tgtEl>
                                          <p:spTgt spid="22"/>
                                        </p:tgtEl>
                                        <p:attrNameLst>
                                          <p:attrName>style.visibility</p:attrName>
                                        </p:attrNameLst>
                                      </p:cBhvr>
                                      <p:to>
                                        <p:strVal val="visible"/>
                                      </p:to>
                                    </p:set>
                                    <p:animEffect transition="in" filter="fade">
                                      <p:cBhvr>
                                        <p:cTn id="143" dur="500"/>
                                        <p:tgtEl>
                                          <p:spTgt spid="22"/>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45"/>
                                        </p:tgtEl>
                                        <p:attrNameLst>
                                          <p:attrName>style.visibility</p:attrName>
                                        </p:attrNameLst>
                                      </p:cBhvr>
                                      <p:to>
                                        <p:strVal val="visible"/>
                                      </p:to>
                                    </p:set>
                                    <p:animEffect transition="in" filter="fade">
                                      <p:cBhvr>
                                        <p:cTn id="146"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7" grpId="0" animBg="1"/>
      <p:bldP spid="33" grpId="0" animBg="1"/>
      <p:bldP spid="8" grpId="0"/>
      <p:bldP spid="9" grpId="0"/>
      <p:bldP spid="35" grpId="0" animBg="1"/>
      <p:bldP spid="10" grpId="0"/>
      <p:bldP spid="11" grpId="0"/>
      <p:bldP spid="12" grpId="0"/>
      <p:bldP spid="34" grpId="0" animBg="1"/>
      <p:bldP spid="13" grpId="0"/>
      <p:bldP spid="14" grpId="0"/>
      <p:bldP spid="29" grpId="0" animBg="1"/>
      <p:bldP spid="15" grpId="0"/>
      <p:bldP spid="32" grpId="0" animBg="1"/>
      <p:bldP spid="16" grpId="0"/>
      <p:bldP spid="17" grpId="0"/>
      <p:bldP spid="19" grpId="0" animBg="1"/>
      <p:bldP spid="23" grpId="0" animBg="1"/>
      <p:bldP spid="24" grpId="0"/>
      <p:bldP spid="27" grpId="0"/>
      <p:bldP spid="31" grpId="0" animBg="1"/>
      <p:bldP spid="39" grpId="0" animBg="1"/>
      <p:bldP spid="40" grpId="0" animBg="1"/>
      <p:bldP spid="41" grpId="0" animBg="1"/>
      <p:bldP spid="42" grpId="0"/>
      <p:bldP spid="43" grpId="0" animBg="1"/>
      <p:bldP spid="44" grpId="0"/>
      <p:bldP spid="45" grpId="0" animBg="1"/>
      <p:bldP spid="2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7D908546-AC29-40B6-8339-7CB7B01392F7}"/>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5" name="PoljeZBesedilom 4">
            <a:extLst>
              <a:ext uri="{FF2B5EF4-FFF2-40B4-BE49-F238E27FC236}">
                <a16:creationId xmlns:a16="http://schemas.microsoft.com/office/drawing/2014/main" id="{C18EFDEE-3821-4FAB-B82E-2D945F9DCC63}"/>
              </a:ext>
            </a:extLst>
          </p:cNvPr>
          <p:cNvSpPr txBox="1"/>
          <p:nvPr/>
        </p:nvSpPr>
        <p:spPr>
          <a:xfrm>
            <a:off x="130909" y="98023"/>
            <a:ext cx="877163" cy="923330"/>
          </a:xfrm>
          <a:prstGeom prst="rect">
            <a:avLst/>
          </a:prstGeom>
          <a:noFill/>
        </p:spPr>
        <p:txBody>
          <a:bodyPr wrap="none" rtlCol="0">
            <a:spAutoFit/>
          </a:bodyPr>
          <a:lstStyle/>
          <a:p>
            <a:r>
              <a:rPr lang="ja-JP" altLang="en-US" sz="5400" b="1" dirty="0">
                <a:latin typeface="Century Gothic" panose="020B0502020202020204" pitchFamily="34" charset="0"/>
              </a:rPr>
              <a:t>迪</a:t>
            </a:r>
            <a:endParaRPr lang="sl-SI" sz="6600" dirty="0">
              <a:latin typeface="Century Gothic" panose="020B0502020202020204" pitchFamily="34" charset="0"/>
            </a:endParaRPr>
          </a:p>
        </p:txBody>
      </p:sp>
      <p:sp>
        <p:nvSpPr>
          <p:cNvPr id="6" name="PoljeZBesedilom 5">
            <a:extLst>
              <a:ext uri="{FF2B5EF4-FFF2-40B4-BE49-F238E27FC236}">
                <a16:creationId xmlns:a16="http://schemas.microsoft.com/office/drawing/2014/main" id="{38E3ED2B-C5CD-4DF0-BA87-609E2B51FDBD}"/>
              </a:ext>
            </a:extLst>
          </p:cNvPr>
          <p:cNvSpPr txBox="1"/>
          <p:nvPr/>
        </p:nvSpPr>
        <p:spPr>
          <a:xfrm>
            <a:off x="1008072" y="118828"/>
            <a:ext cx="8217054" cy="923330"/>
          </a:xfrm>
          <a:prstGeom prst="rect">
            <a:avLst/>
          </a:prstGeom>
          <a:noFill/>
        </p:spPr>
        <p:txBody>
          <a:bodyPr wrap="square" rtlCol="0">
            <a:spAutoFit/>
          </a:bodyPr>
          <a:lstStyle/>
          <a:p>
            <a:r>
              <a:rPr lang="sl-SI" sz="5400" b="1" dirty="0" err="1">
                <a:latin typeface="Ink Free" panose="03080402000500000000" pitchFamily="66" charset="0"/>
              </a:rPr>
              <a:t>Something</a:t>
            </a:r>
            <a:r>
              <a:rPr lang="sl-SI" sz="5400" b="1" dirty="0">
                <a:latin typeface="Ink Free" panose="03080402000500000000" pitchFamily="66" charset="0"/>
              </a:rPr>
              <a:t> </a:t>
            </a:r>
            <a:r>
              <a:rPr lang="sl-SI" sz="5400" b="1" dirty="0" err="1">
                <a:latin typeface="Ink Free" panose="03080402000500000000" pitchFamily="66" charset="0"/>
              </a:rPr>
              <a:t>interestnig</a:t>
            </a:r>
            <a:r>
              <a:rPr lang="sl-SI" sz="5400" b="1" dirty="0">
                <a:latin typeface="Ink Free" panose="03080402000500000000" pitchFamily="66" charset="0"/>
              </a:rPr>
              <a:t> …</a:t>
            </a:r>
          </a:p>
        </p:txBody>
      </p:sp>
      <p:sp>
        <p:nvSpPr>
          <p:cNvPr id="7" name="Pravokotnik: zaokroženi diagonalni vogali 6">
            <a:extLst>
              <a:ext uri="{FF2B5EF4-FFF2-40B4-BE49-F238E27FC236}">
                <a16:creationId xmlns:a16="http://schemas.microsoft.com/office/drawing/2014/main" id="{0286304A-8377-4452-84E5-517E7BCCD5B3}"/>
              </a:ext>
            </a:extLst>
          </p:cNvPr>
          <p:cNvSpPr/>
          <p:nvPr/>
        </p:nvSpPr>
        <p:spPr>
          <a:xfrm>
            <a:off x="569490" y="1180061"/>
            <a:ext cx="2161675" cy="496964"/>
          </a:xfrm>
          <a:custGeom>
            <a:avLst/>
            <a:gdLst>
              <a:gd name="connsiteX0" fmla="*/ 82829 w 2161675"/>
              <a:gd name="connsiteY0" fmla="*/ 0 h 496964"/>
              <a:gd name="connsiteX1" fmla="*/ 512626 w 2161675"/>
              <a:gd name="connsiteY1" fmla="*/ 0 h 496964"/>
              <a:gd name="connsiteX2" fmla="*/ 981495 w 2161675"/>
              <a:gd name="connsiteY2" fmla="*/ 0 h 496964"/>
              <a:gd name="connsiteX3" fmla="*/ 1430827 w 2161675"/>
              <a:gd name="connsiteY3" fmla="*/ 0 h 496964"/>
              <a:gd name="connsiteX4" fmla="*/ 2036450 w 2161675"/>
              <a:gd name="connsiteY4" fmla="*/ 0 h 496964"/>
              <a:gd name="connsiteX5" fmla="*/ 2161675 w 2161675"/>
              <a:gd name="connsiteY5" fmla="*/ 125225 h 496964"/>
              <a:gd name="connsiteX6" fmla="*/ 2161675 w 2161675"/>
              <a:gd name="connsiteY6" fmla="*/ 414135 h 496964"/>
              <a:gd name="connsiteX7" fmla="*/ 2078846 w 2161675"/>
              <a:gd name="connsiteY7" fmla="*/ 496964 h 496964"/>
              <a:gd name="connsiteX8" fmla="*/ 1570905 w 2161675"/>
              <a:gd name="connsiteY8" fmla="*/ 496964 h 496964"/>
              <a:gd name="connsiteX9" fmla="*/ 1043427 w 2161675"/>
              <a:gd name="connsiteY9" fmla="*/ 496964 h 496964"/>
              <a:gd name="connsiteX10" fmla="*/ 125225 w 2161675"/>
              <a:gd name="connsiteY10" fmla="*/ 496964 h 496964"/>
              <a:gd name="connsiteX11" fmla="*/ 0 w 2161675"/>
              <a:gd name="connsiteY11" fmla="*/ 371739 h 496964"/>
              <a:gd name="connsiteX12" fmla="*/ 0 w 2161675"/>
              <a:gd name="connsiteY12" fmla="*/ 82829 h 496964"/>
              <a:gd name="connsiteX13" fmla="*/ 82829 w 2161675"/>
              <a:gd name="connsiteY13"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61675" h="496964" fill="none" extrusionOk="0">
                <a:moveTo>
                  <a:pt x="82829" y="0"/>
                </a:moveTo>
                <a:cubicBezTo>
                  <a:pt x="254643" y="-5114"/>
                  <a:pt x="329339" y="14343"/>
                  <a:pt x="512626" y="0"/>
                </a:cubicBezTo>
                <a:cubicBezTo>
                  <a:pt x="695913" y="-14343"/>
                  <a:pt x="870808" y="31520"/>
                  <a:pt x="981495" y="0"/>
                </a:cubicBezTo>
                <a:cubicBezTo>
                  <a:pt x="1092182" y="-31520"/>
                  <a:pt x="1242451" y="29180"/>
                  <a:pt x="1430827" y="0"/>
                </a:cubicBezTo>
                <a:cubicBezTo>
                  <a:pt x="1619203" y="-29180"/>
                  <a:pt x="1886325" y="14083"/>
                  <a:pt x="2036450" y="0"/>
                </a:cubicBezTo>
                <a:cubicBezTo>
                  <a:pt x="2109249" y="-2153"/>
                  <a:pt x="2157803" y="65478"/>
                  <a:pt x="2161675" y="125225"/>
                </a:cubicBezTo>
                <a:cubicBezTo>
                  <a:pt x="2177195" y="212090"/>
                  <a:pt x="2135883" y="313159"/>
                  <a:pt x="2161675" y="414135"/>
                </a:cubicBezTo>
                <a:cubicBezTo>
                  <a:pt x="2162249" y="453850"/>
                  <a:pt x="2135461" y="493831"/>
                  <a:pt x="2078846" y="496964"/>
                </a:cubicBezTo>
                <a:cubicBezTo>
                  <a:pt x="1878980" y="501559"/>
                  <a:pt x="1689779" y="487082"/>
                  <a:pt x="1570905" y="496964"/>
                </a:cubicBezTo>
                <a:cubicBezTo>
                  <a:pt x="1452031" y="506846"/>
                  <a:pt x="1253476" y="464507"/>
                  <a:pt x="1043427" y="496964"/>
                </a:cubicBezTo>
                <a:cubicBezTo>
                  <a:pt x="833378" y="529421"/>
                  <a:pt x="528369" y="426210"/>
                  <a:pt x="125225" y="496964"/>
                </a:cubicBezTo>
                <a:cubicBezTo>
                  <a:pt x="41476" y="510754"/>
                  <a:pt x="4588" y="422734"/>
                  <a:pt x="0" y="371739"/>
                </a:cubicBezTo>
                <a:cubicBezTo>
                  <a:pt x="-20032" y="237310"/>
                  <a:pt x="33406" y="145731"/>
                  <a:pt x="0" y="82829"/>
                </a:cubicBezTo>
                <a:cubicBezTo>
                  <a:pt x="11683" y="35442"/>
                  <a:pt x="36778" y="9064"/>
                  <a:pt x="82829" y="0"/>
                </a:cubicBezTo>
                <a:close/>
              </a:path>
              <a:path w="2161675" h="496964" stroke="0" extrusionOk="0">
                <a:moveTo>
                  <a:pt x="82829" y="0"/>
                </a:moveTo>
                <a:cubicBezTo>
                  <a:pt x="226845" y="-50029"/>
                  <a:pt x="436137" y="48960"/>
                  <a:pt x="571234" y="0"/>
                </a:cubicBezTo>
                <a:cubicBezTo>
                  <a:pt x="706332" y="-48960"/>
                  <a:pt x="895466" y="27810"/>
                  <a:pt x="1098712" y="0"/>
                </a:cubicBezTo>
                <a:cubicBezTo>
                  <a:pt x="1301958" y="-27810"/>
                  <a:pt x="1373036" y="11153"/>
                  <a:pt x="1528509" y="0"/>
                </a:cubicBezTo>
                <a:cubicBezTo>
                  <a:pt x="1683982" y="-11153"/>
                  <a:pt x="1907603" y="14693"/>
                  <a:pt x="2036450" y="0"/>
                </a:cubicBezTo>
                <a:cubicBezTo>
                  <a:pt x="2120621" y="-11169"/>
                  <a:pt x="2163174" y="50600"/>
                  <a:pt x="2161675" y="125225"/>
                </a:cubicBezTo>
                <a:cubicBezTo>
                  <a:pt x="2178372" y="234097"/>
                  <a:pt x="2154934" y="277334"/>
                  <a:pt x="2161675" y="414135"/>
                </a:cubicBezTo>
                <a:cubicBezTo>
                  <a:pt x="2160333" y="467121"/>
                  <a:pt x="2135621" y="493527"/>
                  <a:pt x="2078846" y="496964"/>
                </a:cubicBezTo>
                <a:cubicBezTo>
                  <a:pt x="1885863" y="522387"/>
                  <a:pt x="1738542" y="478068"/>
                  <a:pt x="1609977" y="496964"/>
                </a:cubicBezTo>
                <a:cubicBezTo>
                  <a:pt x="1481412" y="515860"/>
                  <a:pt x="1329857" y="447276"/>
                  <a:pt x="1180180" y="496964"/>
                </a:cubicBezTo>
                <a:cubicBezTo>
                  <a:pt x="1030503" y="546652"/>
                  <a:pt x="847696" y="463046"/>
                  <a:pt x="672239" y="496964"/>
                </a:cubicBezTo>
                <a:cubicBezTo>
                  <a:pt x="496782" y="530882"/>
                  <a:pt x="289184" y="454067"/>
                  <a:pt x="125225" y="496964"/>
                </a:cubicBezTo>
                <a:cubicBezTo>
                  <a:pt x="59283" y="492690"/>
                  <a:pt x="8" y="435749"/>
                  <a:pt x="0" y="371739"/>
                </a:cubicBezTo>
                <a:cubicBezTo>
                  <a:pt x="-31628" y="281718"/>
                  <a:pt x="17972" y="214121"/>
                  <a:pt x="0" y="82829"/>
                </a:cubicBezTo>
                <a:cubicBezTo>
                  <a:pt x="-8062" y="45990"/>
                  <a:pt x="43243" y="601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8" name="PoljeZBesedilom 7">
            <a:extLst>
              <a:ext uri="{FF2B5EF4-FFF2-40B4-BE49-F238E27FC236}">
                <a16:creationId xmlns:a16="http://schemas.microsoft.com/office/drawing/2014/main" id="{8C072D9B-8443-48C9-A8F7-6DFF1C8D07D4}"/>
              </a:ext>
            </a:extLst>
          </p:cNvPr>
          <p:cNvSpPr txBox="1"/>
          <p:nvPr/>
        </p:nvSpPr>
        <p:spPr>
          <a:xfrm>
            <a:off x="703593" y="1177092"/>
            <a:ext cx="1893467" cy="461665"/>
          </a:xfrm>
          <a:prstGeom prst="rect">
            <a:avLst/>
          </a:prstGeom>
          <a:noFill/>
        </p:spPr>
        <p:txBody>
          <a:bodyPr wrap="none" rtlCol="0">
            <a:spAutoFit/>
          </a:bodyPr>
          <a:lstStyle/>
          <a:p>
            <a:r>
              <a:rPr lang="sl-SI" sz="2400" b="1" dirty="0">
                <a:latin typeface="Century Gothic" panose="020B0502020202020204" pitchFamily="34" charset="0"/>
              </a:rPr>
              <a:t>COLOR </a:t>
            </a:r>
            <a:r>
              <a:rPr lang="sl-SI" sz="2400" b="1" dirty="0">
                <a:solidFill>
                  <a:srgbClr val="FF0000"/>
                </a:solidFill>
                <a:latin typeface="Century Gothic" panose="020B0502020202020204" pitchFamily="34" charset="0"/>
              </a:rPr>
              <a:t>RED</a:t>
            </a:r>
          </a:p>
        </p:txBody>
      </p:sp>
      <p:sp>
        <p:nvSpPr>
          <p:cNvPr id="9" name="AutoShape 2" descr="Flag of China | Britannica">
            <a:extLst>
              <a:ext uri="{FF2B5EF4-FFF2-40B4-BE49-F238E27FC236}">
                <a16:creationId xmlns:a16="http://schemas.microsoft.com/office/drawing/2014/main" id="{F1AEF785-74BD-4423-AC6A-0586A7AC38F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4100" name="Picture 4" descr="How to Give Chinese New Year Red Envelopes - Lunar New Year">
            <a:extLst>
              <a:ext uri="{FF2B5EF4-FFF2-40B4-BE49-F238E27FC236}">
                <a16:creationId xmlns:a16="http://schemas.microsoft.com/office/drawing/2014/main" id="{409690C0-64EC-4306-A644-B17E8C7BE76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952" b="99517" l="4840" r="89739">
                        <a14:foregroundMark x1="54695" y1="80870" x2="55954" y2="80386"/>
                        <a14:foregroundMark x1="54405" y1="80000" x2="54405" y2="80000"/>
                        <a14:foregroundMark x1="37270" y1="86377" x2="23717" y2="95845"/>
                        <a14:foregroundMark x1="40271" y1="96329" x2="37076" y2="97778"/>
                        <a14:foregroundMark x1="6292" y1="99227" x2="4840" y2="99517"/>
                        <a14:foregroundMark x1="56341" y1="74879" x2="54405" y2="81449"/>
                        <a14:foregroundMark x1="26234" y1="88696" x2="24782" y2="89758"/>
                        <a14:foregroundMark x1="51500" y1="69855" x2="47047" y2="73430"/>
                        <a14:foregroundMark x1="26428" y1="87150" x2="26428" y2="87150"/>
                        <a14:foregroundMark x1="25847" y1="87633" x2="25847" y2="87633"/>
                      </a14:backgroundRemoval>
                    </a14:imgEffect>
                  </a14:imgLayer>
                </a14:imgProps>
              </a:ext>
              <a:ext uri="{28A0092B-C50C-407E-A947-70E740481C1C}">
                <a14:useLocalDpi xmlns:a14="http://schemas.microsoft.com/office/drawing/2010/main" val="0"/>
              </a:ext>
            </a:extLst>
          </a:blip>
          <a:srcRect/>
          <a:stretch>
            <a:fillRect/>
          </a:stretch>
        </p:blipFill>
        <p:spPr bwMode="auto">
          <a:xfrm>
            <a:off x="1211435" y="2893742"/>
            <a:ext cx="3974193" cy="398156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 large chinese new year celebration red lantern | Red lantern, Chinese  lanterns, Lanterns">
            <a:extLst>
              <a:ext uri="{FF2B5EF4-FFF2-40B4-BE49-F238E27FC236}">
                <a16:creationId xmlns:a16="http://schemas.microsoft.com/office/drawing/2014/main" id="{C5D8A76D-CDD0-4D97-8817-D42D69E14D1F}"/>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38" b="98257" l="2252" r="93994">
                        <a14:foregroundMark x1="8258" y1="30295" x2="7357" y2="43432"/>
                        <a14:foregroundMark x1="50000" y1="87131" x2="50000" y2="95710"/>
                        <a14:foregroundMark x1="91441" y1="36461" x2="94144" y2="40617"/>
                        <a14:foregroundMark x1="44595" y1="7239" x2="55255" y2="5496"/>
                        <a14:foregroundMark x1="46396" y1="3619" x2="46396" y2="3619"/>
                        <a14:foregroundMark x1="53303" y1="2547" x2="53303" y2="2547"/>
                        <a14:foregroundMark x1="46246" y1="1206" x2="46246" y2="1206"/>
                        <a14:foregroundMark x1="53153" y1="1072" x2="53153" y2="1072"/>
                        <a14:foregroundMark x1="2402" y1="41019" x2="2402" y2="41019"/>
                        <a14:foregroundMark x1="50000" y1="98257" x2="50000" y2="98257"/>
                      </a14:backgroundRemoval>
                    </a14:imgEffect>
                  </a14:imgLayer>
                </a14:imgProps>
              </a:ext>
              <a:ext uri="{28A0092B-C50C-407E-A947-70E740481C1C}">
                <a14:useLocalDpi xmlns:a14="http://schemas.microsoft.com/office/drawing/2010/main" val="0"/>
              </a:ext>
            </a:extLst>
          </a:blip>
          <a:srcRect/>
          <a:stretch>
            <a:fillRect/>
          </a:stretch>
        </p:blipFill>
        <p:spPr bwMode="auto">
          <a:xfrm>
            <a:off x="603900" y="1711640"/>
            <a:ext cx="2247777" cy="2517604"/>
          </a:xfrm>
          <a:prstGeom prst="rect">
            <a:avLst/>
          </a:prstGeom>
          <a:noFill/>
          <a:extLst>
            <a:ext uri="{909E8E84-426E-40DD-AFC4-6F175D3DCCD1}">
              <a14:hiddenFill xmlns:a14="http://schemas.microsoft.com/office/drawing/2010/main">
                <a:solidFill>
                  <a:srgbClr val="FFFFFF"/>
                </a:solidFill>
              </a14:hiddenFill>
            </a:ext>
          </a:extLst>
        </p:spPr>
      </p:pic>
      <p:sp>
        <p:nvSpPr>
          <p:cNvPr id="11" name="AutoShape 8" descr="170,204 China Flag Images, Stock Photos &amp; Vectors | Shutterstock">
            <a:extLst>
              <a:ext uri="{FF2B5EF4-FFF2-40B4-BE49-F238E27FC236}">
                <a16:creationId xmlns:a16="http://schemas.microsoft.com/office/drawing/2014/main" id="{0A1D4229-C4E2-41BE-853F-600F454B6C2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19" name="Prostoročno: oblika 18">
            <a:extLst>
              <a:ext uri="{FF2B5EF4-FFF2-40B4-BE49-F238E27FC236}">
                <a16:creationId xmlns:a16="http://schemas.microsoft.com/office/drawing/2014/main" id="{FDF225CA-4EE9-4816-9B36-FAA2CAED96A9}"/>
              </a:ext>
            </a:extLst>
          </p:cNvPr>
          <p:cNvSpPr/>
          <p:nvPr/>
        </p:nvSpPr>
        <p:spPr>
          <a:xfrm rot="15631021">
            <a:off x="9571871" y="1574884"/>
            <a:ext cx="756421" cy="1088572"/>
          </a:xfrm>
          <a:custGeom>
            <a:avLst/>
            <a:gdLst>
              <a:gd name="connsiteX0" fmla="*/ 756421 w 756421"/>
              <a:gd name="connsiteY0" fmla="*/ 1088572 h 1088572"/>
              <a:gd name="connsiteX1" fmla="*/ 117792 w 756421"/>
              <a:gd name="connsiteY1" fmla="*/ 667657 h 1088572"/>
              <a:gd name="connsiteX2" fmla="*/ 1678 w 756421"/>
              <a:gd name="connsiteY2" fmla="*/ 174172 h 1088572"/>
              <a:gd name="connsiteX3" fmla="*/ 59735 w 756421"/>
              <a:gd name="connsiteY3" fmla="*/ 0 h 1088572"/>
            </a:gdLst>
            <a:ahLst/>
            <a:cxnLst>
              <a:cxn ang="0">
                <a:pos x="connsiteX0" y="connsiteY0"/>
              </a:cxn>
              <a:cxn ang="0">
                <a:pos x="connsiteX1" y="connsiteY1"/>
              </a:cxn>
              <a:cxn ang="0">
                <a:pos x="connsiteX2" y="connsiteY2"/>
              </a:cxn>
              <a:cxn ang="0">
                <a:pos x="connsiteX3" y="connsiteY3"/>
              </a:cxn>
            </a:cxnLst>
            <a:rect l="l" t="t" r="r" b="b"/>
            <a:pathLst>
              <a:path w="756421" h="1088572">
                <a:moveTo>
                  <a:pt x="756421" y="1088572"/>
                </a:moveTo>
                <a:cubicBezTo>
                  <a:pt x="500001" y="954314"/>
                  <a:pt x="243582" y="820057"/>
                  <a:pt x="117792" y="667657"/>
                </a:cubicBezTo>
                <a:cubicBezTo>
                  <a:pt x="-7999" y="515257"/>
                  <a:pt x="11354" y="285448"/>
                  <a:pt x="1678" y="174172"/>
                </a:cubicBezTo>
                <a:cubicBezTo>
                  <a:pt x="-7998" y="62896"/>
                  <a:pt x="25868" y="31448"/>
                  <a:pt x="59735" y="0"/>
                </a:cubicBezTo>
              </a:path>
            </a:pathLst>
          </a:custGeom>
          <a:noFill/>
          <a:ln w="285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12" name="Slika 11">
            <a:extLst>
              <a:ext uri="{FF2B5EF4-FFF2-40B4-BE49-F238E27FC236}">
                <a16:creationId xmlns:a16="http://schemas.microsoft.com/office/drawing/2014/main" id="{A68E9BD3-AF58-4529-B946-926B825EB8E6}"/>
              </a:ext>
            </a:extLst>
          </p:cNvPr>
          <p:cNvPicPr>
            <a:picLocks noChangeAspect="1"/>
          </p:cNvPicPr>
          <p:nvPr/>
        </p:nvPicPr>
        <p:blipFill rotWithShape="1">
          <a:blip r:embed="rId6"/>
          <a:srcRect b="10408"/>
          <a:stretch/>
        </p:blipFill>
        <p:spPr>
          <a:xfrm>
            <a:off x="3040100" y="1322930"/>
            <a:ext cx="3638550" cy="2055757"/>
          </a:xfrm>
          <a:custGeom>
            <a:avLst/>
            <a:gdLst>
              <a:gd name="connsiteX0" fmla="*/ 0 w 3638550"/>
              <a:gd name="connsiteY0" fmla="*/ 0 h 2055757"/>
              <a:gd name="connsiteX1" fmla="*/ 592564 w 3638550"/>
              <a:gd name="connsiteY1" fmla="*/ 0 h 2055757"/>
              <a:gd name="connsiteX2" fmla="*/ 1112357 w 3638550"/>
              <a:gd name="connsiteY2" fmla="*/ 0 h 2055757"/>
              <a:gd name="connsiteX3" fmla="*/ 1595764 w 3638550"/>
              <a:gd name="connsiteY3" fmla="*/ 0 h 2055757"/>
              <a:gd name="connsiteX4" fmla="*/ 2151942 w 3638550"/>
              <a:gd name="connsiteY4" fmla="*/ 0 h 2055757"/>
              <a:gd name="connsiteX5" fmla="*/ 2562579 w 3638550"/>
              <a:gd name="connsiteY5" fmla="*/ 0 h 2055757"/>
              <a:gd name="connsiteX6" fmla="*/ 3155143 w 3638550"/>
              <a:gd name="connsiteY6" fmla="*/ 0 h 2055757"/>
              <a:gd name="connsiteX7" fmla="*/ 3638550 w 3638550"/>
              <a:gd name="connsiteY7" fmla="*/ 0 h 2055757"/>
              <a:gd name="connsiteX8" fmla="*/ 3638550 w 3638550"/>
              <a:gd name="connsiteY8" fmla="*/ 534497 h 2055757"/>
              <a:gd name="connsiteX9" fmla="*/ 3638550 w 3638550"/>
              <a:gd name="connsiteY9" fmla="*/ 1007321 h 2055757"/>
              <a:gd name="connsiteX10" fmla="*/ 3638550 w 3638550"/>
              <a:gd name="connsiteY10" fmla="*/ 1562375 h 2055757"/>
              <a:gd name="connsiteX11" fmla="*/ 3638550 w 3638550"/>
              <a:gd name="connsiteY11" fmla="*/ 2055757 h 2055757"/>
              <a:gd name="connsiteX12" fmla="*/ 3118757 w 3638550"/>
              <a:gd name="connsiteY12" fmla="*/ 2055757 h 2055757"/>
              <a:gd name="connsiteX13" fmla="*/ 2526193 w 3638550"/>
              <a:gd name="connsiteY13" fmla="*/ 2055757 h 2055757"/>
              <a:gd name="connsiteX14" fmla="*/ 2006400 w 3638550"/>
              <a:gd name="connsiteY14" fmla="*/ 2055757 h 2055757"/>
              <a:gd name="connsiteX15" fmla="*/ 1486608 w 3638550"/>
              <a:gd name="connsiteY15" fmla="*/ 2055757 h 2055757"/>
              <a:gd name="connsiteX16" fmla="*/ 1039586 w 3638550"/>
              <a:gd name="connsiteY16" fmla="*/ 2055757 h 2055757"/>
              <a:gd name="connsiteX17" fmla="*/ 447022 w 3638550"/>
              <a:gd name="connsiteY17" fmla="*/ 2055757 h 2055757"/>
              <a:gd name="connsiteX18" fmla="*/ 0 w 3638550"/>
              <a:gd name="connsiteY18" fmla="*/ 2055757 h 2055757"/>
              <a:gd name="connsiteX19" fmla="*/ 0 w 3638550"/>
              <a:gd name="connsiteY19" fmla="*/ 1562375 h 2055757"/>
              <a:gd name="connsiteX20" fmla="*/ 0 w 3638550"/>
              <a:gd name="connsiteY20" fmla="*/ 1110109 h 2055757"/>
              <a:gd name="connsiteX21" fmla="*/ 0 w 3638550"/>
              <a:gd name="connsiteY21" fmla="*/ 575612 h 2055757"/>
              <a:gd name="connsiteX22" fmla="*/ 0 w 3638550"/>
              <a:gd name="connsiteY22" fmla="*/ 0 h 205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38550" h="2055757" fill="none" extrusionOk="0">
                <a:moveTo>
                  <a:pt x="0" y="0"/>
                </a:moveTo>
                <a:cubicBezTo>
                  <a:pt x="158107" y="-13567"/>
                  <a:pt x="444483" y="23501"/>
                  <a:pt x="592564" y="0"/>
                </a:cubicBezTo>
                <a:cubicBezTo>
                  <a:pt x="740645" y="-23501"/>
                  <a:pt x="999666" y="53288"/>
                  <a:pt x="1112357" y="0"/>
                </a:cubicBezTo>
                <a:cubicBezTo>
                  <a:pt x="1225048" y="-53288"/>
                  <a:pt x="1391553" y="21082"/>
                  <a:pt x="1595764" y="0"/>
                </a:cubicBezTo>
                <a:cubicBezTo>
                  <a:pt x="1799975" y="-21082"/>
                  <a:pt x="1882247" y="4479"/>
                  <a:pt x="2151942" y="0"/>
                </a:cubicBezTo>
                <a:cubicBezTo>
                  <a:pt x="2421637" y="-4479"/>
                  <a:pt x="2425424" y="24906"/>
                  <a:pt x="2562579" y="0"/>
                </a:cubicBezTo>
                <a:cubicBezTo>
                  <a:pt x="2699734" y="-24906"/>
                  <a:pt x="2872683" y="32431"/>
                  <a:pt x="3155143" y="0"/>
                </a:cubicBezTo>
                <a:cubicBezTo>
                  <a:pt x="3437603" y="-32431"/>
                  <a:pt x="3462089" y="28008"/>
                  <a:pt x="3638550" y="0"/>
                </a:cubicBezTo>
                <a:cubicBezTo>
                  <a:pt x="3667813" y="138388"/>
                  <a:pt x="3611167" y="398522"/>
                  <a:pt x="3638550" y="534497"/>
                </a:cubicBezTo>
                <a:cubicBezTo>
                  <a:pt x="3665933" y="670472"/>
                  <a:pt x="3610116" y="774146"/>
                  <a:pt x="3638550" y="1007321"/>
                </a:cubicBezTo>
                <a:cubicBezTo>
                  <a:pt x="3666984" y="1240496"/>
                  <a:pt x="3637107" y="1285798"/>
                  <a:pt x="3638550" y="1562375"/>
                </a:cubicBezTo>
                <a:cubicBezTo>
                  <a:pt x="3639993" y="1838952"/>
                  <a:pt x="3628936" y="1869786"/>
                  <a:pt x="3638550" y="2055757"/>
                </a:cubicBezTo>
                <a:cubicBezTo>
                  <a:pt x="3533183" y="2114998"/>
                  <a:pt x="3248933" y="1995048"/>
                  <a:pt x="3118757" y="2055757"/>
                </a:cubicBezTo>
                <a:cubicBezTo>
                  <a:pt x="2988581" y="2116466"/>
                  <a:pt x="2785433" y="2024842"/>
                  <a:pt x="2526193" y="2055757"/>
                </a:cubicBezTo>
                <a:cubicBezTo>
                  <a:pt x="2266953" y="2086672"/>
                  <a:pt x="2144184" y="2026179"/>
                  <a:pt x="2006400" y="2055757"/>
                </a:cubicBezTo>
                <a:cubicBezTo>
                  <a:pt x="1868616" y="2085335"/>
                  <a:pt x="1697863" y="2014376"/>
                  <a:pt x="1486608" y="2055757"/>
                </a:cubicBezTo>
                <a:cubicBezTo>
                  <a:pt x="1275353" y="2097138"/>
                  <a:pt x="1149675" y="2010800"/>
                  <a:pt x="1039586" y="2055757"/>
                </a:cubicBezTo>
                <a:cubicBezTo>
                  <a:pt x="929497" y="2100714"/>
                  <a:pt x="603422" y="2038766"/>
                  <a:pt x="447022" y="2055757"/>
                </a:cubicBezTo>
                <a:cubicBezTo>
                  <a:pt x="290622" y="2072748"/>
                  <a:pt x="91126" y="2002338"/>
                  <a:pt x="0" y="2055757"/>
                </a:cubicBezTo>
                <a:cubicBezTo>
                  <a:pt x="-51499" y="1903397"/>
                  <a:pt x="15190" y="1777095"/>
                  <a:pt x="0" y="1562375"/>
                </a:cubicBezTo>
                <a:cubicBezTo>
                  <a:pt x="-15190" y="1347655"/>
                  <a:pt x="17943" y="1329630"/>
                  <a:pt x="0" y="1110109"/>
                </a:cubicBezTo>
                <a:cubicBezTo>
                  <a:pt x="-17943" y="890588"/>
                  <a:pt x="43752" y="748346"/>
                  <a:pt x="0" y="575612"/>
                </a:cubicBezTo>
                <a:cubicBezTo>
                  <a:pt x="-43752" y="402878"/>
                  <a:pt x="47106" y="259276"/>
                  <a:pt x="0" y="0"/>
                </a:cubicBezTo>
                <a:close/>
              </a:path>
              <a:path w="3638550" h="2055757" stroke="0" extrusionOk="0">
                <a:moveTo>
                  <a:pt x="0" y="0"/>
                </a:moveTo>
                <a:cubicBezTo>
                  <a:pt x="160115" y="-40779"/>
                  <a:pt x="214792" y="42850"/>
                  <a:pt x="410636" y="0"/>
                </a:cubicBezTo>
                <a:cubicBezTo>
                  <a:pt x="606480" y="-42850"/>
                  <a:pt x="666766" y="51704"/>
                  <a:pt x="857658" y="0"/>
                </a:cubicBezTo>
                <a:cubicBezTo>
                  <a:pt x="1048550" y="-51704"/>
                  <a:pt x="1293792" y="924"/>
                  <a:pt x="1413837" y="0"/>
                </a:cubicBezTo>
                <a:cubicBezTo>
                  <a:pt x="1533882" y="-924"/>
                  <a:pt x="1643190" y="28971"/>
                  <a:pt x="1860858" y="0"/>
                </a:cubicBezTo>
                <a:cubicBezTo>
                  <a:pt x="2078526" y="-28971"/>
                  <a:pt x="2317722" y="24405"/>
                  <a:pt x="2453422" y="0"/>
                </a:cubicBezTo>
                <a:cubicBezTo>
                  <a:pt x="2589122" y="-24405"/>
                  <a:pt x="2744758" y="36211"/>
                  <a:pt x="2936830" y="0"/>
                </a:cubicBezTo>
                <a:cubicBezTo>
                  <a:pt x="3128902" y="-36211"/>
                  <a:pt x="3378048" y="25484"/>
                  <a:pt x="3638550" y="0"/>
                </a:cubicBezTo>
                <a:cubicBezTo>
                  <a:pt x="3646868" y="113305"/>
                  <a:pt x="3592750" y="327259"/>
                  <a:pt x="3638550" y="472824"/>
                </a:cubicBezTo>
                <a:cubicBezTo>
                  <a:pt x="3684350" y="618389"/>
                  <a:pt x="3601321" y="704911"/>
                  <a:pt x="3638550" y="925091"/>
                </a:cubicBezTo>
                <a:cubicBezTo>
                  <a:pt x="3675779" y="1145271"/>
                  <a:pt x="3612610" y="1244045"/>
                  <a:pt x="3638550" y="1377357"/>
                </a:cubicBezTo>
                <a:cubicBezTo>
                  <a:pt x="3664490" y="1510669"/>
                  <a:pt x="3575088" y="1842087"/>
                  <a:pt x="3638550" y="2055757"/>
                </a:cubicBezTo>
                <a:cubicBezTo>
                  <a:pt x="3451742" y="2061149"/>
                  <a:pt x="3350998" y="2048556"/>
                  <a:pt x="3227914" y="2055757"/>
                </a:cubicBezTo>
                <a:cubicBezTo>
                  <a:pt x="3104830" y="2062958"/>
                  <a:pt x="2944215" y="2009480"/>
                  <a:pt x="2780892" y="2055757"/>
                </a:cubicBezTo>
                <a:cubicBezTo>
                  <a:pt x="2617569" y="2102034"/>
                  <a:pt x="2448985" y="2009955"/>
                  <a:pt x="2224713" y="2055757"/>
                </a:cubicBezTo>
                <a:cubicBezTo>
                  <a:pt x="2000441" y="2101559"/>
                  <a:pt x="1967553" y="2013013"/>
                  <a:pt x="1741306" y="2055757"/>
                </a:cubicBezTo>
                <a:cubicBezTo>
                  <a:pt x="1515059" y="2098501"/>
                  <a:pt x="1299620" y="2047787"/>
                  <a:pt x="1185128" y="2055757"/>
                </a:cubicBezTo>
                <a:cubicBezTo>
                  <a:pt x="1070636" y="2063727"/>
                  <a:pt x="901611" y="2028211"/>
                  <a:pt x="774491" y="2055757"/>
                </a:cubicBezTo>
                <a:cubicBezTo>
                  <a:pt x="647371" y="2083303"/>
                  <a:pt x="338635" y="1963490"/>
                  <a:pt x="0" y="2055757"/>
                </a:cubicBezTo>
                <a:cubicBezTo>
                  <a:pt x="-43330" y="1852822"/>
                  <a:pt x="42367" y="1682561"/>
                  <a:pt x="0" y="1541818"/>
                </a:cubicBezTo>
                <a:cubicBezTo>
                  <a:pt x="-42367" y="1401075"/>
                  <a:pt x="49658" y="1186624"/>
                  <a:pt x="0" y="1089551"/>
                </a:cubicBezTo>
                <a:cubicBezTo>
                  <a:pt x="-49658" y="992478"/>
                  <a:pt x="21066" y="655952"/>
                  <a:pt x="0" y="534497"/>
                </a:cubicBezTo>
                <a:cubicBezTo>
                  <a:pt x="-21066" y="413042"/>
                  <a:pt x="8070" y="163491"/>
                  <a:pt x="0" y="0"/>
                </a:cubicBezTo>
                <a:close/>
              </a:path>
            </a:pathLst>
          </a:custGeom>
          <a:ln>
            <a:solidFill>
              <a:srgbClr val="F95F4D"/>
            </a:solidFill>
            <a:extLst>
              <a:ext uri="{C807C97D-BFC1-408E-A445-0C87EB9F89A2}">
                <ask:lineSketchStyleProps xmlns:ask="http://schemas.microsoft.com/office/drawing/2018/sketchyshapes" sd="137380987">
                  <a:prstGeom prst="rect">
                    <a:avLst/>
                  </a:prstGeom>
                  <ask:type>
                    <ask:lineSketchScribble/>
                  </ask:type>
                </ask:lineSketchStyleProps>
              </a:ext>
            </a:extLst>
          </a:ln>
        </p:spPr>
      </p:pic>
      <p:sp>
        <p:nvSpPr>
          <p:cNvPr id="14" name="Prostoročno: oblika 13">
            <a:extLst>
              <a:ext uri="{FF2B5EF4-FFF2-40B4-BE49-F238E27FC236}">
                <a16:creationId xmlns:a16="http://schemas.microsoft.com/office/drawing/2014/main" id="{3AE0BB77-6289-4E1C-BD01-DD03AF46DF4A}"/>
              </a:ext>
            </a:extLst>
          </p:cNvPr>
          <p:cNvSpPr/>
          <p:nvPr/>
        </p:nvSpPr>
        <p:spPr>
          <a:xfrm>
            <a:off x="7641061" y="2377200"/>
            <a:ext cx="756421" cy="1088572"/>
          </a:xfrm>
          <a:custGeom>
            <a:avLst/>
            <a:gdLst>
              <a:gd name="connsiteX0" fmla="*/ 756421 w 756421"/>
              <a:gd name="connsiteY0" fmla="*/ 1088572 h 1088572"/>
              <a:gd name="connsiteX1" fmla="*/ 117792 w 756421"/>
              <a:gd name="connsiteY1" fmla="*/ 667657 h 1088572"/>
              <a:gd name="connsiteX2" fmla="*/ 1678 w 756421"/>
              <a:gd name="connsiteY2" fmla="*/ 174172 h 1088572"/>
              <a:gd name="connsiteX3" fmla="*/ 59735 w 756421"/>
              <a:gd name="connsiteY3" fmla="*/ 0 h 1088572"/>
            </a:gdLst>
            <a:ahLst/>
            <a:cxnLst>
              <a:cxn ang="0">
                <a:pos x="connsiteX0" y="connsiteY0"/>
              </a:cxn>
              <a:cxn ang="0">
                <a:pos x="connsiteX1" y="connsiteY1"/>
              </a:cxn>
              <a:cxn ang="0">
                <a:pos x="connsiteX2" y="connsiteY2"/>
              </a:cxn>
              <a:cxn ang="0">
                <a:pos x="connsiteX3" y="connsiteY3"/>
              </a:cxn>
            </a:cxnLst>
            <a:rect l="l" t="t" r="r" b="b"/>
            <a:pathLst>
              <a:path w="756421" h="1088572">
                <a:moveTo>
                  <a:pt x="756421" y="1088572"/>
                </a:moveTo>
                <a:cubicBezTo>
                  <a:pt x="500001" y="954314"/>
                  <a:pt x="243582" y="820057"/>
                  <a:pt x="117792" y="667657"/>
                </a:cubicBezTo>
                <a:cubicBezTo>
                  <a:pt x="-7999" y="515257"/>
                  <a:pt x="11354" y="285448"/>
                  <a:pt x="1678" y="174172"/>
                </a:cubicBezTo>
                <a:cubicBezTo>
                  <a:pt x="-7998" y="62896"/>
                  <a:pt x="25868" y="31448"/>
                  <a:pt x="59735" y="0"/>
                </a:cubicBezTo>
              </a:path>
            </a:pathLst>
          </a:custGeom>
          <a:noFill/>
          <a:ln w="285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0" name="Prostoročno: oblika 19">
            <a:extLst>
              <a:ext uri="{FF2B5EF4-FFF2-40B4-BE49-F238E27FC236}">
                <a16:creationId xmlns:a16="http://schemas.microsoft.com/office/drawing/2014/main" id="{68137172-8392-4BD3-B26D-7A9DDA306B82}"/>
              </a:ext>
            </a:extLst>
          </p:cNvPr>
          <p:cNvSpPr/>
          <p:nvPr/>
        </p:nvSpPr>
        <p:spPr>
          <a:xfrm rot="14631672">
            <a:off x="10554649" y="3105644"/>
            <a:ext cx="756421" cy="1088572"/>
          </a:xfrm>
          <a:custGeom>
            <a:avLst/>
            <a:gdLst>
              <a:gd name="connsiteX0" fmla="*/ 756421 w 756421"/>
              <a:gd name="connsiteY0" fmla="*/ 1088572 h 1088572"/>
              <a:gd name="connsiteX1" fmla="*/ 117792 w 756421"/>
              <a:gd name="connsiteY1" fmla="*/ 667657 h 1088572"/>
              <a:gd name="connsiteX2" fmla="*/ 1678 w 756421"/>
              <a:gd name="connsiteY2" fmla="*/ 174172 h 1088572"/>
              <a:gd name="connsiteX3" fmla="*/ 59735 w 756421"/>
              <a:gd name="connsiteY3" fmla="*/ 0 h 1088572"/>
            </a:gdLst>
            <a:ahLst/>
            <a:cxnLst>
              <a:cxn ang="0">
                <a:pos x="connsiteX0" y="connsiteY0"/>
              </a:cxn>
              <a:cxn ang="0">
                <a:pos x="connsiteX1" y="connsiteY1"/>
              </a:cxn>
              <a:cxn ang="0">
                <a:pos x="connsiteX2" y="connsiteY2"/>
              </a:cxn>
              <a:cxn ang="0">
                <a:pos x="connsiteX3" y="connsiteY3"/>
              </a:cxn>
            </a:cxnLst>
            <a:rect l="l" t="t" r="r" b="b"/>
            <a:pathLst>
              <a:path w="756421" h="1088572">
                <a:moveTo>
                  <a:pt x="756421" y="1088572"/>
                </a:moveTo>
                <a:cubicBezTo>
                  <a:pt x="500001" y="954314"/>
                  <a:pt x="243582" y="820057"/>
                  <a:pt x="117792" y="667657"/>
                </a:cubicBezTo>
                <a:cubicBezTo>
                  <a:pt x="-7999" y="515257"/>
                  <a:pt x="11354" y="285448"/>
                  <a:pt x="1678" y="174172"/>
                </a:cubicBezTo>
                <a:cubicBezTo>
                  <a:pt x="-7998" y="62896"/>
                  <a:pt x="25868" y="31448"/>
                  <a:pt x="59735" y="0"/>
                </a:cubicBezTo>
              </a:path>
            </a:pathLst>
          </a:custGeom>
          <a:noFill/>
          <a:ln w="285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6" name="PoljeZBesedilom 15">
            <a:extLst>
              <a:ext uri="{FF2B5EF4-FFF2-40B4-BE49-F238E27FC236}">
                <a16:creationId xmlns:a16="http://schemas.microsoft.com/office/drawing/2014/main" id="{5479EBE6-FFFC-4689-BA1D-EC4E1D1185B2}"/>
              </a:ext>
            </a:extLst>
          </p:cNvPr>
          <p:cNvSpPr txBox="1"/>
          <p:nvPr/>
        </p:nvSpPr>
        <p:spPr>
          <a:xfrm>
            <a:off x="301063" y="5031608"/>
            <a:ext cx="1934137" cy="646331"/>
          </a:xfrm>
          <a:custGeom>
            <a:avLst/>
            <a:gdLst>
              <a:gd name="connsiteX0" fmla="*/ 0 w 1934137"/>
              <a:gd name="connsiteY0" fmla="*/ 0 h 646331"/>
              <a:gd name="connsiteX1" fmla="*/ 425510 w 1934137"/>
              <a:gd name="connsiteY1" fmla="*/ 0 h 646331"/>
              <a:gd name="connsiteX2" fmla="*/ 909044 w 1934137"/>
              <a:gd name="connsiteY2" fmla="*/ 0 h 646331"/>
              <a:gd name="connsiteX3" fmla="*/ 1411920 w 1934137"/>
              <a:gd name="connsiteY3" fmla="*/ 0 h 646331"/>
              <a:gd name="connsiteX4" fmla="*/ 1934137 w 1934137"/>
              <a:gd name="connsiteY4" fmla="*/ 0 h 646331"/>
              <a:gd name="connsiteX5" fmla="*/ 1934137 w 1934137"/>
              <a:gd name="connsiteY5" fmla="*/ 329629 h 646331"/>
              <a:gd name="connsiteX6" fmla="*/ 1934137 w 1934137"/>
              <a:gd name="connsiteY6" fmla="*/ 646331 h 646331"/>
              <a:gd name="connsiteX7" fmla="*/ 1508627 w 1934137"/>
              <a:gd name="connsiteY7" fmla="*/ 646331 h 646331"/>
              <a:gd name="connsiteX8" fmla="*/ 1005751 w 1934137"/>
              <a:gd name="connsiteY8" fmla="*/ 646331 h 646331"/>
              <a:gd name="connsiteX9" fmla="*/ 541558 w 1934137"/>
              <a:gd name="connsiteY9" fmla="*/ 646331 h 646331"/>
              <a:gd name="connsiteX10" fmla="*/ 0 w 1934137"/>
              <a:gd name="connsiteY10" fmla="*/ 646331 h 646331"/>
              <a:gd name="connsiteX11" fmla="*/ 0 w 1934137"/>
              <a:gd name="connsiteY11" fmla="*/ 336092 h 646331"/>
              <a:gd name="connsiteX12" fmla="*/ 0 w 1934137"/>
              <a:gd name="connsiteY12"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137" h="646331" extrusionOk="0">
                <a:moveTo>
                  <a:pt x="0" y="0"/>
                </a:moveTo>
                <a:cubicBezTo>
                  <a:pt x="184739" y="-43072"/>
                  <a:pt x="256062" y="39811"/>
                  <a:pt x="425510" y="0"/>
                </a:cubicBezTo>
                <a:cubicBezTo>
                  <a:pt x="594958" y="-39811"/>
                  <a:pt x="683410" y="3388"/>
                  <a:pt x="909044" y="0"/>
                </a:cubicBezTo>
                <a:cubicBezTo>
                  <a:pt x="1134678" y="-3388"/>
                  <a:pt x="1226145" y="5795"/>
                  <a:pt x="1411920" y="0"/>
                </a:cubicBezTo>
                <a:cubicBezTo>
                  <a:pt x="1597695" y="-5795"/>
                  <a:pt x="1786121" y="10883"/>
                  <a:pt x="1934137" y="0"/>
                </a:cubicBezTo>
                <a:cubicBezTo>
                  <a:pt x="1951605" y="156611"/>
                  <a:pt x="1897435" y="192642"/>
                  <a:pt x="1934137" y="329629"/>
                </a:cubicBezTo>
                <a:cubicBezTo>
                  <a:pt x="1970839" y="466616"/>
                  <a:pt x="1907449" y="491302"/>
                  <a:pt x="1934137" y="646331"/>
                </a:cubicBezTo>
                <a:cubicBezTo>
                  <a:pt x="1758401" y="696072"/>
                  <a:pt x="1602422" y="616267"/>
                  <a:pt x="1508627" y="646331"/>
                </a:cubicBezTo>
                <a:cubicBezTo>
                  <a:pt x="1414832" y="676395"/>
                  <a:pt x="1165734" y="590128"/>
                  <a:pt x="1005751" y="646331"/>
                </a:cubicBezTo>
                <a:cubicBezTo>
                  <a:pt x="845768" y="702534"/>
                  <a:pt x="680450" y="623588"/>
                  <a:pt x="541558" y="646331"/>
                </a:cubicBezTo>
                <a:cubicBezTo>
                  <a:pt x="402666" y="669074"/>
                  <a:pt x="144525" y="629799"/>
                  <a:pt x="0" y="646331"/>
                </a:cubicBezTo>
                <a:cubicBezTo>
                  <a:pt x="-9219" y="555459"/>
                  <a:pt x="18230" y="489397"/>
                  <a:pt x="0" y="336092"/>
                </a:cubicBezTo>
                <a:cubicBezTo>
                  <a:pt x="-18230" y="182787"/>
                  <a:pt x="7221" y="89918"/>
                  <a:pt x="0" y="0"/>
                </a:cubicBezTo>
                <a:close/>
              </a:path>
            </a:pathLst>
          </a:custGeom>
          <a:noFill/>
          <a:ln w="38100">
            <a:solidFill>
              <a:srgbClr val="FF0000"/>
            </a:solidFill>
            <a:extLst>
              <a:ext uri="{C807C97D-BFC1-408E-A445-0C87EB9F89A2}">
                <ask:lineSketchStyleProps xmlns:ask="http://schemas.microsoft.com/office/drawing/2018/sketchyshapes" sd="3919871535">
                  <a:prstGeom prst="rect">
                    <a:avLst/>
                  </a:prstGeom>
                  <ask:type>
                    <ask:lineSketchScribble/>
                  </ask:type>
                </ask:lineSketchStyleProps>
              </a:ext>
            </a:extLst>
          </a:ln>
        </p:spPr>
        <p:txBody>
          <a:bodyPr wrap="square" rtlCol="0">
            <a:spAutoFit/>
          </a:bodyPr>
          <a:lstStyle/>
          <a:p>
            <a:r>
              <a:rPr lang="sl-SI" b="1" dirty="0" err="1">
                <a:latin typeface="Century Gothic" panose="020B0502020202020204" pitchFamily="34" charset="0"/>
              </a:rPr>
              <a:t>Lucky</a:t>
            </a:r>
            <a:r>
              <a:rPr lang="sl-SI" b="1" dirty="0">
                <a:latin typeface="Century Gothic" panose="020B0502020202020204" pitchFamily="34" charset="0"/>
              </a:rPr>
              <a:t> </a:t>
            </a:r>
            <a:r>
              <a:rPr lang="sl-SI" b="1" dirty="0" err="1">
                <a:latin typeface="Century Gothic" panose="020B0502020202020204" pitchFamily="34" charset="0"/>
              </a:rPr>
              <a:t>and</a:t>
            </a:r>
            <a:r>
              <a:rPr lang="sl-SI" b="1" dirty="0">
                <a:latin typeface="Century Gothic" panose="020B0502020202020204" pitchFamily="34" charset="0"/>
              </a:rPr>
              <a:t> </a:t>
            </a:r>
            <a:r>
              <a:rPr lang="sl-SI" b="1" dirty="0" err="1">
                <a:latin typeface="Century Gothic" panose="020B0502020202020204" pitchFamily="34" charset="0"/>
              </a:rPr>
              <a:t>promising</a:t>
            </a:r>
            <a:r>
              <a:rPr lang="sl-SI" b="1" dirty="0">
                <a:latin typeface="Century Gothic" panose="020B0502020202020204" pitchFamily="34" charset="0"/>
              </a:rPr>
              <a:t> </a:t>
            </a:r>
            <a:r>
              <a:rPr lang="sl-SI" b="1" dirty="0" err="1">
                <a:latin typeface="Century Gothic" panose="020B0502020202020204" pitchFamily="34" charset="0"/>
              </a:rPr>
              <a:t>color</a:t>
            </a:r>
            <a:endParaRPr lang="sl-SI" b="1" dirty="0">
              <a:solidFill>
                <a:srgbClr val="FF0000"/>
              </a:solidFill>
              <a:latin typeface="Century Gothic" panose="020B0502020202020204" pitchFamily="34" charset="0"/>
            </a:endParaRPr>
          </a:p>
        </p:txBody>
      </p:sp>
      <p:pic>
        <p:nvPicPr>
          <p:cNvPr id="4106" name="Picture 10" descr="Fire Illustrations, Royalty-Free Vector Graphics &amp; Clip Art - iStock">
            <a:extLst>
              <a:ext uri="{FF2B5EF4-FFF2-40B4-BE49-F238E27FC236}">
                <a16:creationId xmlns:a16="http://schemas.microsoft.com/office/drawing/2014/main" id="{5A3E5FB7-BCB0-4A66-80D9-A6EED5137126}"/>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l="23856" t="13872" r="22712" b="13870"/>
          <a:stretch/>
        </p:blipFill>
        <p:spPr bwMode="auto">
          <a:xfrm>
            <a:off x="7676622" y="1595299"/>
            <a:ext cx="3497943" cy="4730382"/>
          </a:xfrm>
          <a:prstGeom prst="rect">
            <a:avLst/>
          </a:prstGeom>
          <a:noFill/>
          <a:extLst>
            <a:ext uri="{909E8E84-426E-40DD-AFC4-6F175D3DCCD1}">
              <a14:hiddenFill xmlns:a14="http://schemas.microsoft.com/office/drawing/2010/main">
                <a:solidFill>
                  <a:srgbClr val="FFFFFF"/>
                </a:solidFill>
              </a14:hiddenFill>
            </a:ext>
          </a:extLst>
        </p:spPr>
      </p:pic>
      <p:sp>
        <p:nvSpPr>
          <p:cNvPr id="13" name="Prostoročno: oblika 12">
            <a:extLst>
              <a:ext uri="{FF2B5EF4-FFF2-40B4-BE49-F238E27FC236}">
                <a16:creationId xmlns:a16="http://schemas.microsoft.com/office/drawing/2014/main" id="{CA100F68-6BDC-42E7-B650-BE05FA17F17D}"/>
              </a:ext>
            </a:extLst>
          </p:cNvPr>
          <p:cNvSpPr/>
          <p:nvPr/>
        </p:nvSpPr>
        <p:spPr>
          <a:xfrm>
            <a:off x="415476" y="3164114"/>
            <a:ext cx="592595" cy="1829226"/>
          </a:xfrm>
          <a:custGeom>
            <a:avLst/>
            <a:gdLst>
              <a:gd name="connsiteX0" fmla="*/ 592595 w 592595"/>
              <a:gd name="connsiteY0" fmla="*/ 0 h 1829226"/>
              <a:gd name="connsiteX1" fmla="*/ 97527 w 592595"/>
              <a:gd name="connsiteY1" fmla="*/ 476521 h 1829226"/>
              <a:gd name="connsiteX2" fmla="*/ 30017 w 592595"/>
              <a:gd name="connsiteY2" fmla="*/ 1291218 h 1829226"/>
              <a:gd name="connsiteX3" fmla="*/ 457577 w 592595"/>
              <a:gd name="connsiteY3" fmla="*/ 1829226 h 1829226"/>
            </a:gdLst>
            <a:ahLst/>
            <a:cxnLst>
              <a:cxn ang="0">
                <a:pos x="connsiteX0" y="connsiteY0"/>
              </a:cxn>
              <a:cxn ang="0">
                <a:pos x="connsiteX1" y="connsiteY1"/>
              </a:cxn>
              <a:cxn ang="0">
                <a:pos x="connsiteX2" y="connsiteY2"/>
              </a:cxn>
              <a:cxn ang="0">
                <a:pos x="connsiteX3" y="connsiteY3"/>
              </a:cxn>
            </a:cxnLst>
            <a:rect l="l" t="t" r="r" b="b"/>
            <a:pathLst>
              <a:path w="592595" h="1829226" extrusionOk="0">
                <a:moveTo>
                  <a:pt x="592595" y="0"/>
                </a:moveTo>
                <a:cubicBezTo>
                  <a:pt x="436280" y="164299"/>
                  <a:pt x="215625" y="214641"/>
                  <a:pt x="97527" y="476521"/>
                </a:cubicBezTo>
                <a:cubicBezTo>
                  <a:pt x="-5793" y="690895"/>
                  <a:pt x="-63530" y="1081127"/>
                  <a:pt x="30017" y="1291218"/>
                </a:cubicBezTo>
                <a:cubicBezTo>
                  <a:pt x="100144" y="1504064"/>
                  <a:pt x="255941" y="1664620"/>
                  <a:pt x="457577" y="1829226"/>
                </a:cubicBezTo>
              </a:path>
            </a:pathLst>
          </a:custGeom>
          <a:noFill/>
          <a:ln w="28575">
            <a:solidFill>
              <a:srgbClr val="FF0000"/>
            </a:solidFill>
            <a:headEnd type="arrow" w="med" len="med"/>
            <a:tailEnd type="arrow" w="med" len="med"/>
            <a:extLst>
              <a:ext uri="{C807C97D-BFC1-408E-A445-0C87EB9F89A2}">
                <ask:lineSketchStyleProps xmlns:ask="http://schemas.microsoft.com/office/drawing/2018/sketchyshapes" sd="3686714339">
                  <a:custGeom>
                    <a:avLst/>
                    <a:gdLst>
                      <a:gd name="connsiteX0" fmla="*/ 382218 w 382218"/>
                      <a:gd name="connsiteY0" fmla="*/ 0 h 1727200"/>
                      <a:gd name="connsiteX1" fmla="*/ 62904 w 382218"/>
                      <a:gd name="connsiteY1" fmla="*/ 449943 h 1727200"/>
                      <a:gd name="connsiteX2" fmla="*/ 19361 w 382218"/>
                      <a:gd name="connsiteY2" fmla="*/ 1219200 h 1727200"/>
                      <a:gd name="connsiteX3" fmla="*/ 295133 w 382218"/>
                      <a:gd name="connsiteY3" fmla="*/ 1727200 h 1727200"/>
                    </a:gdLst>
                    <a:ahLst/>
                    <a:cxnLst>
                      <a:cxn ang="0">
                        <a:pos x="connsiteX0" y="connsiteY0"/>
                      </a:cxn>
                      <a:cxn ang="0">
                        <a:pos x="connsiteX1" y="connsiteY1"/>
                      </a:cxn>
                      <a:cxn ang="0">
                        <a:pos x="connsiteX2" y="connsiteY2"/>
                      </a:cxn>
                      <a:cxn ang="0">
                        <a:pos x="connsiteX3" y="connsiteY3"/>
                      </a:cxn>
                    </a:cxnLst>
                    <a:rect l="l" t="t" r="r" b="b"/>
                    <a:pathLst>
                      <a:path w="382218" h="1727200">
                        <a:moveTo>
                          <a:pt x="382218" y="0"/>
                        </a:moveTo>
                        <a:cubicBezTo>
                          <a:pt x="252799" y="123371"/>
                          <a:pt x="123380" y="246743"/>
                          <a:pt x="62904" y="449943"/>
                        </a:cubicBezTo>
                        <a:cubicBezTo>
                          <a:pt x="2428" y="653143"/>
                          <a:pt x="-19344" y="1006324"/>
                          <a:pt x="19361" y="1219200"/>
                        </a:cubicBezTo>
                        <a:cubicBezTo>
                          <a:pt x="58066" y="1432076"/>
                          <a:pt x="176599" y="1579638"/>
                          <a:pt x="295133" y="172720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1" name="PoljeZBesedilom 20">
            <a:extLst>
              <a:ext uri="{FF2B5EF4-FFF2-40B4-BE49-F238E27FC236}">
                <a16:creationId xmlns:a16="http://schemas.microsoft.com/office/drawing/2014/main" id="{58AA4CED-D460-424E-958E-D2E55B88FB6F}"/>
              </a:ext>
            </a:extLst>
          </p:cNvPr>
          <p:cNvSpPr txBox="1"/>
          <p:nvPr/>
        </p:nvSpPr>
        <p:spPr>
          <a:xfrm>
            <a:off x="7254855" y="1948206"/>
            <a:ext cx="783094" cy="461665"/>
          </a:xfrm>
          <a:custGeom>
            <a:avLst/>
            <a:gdLst>
              <a:gd name="connsiteX0" fmla="*/ 0 w 783094"/>
              <a:gd name="connsiteY0" fmla="*/ 0 h 461665"/>
              <a:gd name="connsiteX1" fmla="*/ 368054 w 783094"/>
              <a:gd name="connsiteY1" fmla="*/ 0 h 461665"/>
              <a:gd name="connsiteX2" fmla="*/ 783094 w 783094"/>
              <a:gd name="connsiteY2" fmla="*/ 0 h 461665"/>
              <a:gd name="connsiteX3" fmla="*/ 783094 w 783094"/>
              <a:gd name="connsiteY3" fmla="*/ 461665 h 461665"/>
              <a:gd name="connsiteX4" fmla="*/ 407209 w 783094"/>
              <a:gd name="connsiteY4" fmla="*/ 461665 h 461665"/>
              <a:gd name="connsiteX5" fmla="*/ 0 w 783094"/>
              <a:gd name="connsiteY5" fmla="*/ 461665 h 461665"/>
              <a:gd name="connsiteX6" fmla="*/ 0 w 783094"/>
              <a:gd name="connsiteY6"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3094" h="461665" extrusionOk="0">
                <a:moveTo>
                  <a:pt x="0" y="0"/>
                </a:moveTo>
                <a:cubicBezTo>
                  <a:pt x="158913" y="-42732"/>
                  <a:pt x="237283" y="36072"/>
                  <a:pt x="368054" y="0"/>
                </a:cubicBezTo>
                <a:cubicBezTo>
                  <a:pt x="498825" y="-36072"/>
                  <a:pt x="680022" y="29155"/>
                  <a:pt x="783094" y="0"/>
                </a:cubicBezTo>
                <a:cubicBezTo>
                  <a:pt x="807091" y="217477"/>
                  <a:pt x="730679" y="244285"/>
                  <a:pt x="783094" y="461665"/>
                </a:cubicBezTo>
                <a:cubicBezTo>
                  <a:pt x="618088" y="485547"/>
                  <a:pt x="487645" y="457269"/>
                  <a:pt x="407209" y="461665"/>
                </a:cubicBezTo>
                <a:cubicBezTo>
                  <a:pt x="326774" y="466061"/>
                  <a:pt x="188450" y="457366"/>
                  <a:pt x="0" y="461665"/>
                </a:cubicBezTo>
                <a:cubicBezTo>
                  <a:pt x="-39400" y="295739"/>
                  <a:pt x="49986" y="96878"/>
                  <a:pt x="0" y="0"/>
                </a:cubicBezTo>
                <a:close/>
              </a:path>
            </a:pathLst>
          </a:custGeom>
          <a:noFill/>
          <a:ln w="38100">
            <a:noFill/>
            <a:extLst>
              <a:ext uri="{C807C97D-BFC1-408E-A445-0C87EB9F89A2}">
                <ask:lineSketchStyleProps xmlns:ask="http://schemas.microsoft.com/office/drawing/2018/sketchyshapes" sd="3919871535">
                  <a:prstGeom prst="rect">
                    <a:avLst/>
                  </a:prstGeom>
                  <ask:type>
                    <ask:lineSketchScribble/>
                  </ask:type>
                </ask:lineSketchStyleProps>
              </a:ext>
            </a:extLst>
          </a:ln>
        </p:spPr>
        <p:txBody>
          <a:bodyPr wrap="square" rtlCol="0">
            <a:spAutoFit/>
          </a:bodyPr>
          <a:lstStyle/>
          <a:p>
            <a:r>
              <a:rPr lang="sl-SI" sz="2400" b="1" dirty="0">
                <a:solidFill>
                  <a:srgbClr val="FF0000"/>
                </a:solidFill>
                <a:latin typeface="Century Gothic" panose="020B0502020202020204" pitchFamily="34" charset="0"/>
              </a:rPr>
              <a:t>LIFE</a:t>
            </a:r>
          </a:p>
        </p:txBody>
      </p:sp>
      <p:sp>
        <p:nvSpPr>
          <p:cNvPr id="22" name="PoljeZBesedilom 21">
            <a:extLst>
              <a:ext uri="{FF2B5EF4-FFF2-40B4-BE49-F238E27FC236}">
                <a16:creationId xmlns:a16="http://schemas.microsoft.com/office/drawing/2014/main" id="{8D9D9DDC-1E06-4EA6-B598-4B8F6AB6C4ED}"/>
              </a:ext>
            </a:extLst>
          </p:cNvPr>
          <p:cNvSpPr txBox="1"/>
          <p:nvPr/>
        </p:nvSpPr>
        <p:spPr>
          <a:xfrm>
            <a:off x="9700975" y="1198976"/>
            <a:ext cx="1845867" cy="461665"/>
          </a:xfrm>
          <a:custGeom>
            <a:avLst/>
            <a:gdLst>
              <a:gd name="connsiteX0" fmla="*/ 0 w 1845867"/>
              <a:gd name="connsiteY0" fmla="*/ 0 h 461665"/>
              <a:gd name="connsiteX1" fmla="*/ 406091 w 1845867"/>
              <a:gd name="connsiteY1" fmla="*/ 0 h 461665"/>
              <a:gd name="connsiteX2" fmla="*/ 867557 w 1845867"/>
              <a:gd name="connsiteY2" fmla="*/ 0 h 461665"/>
              <a:gd name="connsiteX3" fmla="*/ 1347483 w 1845867"/>
              <a:gd name="connsiteY3" fmla="*/ 0 h 461665"/>
              <a:gd name="connsiteX4" fmla="*/ 1845867 w 1845867"/>
              <a:gd name="connsiteY4" fmla="*/ 0 h 461665"/>
              <a:gd name="connsiteX5" fmla="*/ 1845867 w 1845867"/>
              <a:gd name="connsiteY5" fmla="*/ 461665 h 461665"/>
              <a:gd name="connsiteX6" fmla="*/ 1347483 w 1845867"/>
              <a:gd name="connsiteY6" fmla="*/ 461665 h 461665"/>
              <a:gd name="connsiteX7" fmla="*/ 941392 w 1845867"/>
              <a:gd name="connsiteY7" fmla="*/ 461665 h 461665"/>
              <a:gd name="connsiteX8" fmla="*/ 461467 w 1845867"/>
              <a:gd name="connsiteY8" fmla="*/ 461665 h 461665"/>
              <a:gd name="connsiteX9" fmla="*/ 0 w 1845867"/>
              <a:gd name="connsiteY9" fmla="*/ 461665 h 461665"/>
              <a:gd name="connsiteX10" fmla="*/ 0 w 1845867"/>
              <a:gd name="connsiteY10"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5867" h="461665" extrusionOk="0">
                <a:moveTo>
                  <a:pt x="0" y="0"/>
                </a:moveTo>
                <a:cubicBezTo>
                  <a:pt x="192745" y="-19526"/>
                  <a:pt x="207550" y="19937"/>
                  <a:pt x="406091" y="0"/>
                </a:cubicBezTo>
                <a:cubicBezTo>
                  <a:pt x="604632" y="-19937"/>
                  <a:pt x="722677" y="3414"/>
                  <a:pt x="867557" y="0"/>
                </a:cubicBezTo>
                <a:cubicBezTo>
                  <a:pt x="1012437" y="-3414"/>
                  <a:pt x="1152467" y="4476"/>
                  <a:pt x="1347483" y="0"/>
                </a:cubicBezTo>
                <a:cubicBezTo>
                  <a:pt x="1542499" y="-4476"/>
                  <a:pt x="1710591" y="37809"/>
                  <a:pt x="1845867" y="0"/>
                </a:cubicBezTo>
                <a:cubicBezTo>
                  <a:pt x="1865548" y="219844"/>
                  <a:pt x="1812314" y="306639"/>
                  <a:pt x="1845867" y="461665"/>
                </a:cubicBezTo>
                <a:cubicBezTo>
                  <a:pt x="1694694" y="464524"/>
                  <a:pt x="1458780" y="405840"/>
                  <a:pt x="1347483" y="461665"/>
                </a:cubicBezTo>
                <a:cubicBezTo>
                  <a:pt x="1236186" y="517490"/>
                  <a:pt x="1115578" y="452531"/>
                  <a:pt x="941392" y="461665"/>
                </a:cubicBezTo>
                <a:cubicBezTo>
                  <a:pt x="767206" y="470799"/>
                  <a:pt x="593855" y="438117"/>
                  <a:pt x="461467" y="461665"/>
                </a:cubicBezTo>
                <a:cubicBezTo>
                  <a:pt x="329080" y="485213"/>
                  <a:pt x="190207" y="426793"/>
                  <a:pt x="0" y="461665"/>
                </a:cubicBezTo>
                <a:cubicBezTo>
                  <a:pt x="-18297" y="279591"/>
                  <a:pt x="29566" y="133245"/>
                  <a:pt x="0" y="0"/>
                </a:cubicBezTo>
                <a:close/>
              </a:path>
            </a:pathLst>
          </a:custGeom>
          <a:noFill/>
          <a:ln w="38100">
            <a:noFill/>
            <a:extLst>
              <a:ext uri="{C807C97D-BFC1-408E-A445-0C87EB9F89A2}">
                <ask:lineSketchStyleProps xmlns:ask="http://schemas.microsoft.com/office/drawing/2018/sketchyshapes" sd="3919871535">
                  <a:prstGeom prst="rect">
                    <a:avLst/>
                  </a:prstGeom>
                  <ask:type>
                    <ask:lineSketchScribble/>
                  </ask:type>
                </ask:lineSketchStyleProps>
              </a:ext>
            </a:extLst>
          </a:ln>
        </p:spPr>
        <p:txBody>
          <a:bodyPr wrap="square" rtlCol="0">
            <a:spAutoFit/>
          </a:bodyPr>
          <a:lstStyle/>
          <a:p>
            <a:r>
              <a:rPr lang="sl-SI" sz="2400" b="1" dirty="0">
                <a:solidFill>
                  <a:srgbClr val="FF0000"/>
                </a:solidFill>
                <a:latin typeface="Century Gothic" panose="020B0502020202020204" pitchFamily="34" charset="0"/>
              </a:rPr>
              <a:t>VITALITY</a:t>
            </a:r>
          </a:p>
        </p:txBody>
      </p:sp>
      <p:sp>
        <p:nvSpPr>
          <p:cNvPr id="23" name="PoljeZBesedilom 22">
            <a:extLst>
              <a:ext uri="{FF2B5EF4-FFF2-40B4-BE49-F238E27FC236}">
                <a16:creationId xmlns:a16="http://schemas.microsoft.com/office/drawing/2014/main" id="{932D65BB-DD7B-4598-A084-EC74C7190E5E}"/>
              </a:ext>
            </a:extLst>
          </p:cNvPr>
          <p:cNvSpPr txBox="1"/>
          <p:nvPr/>
        </p:nvSpPr>
        <p:spPr>
          <a:xfrm>
            <a:off x="10721468" y="2581754"/>
            <a:ext cx="1232131" cy="461665"/>
          </a:xfrm>
          <a:custGeom>
            <a:avLst/>
            <a:gdLst>
              <a:gd name="connsiteX0" fmla="*/ 0 w 1232131"/>
              <a:gd name="connsiteY0" fmla="*/ 0 h 461665"/>
              <a:gd name="connsiteX1" fmla="*/ 373746 w 1232131"/>
              <a:gd name="connsiteY1" fmla="*/ 0 h 461665"/>
              <a:gd name="connsiteX2" fmla="*/ 784457 w 1232131"/>
              <a:gd name="connsiteY2" fmla="*/ 0 h 461665"/>
              <a:gd name="connsiteX3" fmla="*/ 1232131 w 1232131"/>
              <a:gd name="connsiteY3" fmla="*/ 0 h 461665"/>
              <a:gd name="connsiteX4" fmla="*/ 1232131 w 1232131"/>
              <a:gd name="connsiteY4" fmla="*/ 461665 h 461665"/>
              <a:gd name="connsiteX5" fmla="*/ 796778 w 1232131"/>
              <a:gd name="connsiteY5" fmla="*/ 461665 h 461665"/>
              <a:gd name="connsiteX6" fmla="*/ 398389 w 1232131"/>
              <a:gd name="connsiteY6" fmla="*/ 461665 h 461665"/>
              <a:gd name="connsiteX7" fmla="*/ 0 w 1232131"/>
              <a:gd name="connsiteY7" fmla="*/ 461665 h 461665"/>
              <a:gd name="connsiteX8" fmla="*/ 0 w 1232131"/>
              <a:gd name="connsiteY8"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2131" h="461665" extrusionOk="0">
                <a:moveTo>
                  <a:pt x="0" y="0"/>
                </a:moveTo>
                <a:cubicBezTo>
                  <a:pt x="111790" y="-40179"/>
                  <a:pt x="255801" y="22188"/>
                  <a:pt x="373746" y="0"/>
                </a:cubicBezTo>
                <a:cubicBezTo>
                  <a:pt x="491691" y="-22188"/>
                  <a:pt x="688384" y="12255"/>
                  <a:pt x="784457" y="0"/>
                </a:cubicBezTo>
                <a:cubicBezTo>
                  <a:pt x="880530" y="-12255"/>
                  <a:pt x="1113215" y="43635"/>
                  <a:pt x="1232131" y="0"/>
                </a:cubicBezTo>
                <a:cubicBezTo>
                  <a:pt x="1269169" y="133204"/>
                  <a:pt x="1202766" y="322762"/>
                  <a:pt x="1232131" y="461665"/>
                </a:cubicBezTo>
                <a:cubicBezTo>
                  <a:pt x="1117109" y="501603"/>
                  <a:pt x="933073" y="448430"/>
                  <a:pt x="796778" y="461665"/>
                </a:cubicBezTo>
                <a:cubicBezTo>
                  <a:pt x="660483" y="474900"/>
                  <a:pt x="583765" y="437299"/>
                  <a:pt x="398389" y="461665"/>
                </a:cubicBezTo>
                <a:cubicBezTo>
                  <a:pt x="213013" y="486031"/>
                  <a:pt x="106311" y="414382"/>
                  <a:pt x="0" y="461665"/>
                </a:cubicBezTo>
                <a:cubicBezTo>
                  <a:pt x="-39628" y="300733"/>
                  <a:pt x="15695" y="118080"/>
                  <a:pt x="0" y="0"/>
                </a:cubicBezTo>
                <a:close/>
              </a:path>
            </a:pathLst>
          </a:custGeom>
          <a:noFill/>
          <a:ln w="38100">
            <a:noFill/>
            <a:extLst>
              <a:ext uri="{C807C97D-BFC1-408E-A445-0C87EB9F89A2}">
                <ask:lineSketchStyleProps xmlns:ask="http://schemas.microsoft.com/office/drawing/2018/sketchyshapes" sd="3919871535">
                  <a:prstGeom prst="rect">
                    <a:avLst/>
                  </a:prstGeom>
                  <ask:type>
                    <ask:lineSketchScribble/>
                  </ask:type>
                </ask:lineSketchStyleProps>
              </a:ext>
            </a:extLst>
          </a:ln>
        </p:spPr>
        <p:txBody>
          <a:bodyPr wrap="square" rtlCol="0">
            <a:spAutoFit/>
          </a:bodyPr>
          <a:lstStyle/>
          <a:p>
            <a:r>
              <a:rPr lang="sl-SI" sz="2400" b="1" dirty="0">
                <a:solidFill>
                  <a:srgbClr val="FF0000"/>
                </a:solidFill>
                <a:latin typeface="Century Gothic" panose="020B0502020202020204" pitchFamily="34" charset="0"/>
              </a:rPr>
              <a:t>LIGHT</a:t>
            </a:r>
          </a:p>
        </p:txBody>
      </p:sp>
      <p:sp>
        <p:nvSpPr>
          <p:cNvPr id="24" name="Pravokotnik: zaokroženi diagonalni vogali 23">
            <a:extLst>
              <a:ext uri="{FF2B5EF4-FFF2-40B4-BE49-F238E27FC236}">
                <a16:creationId xmlns:a16="http://schemas.microsoft.com/office/drawing/2014/main" id="{4C52E25A-A3FD-45AC-8A48-7263C348462C}"/>
              </a:ext>
            </a:extLst>
          </p:cNvPr>
          <p:cNvSpPr/>
          <p:nvPr/>
        </p:nvSpPr>
        <p:spPr>
          <a:xfrm>
            <a:off x="4406721" y="4756863"/>
            <a:ext cx="3232157" cy="1657042"/>
          </a:xfrm>
          <a:custGeom>
            <a:avLst/>
            <a:gdLst>
              <a:gd name="connsiteX0" fmla="*/ 276179 w 3232157"/>
              <a:gd name="connsiteY0" fmla="*/ 0 h 1657042"/>
              <a:gd name="connsiteX1" fmla="*/ 758482 w 3232157"/>
              <a:gd name="connsiteY1" fmla="*/ 0 h 1657042"/>
              <a:gd name="connsiteX2" fmla="*/ 1291554 w 3232157"/>
              <a:gd name="connsiteY2" fmla="*/ 0 h 1657042"/>
              <a:gd name="connsiteX3" fmla="*/ 1723088 w 3232157"/>
              <a:gd name="connsiteY3" fmla="*/ 0 h 1657042"/>
              <a:gd name="connsiteX4" fmla="*/ 2154622 w 3232157"/>
              <a:gd name="connsiteY4" fmla="*/ 0 h 1657042"/>
              <a:gd name="connsiteX5" fmla="*/ 2814616 w 3232157"/>
              <a:gd name="connsiteY5" fmla="*/ 0 h 1657042"/>
              <a:gd name="connsiteX6" fmla="*/ 3232157 w 3232157"/>
              <a:gd name="connsiteY6" fmla="*/ 417541 h 1657042"/>
              <a:gd name="connsiteX7" fmla="*/ 3232157 w 3232157"/>
              <a:gd name="connsiteY7" fmla="*/ 870302 h 1657042"/>
              <a:gd name="connsiteX8" fmla="*/ 3232157 w 3232157"/>
              <a:gd name="connsiteY8" fmla="*/ 1380863 h 1657042"/>
              <a:gd name="connsiteX9" fmla="*/ 2955978 w 3232157"/>
              <a:gd name="connsiteY9" fmla="*/ 1657042 h 1657042"/>
              <a:gd name="connsiteX10" fmla="*/ 2397522 w 3232157"/>
              <a:gd name="connsiteY10" fmla="*/ 1657042 h 1657042"/>
              <a:gd name="connsiteX11" fmla="*/ 1889834 w 3232157"/>
              <a:gd name="connsiteY11" fmla="*/ 1657042 h 1657042"/>
              <a:gd name="connsiteX12" fmla="*/ 1382147 w 3232157"/>
              <a:gd name="connsiteY12" fmla="*/ 1657042 h 1657042"/>
              <a:gd name="connsiteX13" fmla="*/ 874460 w 3232157"/>
              <a:gd name="connsiteY13" fmla="*/ 1657042 h 1657042"/>
              <a:gd name="connsiteX14" fmla="*/ 417541 w 3232157"/>
              <a:gd name="connsiteY14" fmla="*/ 1657042 h 1657042"/>
              <a:gd name="connsiteX15" fmla="*/ 0 w 3232157"/>
              <a:gd name="connsiteY15" fmla="*/ 1239501 h 1657042"/>
              <a:gd name="connsiteX16" fmla="*/ 0 w 3232157"/>
              <a:gd name="connsiteY16" fmla="*/ 738574 h 1657042"/>
              <a:gd name="connsiteX17" fmla="*/ 0 w 3232157"/>
              <a:gd name="connsiteY17" fmla="*/ 276179 h 1657042"/>
              <a:gd name="connsiteX18" fmla="*/ 276179 w 3232157"/>
              <a:gd name="connsiteY18" fmla="*/ 0 h 1657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32157" h="1657042" fill="none" extrusionOk="0">
                <a:moveTo>
                  <a:pt x="276179" y="0"/>
                </a:moveTo>
                <a:cubicBezTo>
                  <a:pt x="482341" y="-36368"/>
                  <a:pt x="593842" y="18430"/>
                  <a:pt x="758482" y="0"/>
                </a:cubicBezTo>
                <a:cubicBezTo>
                  <a:pt x="923122" y="-18430"/>
                  <a:pt x="1044574" y="47915"/>
                  <a:pt x="1291554" y="0"/>
                </a:cubicBezTo>
                <a:cubicBezTo>
                  <a:pt x="1538534" y="-47915"/>
                  <a:pt x="1510169" y="51122"/>
                  <a:pt x="1723088" y="0"/>
                </a:cubicBezTo>
                <a:cubicBezTo>
                  <a:pt x="1936007" y="-51122"/>
                  <a:pt x="2064526" y="39128"/>
                  <a:pt x="2154622" y="0"/>
                </a:cubicBezTo>
                <a:cubicBezTo>
                  <a:pt x="2244718" y="-39128"/>
                  <a:pt x="2516415" y="64233"/>
                  <a:pt x="2814616" y="0"/>
                </a:cubicBezTo>
                <a:cubicBezTo>
                  <a:pt x="3040172" y="4878"/>
                  <a:pt x="3168753" y="202939"/>
                  <a:pt x="3232157" y="417541"/>
                </a:cubicBezTo>
                <a:cubicBezTo>
                  <a:pt x="3235067" y="580364"/>
                  <a:pt x="3196523" y="766829"/>
                  <a:pt x="3232157" y="870302"/>
                </a:cubicBezTo>
                <a:cubicBezTo>
                  <a:pt x="3267791" y="973775"/>
                  <a:pt x="3199905" y="1236263"/>
                  <a:pt x="3232157" y="1380863"/>
                </a:cubicBezTo>
                <a:cubicBezTo>
                  <a:pt x="3243141" y="1517955"/>
                  <a:pt x="3124343" y="1640775"/>
                  <a:pt x="2955978" y="1657042"/>
                </a:cubicBezTo>
                <a:cubicBezTo>
                  <a:pt x="2704983" y="1669565"/>
                  <a:pt x="2634974" y="1609048"/>
                  <a:pt x="2397522" y="1657042"/>
                </a:cubicBezTo>
                <a:cubicBezTo>
                  <a:pt x="2160070" y="1705036"/>
                  <a:pt x="2035393" y="1637978"/>
                  <a:pt x="1889834" y="1657042"/>
                </a:cubicBezTo>
                <a:cubicBezTo>
                  <a:pt x="1744275" y="1676106"/>
                  <a:pt x="1522933" y="1629581"/>
                  <a:pt x="1382147" y="1657042"/>
                </a:cubicBezTo>
                <a:cubicBezTo>
                  <a:pt x="1241361" y="1684503"/>
                  <a:pt x="1097959" y="1656088"/>
                  <a:pt x="874460" y="1657042"/>
                </a:cubicBezTo>
                <a:cubicBezTo>
                  <a:pt x="650961" y="1657996"/>
                  <a:pt x="560414" y="1602527"/>
                  <a:pt x="417541" y="1657042"/>
                </a:cubicBezTo>
                <a:cubicBezTo>
                  <a:pt x="140072" y="1681025"/>
                  <a:pt x="-53006" y="1472127"/>
                  <a:pt x="0" y="1239501"/>
                </a:cubicBezTo>
                <a:cubicBezTo>
                  <a:pt x="-12837" y="1125773"/>
                  <a:pt x="38076" y="843557"/>
                  <a:pt x="0" y="738574"/>
                </a:cubicBezTo>
                <a:cubicBezTo>
                  <a:pt x="-38076" y="633591"/>
                  <a:pt x="9314" y="454294"/>
                  <a:pt x="0" y="276179"/>
                </a:cubicBezTo>
                <a:cubicBezTo>
                  <a:pt x="12970" y="151798"/>
                  <a:pt x="118987" y="-37592"/>
                  <a:pt x="276179" y="0"/>
                </a:cubicBezTo>
                <a:close/>
              </a:path>
              <a:path w="3232157" h="1657042" stroke="0" extrusionOk="0">
                <a:moveTo>
                  <a:pt x="276179" y="0"/>
                </a:moveTo>
                <a:cubicBezTo>
                  <a:pt x="471402" y="-44557"/>
                  <a:pt x="560585" y="20171"/>
                  <a:pt x="783866" y="0"/>
                </a:cubicBezTo>
                <a:cubicBezTo>
                  <a:pt x="1007147" y="-20171"/>
                  <a:pt x="1110946" y="15711"/>
                  <a:pt x="1342323" y="0"/>
                </a:cubicBezTo>
                <a:cubicBezTo>
                  <a:pt x="1573700" y="-15711"/>
                  <a:pt x="1621440" y="9683"/>
                  <a:pt x="1773857" y="0"/>
                </a:cubicBezTo>
                <a:cubicBezTo>
                  <a:pt x="1926274" y="-9683"/>
                  <a:pt x="2057062" y="64543"/>
                  <a:pt x="2332313" y="0"/>
                </a:cubicBezTo>
                <a:cubicBezTo>
                  <a:pt x="2607564" y="-64543"/>
                  <a:pt x="2677098" y="22467"/>
                  <a:pt x="2814616" y="0"/>
                </a:cubicBezTo>
                <a:cubicBezTo>
                  <a:pt x="3065699" y="-6278"/>
                  <a:pt x="3281194" y="170342"/>
                  <a:pt x="3232157" y="417541"/>
                </a:cubicBezTo>
                <a:cubicBezTo>
                  <a:pt x="3282203" y="540776"/>
                  <a:pt x="3212177" y="706148"/>
                  <a:pt x="3232157" y="889569"/>
                </a:cubicBezTo>
                <a:cubicBezTo>
                  <a:pt x="3252137" y="1072990"/>
                  <a:pt x="3226269" y="1145982"/>
                  <a:pt x="3232157" y="1380863"/>
                </a:cubicBezTo>
                <a:cubicBezTo>
                  <a:pt x="3209405" y="1503848"/>
                  <a:pt x="3144971" y="1674879"/>
                  <a:pt x="2955978" y="1657042"/>
                </a:cubicBezTo>
                <a:cubicBezTo>
                  <a:pt x="2835681" y="1709123"/>
                  <a:pt x="2658690" y="1606076"/>
                  <a:pt x="2473675" y="1657042"/>
                </a:cubicBezTo>
                <a:cubicBezTo>
                  <a:pt x="2288660" y="1708008"/>
                  <a:pt x="2091328" y="1624424"/>
                  <a:pt x="1965988" y="1657042"/>
                </a:cubicBezTo>
                <a:cubicBezTo>
                  <a:pt x="1840648" y="1689660"/>
                  <a:pt x="1615924" y="1612309"/>
                  <a:pt x="1432916" y="1657042"/>
                </a:cubicBezTo>
                <a:cubicBezTo>
                  <a:pt x="1249908" y="1701775"/>
                  <a:pt x="1169618" y="1602726"/>
                  <a:pt x="975997" y="1657042"/>
                </a:cubicBezTo>
                <a:cubicBezTo>
                  <a:pt x="782376" y="1711358"/>
                  <a:pt x="651469" y="1590534"/>
                  <a:pt x="417541" y="1657042"/>
                </a:cubicBezTo>
                <a:cubicBezTo>
                  <a:pt x="181808" y="1662710"/>
                  <a:pt x="48648" y="1517572"/>
                  <a:pt x="0" y="1239501"/>
                </a:cubicBezTo>
                <a:cubicBezTo>
                  <a:pt x="-46015" y="1133833"/>
                  <a:pt x="48030" y="914809"/>
                  <a:pt x="0" y="786740"/>
                </a:cubicBezTo>
                <a:cubicBezTo>
                  <a:pt x="-48030" y="658671"/>
                  <a:pt x="52154" y="460445"/>
                  <a:pt x="0" y="276179"/>
                </a:cubicBezTo>
                <a:cubicBezTo>
                  <a:pt x="-24977" y="112169"/>
                  <a:pt x="117037" y="27138"/>
                  <a:pt x="276179" y="0"/>
                </a:cubicBezTo>
                <a:close/>
              </a:path>
            </a:pathLst>
          </a:custGeom>
          <a:solidFill>
            <a:schemeClr val="accent4">
              <a:lumMod val="60000"/>
              <a:lumOff val="40000"/>
            </a:schemeClr>
          </a:solidFill>
          <a:ln w="57150">
            <a:solidFill>
              <a:schemeClr val="accent4">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5" name="PoljeZBesedilom 24">
            <a:extLst>
              <a:ext uri="{FF2B5EF4-FFF2-40B4-BE49-F238E27FC236}">
                <a16:creationId xmlns:a16="http://schemas.microsoft.com/office/drawing/2014/main" id="{A45C52B2-0DB0-470F-936A-5E8734059B38}"/>
              </a:ext>
            </a:extLst>
          </p:cNvPr>
          <p:cNvSpPr txBox="1"/>
          <p:nvPr/>
        </p:nvSpPr>
        <p:spPr>
          <a:xfrm>
            <a:off x="4957685" y="4864692"/>
            <a:ext cx="2810342" cy="400110"/>
          </a:xfrm>
          <a:prstGeom prst="rect">
            <a:avLst/>
          </a:prstGeom>
          <a:noFill/>
        </p:spPr>
        <p:txBody>
          <a:bodyPr wrap="square" rtlCol="0">
            <a:spAutoFit/>
          </a:bodyPr>
          <a:lstStyle/>
          <a:p>
            <a:r>
              <a:rPr lang="sl-SI" sz="2000" b="1" dirty="0">
                <a:latin typeface="Century Gothic" panose="020B0502020202020204" pitchFamily="34" charset="0"/>
              </a:rPr>
              <a:t>DID YOU KNOW?</a:t>
            </a:r>
          </a:p>
        </p:txBody>
      </p:sp>
      <p:pic>
        <p:nvPicPr>
          <p:cNvPr id="26" name="Picture 4" descr="Free Piece Of Tape Transparent, Download Free Piece Of Tape Transparent png  images, Free ClipArts on Clipart Library">
            <a:extLst>
              <a:ext uri="{FF2B5EF4-FFF2-40B4-BE49-F238E27FC236}">
                <a16:creationId xmlns:a16="http://schemas.microsoft.com/office/drawing/2014/main" id="{EFB94BBD-270D-48F6-993D-A997944E216D}"/>
              </a:ext>
            </a:extLst>
          </p:cNvPr>
          <p:cNvPicPr>
            <a:picLocks noChangeAspect="1" noChangeArrowheads="1"/>
          </p:cNvPicPr>
          <p:nvPr/>
        </p:nvPicPr>
        <p:blipFill>
          <a:blip r:embed="rId9">
            <a:clrChange>
              <a:clrFrom>
                <a:srgbClr val="FFFFFF"/>
              </a:clrFrom>
              <a:clrTo>
                <a:srgbClr val="FFFFFF">
                  <a:alpha val="0"/>
                </a:srgbClr>
              </a:clrTo>
            </a:clrChange>
            <a:extLst>
              <a:ext uri="{BEBA8EAE-BF5A-486C-A8C5-ECC9F3942E4B}">
                <a14:imgProps xmlns:a14="http://schemas.microsoft.com/office/drawing/2010/main">
                  <a14:imgLayer r:embed="rId10">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906206" y="4521743"/>
            <a:ext cx="975549" cy="1019729"/>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Free Piece Of Tape Transparent, Download Free Piece Of Tape Transparent png  images, Free ClipArts on Clipart Library">
            <a:extLst>
              <a:ext uri="{FF2B5EF4-FFF2-40B4-BE49-F238E27FC236}">
                <a16:creationId xmlns:a16="http://schemas.microsoft.com/office/drawing/2014/main" id="{C7859588-4B7F-4438-83E3-A52CC4BA96EC}"/>
              </a:ext>
            </a:extLst>
          </p:cNvPr>
          <p:cNvPicPr>
            <a:picLocks noChangeAspect="1" noChangeArrowheads="1"/>
          </p:cNvPicPr>
          <p:nvPr/>
        </p:nvPicPr>
        <p:blipFill>
          <a:blip r:embed="rId9">
            <a:clrChange>
              <a:clrFrom>
                <a:srgbClr val="FFFFFF"/>
              </a:clrFrom>
              <a:clrTo>
                <a:srgbClr val="FFFFFF">
                  <a:alpha val="0"/>
                </a:srgbClr>
              </a:clrTo>
            </a:clrChange>
            <a:extLst>
              <a:ext uri="{BEBA8EAE-BF5A-486C-A8C5-ECC9F3942E4B}">
                <a14:imgProps xmlns:a14="http://schemas.microsoft.com/office/drawing/2010/main">
                  <a14:imgLayer r:embed="rId10">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4217183" y="5629954"/>
            <a:ext cx="905308" cy="946307"/>
          </a:xfrm>
          <a:prstGeom prst="rect">
            <a:avLst/>
          </a:prstGeom>
          <a:noFill/>
          <a:extLst>
            <a:ext uri="{909E8E84-426E-40DD-AFC4-6F175D3DCCD1}">
              <a14:hiddenFill xmlns:a14="http://schemas.microsoft.com/office/drawing/2010/main">
                <a:solidFill>
                  <a:srgbClr val="FFFFFF"/>
                </a:solidFill>
              </a14:hiddenFill>
            </a:ext>
          </a:extLst>
        </p:spPr>
      </p:pic>
      <p:sp>
        <p:nvSpPr>
          <p:cNvPr id="28" name="PoljeZBesedilom 27">
            <a:extLst>
              <a:ext uri="{FF2B5EF4-FFF2-40B4-BE49-F238E27FC236}">
                <a16:creationId xmlns:a16="http://schemas.microsoft.com/office/drawing/2014/main" id="{B8AFF60C-EA0B-4F1C-8E7E-0C832263B7B3}"/>
              </a:ext>
            </a:extLst>
          </p:cNvPr>
          <p:cNvSpPr txBox="1"/>
          <p:nvPr/>
        </p:nvSpPr>
        <p:spPr>
          <a:xfrm>
            <a:off x="4537620" y="5332357"/>
            <a:ext cx="3016594" cy="1077218"/>
          </a:xfrm>
          <a:prstGeom prst="rect">
            <a:avLst/>
          </a:prstGeom>
          <a:noFill/>
        </p:spPr>
        <p:txBody>
          <a:bodyPr wrap="square" rtlCol="0">
            <a:spAutoFit/>
          </a:bodyPr>
          <a:lstStyle/>
          <a:p>
            <a:pPr algn="ctr"/>
            <a:r>
              <a:rPr lang="en-US" sz="1600" dirty="0">
                <a:latin typeface="Century Gothic" panose="020B0502020202020204" pitchFamily="34" charset="0"/>
              </a:rPr>
              <a:t> </a:t>
            </a:r>
            <a:r>
              <a:rPr lang="sl-SI" sz="1600" dirty="0">
                <a:latin typeface="Century Gothic" panose="020B0502020202020204" pitchFamily="34" charset="0"/>
              </a:rPr>
              <a:t>R</a:t>
            </a:r>
            <a:r>
              <a:rPr lang="en-US" sz="1600" dirty="0">
                <a:latin typeface="Century Gothic" panose="020B0502020202020204" pitchFamily="34" charset="0"/>
              </a:rPr>
              <a:t>ed symbolizes happiness, long life, success, and good fortune.</a:t>
            </a:r>
            <a:br>
              <a:rPr lang="en-US" sz="1400" dirty="0"/>
            </a:br>
            <a:endParaRPr lang="sl-SI" sz="1600" b="1" dirty="0">
              <a:latin typeface="Century Gothic" panose="020B0502020202020204" pitchFamily="34" charset="0"/>
            </a:endParaRPr>
          </a:p>
        </p:txBody>
      </p:sp>
      <p:sp>
        <p:nvSpPr>
          <p:cNvPr id="15" name="Diagram poteka: povezovalnik 14">
            <a:extLst>
              <a:ext uri="{FF2B5EF4-FFF2-40B4-BE49-F238E27FC236}">
                <a16:creationId xmlns:a16="http://schemas.microsoft.com/office/drawing/2014/main" id="{A9DADFD9-980C-40FF-9A74-D3E0D386B2E2}"/>
              </a:ext>
            </a:extLst>
          </p:cNvPr>
          <p:cNvSpPr/>
          <p:nvPr/>
        </p:nvSpPr>
        <p:spPr>
          <a:xfrm>
            <a:off x="11386219" y="98023"/>
            <a:ext cx="700609" cy="742437"/>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0" name="Diagram poteka: povezovalnik 29">
            <a:extLst>
              <a:ext uri="{FF2B5EF4-FFF2-40B4-BE49-F238E27FC236}">
                <a16:creationId xmlns:a16="http://schemas.microsoft.com/office/drawing/2014/main" id="{7B886B8C-FA14-4061-B0AC-9D207319AAF9}"/>
              </a:ext>
            </a:extLst>
          </p:cNvPr>
          <p:cNvSpPr/>
          <p:nvPr/>
        </p:nvSpPr>
        <p:spPr>
          <a:xfrm>
            <a:off x="10755475" y="204881"/>
            <a:ext cx="350305" cy="389067"/>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1" name="Diagram poteka: povezovalnik 30">
            <a:extLst>
              <a:ext uri="{FF2B5EF4-FFF2-40B4-BE49-F238E27FC236}">
                <a16:creationId xmlns:a16="http://schemas.microsoft.com/office/drawing/2014/main" id="{18950398-AA8D-49DF-B4CC-59AC01368C9D}"/>
              </a:ext>
            </a:extLst>
          </p:cNvPr>
          <p:cNvSpPr/>
          <p:nvPr/>
        </p:nvSpPr>
        <p:spPr>
          <a:xfrm>
            <a:off x="11753632" y="1161010"/>
            <a:ext cx="208948" cy="232307"/>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3" name="Diagram poteka: povezovalnik 32">
            <a:extLst>
              <a:ext uri="{FF2B5EF4-FFF2-40B4-BE49-F238E27FC236}">
                <a16:creationId xmlns:a16="http://schemas.microsoft.com/office/drawing/2014/main" id="{42360EB9-E6AE-4CEF-A2DE-FDFBDBB23A21}"/>
              </a:ext>
            </a:extLst>
          </p:cNvPr>
          <p:cNvSpPr/>
          <p:nvPr/>
        </p:nvSpPr>
        <p:spPr>
          <a:xfrm>
            <a:off x="11375442" y="920202"/>
            <a:ext cx="316232" cy="320864"/>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4" name="Diagram poteka: povezovalnik 33">
            <a:extLst>
              <a:ext uri="{FF2B5EF4-FFF2-40B4-BE49-F238E27FC236}">
                <a16:creationId xmlns:a16="http://schemas.microsoft.com/office/drawing/2014/main" id="{7BCC6071-5698-4676-8200-CE0FBF03C34F}"/>
              </a:ext>
            </a:extLst>
          </p:cNvPr>
          <p:cNvSpPr/>
          <p:nvPr/>
        </p:nvSpPr>
        <p:spPr>
          <a:xfrm>
            <a:off x="11596332" y="1567231"/>
            <a:ext cx="422715" cy="461665"/>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cxnSp>
        <p:nvCxnSpPr>
          <p:cNvPr id="18" name="Raven povezovalnik 17">
            <a:extLst>
              <a:ext uri="{FF2B5EF4-FFF2-40B4-BE49-F238E27FC236}">
                <a16:creationId xmlns:a16="http://schemas.microsoft.com/office/drawing/2014/main" id="{F6C05A43-376E-4AF4-BD16-790F7381300F}"/>
              </a:ext>
            </a:extLst>
          </p:cNvPr>
          <p:cNvCxnSpPr/>
          <p:nvPr/>
        </p:nvCxnSpPr>
        <p:spPr>
          <a:xfrm flipH="1">
            <a:off x="10171983" y="5010356"/>
            <a:ext cx="2356104" cy="2113803"/>
          </a:xfrm>
          <a:prstGeom prst="line">
            <a:avLst/>
          </a:prstGeom>
          <a:ln w="38100">
            <a:solidFill>
              <a:srgbClr val="FF0000"/>
            </a:solidFill>
            <a:prstDash val="sysDot"/>
          </a:ln>
        </p:spPr>
        <p:style>
          <a:lnRef idx="1">
            <a:schemeClr val="accent1"/>
          </a:lnRef>
          <a:fillRef idx="0">
            <a:schemeClr val="accent1"/>
          </a:fillRef>
          <a:effectRef idx="0">
            <a:schemeClr val="accent1"/>
          </a:effectRef>
          <a:fontRef idx="minor">
            <a:schemeClr val="tx1"/>
          </a:fontRef>
        </p:style>
      </p:cxnSp>
      <p:cxnSp>
        <p:nvCxnSpPr>
          <p:cNvPr id="37" name="Raven povezovalnik 36">
            <a:extLst>
              <a:ext uri="{FF2B5EF4-FFF2-40B4-BE49-F238E27FC236}">
                <a16:creationId xmlns:a16="http://schemas.microsoft.com/office/drawing/2014/main" id="{4A1FFE31-8920-4C8F-8FE9-893CFE4B139F}"/>
              </a:ext>
            </a:extLst>
          </p:cNvPr>
          <p:cNvCxnSpPr/>
          <p:nvPr/>
        </p:nvCxnSpPr>
        <p:spPr>
          <a:xfrm flipH="1">
            <a:off x="10294456" y="5056872"/>
            <a:ext cx="2356104" cy="2113803"/>
          </a:xfrm>
          <a:prstGeom prst="line">
            <a:avLst/>
          </a:prstGeom>
          <a:ln w="76200">
            <a:solidFill>
              <a:srgbClr val="FF0000"/>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32727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100"/>
                                        </p:tgtEl>
                                        <p:attrNameLst>
                                          <p:attrName>style.visibility</p:attrName>
                                        </p:attrNameLst>
                                      </p:cBhvr>
                                      <p:to>
                                        <p:strVal val="visible"/>
                                      </p:to>
                                    </p:set>
                                    <p:animEffect transition="in" filter="fade">
                                      <p:cBhvr>
                                        <p:cTn id="20" dur="500"/>
                                        <p:tgtEl>
                                          <p:spTgt spid="410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102"/>
                                        </p:tgtEl>
                                        <p:attrNameLst>
                                          <p:attrName>style.visibility</p:attrName>
                                        </p:attrNameLst>
                                      </p:cBhvr>
                                      <p:to>
                                        <p:strVal val="visible"/>
                                      </p:to>
                                    </p:set>
                                    <p:animEffect transition="in" filter="fade">
                                      <p:cBhvr>
                                        <p:cTn id="25" dur="500"/>
                                        <p:tgtEl>
                                          <p:spTgt spid="410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500"/>
                                        <p:tgtEl>
                                          <p:spTgt spid="16"/>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4106"/>
                                        </p:tgtEl>
                                        <p:attrNameLst>
                                          <p:attrName>style.visibility</p:attrName>
                                        </p:attrNameLst>
                                      </p:cBhvr>
                                      <p:to>
                                        <p:strVal val="visible"/>
                                      </p:to>
                                    </p:set>
                                    <p:anim calcmode="lin" valueType="num">
                                      <p:cBhvr additive="base">
                                        <p:cTn id="38" dur="500" fill="hold"/>
                                        <p:tgtEl>
                                          <p:spTgt spid="4106"/>
                                        </p:tgtEl>
                                        <p:attrNameLst>
                                          <p:attrName>ppt_x</p:attrName>
                                        </p:attrNameLst>
                                      </p:cBhvr>
                                      <p:tavLst>
                                        <p:tav tm="0">
                                          <p:val>
                                            <p:strVal val="#ppt_x"/>
                                          </p:val>
                                        </p:tav>
                                        <p:tav tm="100000">
                                          <p:val>
                                            <p:strVal val="#ppt_x"/>
                                          </p:val>
                                        </p:tav>
                                      </p:tavLst>
                                    </p:anim>
                                    <p:anim calcmode="lin" valueType="num">
                                      <p:cBhvr additive="base">
                                        <p:cTn id="39" dur="500" fill="hold"/>
                                        <p:tgtEl>
                                          <p:spTgt spid="410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500"/>
                                        <p:tgtEl>
                                          <p:spTgt spid="14"/>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500"/>
                                        <p:tgtEl>
                                          <p:spTgt spid="2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500"/>
                                        <p:tgtEl>
                                          <p:spTgt spid="20"/>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fade">
                                      <p:cBhvr>
                                        <p:cTn id="63" dur="500"/>
                                        <p:tgtEl>
                                          <p:spTgt spid="23"/>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10" presetClass="entr" presetSubtype="0" fill="hold" nodeType="withEffect">
                                  <p:stCondLst>
                                    <p:cond delay="0"/>
                                  </p:stCondLst>
                                  <p:childTnLst>
                                    <p:set>
                                      <p:cBhvr>
                                        <p:cTn id="70" dur="1" fill="hold">
                                          <p:stCondLst>
                                            <p:cond delay="0"/>
                                          </p:stCondLst>
                                        </p:cTn>
                                        <p:tgtEl>
                                          <p:spTgt spid="27"/>
                                        </p:tgtEl>
                                        <p:attrNameLst>
                                          <p:attrName>style.visibility</p:attrName>
                                        </p:attrNameLst>
                                      </p:cBhvr>
                                      <p:to>
                                        <p:strVal val="visible"/>
                                      </p:to>
                                    </p:set>
                                    <p:animEffect transition="in" filter="fade">
                                      <p:cBhvr>
                                        <p:cTn id="71" dur="500"/>
                                        <p:tgtEl>
                                          <p:spTgt spid="27"/>
                                        </p:tgtEl>
                                      </p:cBhvr>
                                    </p:animEffect>
                                  </p:childTnLst>
                                </p:cTn>
                              </p:par>
                              <p:par>
                                <p:cTn id="72" presetID="10" presetClass="entr" presetSubtype="0" fill="hold" nodeType="withEffect">
                                  <p:stCondLst>
                                    <p:cond delay="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500"/>
                                        <p:tgtEl>
                                          <p:spTgt spid="26"/>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4"/>
                                        </p:tgtEl>
                                        <p:attrNameLst>
                                          <p:attrName>style.visibility</p:attrName>
                                        </p:attrNameLst>
                                      </p:cBhvr>
                                      <p:to>
                                        <p:strVal val="visible"/>
                                      </p:to>
                                    </p:set>
                                    <p:animEffect transition="in" filter="fade">
                                      <p:cBhvr>
                                        <p:cTn id="8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19" grpId="0" animBg="1"/>
      <p:bldP spid="14" grpId="0" animBg="1"/>
      <p:bldP spid="20" grpId="0" animBg="1"/>
      <p:bldP spid="16" grpId="0" animBg="1"/>
      <p:bldP spid="13" grpId="0" animBg="1"/>
      <p:bldP spid="21" grpId="0"/>
      <p:bldP spid="22" grpId="0"/>
      <p:bldP spid="23" grpId="0"/>
      <p:bldP spid="24" grpId="0" animBg="1"/>
      <p:bldP spid="25" grpId="0"/>
      <p:bldP spid="2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F96958C4-59C1-48EE-B98C-212AB6E0111F}"/>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18" name="Prostoročno: oblika 17">
            <a:extLst>
              <a:ext uri="{FF2B5EF4-FFF2-40B4-BE49-F238E27FC236}">
                <a16:creationId xmlns:a16="http://schemas.microsoft.com/office/drawing/2014/main" id="{3383FBD0-B2F1-47B8-8A68-40FACC319BA0}"/>
              </a:ext>
            </a:extLst>
          </p:cNvPr>
          <p:cNvSpPr/>
          <p:nvPr/>
        </p:nvSpPr>
        <p:spPr>
          <a:xfrm rot="4588280">
            <a:off x="5737561" y="4759659"/>
            <a:ext cx="803843" cy="1194394"/>
          </a:xfrm>
          <a:custGeom>
            <a:avLst/>
            <a:gdLst>
              <a:gd name="connsiteX0" fmla="*/ 756421 w 756421"/>
              <a:gd name="connsiteY0" fmla="*/ 1088572 h 1088572"/>
              <a:gd name="connsiteX1" fmla="*/ 117792 w 756421"/>
              <a:gd name="connsiteY1" fmla="*/ 667657 h 1088572"/>
              <a:gd name="connsiteX2" fmla="*/ 1678 w 756421"/>
              <a:gd name="connsiteY2" fmla="*/ 174172 h 1088572"/>
              <a:gd name="connsiteX3" fmla="*/ 59735 w 756421"/>
              <a:gd name="connsiteY3" fmla="*/ 0 h 1088572"/>
            </a:gdLst>
            <a:ahLst/>
            <a:cxnLst>
              <a:cxn ang="0">
                <a:pos x="connsiteX0" y="connsiteY0"/>
              </a:cxn>
              <a:cxn ang="0">
                <a:pos x="connsiteX1" y="connsiteY1"/>
              </a:cxn>
              <a:cxn ang="0">
                <a:pos x="connsiteX2" y="connsiteY2"/>
              </a:cxn>
              <a:cxn ang="0">
                <a:pos x="connsiteX3" y="connsiteY3"/>
              </a:cxn>
            </a:cxnLst>
            <a:rect l="l" t="t" r="r" b="b"/>
            <a:pathLst>
              <a:path w="756421" h="1088572">
                <a:moveTo>
                  <a:pt x="756421" y="1088572"/>
                </a:moveTo>
                <a:cubicBezTo>
                  <a:pt x="500001" y="954314"/>
                  <a:pt x="243582" y="820057"/>
                  <a:pt x="117792" y="667657"/>
                </a:cubicBezTo>
                <a:cubicBezTo>
                  <a:pt x="-7999" y="515257"/>
                  <a:pt x="11354" y="285448"/>
                  <a:pt x="1678" y="174172"/>
                </a:cubicBezTo>
                <a:cubicBezTo>
                  <a:pt x="-7998" y="62896"/>
                  <a:pt x="25868" y="31448"/>
                  <a:pt x="59735" y="0"/>
                </a:cubicBezTo>
              </a:path>
            </a:pathLst>
          </a:custGeom>
          <a:noFill/>
          <a:ln w="5715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5" name="PoljeZBesedilom 4">
            <a:extLst>
              <a:ext uri="{FF2B5EF4-FFF2-40B4-BE49-F238E27FC236}">
                <a16:creationId xmlns:a16="http://schemas.microsoft.com/office/drawing/2014/main" id="{698ED37A-E530-414D-8E03-70C6AE66ED03}"/>
              </a:ext>
            </a:extLst>
          </p:cNvPr>
          <p:cNvSpPr txBox="1"/>
          <p:nvPr/>
        </p:nvSpPr>
        <p:spPr>
          <a:xfrm>
            <a:off x="130909" y="98023"/>
            <a:ext cx="877163" cy="923330"/>
          </a:xfrm>
          <a:prstGeom prst="rect">
            <a:avLst/>
          </a:prstGeom>
          <a:noFill/>
        </p:spPr>
        <p:txBody>
          <a:bodyPr wrap="none" rtlCol="0">
            <a:spAutoFit/>
          </a:bodyPr>
          <a:lstStyle/>
          <a:p>
            <a:r>
              <a:rPr lang="ja-JP" altLang="en-US" sz="5400" b="1" dirty="0">
                <a:latin typeface="Century Gothic" panose="020B0502020202020204" pitchFamily="34" charset="0"/>
              </a:rPr>
              <a:t>迪</a:t>
            </a:r>
            <a:endParaRPr lang="sl-SI" sz="6600" dirty="0">
              <a:latin typeface="Century Gothic" panose="020B0502020202020204" pitchFamily="34" charset="0"/>
            </a:endParaRPr>
          </a:p>
        </p:txBody>
      </p:sp>
      <p:sp>
        <p:nvSpPr>
          <p:cNvPr id="6" name="PoljeZBesedilom 5">
            <a:extLst>
              <a:ext uri="{FF2B5EF4-FFF2-40B4-BE49-F238E27FC236}">
                <a16:creationId xmlns:a16="http://schemas.microsoft.com/office/drawing/2014/main" id="{903EB096-39DA-43DE-B072-C3FE3A7F9192}"/>
              </a:ext>
            </a:extLst>
          </p:cNvPr>
          <p:cNvSpPr txBox="1"/>
          <p:nvPr/>
        </p:nvSpPr>
        <p:spPr>
          <a:xfrm>
            <a:off x="1008072" y="118828"/>
            <a:ext cx="8217054" cy="923330"/>
          </a:xfrm>
          <a:prstGeom prst="rect">
            <a:avLst/>
          </a:prstGeom>
          <a:noFill/>
        </p:spPr>
        <p:txBody>
          <a:bodyPr wrap="square" rtlCol="0">
            <a:spAutoFit/>
          </a:bodyPr>
          <a:lstStyle/>
          <a:p>
            <a:r>
              <a:rPr lang="sl-SI" sz="5400" b="1" dirty="0" err="1">
                <a:latin typeface="Ink Free" panose="03080402000500000000" pitchFamily="66" charset="0"/>
              </a:rPr>
              <a:t>Something</a:t>
            </a:r>
            <a:r>
              <a:rPr lang="sl-SI" sz="5400" b="1" dirty="0">
                <a:latin typeface="Ink Free" panose="03080402000500000000" pitchFamily="66" charset="0"/>
              </a:rPr>
              <a:t> </a:t>
            </a:r>
            <a:r>
              <a:rPr lang="sl-SI" sz="5400" b="1" dirty="0" err="1">
                <a:latin typeface="Ink Free" panose="03080402000500000000" pitchFamily="66" charset="0"/>
              </a:rPr>
              <a:t>interestnig</a:t>
            </a:r>
            <a:r>
              <a:rPr lang="sl-SI" sz="5400" b="1" dirty="0">
                <a:latin typeface="Ink Free" panose="03080402000500000000" pitchFamily="66" charset="0"/>
              </a:rPr>
              <a:t> …</a:t>
            </a:r>
          </a:p>
        </p:txBody>
      </p:sp>
      <p:sp>
        <p:nvSpPr>
          <p:cNvPr id="7" name="Pravokotnik: zaokroženi diagonalni vogali 6">
            <a:extLst>
              <a:ext uri="{FF2B5EF4-FFF2-40B4-BE49-F238E27FC236}">
                <a16:creationId xmlns:a16="http://schemas.microsoft.com/office/drawing/2014/main" id="{0AFB3185-46C3-43CE-AC0D-109B2D18D6A0}"/>
              </a:ext>
            </a:extLst>
          </p:cNvPr>
          <p:cNvSpPr/>
          <p:nvPr/>
        </p:nvSpPr>
        <p:spPr>
          <a:xfrm>
            <a:off x="569490" y="1180061"/>
            <a:ext cx="3059081" cy="496964"/>
          </a:xfrm>
          <a:custGeom>
            <a:avLst/>
            <a:gdLst>
              <a:gd name="connsiteX0" fmla="*/ 82829 w 3059081"/>
              <a:gd name="connsiteY0" fmla="*/ 0 h 496964"/>
              <a:gd name="connsiteX1" fmla="*/ 567504 w 3059081"/>
              <a:gd name="connsiteY1" fmla="*/ 0 h 496964"/>
              <a:gd name="connsiteX2" fmla="*/ 1080688 w 3059081"/>
              <a:gd name="connsiteY2" fmla="*/ 0 h 496964"/>
              <a:gd name="connsiteX3" fmla="*/ 1707914 w 3059081"/>
              <a:gd name="connsiteY3" fmla="*/ 0 h 496964"/>
              <a:gd name="connsiteX4" fmla="*/ 2221099 w 3059081"/>
              <a:gd name="connsiteY4" fmla="*/ 0 h 496964"/>
              <a:gd name="connsiteX5" fmla="*/ 2933856 w 3059081"/>
              <a:gd name="connsiteY5" fmla="*/ 0 h 496964"/>
              <a:gd name="connsiteX6" fmla="*/ 3059081 w 3059081"/>
              <a:gd name="connsiteY6" fmla="*/ 125225 h 496964"/>
              <a:gd name="connsiteX7" fmla="*/ 3059081 w 3059081"/>
              <a:gd name="connsiteY7" fmla="*/ 414135 h 496964"/>
              <a:gd name="connsiteX8" fmla="*/ 2976252 w 3059081"/>
              <a:gd name="connsiteY8" fmla="*/ 496964 h 496964"/>
              <a:gd name="connsiteX9" fmla="*/ 2491577 w 3059081"/>
              <a:gd name="connsiteY9" fmla="*/ 496964 h 496964"/>
              <a:gd name="connsiteX10" fmla="*/ 1864351 w 3059081"/>
              <a:gd name="connsiteY10" fmla="*/ 496964 h 496964"/>
              <a:gd name="connsiteX11" fmla="*/ 1351167 w 3059081"/>
              <a:gd name="connsiteY11" fmla="*/ 496964 h 496964"/>
              <a:gd name="connsiteX12" fmla="*/ 780961 w 3059081"/>
              <a:gd name="connsiteY12" fmla="*/ 496964 h 496964"/>
              <a:gd name="connsiteX13" fmla="*/ 125225 w 3059081"/>
              <a:gd name="connsiteY13" fmla="*/ 496964 h 496964"/>
              <a:gd name="connsiteX14" fmla="*/ 0 w 3059081"/>
              <a:gd name="connsiteY14" fmla="*/ 371739 h 496964"/>
              <a:gd name="connsiteX15" fmla="*/ 0 w 3059081"/>
              <a:gd name="connsiteY15" fmla="*/ 82829 h 496964"/>
              <a:gd name="connsiteX16" fmla="*/ 82829 w 3059081"/>
              <a:gd name="connsiteY16"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59081" h="496964" fill="none" extrusionOk="0">
                <a:moveTo>
                  <a:pt x="82829" y="0"/>
                </a:moveTo>
                <a:cubicBezTo>
                  <a:pt x="215755" y="-22516"/>
                  <a:pt x="452581" y="24673"/>
                  <a:pt x="567504" y="0"/>
                </a:cubicBezTo>
                <a:cubicBezTo>
                  <a:pt x="682427" y="-24673"/>
                  <a:pt x="861997" y="16697"/>
                  <a:pt x="1080688" y="0"/>
                </a:cubicBezTo>
                <a:cubicBezTo>
                  <a:pt x="1299379" y="-16697"/>
                  <a:pt x="1501483" y="10244"/>
                  <a:pt x="1707914" y="0"/>
                </a:cubicBezTo>
                <a:cubicBezTo>
                  <a:pt x="1914345" y="-10244"/>
                  <a:pt x="2074215" y="57513"/>
                  <a:pt x="2221099" y="0"/>
                </a:cubicBezTo>
                <a:cubicBezTo>
                  <a:pt x="2367983" y="-57513"/>
                  <a:pt x="2667165" y="23486"/>
                  <a:pt x="2933856" y="0"/>
                </a:cubicBezTo>
                <a:cubicBezTo>
                  <a:pt x="3000398" y="5639"/>
                  <a:pt x="3041054" y="48942"/>
                  <a:pt x="3059081" y="125225"/>
                </a:cubicBezTo>
                <a:cubicBezTo>
                  <a:pt x="3075355" y="268804"/>
                  <a:pt x="3034072" y="356006"/>
                  <a:pt x="3059081" y="414135"/>
                </a:cubicBezTo>
                <a:cubicBezTo>
                  <a:pt x="3055646" y="463200"/>
                  <a:pt x="3018457" y="497857"/>
                  <a:pt x="2976252" y="496964"/>
                </a:cubicBezTo>
                <a:cubicBezTo>
                  <a:pt x="2829228" y="498988"/>
                  <a:pt x="2637666" y="443903"/>
                  <a:pt x="2491577" y="496964"/>
                </a:cubicBezTo>
                <a:cubicBezTo>
                  <a:pt x="2345489" y="550025"/>
                  <a:pt x="2172207" y="424120"/>
                  <a:pt x="1864351" y="496964"/>
                </a:cubicBezTo>
                <a:cubicBezTo>
                  <a:pt x="1556495" y="569808"/>
                  <a:pt x="1506108" y="475721"/>
                  <a:pt x="1351167" y="496964"/>
                </a:cubicBezTo>
                <a:cubicBezTo>
                  <a:pt x="1196226" y="518207"/>
                  <a:pt x="1046299" y="494107"/>
                  <a:pt x="780961" y="496964"/>
                </a:cubicBezTo>
                <a:cubicBezTo>
                  <a:pt x="515623" y="499821"/>
                  <a:pt x="256680" y="463705"/>
                  <a:pt x="125225" y="496964"/>
                </a:cubicBezTo>
                <a:cubicBezTo>
                  <a:pt x="60218" y="494067"/>
                  <a:pt x="8724" y="442101"/>
                  <a:pt x="0" y="371739"/>
                </a:cubicBezTo>
                <a:cubicBezTo>
                  <a:pt x="-9373" y="305954"/>
                  <a:pt x="23505" y="153464"/>
                  <a:pt x="0" y="82829"/>
                </a:cubicBezTo>
                <a:cubicBezTo>
                  <a:pt x="1394" y="38205"/>
                  <a:pt x="35729" y="-278"/>
                  <a:pt x="82829" y="0"/>
                </a:cubicBezTo>
                <a:close/>
              </a:path>
              <a:path w="3059081" h="496964" stroke="0" extrusionOk="0">
                <a:moveTo>
                  <a:pt x="82829" y="0"/>
                </a:moveTo>
                <a:cubicBezTo>
                  <a:pt x="268690" y="-59215"/>
                  <a:pt x="409482" y="13559"/>
                  <a:pt x="653034" y="0"/>
                </a:cubicBezTo>
                <a:cubicBezTo>
                  <a:pt x="896587" y="-13559"/>
                  <a:pt x="1057499" y="45148"/>
                  <a:pt x="1280260" y="0"/>
                </a:cubicBezTo>
                <a:cubicBezTo>
                  <a:pt x="1503021" y="-45148"/>
                  <a:pt x="1533995" y="46433"/>
                  <a:pt x="1764935" y="0"/>
                </a:cubicBezTo>
                <a:cubicBezTo>
                  <a:pt x="1995876" y="-46433"/>
                  <a:pt x="2158816" y="4802"/>
                  <a:pt x="2392161" y="0"/>
                </a:cubicBezTo>
                <a:cubicBezTo>
                  <a:pt x="2625506" y="-4802"/>
                  <a:pt x="2689446" y="32872"/>
                  <a:pt x="2933856" y="0"/>
                </a:cubicBezTo>
                <a:cubicBezTo>
                  <a:pt x="3010706" y="-2357"/>
                  <a:pt x="3060606" y="55549"/>
                  <a:pt x="3059081" y="125225"/>
                </a:cubicBezTo>
                <a:cubicBezTo>
                  <a:pt x="3087353" y="200913"/>
                  <a:pt x="3035909" y="338242"/>
                  <a:pt x="3059081" y="414135"/>
                </a:cubicBezTo>
                <a:cubicBezTo>
                  <a:pt x="3052271" y="457783"/>
                  <a:pt x="3034204" y="497986"/>
                  <a:pt x="2976252" y="496964"/>
                </a:cubicBezTo>
                <a:cubicBezTo>
                  <a:pt x="2740458" y="514133"/>
                  <a:pt x="2655492" y="481473"/>
                  <a:pt x="2349026" y="496964"/>
                </a:cubicBezTo>
                <a:cubicBezTo>
                  <a:pt x="2042560" y="512455"/>
                  <a:pt x="2035914" y="434596"/>
                  <a:pt x="1750310" y="496964"/>
                </a:cubicBezTo>
                <a:cubicBezTo>
                  <a:pt x="1464706" y="559332"/>
                  <a:pt x="1313587" y="461762"/>
                  <a:pt x="1180105" y="496964"/>
                </a:cubicBezTo>
                <a:cubicBezTo>
                  <a:pt x="1046623" y="532166"/>
                  <a:pt x="440689" y="484381"/>
                  <a:pt x="125225" y="496964"/>
                </a:cubicBezTo>
                <a:cubicBezTo>
                  <a:pt x="51148" y="500459"/>
                  <a:pt x="16197" y="451360"/>
                  <a:pt x="0" y="371739"/>
                </a:cubicBezTo>
                <a:cubicBezTo>
                  <a:pt x="-23973" y="248985"/>
                  <a:pt x="20914" y="179487"/>
                  <a:pt x="0" y="82829"/>
                </a:cubicBezTo>
                <a:cubicBezTo>
                  <a:pt x="-7254" y="42341"/>
                  <a:pt x="29071" y="1670"/>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8" name="PoljeZBesedilom 7">
            <a:extLst>
              <a:ext uri="{FF2B5EF4-FFF2-40B4-BE49-F238E27FC236}">
                <a16:creationId xmlns:a16="http://schemas.microsoft.com/office/drawing/2014/main" id="{3DD362E6-4068-4032-9141-D9B6C95C57EC}"/>
              </a:ext>
            </a:extLst>
          </p:cNvPr>
          <p:cNvSpPr txBox="1"/>
          <p:nvPr/>
        </p:nvSpPr>
        <p:spPr>
          <a:xfrm>
            <a:off x="749942" y="1188637"/>
            <a:ext cx="2698175" cy="461665"/>
          </a:xfrm>
          <a:prstGeom prst="rect">
            <a:avLst/>
          </a:prstGeom>
          <a:noFill/>
        </p:spPr>
        <p:txBody>
          <a:bodyPr wrap="none" rtlCol="0">
            <a:spAutoFit/>
          </a:bodyPr>
          <a:lstStyle/>
          <a:p>
            <a:r>
              <a:rPr lang="sl-SI" sz="2400" b="1" dirty="0">
                <a:latin typeface="Century Gothic" panose="020B0502020202020204" pitchFamily="34" charset="0"/>
              </a:rPr>
              <a:t>CHINESE ZODIAC</a:t>
            </a:r>
            <a:endParaRPr lang="sl-SI" sz="2400" b="1" dirty="0">
              <a:solidFill>
                <a:srgbClr val="FF0000"/>
              </a:solidFill>
              <a:latin typeface="Century Gothic" panose="020B0502020202020204" pitchFamily="34" charset="0"/>
            </a:endParaRPr>
          </a:p>
        </p:txBody>
      </p:sp>
      <p:pic>
        <p:nvPicPr>
          <p:cNvPr id="10" name="Picture 2" descr="Cartoon Zodiac Silhouette Stock Illustration - Download Image Now - Chinese  Zodiac Sign, Chinese New Year, Chinese Culture - iStock">
            <a:extLst>
              <a:ext uri="{FF2B5EF4-FFF2-40B4-BE49-F238E27FC236}">
                <a16:creationId xmlns:a16="http://schemas.microsoft.com/office/drawing/2014/main" id="{C37157D2-963F-40CB-AC68-68E526D2469F}"/>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3431" b="33824" l="27288" r="48856">
                        <a14:foregroundMark x1="32680" y1="29412" x2="32680" y2="29412"/>
                        <a14:foregroundMark x1="34967" y1="33824" x2="34967" y2="33824"/>
                        <a14:foregroundMark x1="38562" y1="33333" x2="38562" y2="33333"/>
                        <a14:foregroundMark x1="44281" y1="33333" x2="44281" y2="33333"/>
                      </a14:backgroundRemoval>
                    </a14:imgEffect>
                  </a14:imgLayer>
                </a14:imgProps>
              </a:ext>
              <a:ext uri="{28A0092B-C50C-407E-A947-70E740481C1C}">
                <a14:useLocalDpi xmlns:a14="http://schemas.microsoft.com/office/drawing/2010/main" val="0"/>
              </a:ext>
            </a:extLst>
          </a:blip>
          <a:srcRect l="24727" r="48382" b="63726"/>
          <a:stretch/>
        </p:blipFill>
        <p:spPr bwMode="auto">
          <a:xfrm>
            <a:off x="3145435" y="617468"/>
            <a:ext cx="1567543" cy="1409700"/>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10" descr="Premium Vector | Chinese zodiac wheel with animals and years.">
            <a:extLst>
              <a:ext uri="{FF2B5EF4-FFF2-40B4-BE49-F238E27FC236}">
                <a16:creationId xmlns:a16="http://schemas.microsoft.com/office/drawing/2014/main" id="{4377B460-0527-40C9-8ED9-E0CE06A427B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5132" name="Picture 12" descr="Chinese Zodiac: What Is My Chinese Zodiac And Who Is Most Compatible With  Me?">
            <a:extLst>
              <a:ext uri="{FF2B5EF4-FFF2-40B4-BE49-F238E27FC236}">
                <a16:creationId xmlns:a16="http://schemas.microsoft.com/office/drawing/2014/main" id="{C4E7C665-4D54-4288-A699-A71C536FE2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461" r="15460"/>
          <a:stretch/>
        </p:blipFill>
        <p:spPr bwMode="auto">
          <a:xfrm rot="15015097">
            <a:off x="6243574" y="1021353"/>
            <a:ext cx="5807478" cy="5604638"/>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12" name="PoljeZBesedilom 11">
            <a:extLst>
              <a:ext uri="{FF2B5EF4-FFF2-40B4-BE49-F238E27FC236}">
                <a16:creationId xmlns:a16="http://schemas.microsoft.com/office/drawing/2014/main" id="{21C6CBCC-EA93-4D7C-91A7-F187921C3F84}"/>
              </a:ext>
            </a:extLst>
          </p:cNvPr>
          <p:cNvSpPr txBox="1"/>
          <p:nvPr/>
        </p:nvSpPr>
        <p:spPr>
          <a:xfrm>
            <a:off x="140948" y="5917618"/>
            <a:ext cx="6869452" cy="738664"/>
          </a:xfrm>
          <a:custGeom>
            <a:avLst/>
            <a:gdLst>
              <a:gd name="connsiteX0" fmla="*/ 0 w 6869452"/>
              <a:gd name="connsiteY0" fmla="*/ 0 h 738664"/>
              <a:gd name="connsiteX1" fmla="*/ 366371 w 6869452"/>
              <a:gd name="connsiteY1" fmla="*/ 0 h 738664"/>
              <a:gd name="connsiteX2" fmla="*/ 938825 w 6869452"/>
              <a:gd name="connsiteY2" fmla="*/ 0 h 738664"/>
              <a:gd name="connsiteX3" fmla="*/ 1442585 w 6869452"/>
              <a:gd name="connsiteY3" fmla="*/ 0 h 738664"/>
              <a:gd name="connsiteX4" fmla="*/ 2015039 w 6869452"/>
              <a:gd name="connsiteY4" fmla="*/ 0 h 738664"/>
              <a:gd name="connsiteX5" fmla="*/ 2656188 w 6869452"/>
              <a:gd name="connsiteY5" fmla="*/ 0 h 738664"/>
              <a:gd name="connsiteX6" fmla="*/ 3297337 w 6869452"/>
              <a:gd name="connsiteY6" fmla="*/ 0 h 738664"/>
              <a:gd name="connsiteX7" fmla="*/ 3663708 w 6869452"/>
              <a:gd name="connsiteY7" fmla="*/ 0 h 738664"/>
              <a:gd name="connsiteX8" fmla="*/ 4167468 w 6869452"/>
              <a:gd name="connsiteY8" fmla="*/ 0 h 738664"/>
              <a:gd name="connsiteX9" fmla="*/ 4808616 w 6869452"/>
              <a:gd name="connsiteY9" fmla="*/ 0 h 738664"/>
              <a:gd name="connsiteX10" fmla="*/ 5243682 w 6869452"/>
              <a:gd name="connsiteY10" fmla="*/ 0 h 738664"/>
              <a:gd name="connsiteX11" fmla="*/ 5747442 w 6869452"/>
              <a:gd name="connsiteY11" fmla="*/ 0 h 738664"/>
              <a:gd name="connsiteX12" fmla="*/ 6319896 w 6869452"/>
              <a:gd name="connsiteY12" fmla="*/ 0 h 738664"/>
              <a:gd name="connsiteX13" fmla="*/ 6869452 w 6869452"/>
              <a:gd name="connsiteY13" fmla="*/ 0 h 738664"/>
              <a:gd name="connsiteX14" fmla="*/ 6869452 w 6869452"/>
              <a:gd name="connsiteY14" fmla="*/ 376719 h 738664"/>
              <a:gd name="connsiteX15" fmla="*/ 6869452 w 6869452"/>
              <a:gd name="connsiteY15" fmla="*/ 738664 h 738664"/>
              <a:gd name="connsiteX16" fmla="*/ 6503081 w 6869452"/>
              <a:gd name="connsiteY16" fmla="*/ 738664 h 738664"/>
              <a:gd name="connsiteX17" fmla="*/ 5793238 w 6869452"/>
              <a:gd name="connsiteY17" fmla="*/ 738664 h 738664"/>
              <a:gd name="connsiteX18" fmla="*/ 5220784 w 6869452"/>
              <a:gd name="connsiteY18" fmla="*/ 738664 h 738664"/>
              <a:gd name="connsiteX19" fmla="*/ 4579635 w 6869452"/>
              <a:gd name="connsiteY19" fmla="*/ 738664 h 738664"/>
              <a:gd name="connsiteX20" fmla="*/ 4213264 w 6869452"/>
              <a:gd name="connsiteY20" fmla="*/ 738664 h 738664"/>
              <a:gd name="connsiteX21" fmla="*/ 3503421 w 6869452"/>
              <a:gd name="connsiteY21" fmla="*/ 738664 h 738664"/>
              <a:gd name="connsiteX22" fmla="*/ 2930966 w 6869452"/>
              <a:gd name="connsiteY22" fmla="*/ 738664 h 738664"/>
              <a:gd name="connsiteX23" fmla="*/ 2495901 w 6869452"/>
              <a:gd name="connsiteY23" fmla="*/ 738664 h 738664"/>
              <a:gd name="connsiteX24" fmla="*/ 1923447 w 6869452"/>
              <a:gd name="connsiteY24" fmla="*/ 738664 h 738664"/>
              <a:gd name="connsiteX25" fmla="*/ 1557076 w 6869452"/>
              <a:gd name="connsiteY25" fmla="*/ 738664 h 738664"/>
              <a:gd name="connsiteX26" fmla="*/ 1053316 w 6869452"/>
              <a:gd name="connsiteY26" fmla="*/ 738664 h 738664"/>
              <a:gd name="connsiteX27" fmla="*/ 0 w 6869452"/>
              <a:gd name="connsiteY27" fmla="*/ 738664 h 738664"/>
              <a:gd name="connsiteX28" fmla="*/ 0 w 6869452"/>
              <a:gd name="connsiteY28" fmla="*/ 369332 h 738664"/>
              <a:gd name="connsiteX29" fmla="*/ 0 w 6869452"/>
              <a:gd name="connsiteY29" fmla="*/ 0 h 73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869452" h="738664" fill="none" extrusionOk="0">
                <a:moveTo>
                  <a:pt x="0" y="0"/>
                </a:moveTo>
                <a:cubicBezTo>
                  <a:pt x="115831" y="-6610"/>
                  <a:pt x="209243" y="38618"/>
                  <a:pt x="366371" y="0"/>
                </a:cubicBezTo>
                <a:cubicBezTo>
                  <a:pt x="523499" y="-38618"/>
                  <a:pt x="729398" y="41898"/>
                  <a:pt x="938825" y="0"/>
                </a:cubicBezTo>
                <a:cubicBezTo>
                  <a:pt x="1148252" y="-41898"/>
                  <a:pt x="1245447" y="11946"/>
                  <a:pt x="1442585" y="0"/>
                </a:cubicBezTo>
                <a:cubicBezTo>
                  <a:pt x="1639723" y="-11946"/>
                  <a:pt x="1899689" y="53095"/>
                  <a:pt x="2015039" y="0"/>
                </a:cubicBezTo>
                <a:cubicBezTo>
                  <a:pt x="2130389" y="-53095"/>
                  <a:pt x="2372448" y="22025"/>
                  <a:pt x="2656188" y="0"/>
                </a:cubicBezTo>
                <a:cubicBezTo>
                  <a:pt x="2939928" y="-22025"/>
                  <a:pt x="3131274" y="65398"/>
                  <a:pt x="3297337" y="0"/>
                </a:cubicBezTo>
                <a:cubicBezTo>
                  <a:pt x="3463400" y="-65398"/>
                  <a:pt x="3502089" y="22960"/>
                  <a:pt x="3663708" y="0"/>
                </a:cubicBezTo>
                <a:cubicBezTo>
                  <a:pt x="3825327" y="-22960"/>
                  <a:pt x="3983679" y="26293"/>
                  <a:pt x="4167468" y="0"/>
                </a:cubicBezTo>
                <a:cubicBezTo>
                  <a:pt x="4351257" y="-26293"/>
                  <a:pt x="4593707" y="56431"/>
                  <a:pt x="4808616" y="0"/>
                </a:cubicBezTo>
                <a:cubicBezTo>
                  <a:pt x="5023525" y="-56431"/>
                  <a:pt x="5092788" y="30515"/>
                  <a:pt x="5243682" y="0"/>
                </a:cubicBezTo>
                <a:cubicBezTo>
                  <a:pt x="5394576" y="-30515"/>
                  <a:pt x="5595093" y="49061"/>
                  <a:pt x="5747442" y="0"/>
                </a:cubicBezTo>
                <a:cubicBezTo>
                  <a:pt x="5899791" y="-49061"/>
                  <a:pt x="6183817" y="55256"/>
                  <a:pt x="6319896" y="0"/>
                </a:cubicBezTo>
                <a:cubicBezTo>
                  <a:pt x="6455975" y="-55256"/>
                  <a:pt x="6606388" y="19489"/>
                  <a:pt x="6869452" y="0"/>
                </a:cubicBezTo>
                <a:cubicBezTo>
                  <a:pt x="6901127" y="153478"/>
                  <a:pt x="6854849" y="229596"/>
                  <a:pt x="6869452" y="376719"/>
                </a:cubicBezTo>
                <a:cubicBezTo>
                  <a:pt x="6884055" y="523842"/>
                  <a:pt x="6858430" y="665948"/>
                  <a:pt x="6869452" y="738664"/>
                </a:cubicBezTo>
                <a:cubicBezTo>
                  <a:pt x="6795180" y="748715"/>
                  <a:pt x="6596654" y="738268"/>
                  <a:pt x="6503081" y="738664"/>
                </a:cubicBezTo>
                <a:cubicBezTo>
                  <a:pt x="6409508" y="739060"/>
                  <a:pt x="5938115" y="681138"/>
                  <a:pt x="5793238" y="738664"/>
                </a:cubicBezTo>
                <a:cubicBezTo>
                  <a:pt x="5648361" y="796190"/>
                  <a:pt x="5494299" y="732144"/>
                  <a:pt x="5220784" y="738664"/>
                </a:cubicBezTo>
                <a:cubicBezTo>
                  <a:pt x="4947269" y="745184"/>
                  <a:pt x="4778608" y="707899"/>
                  <a:pt x="4579635" y="738664"/>
                </a:cubicBezTo>
                <a:cubicBezTo>
                  <a:pt x="4380662" y="769429"/>
                  <a:pt x="4306773" y="715601"/>
                  <a:pt x="4213264" y="738664"/>
                </a:cubicBezTo>
                <a:cubicBezTo>
                  <a:pt x="4119755" y="761727"/>
                  <a:pt x="3651430" y="686503"/>
                  <a:pt x="3503421" y="738664"/>
                </a:cubicBezTo>
                <a:cubicBezTo>
                  <a:pt x="3355412" y="790825"/>
                  <a:pt x="3105898" y="674547"/>
                  <a:pt x="2930966" y="738664"/>
                </a:cubicBezTo>
                <a:cubicBezTo>
                  <a:pt x="2756035" y="802781"/>
                  <a:pt x="2601511" y="711606"/>
                  <a:pt x="2495901" y="738664"/>
                </a:cubicBezTo>
                <a:cubicBezTo>
                  <a:pt x="2390291" y="765722"/>
                  <a:pt x="2116419" y="727335"/>
                  <a:pt x="1923447" y="738664"/>
                </a:cubicBezTo>
                <a:cubicBezTo>
                  <a:pt x="1730475" y="749993"/>
                  <a:pt x="1665259" y="703466"/>
                  <a:pt x="1557076" y="738664"/>
                </a:cubicBezTo>
                <a:cubicBezTo>
                  <a:pt x="1448893" y="773862"/>
                  <a:pt x="1278869" y="736476"/>
                  <a:pt x="1053316" y="738664"/>
                </a:cubicBezTo>
                <a:cubicBezTo>
                  <a:pt x="827763" y="740852"/>
                  <a:pt x="287872" y="712640"/>
                  <a:pt x="0" y="738664"/>
                </a:cubicBezTo>
                <a:cubicBezTo>
                  <a:pt x="-35026" y="663326"/>
                  <a:pt x="143" y="470950"/>
                  <a:pt x="0" y="369332"/>
                </a:cubicBezTo>
                <a:cubicBezTo>
                  <a:pt x="-143" y="267714"/>
                  <a:pt x="20421" y="146821"/>
                  <a:pt x="0" y="0"/>
                </a:cubicBezTo>
                <a:close/>
              </a:path>
              <a:path w="6869452" h="738664" stroke="0" extrusionOk="0">
                <a:moveTo>
                  <a:pt x="0" y="0"/>
                </a:moveTo>
                <a:cubicBezTo>
                  <a:pt x="139921" y="-30432"/>
                  <a:pt x="297114" y="5501"/>
                  <a:pt x="572454" y="0"/>
                </a:cubicBezTo>
                <a:cubicBezTo>
                  <a:pt x="847794" y="-5501"/>
                  <a:pt x="840673" y="32666"/>
                  <a:pt x="1076214" y="0"/>
                </a:cubicBezTo>
                <a:cubicBezTo>
                  <a:pt x="1311755" y="-32666"/>
                  <a:pt x="1541255" y="62704"/>
                  <a:pt x="1717363" y="0"/>
                </a:cubicBezTo>
                <a:cubicBezTo>
                  <a:pt x="1893471" y="-62704"/>
                  <a:pt x="2179610" y="27459"/>
                  <a:pt x="2358512" y="0"/>
                </a:cubicBezTo>
                <a:cubicBezTo>
                  <a:pt x="2537414" y="-27459"/>
                  <a:pt x="2728423" y="2305"/>
                  <a:pt x="2999661" y="0"/>
                </a:cubicBezTo>
                <a:cubicBezTo>
                  <a:pt x="3270899" y="-2305"/>
                  <a:pt x="3551897" y="84341"/>
                  <a:pt x="3709504" y="0"/>
                </a:cubicBezTo>
                <a:cubicBezTo>
                  <a:pt x="3867111" y="-84341"/>
                  <a:pt x="4026740" y="42651"/>
                  <a:pt x="4144569" y="0"/>
                </a:cubicBezTo>
                <a:cubicBezTo>
                  <a:pt x="4262398" y="-42651"/>
                  <a:pt x="4582802" y="74854"/>
                  <a:pt x="4854413" y="0"/>
                </a:cubicBezTo>
                <a:cubicBezTo>
                  <a:pt x="5126024" y="-74854"/>
                  <a:pt x="5120450" y="7785"/>
                  <a:pt x="5289478" y="0"/>
                </a:cubicBezTo>
                <a:cubicBezTo>
                  <a:pt x="5458506" y="-7785"/>
                  <a:pt x="5537258" y="45928"/>
                  <a:pt x="5724543" y="0"/>
                </a:cubicBezTo>
                <a:cubicBezTo>
                  <a:pt x="5911829" y="-45928"/>
                  <a:pt x="5952025" y="14059"/>
                  <a:pt x="6090914" y="0"/>
                </a:cubicBezTo>
                <a:cubicBezTo>
                  <a:pt x="6229803" y="-14059"/>
                  <a:pt x="6546908" y="5165"/>
                  <a:pt x="6869452" y="0"/>
                </a:cubicBezTo>
                <a:cubicBezTo>
                  <a:pt x="6896138" y="158967"/>
                  <a:pt x="6834224" y="257399"/>
                  <a:pt x="6869452" y="384105"/>
                </a:cubicBezTo>
                <a:cubicBezTo>
                  <a:pt x="6904680" y="510812"/>
                  <a:pt x="6830992" y="635450"/>
                  <a:pt x="6869452" y="738664"/>
                </a:cubicBezTo>
                <a:cubicBezTo>
                  <a:pt x="6726511" y="752312"/>
                  <a:pt x="6534015" y="717026"/>
                  <a:pt x="6434387" y="738664"/>
                </a:cubicBezTo>
                <a:cubicBezTo>
                  <a:pt x="6334759" y="760302"/>
                  <a:pt x="6140718" y="690251"/>
                  <a:pt x="5999321" y="738664"/>
                </a:cubicBezTo>
                <a:cubicBezTo>
                  <a:pt x="5857924" y="787077"/>
                  <a:pt x="5766950" y="712561"/>
                  <a:pt x="5632951" y="738664"/>
                </a:cubicBezTo>
                <a:cubicBezTo>
                  <a:pt x="5498952" y="764767"/>
                  <a:pt x="5405574" y="727733"/>
                  <a:pt x="5197885" y="738664"/>
                </a:cubicBezTo>
                <a:cubicBezTo>
                  <a:pt x="4990196" y="749595"/>
                  <a:pt x="4781126" y="737547"/>
                  <a:pt x="4625431" y="738664"/>
                </a:cubicBezTo>
                <a:cubicBezTo>
                  <a:pt x="4469736" y="739781"/>
                  <a:pt x="4366392" y="726773"/>
                  <a:pt x="4259060" y="738664"/>
                </a:cubicBezTo>
                <a:cubicBezTo>
                  <a:pt x="4151728" y="750555"/>
                  <a:pt x="3927010" y="678174"/>
                  <a:pt x="3686606" y="738664"/>
                </a:cubicBezTo>
                <a:cubicBezTo>
                  <a:pt x="3446202" y="799154"/>
                  <a:pt x="3160670" y="653689"/>
                  <a:pt x="2976763" y="738664"/>
                </a:cubicBezTo>
                <a:cubicBezTo>
                  <a:pt x="2792856" y="823639"/>
                  <a:pt x="2748775" y="728711"/>
                  <a:pt x="2610392" y="738664"/>
                </a:cubicBezTo>
                <a:cubicBezTo>
                  <a:pt x="2472009" y="748617"/>
                  <a:pt x="2294924" y="681009"/>
                  <a:pt x="2106632" y="738664"/>
                </a:cubicBezTo>
                <a:cubicBezTo>
                  <a:pt x="1918340" y="796319"/>
                  <a:pt x="1542751" y="656737"/>
                  <a:pt x="1396789" y="738664"/>
                </a:cubicBezTo>
                <a:cubicBezTo>
                  <a:pt x="1250827" y="820591"/>
                  <a:pt x="1138571" y="688363"/>
                  <a:pt x="893029" y="738664"/>
                </a:cubicBezTo>
                <a:cubicBezTo>
                  <a:pt x="647487" y="788965"/>
                  <a:pt x="361569" y="693585"/>
                  <a:pt x="0" y="738664"/>
                </a:cubicBezTo>
                <a:cubicBezTo>
                  <a:pt x="-38769" y="568726"/>
                  <a:pt x="3312" y="474491"/>
                  <a:pt x="0" y="376719"/>
                </a:cubicBezTo>
                <a:cubicBezTo>
                  <a:pt x="-3312" y="278948"/>
                  <a:pt x="31609" y="108876"/>
                  <a:pt x="0" y="0"/>
                </a:cubicBezTo>
                <a:close/>
              </a:path>
            </a:pathLst>
          </a:custGeom>
          <a:solidFill>
            <a:schemeClr val="bg1"/>
          </a:solidFill>
          <a:ln>
            <a:solidFill>
              <a:schemeClr val="bg1"/>
            </a:solidFill>
            <a:extLst>
              <a:ext uri="{C807C97D-BFC1-408E-A445-0C87EB9F89A2}">
                <ask:lineSketchStyleProps xmlns:ask="http://schemas.microsoft.com/office/drawing/2018/sketchyshapes" sd="1839057359">
                  <a:prstGeom prst="rect">
                    <a:avLst/>
                  </a:prstGeom>
                  <ask:type>
                    <ask:lineSketchScribble/>
                  </ask:type>
                </ask:lineSketchStyleProps>
              </a:ext>
            </a:extLst>
          </a:ln>
        </p:spPr>
        <p:txBody>
          <a:bodyPr wrap="square" rtlCol="0">
            <a:spAutoFit/>
          </a:bodyPr>
          <a:lstStyle/>
          <a:p>
            <a:pPr algn="ctr"/>
            <a:r>
              <a:rPr lang="en-US" sz="1400" dirty="0">
                <a:latin typeface="Century Gothic" panose="020B0502020202020204" pitchFamily="34" charset="0"/>
              </a:rPr>
              <a:t> </a:t>
            </a:r>
            <a:r>
              <a:rPr lang="en-US" sz="1400" b="1" dirty="0">
                <a:latin typeface="Century Gothic" panose="020B0502020202020204" pitchFamily="34" charset="0"/>
              </a:rPr>
              <a:t>2023 is a </a:t>
            </a:r>
            <a:r>
              <a:rPr lang="en-US" sz="1400" b="1" dirty="0">
                <a:latin typeface="Century Gothic" panose="020B0502020202020204" pitchFamily="34" charset="0"/>
                <a:hlinkClick r:id="rId5">
                  <a:extLst>
                    <a:ext uri="{A12FA001-AC4F-418D-AE19-62706E023703}">
                      <ahyp:hlinkClr xmlns:ahyp="http://schemas.microsoft.com/office/drawing/2018/hyperlinkcolor" val="tx"/>
                    </a:ext>
                  </a:extLst>
                </a:hlinkClick>
              </a:rPr>
              <a:t>year of the Rabbit</a:t>
            </a:r>
            <a:r>
              <a:rPr lang="en-US" sz="1400" b="1" dirty="0">
                <a:latin typeface="Century Gothic" panose="020B0502020202020204" pitchFamily="34" charset="0"/>
              </a:rPr>
              <a:t>, starting from January 22nd, 2023, and ending on February 9th, 2024</a:t>
            </a:r>
            <a:r>
              <a:rPr lang="en-US" sz="1400" dirty="0">
                <a:latin typeface="Century Gothic" panose="020B0502020202020204" pitchFamily="34" charset="0"/>
              </a:rPr>
              <a:t>. 2022 was a </a:t>
            </a:r>
            <a:r>
              <a:rPr lang="en-US" sz="1400" dirty="0">
                <a:latin typeface="Century Gothic" panose="020B0502020202020204" pitchFamily="34" charset="0"/>
                <a:hlinkClick r:id="rId6">
                  <a:extLst>
                    <a:ext uri="{A12FA001-AC4F-418D-AE19-62706E023703}">
                      <ahyp:hlinkClr xmlns:ahyp="http://schemas.microsoft.com/office/drawing/2018/hyperlinkcolor" val="tx"/>
                    </a:ext>
                  </a:extLst>
                </a:hlinkClick>
              </a:rPr>
              <a:t>year of the Tiger</a:t>
            </a:r>
            <a:r>
              <a:rPr lang="en-US" sz="1400" dirty="0">
                <a:latin typeface="Century Gothic" panose="020B0502020202020204" pitchFamily="34" charset="0"/>
              </a:rPr>
              <a:t>, starting from February 1</a:t>
            </a:r>
            <a:r>
              <a:rPr lang="en-US" sz="1400" baseline="30000" dirty="0">
                <a:latin typeface="Century Gothic" panose="020B0502020202020204" pitchFamily="34" charset="0"/>
              </a:rPr>
              <a:t>st</a:t>
            </a:r>
            <a:r>
              <a:rPr lang="en-US" sz="1400" dirty="0">
                <a:latin typeface="Century Gothic" panose="020B0502020202020204" pitchFamily="34" charset="0"/>
              </a:rPr>
              <a:t>, 2022 and ending on January 21</a:t>
            </a:r>
            <a:r>
              <a:rPr lang="en-US" sz="1400" baseline="30000" dirty="0">
                <a:latin typeface="Century Gothic" panose="020B0502020202020204" pitchFamily="34" charset="0"/>
              </a:rPr>
              <a:t>st</a:t>
            </a:r>
            <a:r>
              <a:rPr lang="en-US" sz="1400" dirty="0">
                <a:latin typeface="Century Gothic" panose="020B0502020202020204" pitchFamily="34" charset="0"/>
              </a:rPr>
              <a:t>, 2023.</a:t>
            </a:r>
          </a:p>
        </p:txBody>
      </p:sp>
      <p:sp>
        <p:nvSpPr>
          <p:cNvPr id="19" name="PoljeZBesedilom 18">
            <a:extLst>
              <a:ext uri="{FF2B5EF4-FFF2-40B4-BE49-F238E27FC236}">
                <a16:creationId xmlns:a16="http://schemas.microsoft.com/office/drawing/2014/main" id="{6B500349-AA64-4DF0-BF6F-57772CA97C16}"/>
              </a:ext>
            </a:extLst>
          </p:cNvPr>
          <p:cNvSpPr txBox="1"/>
          <p:nvPr/>
        </p:nvSpPr>
        <p:spPr>
          <a:xfrm>
            <a:off x="10127618" y="617468"/>
            <a:ext cx="1867182" cy="369332"/>
          </a:xfrm>
          <a:custGeom>
            <a:avLst/>
            <a:gdLst>
              <a:gd name="connsiteX0" fmla="*/ 0 w 1867182"/>
              <a:gd name="connsiteY0" fmla="*/ 0 h 369332"/>
              <a:gd name="connsiteX1" fmla="*/ 466796 w 1867182"/>
              <a:gd name="connsiteY1" fmla="*/ 0 h 369332"/>
              <a:gd name="connsiteX2" fmla="*/ 914919 w 1867182"/>
              <a:gd name="connsiteY2" fmla="*/ 0 h 369332"/>
              <a:gd name="connsiteX3" fmla="*/ 1400387 w 1867182"/>
              <a:gd name="connsiteY3" fmla="*/ 0 h 369332"/>
              <a:gd name="connsiteX4" fmla="*/ 1867182 w 1867182"/>
              <a:gd name="connsiteY4" fmla="*/ 0 h 369332"/>
              <a:gd name="connsiteX5" fmla="*/ 1867182 w 1867182"/>
              <a:gd name="connsiteY5" fmla="*/ 369332 h 369332"/>
              <a:gd name="connsiteX6" fmla="*/ 1400387 w 1867182"/>
              <a:gd name="connsiteY6" fmla="*/ 369332 h 369332"/>
              <a:gd name="connsiteX7" fmla="*/ 914919 w 1867182"/>
              <a:gd name="connsiteY7" fmla="*/ 369332 h 369332"/>
              <a:gd name="connsiteX8" fmla="*/ 466796 w 1867182"/>
              <a:gd name="connsiteY8" fmla="*/ 369332 h 369332"/>
              <a:gd name="connsiteX9" fmla="*/ 0 w 1867182"/>
              <a:gd name="connsiteY9" fmla="*/ 369332 h 369332"/>
              <a:gd name="connsiteX10" fmla="*/ 0 w 1867182"/>
              <a:gd name="connsiteY10"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67182" h="369332" extrusionOk="0">
                <a:moveTo>
                  <a:pt x="0" y="0"/>
                </a:moveTo>
                <a:cubicBezTo>
                  <a:pt x="144669" y="-52024"/>
                  <a:pt x="326858" y="22348"/>
                  <a:pt x="466796" y="0"/>
                </a:cubicBezTo>
                <a:cubicBezTo>
                  <a:pt x="606734" y="-22348"/>
                  <a:pt x="738363" y="10075"/>
                  <a:pt x="914919" y="0"/>
                </a:cubicBezTo>
                <a:cubicBezTo>
                  <a:pt x="1091475" y="-10075"/>
                  <a:pt x="1278331" y="36558"/>
                  <a:pt x="1400387" y="0"/>
                </a:cubicBezTo>
                <a:cubicBezTo>
                  <a:pt x="1522443" y="-36558"/>
                  <a:pt x="1703228" y="37211"/>
                  <a:pt x="1867182" y="0"/>
                </a:cubicBezTo>
                <a:cubicBezTo>
                  <a:pt x="1905817" y="124871"/>
                  <a:pt x="1860613" y="224662"/>
                  <a:pt x="1867182" y="369332"/>
                </a:cubicBezTo>
                <a:cubicBezTo>
                  <a:pt x="1719169" y="407033"/>
                  <a:pt x="1570504" y="345471"/>
                  <a:pt x="1400387" y="369332"/>
                </a:cubicBezTo>
                <a:cubicBezTo>
                  <a:pt x="1230271" y="393193"/>
                  <a:pt x="1070268" y="331497"/>
                  <a:pt x="914919" y="369332"/>
                </a:cubicBezTo>
                <a:cubicBezTo>
                  <a:pt x="759570" y="407167"/>
                  <a:pt x="620450" y="361562"/>
                  <a:pt x="466796" y="369332"/>
                </a:cubicBezTo>
                <a:cubicBezTo>
                  <a:pt x="313142" y="377102"/>
                  <a:pt x="225361" y="348590"/>
                  <a:pt x="0" y="369332"/>
                </a:cubicBezTo>
                <a:cubicBezTo>
                  <a:pt x="-42368" y="286479"/>
                  <a:pt x="28453" y="142356"/>
                  <a:pt x="0" y="0"/>
                </a:cubicBezTo>
                <a:close/>
              </a:path>
            </a:pathLst>
          </a:custGeom>
          <a:noFill/>
          <a:ln>
            <a:noFill/>
            <a:extLst>
              <a:ext uri="{C807C97D-BFC1-408E-A445-0C87EB9F89A2}">
                <ask:lineSketchStyleProps xmlns:ask="http://schemas.microsoft.com/office/drawing/2018/sketchyshapes" sd="1839057359">
                  <a:prstGeom prst="rect">
                    <a:avLst/>
                  </a:prstGeom>
                  <ask:type>
                    <ask:lineSketchScribble/>
                  </ask:type>
                </ask:lineSketchStyleProps>
              </a:ext>
            </a:extLst>
          </a:ln>
        </p:spPr>
        <p:txBody>
          <a:bodyPr wrap="square" rtlCol="0">
            <a:spAutoFit/>
          </a:bodyPr>
          <a:lstStyle/>
          <a:p>
            <a:r>
              <a:rPr lang="sl-SI" b="1" dirty="0">
                <a:solidFill>
                  <a:schemeClr val="bg1"/>
                </a:solidFill>
                <a:latin typeface="Century Gothic" panose="020B0502020202020204" pitchFamily="34" charset="0"/>
              </a:rPr>
              <a:t>YEAR OF BIRTH</a:t>
            </a:r>
            <a:r>
              <a:rPr lang="en-US" dirty="0"/>
              <a:t> </a:t>
            </a:r>
            <a:endParaRPr lang="en-US" b="1" dirty="0">
              <a:solidFill>
                <a:schemeClr val="bg1"/>
              </a:solidFill>
              <a:latin typeface="Century Gothic" panose="020B0502020202020204" pitchFamily="34" charset="0"/>
            </a:endParaRPr>
          </a:p>
        </p:txBody>
      </p:sp>
      <p:sp>
        <p:nvSpPr>
          <p:cNvPr id="20" name="PoljeZBesedilom 19">
            <a:extLst>
              <a:ext uri="{FF2B5EF4-FFF2-40B4-BE49-F238E27FC236}">
                <a16:creationId xmlns:a16="http://schemas.microsoft.com/office/drawing/2014/main" id="{4978699E-D8DD-4CCA-8920-820602569D5D}"/>
              </a:ext>
            </a:extLst>
          </p:cNvPr>
          <p:cNvSpPr txBox="1"/>
          <p:nvPr/>
        </p:nvSpPr>
        <p:spPr>
          <a:xfrm>
            <a:off x="297545" y="2039222"/>
            <a:ext cx="5904392" cy="3293209"/>
          </a:xfrm>
          <a:custGeom>
            <a:avLst/>
            <a:gdLst>
              <a:gd name="connsiteX0" fmla="*/ 0 w 5904392"/>
              <a:gd name="connsiteY0" fmla="*/ 0 h 3293209"/>
              <a:gd name="connsiteX1" fmla="*/ 590439 w 5904392"/>
              <a:gd name="connsiteY1" fmla="*/ 0 h 3293209"/>
              <a:gd name="connsiteX2" fmla="*/ 1121834 w 5904392"/>
              <a:gd name="connsiteY2" fmla="*/ 0 h 3293209"/>
              <a:gd name="connsiteX3" fmla="*/ 1771318 w 5904392"/>
              <a:gd name="connsiteY3" fmla="*/ 0 h 3293209"/>
              <a:gd name="connsiteX4" fmla="*/ 2420801 w 5904392"/>
              <a:gd name="connsiteY4" fmla="*/ 0 h 3293209"/>
              <a:gd name="connsiteX5" fmla="*/ 3070284 w 5904392"/>
              <a:gd name="connsiteY5" fmla="*/ 0 h 3293209"/>
              <a:gd name="connsiteX6" fmla="*/ 3778811 w 5904392"/>
              <a:gd name="connsiteY6" fmla="*/ 0 h 3293209"/>
              <a:gd name="connsiteX7" fmla="*/ 4251162 w 5904392"/>
              <a:gd name="connsiteY7" fmla="*/ 0 h 3293209"/>
              <a:gd name="connsiteX8" fmla="*/ 4959689 w 5904392"/>
              <a:gd name="connsiteY8" fmla="*/ 0 h 3293209"/>
              <a:gd name="connsiteX9" fmla="*/ 5904392 w 5904392"/>
              <a:gd name="connsiteY9" fmla="*/ 0 h 3293209"/>
              <a:gd name="connsiteX10" fmla="*/ 5904392 w 5904392"/>
              <a:gd name="connsiteY10" fmla="*/ 483004 h 3293209"/>
              <a:gd name="connsiteX11" fmla="*/ 5904392 w 5904392"/>
              <a:gd name="connsiteY11" fmla="*/ 1064804 h 3293209"/>
              <a:gd name="connsiteX12" fmla="*/ 5904392 w 5904392"/>
              <a:gd name="connsiteY12" fmla="*/ 1613672 h 3293209"/>
              <a:gd name="connsiteX13" fmla="*/ 5904392 w 5904392"/>
              <a:gd name="connsiteY13" fmla="*/ 2129608 h 3293209"/>
              <a:gd name="connsiteX14" fmla="*/ 5904392 w 5904392"/>
              <a:gd name="connsiteY14" fmla="*/ 2711409 h 3293209"/>
              <a:gd name="connsiteX15" fmla="*/ 5904392 w 5904392"/>
              <a:gd name="connsiteY15" fmla="*/ 3293209 h 3293209"/>
              <a:gd name="connsiteX16" fmla="*/ 5254909 w 5904392"/>
              <a:gd name="connsiteY16" fmla="*/ 3293209 h 3293209"/>
              <a:gd name="connsiteX17" fmla="*/ 4841601 w 5904392"/>
              <a:gd name="connsiteY17" fmla="*/ 3293209 h 3293209"/>
              <a:gd name="connsiteX18" fmla="*/ 4369250 w 5904392"/>
              <a:gd name="connsiteY18" fmla="*/ 3293209 h 3293209"/>
              <a:gd name="connsiteX19" fmla="*/ 3778811 w 5904392"/>
              <a:gd name="connsiteY19" fmla="*/ 3293209 h 3293209"/>
              <a:gd name="connsiteX20" fmla="*/ 3365503 w 5904392"/>
              <a:gd name="connsiteY20" fmla="*/ 3293209 h 3293209"/>
              <a:gd name="connsiteX21" fmla="*/ 2775064 w 5904392"/>
              <a:gd name="connsiteY21" fmla="*/ 3293209 h 3293209"/>
              <a:gd name="connsiteX22" fmla="*/ 2066537 w 5904392"/>
              <a:gd name="connsiteY22" fmla="*/ 3293209 h 3293209"/>
              <a:gd name="connsiteX23" fmla="*/ 1653230 w 5904392"/>
              <a:gd name="connsiteY23" fmla="*/ 3293209 h 3293209"/>
              <a:gd name="connsiteX24" fmla="*/ 1121834 w 5904392"/>
              <a:gd name="connsiteY24" fmla="*/ 3293209 h 3293209"/>
              <a:gd name="connsiteX25" fmla="*/ 0 w 5904392"/>
              <a:gd name="connsiteY25" fmla="*/ 3293209 h 3293209"/>
              <a:gd name="connsiteX26" fmla="*/ 0 w 5904392"/>
              <a:gd name="connsiteY26" fmla="*/ 2777273 h 3293209"/>
              <a:gd name="connsiteX27" fmla="*/ 0 w 5904392"/>
              <a:gd name="connsiteY27" fmla="*/ 2162541 h 3293209"/>
              <a:gd name="connsiteX28" fmla="*/ 0 w 5904392"/>
              <a:gd name="connsiteY28" fmla="*/ 1547808 h 3293209"/>
              <a:gd name="connsiteX29" fmla="*/ 0 w 5904392"/>
              <a:gd name="connsiteY29" fmla="*/ 966008 h 3293209"/>
              <a:gd name="connsiteX30" fmla="*/ 0 w 5904392"/>
              <a:gd name="connsiteY30" fmla="*/ 515936 h 3293209"/>
              <a:gd name="connsiteX31" fmla="*/ 0 w 5904392"/>
              <a:gd name="connsiteY31" fmla="*/ 0 h 329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904392" h="3293209" extrusionOk="0">
                <a:moveTo>
                  <a:pt x="0" y="0"/>
                </a:moveTo>
                <a:cubicBezTo>
                  <a:pt x="226013" y="-49230"/>
                  <a:pt x="426527" y="21991"/>
                  <a:pt x="590439" y="0"/>
                </a:cubicBezTo>
                <a:cubicBezTo>
                  <a:pt x="754351" y="-21991"/>
                  <a:pt x="968577" y="29813"/>
                  <a:pt x="1121834" y="0"/>
                </a:cubicBezTo>
                <a:cubicBezTo>
                  <a:pt x="1275092" y="-29813"/>
                  <a:pt x="1478806" y="22244"/>
                  <a:pt x="1771318" y="0"/>
                </a:cubicBezTo>
                <a:cubicBezTo>
                  <a:pt x="2063830" y="-22244"/>
                  <a:pt x="2243693" y="42684"/>
                  <a:pt x="2420801" y="0"/>
                </a:cubicBezTo>
                <a:cubicBezTo>
                  <a:pt x="2597909" y="-42684"/>
                  <a:pt x="2850800" y="4345"/>
                  <a:pt x="3070284" y="0"/>
                </a:cubicBezTo>
                <a:cubicBezTo>
                  <a:pt x="3289768" y="-4345"/>
                  <a:pt x="3617311" y="76256"/>
                  <a:pt x="3778811" y="0"/>
                </a:cubicBezTo>
                <a:cubicBezTo>
                  <a:pt x="3940311" y="-76256"/>
                  <a:pt x="4122856" y="11570"/>
                  <a:pt x="4251162" y="0"/>
                </a:cubicBezTo>
                <a:cubicBezTo>
                  <a:pt x="4379468" y="-11570"/>
                  <a:pt x="4693886" y="25076"/>
                  <a:pt x="4959689" y="0"/>
                </a:cubicBezTo>
                <a:cubicBezTo>
                  <a:pt x="5225492" y="-25076"/>
                  <a:pt x="5501899" y="79342"/>
                  <a:pt x="5904392" y="0"/>
                </a:cubicBezTo>
                <a:cubicBezTo>
                  <a:pt x="5916999" y="175256"/>
                  <a:pt x="5873958" y="351801"/>
                  <a:pt x="5904392" y="483004"/>
                </a:cubicBezTo>
                <a:cubicBezTo>
                  <a:pt x="5934826" y="614207"/>
                  <a:pt x="5871032" y="803576"/>
                  <a:pt x="5904392" y="1064804"/>
                </a:cubicBezTo>
                <a:cubicBezTo>
                  <a:pt x="5937752" y="1326032"/>
                  <a:pt x="5903028" y="1356063"/>
                  <a:pt x="5904392" y="1613672"/>
                </a:cubicBezTo>
                <a:cubicBezTo>
                  <a:pt x="5905756" y="1871281"/>
                  <a:pt x="5858509" y="1985426"/>
                  <a:pt x="5904392" y="2129608"/>
                </a:cubicBezTo>
                <a:cubicBezTo>
                  <a:pt x="5950275" y="2273790"/>
                  <a:pt x="5857541" y="2462872"/>
                  <a:pt x="5904392" y="2711409"/>
                </a:cubicBezTo>
                <a:cubicBezTo>
                  <a:pt x="5951243" y="2959946"/>
                  <a:pt x="5875375" y="3123474"/>
                  <a:pt x="5904392" y="3293209"/>
                </a:cubicBezTo>
                <a:cubicBezTo>
                  <a:pt x="5711046" y="3297837"/>
                  <a:pt x="5555277" y="3262085"/>
                  <a:pt x="5254909" y="3293209"/>
                </a:cubicBezTo>
                <a:cubicBezTo>
                  <a:pt x="4954541" y="3324333"/>
                  <a:pt x="4984096" y="3258105"/>
                  <a:pt x="4841601" y="3293209"/>
                </a:cubicBezTo>
                <a:cubicBezTo>
                  <a:pt x="4699106" y="3328313"/>
                  <a:pt x="4567550" y="3241410"/>
                  <a:pt x="4369250" y="3293209"/>
                </a:cubicBezTo>
                <a:cubicBezTo>
                  <a:pt x="4170950" y="3345008"/>
                  <a:pt x="3946822" y="3279464"/>
                  <a:pt x="3778811" y="3293209"/>
                </a:cubicBezTo>
                <a:cubicBezTo>
                  <a:pt x="3610800" y="3306954"/>
                  <a:pt x="3562964" y="3246254"/>
                  <a:pt x="3365503" y="3293209"/>
                </a:cubicBezTo>
                <a:cubicBezTo>
                  <a:pt x="3168042" y="3340164"/>
                  <a:pt x="2942844" y="3277042"/>
                  <a:pt x="2775064" y="3293209"/>
                </a:cubicBezTo>
                <a:cubicBezTo>
                  <a:pt x="2607284" y="3309376"/>
                  <a:pt x="2395542" y="3210332"/>
                  <a:pt x="2066537" y="3293209"/>
                </a:cubicBezTo>
                <a:cubicBezTo>
                  <a:pt x="1737532" y="3376086"/>
                  <a:pt x="1758061" y="3270117"/>
                  <a:pt x="1653230" y="3293209"/>
                </a:cubicBezTo>
                <a:cubicBezTo>
                  <a:pt x="1548399" y="3316301"/>
                  <a:pt x="1328704" y="3230276"/>
                  <a:pt x="1121834" y="3293209"/>
                </a:cubicBezTo>
                <a:cubicBezTo>
                  <a:pt x="914964" y="3356142"/>
                  <a:pt x="414280" y="3272478"/>
                  <a:pt x="0" y="3293209"/>
                </a:cubicBezTo>
                <a:cubicBezTo>
                  <a:pt x="-3468" y="3142278"/>
                  <a:pt x="15933" y="2880757"/>
                  <a:pt x="0" y="2777273"/>
                </a:cubicBezTo>
                <a:cubicBezTo>
                  <a:pt x="-15933" y="2673789"/>
                  <a:pt x="43848" y="2373654"/>
                  <a:pt x="0" y="2162541"/>
                </a:cubicBezTo>
                <a:cubicBezTo>
                  <a:pt x="-43848" y="1951428"/>
                  <a:pt x="16368" y="1768088"/>
                  <a:pt x="0" y="1547808"/>
                </a:cubicBezTo>
                <a:cubicBezTo>
                  <a:pt x="-16368" y="1327528"/>
                  <a:pt x="36076" y="1245342"/>
                  <a:pt x="0" y="966008"/>
                </a:cubicBezTo>
                <a:cubicBezTo>
                  <a:pt x="-36076" y="686674"/>
                  <a:pt x="15081" y="629263"/>
                  <a:pt x="0" y="515936"/>
                </a:cubicBezTo>
                <a:cubicBezTo>
                  <a:pt x="-15081" y="402609"/>
                  <a:pt x="46525" y="118956"/>
                  <a:pt x="0" y="0"/>
                </a:cubicBezTo>
                <a:close/>
              </a:path>
            </a:pathLst>
          </a:custGeom>
          <a:noFill/>
          <a:ln>
            <a:noFill/>
            <a:extLst>
              <a:ext uri="{C807C97D-BFC1-408E-A445-0C87EB9F89A2}">
                <ask:lineSketchStyleProps xmlns:ask="http://schemas.microsoft.com/office/drawing/2018/sketchyshapes" sd="1839057359">
                  <a:prstGeom prst="rect">
                    <a:avLst/>
                  </a:prstGeom>
                  <ask:type>
                    <ask:lineSketchScribble/>
                  </ask:type>
                </ask:lineSketchStyleProps>
              </a:ext>
            </a:extLst>
          </a:ln>
        </p:spPr>
        <p:txBody>
          <a:bodyPr wrap="square" rtlCol="0">
            <a:spAutoFit/>
          </a:bodyPr>
          <a:lstStyle/>
          <a:p>
            <a:endParaRPr lang="sl-SI" sz="1600" dirty="0">
              <a:latin typeface="Century Gothic" panose="020B0502020202020204" pitchFamily="34" charset="0"/>
            </a:endParaRPr>
          </a:p>
          <a:p>
            <a:r>
              <a:rPr lang="sl-SI" sz="1600" b="1" dirty="0" err="1">
                <a:latin typeface="Century Gothic" panose="020B0502020202020204" pitchFamily="34" charset="0"/>
              </a:rPr>
              <a:t>Rat</a:t>
            </a:r>
            <a:r>
              <a:rPr lang="sl-SI" sz="1600" dirty="0">
                <a:latin typeface="Century Gothic" panose="020B0502020202020204" pitchFamily="34" charset="0"/>
              </a:rPr>
              <a:t>: </a:t>
            </a:r>
            <a:r>
              <a:rPr lang="sl-SI" sz="1600" dirty="0" err="1">
                <a:latin typeface="Century Gothic" panose="020B0502020202020204" pitchFamily="34" charset="0"/>
              </a:rPr>
              <a:t>quick-witted</a:t>
            </a:r>
            <a:r>
              <a:rPr lang="sl-SI" sz="1600" dirty="0">
                <a:latin typeface="Century Gothic" panose="020B0502020202020204" pitchFamily="34" charset="0"/>
              </a:rPr>
              <a:t>, </a:t>
            </a:r>
            <a:r>
              <a:rPr lang="sl-SI" sz="1600" dirty="0" err="1">
                <a:latin typeface="Century Gothic" panose="020B0502020202020204" pitchFamily="34" charset="0"/>
              </a:rPr>
              <a:t>resourceful</a:t>
            </a:r>
            <a:r>
              <a:rPr lang="sl-SI" sz="1600" dirty="0">
                <a:latin typeface="Century Gothic" panose="020B0502020202020204" pitchFamily="34" charset="0"/>
              </a:rPr>
              <a:t>, </a:t>
            </a:r>
            <a:r>
              <a:rPr lang="sl-SI" sz="1600" dirty="0" err="1">
                <a:latin typeface="Century Gothic" panose="020B0502020202020204" pitchFamily="34" charset="0"/>
              </a:rPr>
              <a:t>versatile</a:t>
            </a:r>
            <a:r>
              <a:rPr lang="sl-SI" sz="1600" dirty="0">
                <a:latin typeface="Century Gothic" panose="020B0502020202020204" pitchFamily="34" charset="0"/>
              </a:rPr>
              <a:t>, </a:t>
            </a:r>
            <a:r>
              <a:rPr lang="sl-SI" sz="1600" dirty="0" err="1">
                <a:latin typeface="Century Gothic" panose="020B0502020202020204" pitchFamily="34" charset="0"/>
              </a:rPr>
              <a:t>kind</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Ox</a:t>
            </a:r>
            <a:r>
              <a:rPr lang="sl-SI" sz="1600" dirty="0">
                <a:latin typeface="Century Gothic" panose="020B0502020202020204" pitchFamily="34" charset="0"/>
              </a:rPr>
              <a:t>: </a:t>
            </a:r>
            <a:r>
              <a:rPr lang="sl-SI" sz="1600" dirty="0" err="1">
                <a:latin typeface="Century Gothic" panose="020B0502020202020204" pitchFamily="34" charset="0"/>
              </a:rPr>
              <a:t>diligent</a:t>
            </a:r>
            <a:r>
              <a:rPr lang="sl-SI" sz="1600" dirty="0">
                <a:latin typeface="Century Gothic" panose="020B0502020202020204" pitchFamily="34" charset="0"/>
              </a:rPr>
              <a:t>, </a:t>
            </a:r>
            <a:r>
              <a:rPr lang="sl-SI" sz="1600" dirty="0" err="1">
                <a:latin typeface="Century Gothic" panose="020B0502020202020204" pitchFamily="34" charset="0"/>
              </a:rPr>
              <a:t>dependable</a:t>
            </a:r>
            <a:r>
              <a:rPr lang="sl-SI" sz="1600" dirty="0">
                <a:latin typeface="Century Gothic" panose="020B0502020202020204" pitchFamily="34" charset="0"/>
              </a:rPr>
              <a:t>, </a:t>
            </a:r>
            <a:r>
              <a:rPr lang="sl-SI" sz="1600" dirty="0" err="1">
                <a:latin typeface="Century Gothic" panose="020B0502020202020204" pitchFamily="34" charset="0"/>
              </a:rPr>
              <a:t>strong</a:t>
            </a:r>
            <a:r>
              <a:rPr lang="sl-SI" sz="1600" dirty="0">
                <a:latin typeface="Century Gothic" panose="020B0502020202020204" pitchFamily="34" charset="0"/>
              </a:rPr>
              <a:t>, </a:t>
            </a:r>
            <a:r>
              <a:rPr lang="sl-SI" sz="1600" dirty="0" err="1">
                <a:latin typeface="Century Gothic" panose="020B0502020202020204" pitchFamily="34" charset="0"/>
              </a:rPr>
              <a:t>determined</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a:latin typeface="Century Gothic" panose="020B0502020202020204" pitchFamily="34" charset="0"/>
              </a:rPr>
              <a:t>Tiger</a:t>
            </a:r>
            <a:r>
              <a:rPr lang="sl-SI" sz="1600" dirty="0">
                <a:latin typeface="Century Gothic" panose="020B0502020202020204" pitchFamily="34" charset="0"/>
              </a:rPr>
              <a:t>: </a:t>
            </a:r>
            <a:r>
              <a:rPr lang="sl-SI" sz="1600" dirty="0" err="1">
                <a:latin typeface="Century Gothic" panose="020B0502020202020204" pitchFamily="34" charset="0"/>
              </a:rPr>
              <a:t>brave</a:t>
            </a:r>
            <a:r>
              <a:rPr lang="sl-SI" sz="1600" dirty="0">
                <a:latin typeface="Century Gothic" panose="020B0502020202020204" pitchFamily="34" charset="0"/>
              </a:rPr>
              <a:t>, </a:t>
            </a:r>
            <a:r>
              <a:rPr lang="sl-SI" sz="1600" dirty="0" err="1">
                <a:latin typeface="Century Gothic" panose="020B0502020202020204" pitchFamily="34" charset="0"/>
              </a:rPr>
              <a:t>confident</a:t>
            </a:r>
            <a:r>
              <a:rPr lang="sl-SI" sz="1600" dirty="0">
                <a:latin typeface="Century Gothic" panose="020B0502020202020204" pitchFamily="34" charset="0"/>
              </a:rPr>
              <a:t>, </a:t>
            </a:r>
            <a:r>
              <a:rPr lang="sl-SI" sz="1600" dirty="0" err="1">
                <a:latin typeface="Century Gothic" panose="020B0502020202020204" pitchFamily="34" charset="0"/>
              </a:rPr>
              <a:t>competitive</a:t>
            </a:r>
            <a:r>
              <a:rPr lang="sl-SI" sz="1600" dirty="0">
                <a:latin typeface="Century Gothic" panose="020B0502020202020204" pitchFamily="34" charset="0"/>
              </a:rPr>
              <a:t>, </a:t>
            </a:r>
            <a:r>
              <a:rPr lang="sl-SI" sz="1600" dirty="0" err="1">
                <a:latin typeface="Century Gothic" panose="020B0502020202020204" pitchFamily="34" charset="0"/>
              </a:rPr>
              <a:t>unpredictable</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Rabbit</a:t>
            </a:r>
            <a:r>
              <a:rPr lang="sl-SI" sz="1600" dirty="0">
                <a:latin typeface="Century Gothic" panose="020B0502020202020204" pitchFamily="34" charset="0"/>
              </a:rPr>
              <a:t>: </a:t>
            </a:r>
            <a:r>
              <a:rPr lang="sl-SI" sz="1600" dirty="0" err="1">
                <a:latin typeface="Century Gothic" panose="020B0502020202020204" pitchFamily="34" charset="0"/>
              </a:rPr>
              <a:t>quiet</a:t>
            </a:r>
            <a:r>
              <a:rPr lang="sl-SI" sz="1600" dirty="0">
                <a:latin typeface="Century Gothic" panose="020B0502020202020204" pitchFamily="34" charset="0"/>
              </a:rPr>
              <a:t>, </a:t>
            </a:r>
            <a:r>
              <a:rPr lang="sl-SI" sz="1600" dirty="0" err="1">
                <a:latin typeface="Century Gothic" panose="020B0502020202020204" pitchFamily="34" charset="0"/>
              </a:rPr>
              <a:t>elegant</a:t>
            </a:r>
            <a:r>
              <a:rPr lang="sl-SI" sz="1600" dirty="0">
                <a:latin typeface="Century Gothic" panose="020B0502020202020204" pitchFamily="34" charset="0"/>
              </a:rPr>
              <a:t>, </a:t>
            </a:r>
            <a:r>
              <a:rPr lang="sl-SI" sz="1600" dirty="0" err="1">
                <a:latin typeface="Century Gothic" panose="020B0502020202020204" pitchFamily="34" charset="0"/>
              </a:rPr>
              <a:t>kind</a:t>
            </a:r>
            <a:r>
              <a:rPr lang="sl-SI" sz="1600" dirty="0">
                <a:latin typeface="Century Gothic" panose="020B0502020202020204" pitchFamily="34" charset="0"/>
              </a:rPr>
              <a:t>, </a:t>
            </a:r>
            <a:r>
              <a:rPr lang="sl-SI" sz="1600" dirty="0" err="1">
                <a:latin typeface="Century Gothic" panose="020B0502020202020204" pitchFamily="34" charset="0"/>
              </a:rPr>
              <a:t>responsible</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Dragon</a:t>
            </a:r>
            <a:r>
              <a:rPr lang="sl-SI" sz="1600" dirty="0">
                <a:latin typeface="Century Gothic" panose="020B0502020202020204" pitchFamily="34" charset="0"/>
              </a:rPr>
              <a:t>: </a:t>
            </a:r>
            <a:r>
              <a:rPr lang="sl-SI" sz="1600" dirty="0" err="1">
                <a:latin typeface="Century Gothic" panose="020B0502020202020204" pitchFamily="34" charset="0"/>
              </a:rPr>
              <a:t>confident</a:t>
            </a:r>
            <a:r>
              <a:rPr lang="sl-SI" sz="1600" dirty="0">
                <a:latin typeface="Century Gothic" panose="020B0502020202020204" pitchFamily="34" charset="0"/>
              </a:rPr>
              <a:t>, </a:t>
            </a:r>
            <a:r>
              <a:rPr lang="sl-SI" sz="1600" dirty="0" err="1">
                <a:latin typeface="Century Gothic" panose="020B0502020202020204" pitchFamily="34" charset="0"/>
              </a:rPr>
              <a:t>intelligent</a:t>
            </a:r>
            <a:r>
              <a:rPr lang="sl-SI" sz="1600" dirty="0">
                <a:latin typeface="Century Gothic" panose="020B0502020202020204" pitchFamily="34" charset="0"/>
              </a:rPr>
              <a:t>, </a:t>
            </a:r>
            <a:r>
              <a:rPr lang="sl-SI" sz="1600" dirty="0" err="1">
                <a:latin typeface="Century Gothic" panose="020B0502020202020204" pitchFamily="34" charset="0"/>
              </a:rPr>
              <a:t>enthusiastic</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Snake</a:t>
            </a:r>
            <a:r>
              <a:rPr lang="sl-SI" sz="1600" dirty="0">
                <a:latin typeface="Century Gothic" panose="020B0502020202020204" pitchFamily="34" charset="0"/>
              </a:rPr>
              <a:t>: </a:t>
            </a:r>
            <a:r>
              <a:rPr lang="sl-SI" sz="1600" dirty="0" err="1">
                <a:latin typeface="Century Gothic" panose="020B0502020202020204" pitchFamily="34" charset="0"/>
              </a:rPr>
              <a:t>enigmatic</a:t>
            </a:r>
            <a:r>
              <a:rPr lang="sl-SI" sz="1600" dirty="0">
                <a:latin typeface="Century Gothic" panose="020B0502020202020204" pitchFamily="34" charset="0"/>
              </a:rPr>
              <a:t>, </a:t>
            </a:r>
            <a:r>
              <a:rPr lang="sl-SI" sz="1600" dirty="0" err="1">
                <a:latin typeface="Century Gothic" panose="020B0502020202020204" pitchFamily="34" charset="0"/>
              </a:rPr>
              <a:t>intelligent</a:t>
            </a:r>
            <a:r>
              <a:rPr lang="sl-SI" sz="1600" dirty="0">
                <a:latin typeface="Century Gothic" panose="020B0502020202020204" pitchFamily="34" charset="0"/>
              </a:rPr>
              <a:t>, </a:t>
            </a:r>
            <a:r>
              <a:rPr lang="sl-SI" sz="1600" dirty="0" err="1">
                <a:latin typeface="Century Gothic" panose="020B0502020202020204" pitchFamily="34" charset="0"/>
              </a:rPr>
              <a:t>wise</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Horse</a:t>
            </a:r>
            <a:r>
              <a:rPr lang="sl-SI" sz="1600" dirty="0">
                <a:latin typeface="Century Gothic" panose="020B0502020202020204" pitchFamily="34" charset="0"/>
              </a:rPr>
              <a:t>: </a:t>
            </a:r>
            <a:r>
              <a:rPr lang="sl-SI" sz="1600" dirty="0" err="1">
                <a:latin typeface="Century Gothic" panose="020B0502020202020204" pitchFamily="34" charset="0"/>
              </a:rPr>
              <a:t>animated</a:t>
            </a:r>
            <a:r>
              <a:rPr lang="sl-SI" sz="1600" dirty="0">
                <a:latin typeface="Century Gothic" panose="020B0502020202020204" pitchFamily="34" charset="0"/>
              </a:rPr>
              <a:t>, </a:t>
            </a:r>
            <a:r>
              <a:rPr lang="sl-SI" sz="1600" dirty="0" err="1">
                <a:latin typeface="Century Gothic" panose="020B0502020202020204" pitchFamily="34" charset="0"/>
              </a:rPr>
              <a:t>active</a:t>
            </a:r>
            <a:r>
              <a:rPr lang="sl-SI" sz="1600" dirty="0">
                <a:latin typeface="Century Gothic" panose="020B0502020202020204" pitchFamily="34" charset="0"/>
              </a:rPr>
              <a:t>, </a:t>
            </a:r>
            <a:r>
              <a:rPr lang="sl-SI" sz="1600" dirty="0" err="1">
                <a:latin typeface="Century Gothic" panose="020B0502020202020204" pitchFamily="34" charset="0"/>
              </a:rPr>
              <a:t>energetic</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Goat</a:t>
            </a:r>
            <a:r>
              <a:rPr lang="sl-SI" sz="1600" dirty="0">
                <a:latin typeface="Century Gothic" panose="020B0502020202020204" pitchFamily="34" charset="0"/>
              </a:rPr>
              <a:t>: </a:t>
            </a:r>
            <a:r>
              <a:rPr lang="sl-SI" sz="1600" dirty="0" err="1">
                <a:latin typeface="Century Gothic" panose="020B0502020202020204" pitchFamily="34" charset="0"/>
              </a:rPr>
              <a:t>calm</a:t>
            </a:r>
            <a:r>
              <a:rPr lang="sl-SI" sz="1600" dirty="0">
                <a:latin typeface="Century Gothic" panose="020B0502020202020204" pitchFamily="34" charset="0"/>
              </a:rPr>
              <a:t>, </a:t>
            </a:r>
            <a:r>
              <a:rPr lang="sl-SI" sz="1600" dirty="0" err="1">
                <a:latin typeface="Century Gothic" panose="020B0502020202020204" pitchFamily="34" charset="0"/>
              </a:rPr>
              <a:t>gentle</a:t>
            </a:r>
            <a:r>
              <a:rPr lang="sl-SI" sz="1600" dirty="0">
                <a:latin typeface="Century Gothic" panose="020B0502020202020204" pitchFamily="34" charset="0"/>
              </a:rPr>
              <a:t>, </a:t>
            </a:r>
            <a:r>
              <a:rPr lang="sl-SI" sz="1600" dirty="0" err="1">
                <a:latin typeface="Century Gothic" panose="020B0502020202020204" pitchFamily="34" charset="0"/>
              </a:rPr>
              <a:t>sympathetic</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Monkey</a:t>
            </a:r>
            <a:r>
              <a:rPr lang="sl-SI" sz="1600" dirty="0">
                <a:latin typeface="Century Gothic" panose="020B0502020202020204" pitchFamily="34" charset="0"/>
              </a:rPr>
              <a:t>: </a:t>
            </a:r>
            <a:r>
              <a:rPr lang="sl-SI" sz="1600" dirty="0" err="1">
                <a:latin typeface="Century Gothic" panose="020B0502020202020204" pitchFamily="34" charset="0"/>
              </a:rPr>
              <a:t>sharp</a:t>
            </a:r>
            <a:r>
              <a:rPr lang="sl-SI" sz="1600" dirty="0">
                <a:latin typeface="Century Gothic" panose="020B0502020202020204" pitchFamily="34" charset="0"/>
              </a:rPr>
              <a:t>, smart, </a:t>
            </a:r>
            <a:r>
              <a:rPr lang="sl-SI" sz="1600" dirty="0" err="1">
                <a:latin typeface="Century Gothic" panose="020B0502020202020204" pitchFamily="34" charset="0"/>
              </a:rPr>
              <a:t>curious</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Rooster</a:t>
            </a:r>
            <a:r>
              <a:rPr lang="sl-SI" sz="1600" dirty="0">
                <a:latin typeface="Century Gothic" panose="020B0502020202020204" pitchFamily="34" charset="0"/>
              </a:rPr>
              <a:t>: </a:t>
            </a:r>
            <a:r>
              <a:rPr lang="sl-SI" sz="1600" dirty="0" err="1">
                <a:latin typeface="Century Gothic" panose="020B0502020202020204" pitchFamily="34" charset="0"/>
              </a:rPr>
              <a:t>observant</a:t>
            </a:r>
            <a:r>
              <a:rPr lang="sl-SI" sz="1600" dirty="0">
                <a:latin typeface="Century Gothic" panose="020B0502020202020204" pitchFamily="34" charset="0"/>
              </a:rPr>
              <a:t>, </a:t>
            </a:r>
            <a:r>
              <a:rPr lang="sl-SI" sz="1600" dirty="0" err="1">
                <a:latin typeface="Century Gothic" panose="020B0502020202020204" pitchFamily="34" charset="0"/>
              </a:rPr>
              <a:t>hardworking</a:t>
            </a:r>
            <a:r>
              <a:rPr lang="sl-SI" sz="1600" dirty="0">
                <a:latin typeface="Century Gothic" panose="020B0502020202020204" pitchFamily="34" charset="0"/>
              </a:rPr>
              <a:t>, </a:t>
            </a:r>
            <a:r>
              <a:rPr lang="sl-SI" sz="1600" dirty="0" err="1">
                <a:latin typeface="Century Gothic" panose="020B0502020202020204" pitchFamily="34" charset="0"/>
              </a:rPr>
              <a:t>courageous</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a:latin typeface="Century Gothic" panose="020B0502020202020204" pitchFamily="34" charset="0"/>
              </a:rPr>
              <a:t>Dog</a:t>
            </a:r>
            <a:r>
              <a:rPr lang="sl-SI" sz="1600" dirty="0">
                <a:latin typeface="Century Gothic" panose="020B0502020202020204" pitchFamily="34" charset="0"/>
              </a:rPr>
              <a:t>: </a:t>
            </a:r>
            <a:r>
              <a:rPr lang="sl-SI" sz="1600" dirty="0" err="1">
                <a:latin typeface="Century Gothic" panose="020B0502020202020204" pitchFamily="34" charset="0"/>
              </a:rPr>
              <a:t>lovely</a:t>
            </a:r>
            <a:r>
              <a:rPr lang="sl-SI" sz="1600" dirty="0">
                <a:latin typeface="Century Gothic" panose="020B0502020202020204" pitchFamily="34" charset="0"/>
              </a:rPr>
              <a:t>, </a:t>
            </a:r>
            <a:r>
              <a:rPr lang="sl-SI" sz="1600" dirty="0" err="1">
                <a:latin typeface="Century Gothic" panose="020B0502020202020204" pitchFamily="34" charset="0"/>
              </a:rPr>
              <a:t>honest</a:t>
            </a:r>
            <a:r>
              <a:rPr lang="sl-SI" sz="1600" dirty="0">
                <a:latin typeface="Century Gothic" panose="020B0502020202020204" pitchFamily="34" charset="0"/>
              </a:rPr>
              <a:t>, </a:t>
            </a:r>
            <a:r>
              <a:rPr lang="sl-SI" sz="1600" dirty="0" err="1">
                <a:latin typeface="Century Gothic" panose="020B0502020202020204" pitchFamily="34" charset="0"/>
              </a:rPr>
              <a:t>prudent</a:t>
            </a:r>
            <a:r>
              <a:rPr lang="sl-SI" sz="1600" dirty="0">
                <a:latin typeface="Century Gothic" panose="020B0502020202020204" pitchFamily="34" charset="0"/>
              </a:rPr>
              <a:t>.</a:t>
            </a:r>
            <a:endParaRPr lang="sl-SI" sz="1400" dirty="0">
              <a:latin typeface="Century Gothic" panose="020B0502020202020204" pitchFamily="34" charset="0"/>
            </a:endParaRPr>
          </a:p>
          <a:p>
            <a:r>
              <a:rPr lang="sl-SI" sz="1600" b="1" dirty="0" err="1">
                <a:latin typeface="Century Gothic" panose="020B0502020202020204" pitchFamily="34" charset="0"/>
              </a:rPr>
              <a:t>Pig</a:t>
            </a:r>
            <a:r>
              <a:rPr lang="sl-SI" sz="1600" dirty="0">
                <a:latin typeface="Century Gothic" panose="020B0502020202020204" pitchFamily="34" charset="0"/>
              </a:rPr>
              <a:t>: </a:t>
            </a:r>
            <a:r>
              <a:rPr lang="sl-SI" sz="1600" dirty="0" err="1">
                <a:latin typeface="Century Gothic" panose="020B0502020202020204" pitchFamily="34" charset="0"/>
              </a:rPr>
              <a:t>compassionate</a:t>
            </a:r>
            <a:r>
              <a:rPr lang="sl-SI" sz="1600" dirty="0">
                <a:latin typeface="Century Gothic" panose="020B0502020202020204" pitchFamily="34" charset="0"/>
              </a:rPr>
              <a:t>, </a:t>
            </a:r>
            <a:r>
              <a:rPr lang="sl-SI" sz="1600" dirty="0" err="1">
                <a:latin typeface="Century Gothic" panose="020B0502020202020204" pitchFamily="34" charset="0"/>
              </a:rPr>
              <a:t>generous</a:t>
            </a:r>
            <a:r>
              <a:rPr lang="sl-SI" sz="1600" dirty="0">
                <a:latin typeface="Century Gothic" panose="020B0502020202020204" pitchFamily="34" charset="0"/>
              </a:rPr>
              <a:t>, </a:t>
            </a:r>
            <a:r>
              <a:rPr lang="sl-SI" sz="1600" dirty="0" err="1">
                <a:latin typeface="Century Gothic" panose="020B0502020202020204" pitchFamily="34" charset="0"/>
              </a:rPr>
              <a:t>diligent</a:t>
            </a:r>
            <a:r>
              <a:rPr lang="sl-SI" sz="1600" dirty="0">
                <a:latin typeface="Century Gothic" panose="020B0502020202020204" pitchFamily="34" charset="0"/>
              </a:rPr>
              <a:t>.</a:t>
            </a:r>
            <a:endParaRPr lang="en-US" sz="1600" dirty="0">
              <a:latin typeface="Century Gothic" panose="020B0502020202020204" pitchFamily="34" charset="0"/>
            </a:endParaRPr>
          </a:p>
        </p:txBody>
      </p:sp>
      <p:pic>
        <p:nvPicPr>
          <p:cNvPr id="21" name="Picture 2" descr="Chinese New Year PNG Transparent Images Free Download | Vector Files |  Pngtree">
            <a:extLst>
              <a:ext uri="{FF2B5EF4-FFF2-40B4-BE49-F238E27FC236}">
                <a16:creationId xmlns:a16="http://schemas.microsoft.com/office/drawing/2014/main" id="{D151B398-72E5-49D3-A390-9FC203663C4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718291">
            <a:off x="10314673" y="-2798388"/>
            <a:ext cx="4644688" cy="305209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6" descr="Chinese New Year themed illustration of happy family | Chinese new year  design, New year cartoon, Chinese illustration">
            <a:extLst>
              <a:ext uri="{FF2B5EF4-FFF2-40B4-BE49-F238E27FC236}">
                <a16:creationId xmlns:a16="http://schemas.microsoft.com/office/drawing/2014/main" id="{69FB1D63-8A67-4173-8FFE-F0875C049291}"/>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9880" b="89880" l="4085" r="94608">
                        <a14:foregroundMark x1="7190" y1="37108" x2="9314" y2="43373"/>
                        <a14:foregroundMark x1="4248" y1="36627" x2="4248" y2="36627"/>
                        <a14:foregroundMark x1="40686" y1="74458" x2="40686" y2="78554"/>
                        <a14:foregroundMark x1="43464" y1="70843" x2="41830" y2="69639"/>
                        <a14:foregroundMark x1="43464" y1="60723" x2="42484" y2="59759"/>
                        <a14:foregroundMark x1="54085" y1="79277" x2="53922" y2="80241"/>
                        <a14:foregroundMark x1="63399" y1="80964" x2="64052" y2="82169"/>
                        <a14:foregroundMark x1="89379" y1="43133" x2="91340" y2="39759"/>
                        <a14:foregroundMark x1="94608" y1="38313" x2="94608" y2="38313"/>
                        <a14:foregroundMark x1="93137" y1="42651" x2="93954" y2="42651"/>
                      </a14:backgroundRemoval>
                    </a14:imgEffect>
                  </a14:imgLayer>
                </a14:imgProps>
              </a:ext>
              <a:ext uri="{28A0092B-C50C-407E-A947-70E740481C1C}">
                <a14:useLocalDpi xmlns:a14="http://schemas.microsoft.com/office/drawing/2010/main" val="0"/>
              </a:ext>
            </a:extLst>
          </a:blip>
          <a:srcRect/>
          <a:stretch>
            <a:fillRect/>
          </a:stretch>
        </p:blipFill>
        <p:spPr bwMode="auto">
          <a:xfrm>
            <a:off x="2809875" y="6643935"/>
            <a:ext cx="6267450" cy="4249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3930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132"/>
                                        </p:tgtEl>
                                        <p:attrNameLst>
                                          <p:attrName>style.visibility</p:attrName>
                                        </p:attrNameLst>
                                      </p:cBhvr>
                                      <p:to>
                                        <p:strVal val="visible"/>
                                      </p:to>
                                    </p:set>
                                    <p:animEffect transition="in" filter="wheel(1)">
                                      <p:cBhvr>
                                        <p:cTn id="7" dur="2000"/>
                                        <p:tgtEl>
                                          <p:spTgt spid="51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1000" fill="hold"/>
                                        <p:tgtEl>
                                          <p:spTgt spid="20"/>
                                        </p:tgtEl>
                                        <p:attrNameLst>
                                          <p:attrName>ppt_x</p:attrName>
                                        </p:attrNameLst>
                                      </p:cBhvr>
                                      <p:tavLst>
                                        <p:tav tm="0">
                                          <p:val>
                                            <p:strVal val="0-#ppt_w/2"/>
                                          </p:val>
                                        </p:tav>
                                        <p:tav tm="100000">
                                          <p:val>
                                            <p:strVal val="#ppt_x"/>
                                          </p:val>
                                        </p:tav>
                                      </p:tavLst>
                                    </p:anim>
                                    <p:anim calcmode="lin" valueType="num">
                                      <p:cBhvr additive="base">
                                        <p:cTn id="26" dur="10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2" grpId="0" animBg="1"/>
      <p:bldP spid="19" grpId="0"/>
      <p:bldP spid="20"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47837E27-9B7C-4C1E-ABF9-ED68B6DE4928}"/>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5" name="PoljeZBesedilom 4">
            <a:extLst>
              <a:ext uri="{FF2B5EF4-FFF2-40B4-BE49-F238E27FC236}">
                <a16:creationId xmlns:a16="http://schemas.microsoft.com/office/drawing/2014/main" id="{B3491EAD-59AD-4797-BCFD-A323391B5304}"/>
              </a:ext>
            </a:extLst>
          </p:cNvPr>
          <p:cNvSpPr txBox="1"/>
          <p:nvPr/>
        </p:nvSpPr>
        <p:spPr>
          <a:xfrm>
            <a:off x="130909" y="98023"/>
            <a:ext cx="877163" cy="923330"/>
          </a:xfrm>
          <a:prstGeom prst="rect">
            <a:avLst/>
          </a:prstGeom>
          <a:noFill/>
        </p:spPr>
        <p:txBody>
          <a:bodyPr wrap="none" rtlCol="0">
            <a:spAutoFit/>
          </a:bodyPr>
          <a:lstStyle/>
          <a:p>
            <a:r>
              <a:rPr lang="ja-JP" altLang="en-US" sz="5400" b="1" dirty="0">
                <a:latin typeface="Century Gothic" panose="020B0502020202020204" pitchFamily="34" charset="0"/>
              </a:rPr>
              <a:t>迪</a:t>
            </a:r>
            <a:endParaRPr lang="sl-SI" sz="6600" dirty="0">
              <a:latin typeface="Century Gothic" panose="020B0502020202020204" pitchFamily="34" charset="0"/>
            </a:endParaRPr>
          </a:p>
        </p:txBody>
      </p:sp>
      <p:sp>
        <p:nvSpPr>
          <p:cNvPr id="6" name="PoljeZBesedilom 5">
            <a:extLst>
              <a:ext uri="{FF2B5EF4-FFF2-40B4-BE49-F238E27FC236}">
                <a16:creationId xmlns:a16="http://schemas.microsoft.com/office/drawing/2014/main" id="{0FADCB61-5946-41C6-89C5-FA9B3C93184D}"/>
              </a:ext>
            </a:extLst>
          </p:cNvPr>
          <p:cNvSpPr txBox="1"/>
          <p:nvPr/>
        </p:nvSpPr>
        <p:spPr>
          <a:xfrm>
            <a:off x="1008072" y="118828"/>
            <a:ext cx="8217054" cy="923330"/>
          </a:xfrm>
          <a:prstGeom prst="rect">
            <a:avLst/>
          </a:prstGeom>
          <a:noFill/>
        </p:spPr>
        <p:txBody>
          <a:bodyPr wrap="square" rtlCol="0">
            <a:spAutoFit/>
          </a:bodyPr>
          <a:lstStyle/>
          <a:p>
            <a:r>
              <a:rPr lang="sl-SI" sz="5400" b="1" dirty="0" err="1">
                <a:latin typeface="Ink Free" panose="03080402000500000000" pitchFamily="66" charset="0"/>
              </a:rPr>
              <a:t>Something</a:t>
            </a:r>
            <a:r>
              <a:rPr lang="sl-SI" sz="5400" b="1" dirty="0">
                <a:latin typeface="Ink Free" panose="03080402000500000000" pitchFamily="66" charset="0"/>
              </a:rPr>
              <a:t> </a:t>
            </a:r>
            <a:r>
              <a:rPr lang="sl-SI" sz="5400" b="1" dirty="0" err="1">
                <a:latin typeface="Ink Free" panose="03080402000500000000" pitchFamily="66" charset="0"/>
              </a:rPr>
              <a:t>interestnig</a:t>
            </a:r>
            <a:r>
              <a:rPr lang="sl-SI" sz="5400" b="1" dirty="0">
                <a:latin typeface="Ink Free" panose="03080402000500000000" pitchFamily="66" charset="0"/>
              </a:rPr>
              <a:t> …</a:t>
            </a:r>
          </a:p>
        </p:txBody>
      </p:sp>
      <p:sp>
        <p:nvSpPr>
          <p:cNvPr id="7" name="Pravokotnik: zaokroženi diagonalni vogali 6">
            <a:extLst>
              <a:ext uri="{FF2B5EF4-FFF2-40B4-BE49-F238E27FC236}">
                <a16:creationId xmlns:a16="http://schemas.microsoft.com/office/drawing/2014/main" id="{E3D8BEE8-225B-42BE-A9EE-DACD2FAF5F20}"/>
              </a:ext>
            </a:extLst>
          </p:cNvPr>
          <p:cNvSpPr/>
          <p:nvPr/>
        </p:nvSpPr>
        <p:spPr>
          <a:xfrm>
            <a:off x="569490" y="1180061"/>
            <a:ext cx="3379658" cy="496964"/>
          </a:xfrm>
          <a:custGeom>
            <a:avLst/>
            <a:gdLst>
              <a:gd name="connsiteX0" fmla="*/ 82829 w 3379658"/>
              <a:gd name="connsiteY0" fmla="*/ 0 h 496964"/>
              <a:gd name="connsiteX1" fmla="*/ 516282 w 3379658"/>
              <a:gd name="connsiteY1" fmla="*/ 0 h 496964"/>
              <a:gd name="connsiteX2" fmla="*/ 981450 w 3379658"/>
              <a:gd name="connsiteY2" fmla="*/ 0 h 496964"/>
              <a:gd name="connsiteX3" fmla="*/ 1541767 w 3379658"/>
              <a:gd name="connsiteY3" fmla="*/ 0 h 496964"/>
              <a:gd name="connsiteX4" fmla="*/ 1975219 w 3379658"/>
              <a:gd name="connsiteY4" fmla="*/ 0 h 496964"/>
              <a:gd name="connsiteX5" fmla="*/ 2408672 w 3379658"/>
              <a:gd name="connsiteY5" fmla="*/ 0 h 496964"/>
              <a:gd name="connsiteX6" fmla="*/ 3254433 w 3379658"/>
              <a:gd name="connsiteY6" fmla="*/ 0 h 496964"/>
              <a:gd name="connsiteX7" fmla="*/ 3379658 w 3379658"/>
              <a:gd name="connsiteY7" fmla="*/ 125225 h 496964"/>
              <a:gd name="connsiteX8" fmla="*/ 3379658 w 3379658"/>
              <a:gd name="connsiteY8" fmla="*/ 414135 h 496964"/>
              <a:gd name="connsiteX9" fmla="*/ 3296829 w 3379658"/>
              <a:gd name="connsiteY9" fmla="*/ 496964 h 496964"/>
              <a:gd name="connsiteX10" fmla="*/ 2704796 w 3379658"/>
              <a:gd name="connsiteY10" fmla="*/ 496964 h 496964"/>
              <a:gd name="connsiteX11" fmla="*/ 2207912 w 3379658"/>
              <a:gd name="connsiteY11" fmla="*/ 496964 h 496964"/>
              <a:gd name="connsiteX12" fmla="*/ 1679311 w 3379658"/>
              <a:gd name="connsiteY12" fmla="*/ 496964 h 496964"/>
              <a:gd name="connsiteX13" fmla="*/ 1150710 w 3379658"/>
              <a:gd name="connsiteY13" fmla="*/ 496964 h 496964"/>
              <a:gd name="connsiteX14" fmla="*/ 622110 w 3379658"/>
              <a:gd name="connsiteY14" fmla="*/ 496964 h 496964"/>
              <a:gd name="connsiteX15" fmla="*/ 125225 w 3379658"/>
              <a:gd name="connsiteY15" fmla="*/ 496964 h 496964"/>
              <a:gd name="connsiteX16" fmla="*/ 0 w 3379658"/>
              <a:gd name="connsiteY16" fmla="*/ 371739 h 496964"/>
              <a:gd name="connsiteX17" fmla="*/ 0 w 3379658"/>
              <a:gd name="connsiteY17" fmla="*/ 82829 h 496964"/>
              <a:gd name="connsiteX18" fmla="*/ 82829 w 3379658"/>
              <a:gd name="connsiteY18"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79658" h="496964" fill="none" extrusionOk="0">
                <a:moveTo>
                  <a:pt x="82829" y="0"/>
                </a:moveTo>
                <a:cubicBezTo>
                  <a:pt x="198872" y="-49075"/>
                  <a:pt x="375945" y="29249"/>
                  <a:pt x="516282" y="0"/>
                </a:cubicBezTo>
                <a:cubicBezTo>
                  <a:pt x="656619" y="-29249"/>
                  <a:pt x="755716" y="13099"/>
                  <a:pt x="981450" y="0"/>
                </a:cubicBezTo>
                <a:cubicBezTo>
                  <a:pt x="1207184" y="-13099"/>
                  <a:pt x="1373346" y="37043"/>
                  <a:pt x="1541767" y="0"/>
                </a:cubicBezTo>
                <a:cubicBezTo>
                  <a:pt x="1710188" y="-37043"/>
                  <a:pt x="1856115" y="48698"/>
                  <a:pt x="1975219" y="0"/>
                </a:cubicBezTo>
                <a:cubicBezTo>
                  <a:pt x="2094323" y="-48698"/>
                  <a:pt x="2196690" y="28189"/>
                  <a:pt x="2408672" y="0"/>
                </a:cubicBezTo>
                <a:cubicBezTo>
                  <a:pt x="2620654" y="-28189"/>
                  <a:pt x="2884315" y="75000"/>
                  <a:pt x="3254433" y="0"/>
                </a:cubicBezTo>
                <a:cubicBezTo>
                  <a:pt x="3312401" y="10818"/>
                  <a:pt x="3377070" y="56718"/>
                  <a:pt x="3379658" y="125225"/>
                </a:cubicBezTo>
                <a:cubicBezTo>
                  <a:pt x="3390281" y="240784"/>
                  <a:pt x="3355780" y="354841"/>
                  <a:pt x="3379658" y="414135"/>
                </a:cubicBezTo>
                <a:cubicBezTo>
                  <a:pt x="3370534" y="468505"/>
                  <a:pt x="3345672" y="484699"/>
                  <a:pt x="3296829" y="496964"/>
                </a:cubicBezTo>
                <a:cubicBezTo>
                  <a:pt x="3173736" y="555927"/>
                  <a:pt x="2933507" y="465100"/>
                  <a:pt x="2704796" y="496964"/>
                </a:cubicBezTo>
                <a:cubicBezTo>
                  <a:pt x="2476085" y="528828"/>
                  <a:pt x="2441091" y="464432"/>
                  <a:pt x="2207912" y="496964"/>
                </a:cubicBezTo>
                <a:cubicBezTo>
                  <a:pt x="1974733" y="529496"/>
                  <a:pt x="1896370" y="467997"/>
                  <a:pt x="1679311" y="496964"/>
                </a:cubicBezTo>
                <a:cubicBezTo>
                  <a:pt x="1462252" y="525931"/>
                  <a:pt x="1326716" y="439377"/>
                  <a:pt x="1150710" y="496964"/>
                </a:cubicBezTo>
                <a:cubicBezTo>
                  <a:pt x="974704" y="554551"/>
                  <a:pt x="854005" y="443566"/>
                  <a:pt x="622110" y="496964"/>
                </a:cubicBezTo>
                <a:cubicBezTo>
                  <a:pt x="390215" y="550362"/>
                  <a:pt x="371948" y="467807"/>
                  <a:pt x="125225" y="496964"/>
                </a:cubicBezTo>
                <a:cubicBezTo>
                  <a:pt x="53489" y="498282"/>
                  <a:pt x="-5062" y="441092"/>
                  <a:pt x="0" y="371739"/>
                </a:cubicBezTo>
                <a:cubicBezTo>
                  <a:pt x="-4686" y="313148"/>
                  <a:pt x="794" y="171328"/>
                  <a:pt x="0" y="82829"/>
                </a:cubicBezTo>
                <a:cubicBezTo>
                  <a:pt x="-1508" y="38551"/>
                  <a:pt x="43570" y="11154"/>
                  <a:pt x="82829" y="0"/>
                </a:cubicBezTo>
                <a:close/>
              </a:path>
              <a:path w="3379658" h="496964" stroke="0" extrusionOk="0">
                <a:moveTo>
                  <a:pt x="82829" y="0"/>
                </a:moveTo>
                <a:cubicBezTo>
                  <a:pt x="318452" y="-2900"/>
                  <a:pt x="393731" y="46443"/>
                  <a:pt x="611430" y="0"/>
                </a:cubicBezTo>
                <a:cubicBezTo>
                  <a:pt x="829129" y="-46443"/>
                  <a:pt x="990096" y="60001"/>
                  <a:pt x="1203462" y="0"/>
                </a:cubicBezTo>
                <a:cubicBezTo>
                  <a:pt x="1416828" y="-60001"/>
                  <a:pt x="1511489" y="42754"/>
                  <a:pt x="1636915" y="0"/>
                </a:cubicBezTo>
                <a:cubicBezTo>
                  <a:pt x="1762341" y="-42754"/>
                  <a:pt x="1936195" y="54605"/>
                  <a:pt x="2228948" y="0"/>
                </a:cubicBezTo>
                <a:cubicBezTo>
                  <a:pt x="2521701" y="-54605"/>
                  <a:pt x="2807307" y="20469"/>
                  <a:pt x="3254433" y="0"/>
                </a:cubicBezTo>
                <a:cubicBezTo>
                  <a:pt x="3331283" y="-2357"/>
                  <a:pt x="3381183" y="55549"/>
                  <a:pt x="3379658" y="125225"/>
                </a:cubicBezTo>
                <a:cubicBezTo>
                  <a:pt x="3407930" y="200913"/>
                  <a:pt x="3356486" y="338242"/>
                  <a:pt x="3379658" y="414135"/>
                </a:cubicBezTo>
                <a:cubicBezTo>
                  <a:pt x="3372848" y="457783"/>
                  <a:pt x="3354781" y="497986"/>
                  <a:pt x="3296829" y="496964"/>
                </a:cubicBezTo>
                <a:cubicBezTo>
                  <a:pt x="3171082" y="531017"/>
                  <a:pt x="2851538" y="438241"/>
                  <a:pt x="2704796" y="496964"/>
                </a:cubicBezTo>
                <a:cubicBezTo>
                  <a:pt x="2558054" y="555687"/>
                  <a:pt x="2350057" y="495624"/>
                  <a:pt x="2144480" y="496964"/>
                </a:cubicBezTo>
                <a:cubicBezTo>
                  <a:pt x="1938903" y="498304"/>
                  <a:pt x="1754652" y="462165"/>
                  <a:pt x="1615879" y="496964"/>
                </a:cubicBezTo>
                <a:cubicBezTo>
                  <a:pt x="1477106" y="531763"/>
                  <a:pt x="1200994" y="487299"/>
                  <a:pt x="1055562" y="496964"/>
                </a:cubicBezTo>
                <a:cubicBezTo>
                  <a:pt x="910130" y="506629"/>
                  <a:pt x="735676" y="475661"/>
                  <a:pt x="590394" y="496964"/>
                </a:cubicBezTo>
                <a:cubicBezTo>
                  <a:pt x="445112" y="518267"/>
                  <a:pt x="312798" y="490412"/>
                  <a:pt x="125225" y="496964"/>
                </a:cubicBezTo>
                <a:cubicBezTo>
                  <a:pt x="53423" y="499883"/>
                  <a:pt x="4833" y="445615"/>
                  <a:pt x="0" y="371739"/>
                </a:cubicBezTo>
                <a:cubicBezTo>
                  <a:pt x="-3656" y="304282"/>
                  <a:pt x="8674" y="207932"/>
                  <a:pt x="0" y="82829"/>
                </a:cubicBezTo>
                <a:cubicBezTo>
                  <a:pt x="4908" y="34486"/>
                  <a:pt x="27234" y="2759"/>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8" name="PoljeZBesedilom 7">
            <a:extLst>
              <a:ext uri="{FF2B5EF4-FFF2-40B4-BE49-F238E27FC236}">
                <a16:creationId xmlns:a16="http://schemas.microsoft.com/office/drawing/2014/main" id="{026C4598-90E8-4E75-B41D-787663C9D125}"/>
              </a:ext>
            </a:extLst>
          </p:cNvPr>
          <p:cNvSpPr txBox="1"/>
          <p:nvPr/>
        </p:nvSpPr>
        <p:spPr>
          <a:xfrm>
            <a:off x="749942" y="1188637"/>
            <a:ext cx="3025187" cy="461665"/>
          </a:xfrm>
          <a:prstGeom prst="rect">
            <a:avLst/>
          </a:prstGeom>
          <a:noFill/>
        </p:spPr>
        <p:txBody>
          <a:bodyPr wrap="none" rtlCol="0">
            <a:spAutoFit/>
          </a:bodyPr>
          <a:lstStyle/>
          <a:p>
            <a:r>
              <a:rPr lang="sl-SI" sz="2400" b="1" dirty="0">
                <a:latin typeface="Century Gothic" panose="020B0502020202020204" pitchFamily="34" charset="0"/>
              </a:rPr>
              <a:t>CHINESE NEW YEAR</a:t>
            </a:r>
            <a:endParaRPr lang="sl-SI" sz="2400" b="1" dirty="0">
              <a:solidFill>
                <a:srgbClr val="FF0000"/>
              </a:solidFill>
              <a:latin typeface="Century Gothic" panose="020B0502020202020204" pitchFamily="34" charset="0"/>
            </a:endParaRPr>
          </a:p>
        </p:txBody>
      </p:sp>
      <p:pic>
        <p:nvPicPr>
          <p:cNvPr id="6146" name="Picture 2" descr="Chinese New Year PNG Transparent Images Free Download | Vector Files |  Pngtree">
            <a:extLst>
              <a:ext uri="{FF2B5EF4-FFF2-40B4-BE49-F238E27FC236}">
                <a16:creationId xmlns:a16="http://schemas.microsoft.com/office/drawing/2014/main" id="{8CF46291-C088-490B-8429-2327D861D8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718291">
            <a:off x="7669509" y="-106578"/>
            <a:ext cx="4644688" cy="3052094"/>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4" descr="Chinese New Year PNG transparent image download, size: 1555x1189px">
            <a:extLst>
              <a:ext uri="{FF2B5EF4-FFF2-40B4-BE49-F238E27FC236}">
                <a16:creationId xmlns:a16="http://schemas.microsoft.com/office/drawing/2014/main" id="{C365B015-7B59-467E-A596-5F30BDA42D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0" name="Slika 9">
            <a:extLst>
              <a:ext uri="{FF2B5EF4-FFF2-40B4-BE49-F238E27FC236}">
                <a16:creationId xmlns:a16="http://schemas.microsoft.com/office/drawing/2014/main" id="{100DE2B2-F572-49D9-A502-7950CBA06E72}"/>
              </a:ext>
            </a:extLst>
          </p:cNvPr>
          <p:cNvPicPr>
            <a:picLocks noChangeAspect="1"/>
          </p:cNvPicPr>
          <p:nvPr/>
        </p:nvPicPr>
        <p:blipFill>
          <a:blip r:embed="rId3"/>
          <a:stretch>
            <a:fillRect/>
          </a:stretch>
        </p:blipFill>
        <p:spPr>
          <a:xfrm>
            <a:off x="3700045" y="922185"/>
            <a:ext cx="1904493" cy="1456233"/>
          </a:xfrm>
          <a:prstGeom prst="rect">
            <a:avLst/>
          </a:prstGeom>
        </p:spPr>
      </p:pic>
      <p:pic>
        <p:nvPicPr>
          <p:cNvPr id="6150" name="Picture 6" descr="Chinese New Year themed illustration of happy family | Chinese new year  design, New year cartoon, Chinese illustration">
            <a:extLst>
              <a:ext uri="{FF2B5EF4-FFF2-40B4-BE49-F238E27FC236}">
                <a16:creationId xmlns:a16="http://schemas.microsoft.com/office/drawing/2014/main" id="{50820486-D384-460F-A102-9E1E425B723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880" b="89880" l="4085" r="94608">
                        <a14:foregroundMark x1="7190" y1="37108" x2="9314" y2="43373"/>
                        <a14:foregroundMark x1="4248" y1="36627" x2="4248" y2="36627"/>
                        <a14:foregroundMark x1="40686" y1="74458" x2="40686" y2="78554"/>
                        <a14:foregroundMark x1="43464" y1="70843" x2="41830" y2="69639"/>
                        <a14:foregroundMark x1="43464" y1="60723" x2="42484" y2="59759"/>
                        <a14:foregroundMark x1="54085" y1="79277" x2="53922" y2="80241"/>
                        <a14:foregroundMark x1="63399" y1="80964" x2="64052" y2="82169"/>
                        <a14:foregroundMark x1="89379" y1="43133" x2="91340" y2="39759"/>
                        <a14:foregroundMark x1="94608" y1="38313" x2="94608" y2="38313"/>
                        <a14:foregroundMark x1="93137" y1="42651" x2="93954" y2="42651"/>
                      </a14:backgroundRemoval>
                    </a14:imgEffect>
                  </a14:imgLayer>
                </a14:imgProps>
              </a:ext>
              <a:ext uri="{28A0092B-C50C-407E-A947-70E740481C1C}">
                <a14:useLocalDpi xmlns:a14="http://schemas.microsoft.com/office/drawing/2010/main" val="0"/>
              </a:ext>
            </a:extLst>
          </a:blip>
          <a:srcRect/>
          <a:stretch>
            <a:fillRect/>
          </a:stretch>
        </p:blipFill>
        <p:spPr bwMode="auto">
          <a:xfrm>
            <a:off x="2809875" y="3345457"/>
            <a:ext cx="6267450" cy="4249987"/>
          </a:xfrm>
          <a:prstGeom prst="rect">
            <a:avLst/>
          </a:prstGeom>
          <a:noFill/>
          <a:extLst>
            <a:ext uri="{909E8E84-426E-40DD-AFC4-6F175D3DCCD1}">
              <a14:hiddenFill xmlns:a14="http://schemas.microsoft.com/office/drawing/2010/main">
                <a:solidFill>
                  <a:srgbClr val="FFFFFF"/>
                </a:solidFill>
              </a14:hiddenFill>
            </a:ext>
          </a:extLst>
        </p:spPr>
      </p:pic>
      <p:sp>
        <p:nvSpPr>
          <p:cNvPr id="11" name="Oblaček govora: elipsa 10">
            <a:extLst>
              <a:ext uri="{FF2B5EF4-FFF2-40B4-BE49-F238E27FC236}">
                <a16:creationId xmlns:a16="http://schemas.microsoft.com/office/drawing/2014/main" id="{EBD2F2CD-7FA2-4006-BF61-C26578F00C64}"/>
              </a:ext>
            </a:extLst>
          </p:cNvPr>
          <p:cNvSpPr/>
          <p:nvPr/>
        </p:nvSpPr>
        <p:spPr>
          <a:xfrm>
            <a:off x="173122" y="4035405"/>
            <a:ext cx="2666729" cy="1321538"/>
          </a:xfrm>
          <a:custGeom>
            <a:avLst/>
            <a:gdLst>
              <a:gd name="connsiteX0" fmla="*/ 3148340 w 2666729"/>
              <a:gd name="connsiteY0" fmla="*/ 448636 h 1321538"/>
              <a:gd name="connsiteX1" fmla="*/ 2665682 w 2666729"/>
              <a:gd name="connsiteY1" fmla="*/ 634588 h 1321538"/>
              <a:gd name="connsiteX2" fmla="*/ 1379464 w 2666729"/>
              <a:gd name="connsiteY2" fmla="*/ 1321142 h 1321538"/>
              <a:gd name="connsiteX3" fmla="*/ 37642 w 2666729"/>
              <a:gd name="connsiteY3" fmla="*/ 816668 h 1321538"/>
              <a:gd name="connsiteX4" fmla="*/ 1220486 w 2666729"/>
              <a:gd name="connsiteY4" fmla="*/ 2370 h 1321538"/>
              <a:gd name="connsiteX5" fmla="*/ 2548877 w 2666729"/>
              <a:gd name="connsiteY5" fmla="*/ 389159 h 1321538"/>
              <a:gd name="connsiteX6" fmla="*/ 2836619 w 2666729"/>
              <a:gd name="connsiteY6" fmla="*/ 417708 h 1321538"/>
              <a:gd name="connsiteX7" fmla="*/ 3148340 w 2666729"/>
              <a:gd name="connsiteY7" fmla="*/ 448636 h 132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66729" h="1321538" fill="none" extrusionOk="0">
                <a:moveTo>
                  <a:pt x="3148340" y="448636"/>
                </a:moveTo>
                <a:cubicBezTo>
                  <a:pt x="2985092" y="540567"/>
                  <a:pt x="2762756" y="541110"/>
                  <a:pt x="2665682" y="634588"/>
                </a:cubicBezTo>
                <a:cubicBezTo>
                  <a:pt x="2616604" y="860120"/>
                  <a:pt x="2170206" y="1256744"/>
                  <a:pt x="1379464" y="1321142"/>
                </a:cubicBezTo>
                <a:cubicBezTo>
                  <a:pt x="761325" y="1374262"/>
                  <a:pt x="207250" y="1132765"/>
                  <a:pt x="37642" y="816668"/>
                </a:cubicBezTo>
                <a:cubicBezTo>
                  <a:pt x="-55160" y="592535"/>
                  <a:pt x="323563" y="213688"/>
                  <a:pt x="1220486" y="2370"/>
                </a:cubicBezTo>
                <a:cubicBezTo>
                  <a:pt x="1760277" y="59567"/>
                  <a:pt x="2376974" y="155887"/>
                  <a:pt x="2548877" y="389159"/>
                </a:cubicBezTo>
                <a:cubicBezTo>
                  <a:pt x="2612680" y="382916"/>
                  <a:pt x="2704173" y="412149"/>
                  <a:pt x="2836619" y="417708"/>
                </a:cubicBezTo>
                <a:cubicBezTo>
                  <a:pt x="2969065" y="423267"/>
                  <a:pt x="3064497" y="444567"/>
                  <a:pt x="3148340" y="448636"/>
                </a:cubicBezTo>
                <a:close/>
              </a:path>
              <a:path w="2666729" h="1321538" stroke="0" extrusionOk="0">
                <a:moveTo>
                  <a:pt x="3148340" y="448636"/>
                </a:moveTo>
                <a:cubicBezTo>
                  <a:pt x="3031583" y="507825"/>
                  <a:pt x="2871190" y="492048"/>
                  <a:pt x="2665682" y="634588"/>
                </a:cubicBezTo>
                <a:cubicBezTo>
                  <a:pt x="2627679" y="822125"/>
                  <a:pt x="2062089" y="1479421"/>
                  <a:pt x="1379464" y="1321142"/>
                </a:cubicBezTo>
                <a:cubicBezTo>
                  <a:pt x="719509" y="1329960"/>
                  <a:pt x="195548" y="1139715"/>
                  <a:pt x="37642" y="816668"/>
                </a:cubicBezTo>
                <a:cubicBezTo>
                  <a:pt x="-86667" y="422627"/>
                  <a:pt x="253782" y="-38593"/>
                  <a:pt x="1220486" y="2370"/>
                </a:cubicBezTo>
                <a:cubicBezTo>
                  <a:pt x="1780964" y="-42666"/>
                  <a:pt x="2342459" y="139970"/>
                  <a:pt x="2548877" y="389159"/>
                </a:cubicBezTo>
                <a:cubicBezTo>
                  <a:pt x="2645176" y="377385"/>
                  <a:pt x="2708859" y="407214"/>
                  <a:pt x="2848609" y="418898"/>
                </a:cubicBezTo>
                <a:cubicBezTo>
                  <a:pt x="2988359" y="430582"/>
                  <a:pt x="3050268" y="461386"/>
                  <a:pt x="3148340" y="448636"/>
                </a:cubicBezTo>
                <a:close/>
              </a:path>
            </a:pathLst>
          </a:custGeom>
          <a:solidFill>
            <a:schemeClr val="bg1"/>
          </a:solidFill>
          <a:ln w="38100">
            <a:solidFill>
              <a:schemeClr val="bg1"/>
            </a:solidFill>
            <a:extLst>
              <a:ext uri="{C807C97D-BFC1-408E-A445-0C87EB9F89A2}">
                <ask:lineSketchStyleProps xmlns:ask="http://schemas.microsoft.com/office/drawing/2018/sketchyshapes" sd="2470867491">
                  <a:prstGeom prst="wedgeEllipseCallout">
                    <a:avLst>
                      <a:gd name="adj1" fmla="val 68060"/>
                      <a:gd name="adj2" fmla="val -16052"/>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4" name="PoljeZBesedilom 13">
            <a:extLst>
              <a:ext uri="{FF2B5EF4-FFF2-40B4-BE49-F238E27FC236}">
                <a16:creationId xmlns:a16="http://schemas.microsoft.com/office/drawing/2014/main" id="{D7242EEA-A97B-4DF9-849A-2B2A46C8F74A}"/>
              </a:ext>
            </a:extLst>
          </p:cNvPr>
          <p:cNvSpPr txBox="1"/>
          <p:nvPr/>
        </p:nvSpPr>
        <p:spPr>
          <a:xfrm>
            <a:off x="393163" y="4275578"/>
            <a:ext cx="2115836" cy="830997"/>
          </a:xfrm>
          <a:prstGeom prst="rect">
            <a:avLst/>
          </a:prstGeom>
          <a:noFill/>
        </p:spPr>
        <p:txBody>
          <a:bodyPr wrap="square" rtlCol="0">
            <a:spAutoFit/>
          </a:bodyPr>
          <a:lstStyle/>
          <a:p>
            <a:pPr algn="ctr"/>
            <a:r>
              <a:rPr lang="sl-SI" sz="1600" dirty="0">
                <a:latin typeface="Century Gothic" panose="020B0502020202020204" pitchFamily="34" charset="0"/>
              </a:rPr>
              <a:t>A</a:t>
            </a:r>
            <a:r>
              <a:rPr lang="en-US" sz="1600" dirty="0" err="1">
                <a:latin typeface="Century Gothic" panose="020B0502020202020204" pitchFamily="34" charset="0"/>
              </a:rPr>
              <a:t>lso</a:t>
            </a:r>
            <a:r>
              <a:rPr lang="en-US" sz="1600" dirty="0">
                <a:latin typeface="Century Gothic" panose="020B0502020202020204" pitchFamily="34" charset="0"/>
              </a:rPr>
              <a:t> known as </a:t>
            </a:r>
            <a:r>
              <a:rPr lang="en-US" sz="1600" b="1" dirty="0">
                <a:latin typeface="Century Gothic" panose="020B0502020202020204" pitchFamily="34" charset="0"/>
              </a:rPr>
              <a:t>Lunar New Year </a:t>
            </a:r>
            <a:r>
              <a:rPr lang="en-US" sz="1600" dirty="0">
                <a:latin typeface="Century Gothic" panose="020B0502020202020204" pitchFamily="34" charset="0"/>
              </a:rPr>
              <a:t>or </a:t>
            </a:r>
            <a:r>
              <a:rPr lang="en-US" sz="1600" b="1" dirty="0">
                <a:latin typeface="Century Gothic" panose="020B0502020202020204" pitchFamily="34" charset="0"/>
              </a:rPr>
              <a:t>Spring </a:t>
            </a:r>
            <a:r>
              <a:rPr lang="en-US" sz="1600" b="1" dirty="0" err="1">
                <a:latin typeface="Century Gothic" panose="020B0502020202020204" pitchFamily="34" charset="0"/>
              </a:rPr>
              <a:t>Festiva</a:t>
            </a:r>
            <a:r>
              <a:rPr lang="sl-SI" sz="1600" b="1" dirty="0">
                <a:latin typeface="Century Gothic" panose="020B0502020202020204" pitchFamily="34" charset="0"/>
              </a:rPr>
              <a:t>l</a:t>
            </a:r>
            <a:r>
              <a:rPr lang="sl-SI" sz="1600" dirty="0">
                <a:latin typeface="Century Gothic" panose="020B0502020202020204" pitchFamily="34" charset="0"/>
              </a:rPr>
              <a:t>.</a:t>
            </a:r>
            <a:endParaRPr lang="sl-SI" sz="1400" dirty="0">
              <a:solidFill>
                <a:srgbClr val="FF0000"/>
              </a:solidFill>
              <a:latin typeface="Century Gothic" panose="020B0502020202020204" pitchFamily="34" charset="0"/>
            </a:endParaRPr>
          </a:p>
        </p:txBody>
      </p:sp>
      <p:sp>
        <p:nvSpPr>
          <p:cNvPr id="15" name="Oblaček govora: elipsa 14">
            <a:extLst>
              <a:ext uri="{FF2B5EF4-FFF2-40B4-BE49-F238E27FC236}">
                <a16:creationId xmlns:a16="http://schemas.microsoft.com/office/drawing/2014/main" id="{37321C10-2C72-4BE0-836A-D2D6DEC8D546}"/>
              </a:ext>
            </a:extLst>
          </p:cNvPr>
          <p:cNvSpPr/>
          <p:nvPr/>
        </p:nvSpPr>
        <p:spPr>
          <a:xfrm>
            <a:off x="1444488" y="2303807"/>
            <a:ext cx="2860678" cy="1321538"/>
          </a:xfrm>
          <a:custGeom>
            <a:avLst/>
            <a:gdLst>
              <a:gd name="connsiteX0" fmla="*/ 3135646 w 2860678"/>
              <a:gd name="connsiteY0" fmla="*/ 1906371 h 1321538"/>
              <a:gd name="connsiteX1" fmla="*/ 2752347 w 2860678"/>
              <a:gd name="connsiteY1" fmla="*/ 1702665 h 1321538"/>
              <a:gd name="connsiteX2" fmla="*/ 2345339 w 2860678"/>
              <a:gd name="connsiteY2" fmla="*/ 1486358 h 1321538"/>
              <a:gd name="connsiteX3" fmla="*/ 1950185 w 2860678"/>
              <a:gd name="connsiteY3" fmla="*/ 1276352 h 1321538"/>
              <a:gd name="connsiteX4" fmla="*/ 849445 w 2860678"/>
              <a:gd name="connsiteY4" fmla="*/ 1264591 h 1321538"/>
              <a:gd name="connsiteX5" fmla="*/ 701614 w 2860678"/>
              <a:gd name="connsiteY5" fmla="*/ 92187 h 1321538"/>
              <a:gd name="connsiteX6" fmla="*/ 1827525 w 2860678"/>
              <a:gd name="connsiteY6" fmla="*/ 25986 h 1321538"/>
              <a:gd name="connsiteX7" fmla="*/ 2411505 w 2860678"/>
              <a:gd name="connsiteY7" fmla="*/ 1141564 h 1321538"/>
              <a:gd name="connsiteX8" fmla="*/ 2766334 w 2860678"/>
              <a:gd name="connsiteY8" fmla="*/ 1516319 h 1321538"/>
              <a:gd name="connsiteX9" fmla="*/ 3135646 w 2860678"/>
              <a:gd name="connsiteY9" fmla="*/ 1906371 h 132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60678" h="1321538" fill="none" extrusionOk="0">
                <a:moveTo>
                  <a:pt x="3135646" y="1906371"/>
                </a:moveTo>
                <a:cubicBezTo>
                  <a:pt x="2966225" y="1830184"/>
                  <a:pt x="2900970" y="1773199"/>
                  <a:pt x="2752347" y="1702665"/>
                </a:cubicBezTo>
                <a:cubicBezTo>
                  <a:pt x="2603725" y="1632131"/>
                  <a:pt x="2448931" y="1526622"/>
                  <a:pt x="2345339" y="1486358"/>
                </a:cubicBezTo>
                <a:cubicBezTo>
                  <a:pt x="2241747" y="1446094"/>
                  <a:pt x="2067520" y="1291826"/>
                  <a:pt x="1950185" y="1276352"/>
                </a:cubicBezTo>
                <a:cubicBezTo>
                  <a:pt x="1570084" y="1423987"/>
                  <a:pt x="1284543" y="1367862"/>
                  <a:pt x="849445" y="1264591"/>
                </a:cubicBezTo>
                <a:cubicBezTo>
                  <a:pt x="-206518" y="1087436"/>
                  <a:pt x="-158142" y="295159"/>
                  <a:pt x="701614" y="92187"/>
                </a:cubicBezTo>
                <a:cubicBezTo>
                  <a:pt x="1087784" y="-3886"/>
                  <a:pt x="1347953" y="9377"/>
                  <a:pt x="1827525" y="25986"/>
                </a:cubicBezTo>
                <a:cubicBezTo>
                  <a:pt x="2904713" y="117728"/>
                  <a:pt x="3304208" y="841806"/>
                  <a:pt x="2411505" y="1141564"/>
                </a:cubicBezTo>
                <a:cubicBezTo>
                  <a:pt x="2527708" y="1248367"/>
                  <a:pt x="2605966" y="1356991"/>
                  <a:pt x="2766334" y="1516319"/>
                </a:cubicBezTo>
                <a:cubicBezTo>
                  <a:pt x="2926702" y="1675648"/>
                  <a:pt x="2971607" y="1771064"/>
                  <a:pt x="3135646" y="1906371"/>
                </a:cubicBezTo>
                <a:close/>
              </a:path>
              <a:path w="2860678" h="1321538" stroke="0" extrusionOk="0">
                <a:moveTo>
                  <a:pt x="3135646" y="1906371"/>
                </a:moveTo>
                <a:cubicBezTo>
                  <a:pt x="3031572" y="1877548"/>
                  <a:pt x="2875274" y="1708510"/>
                  <a:pt x="2728638" y="1690064"/>
                </a:cubicBezTo>
                <a:cubicBezTo>
                  <a:pt x="2582002" y="1671619"/>
                  <a:pt x="2417802" y="1466446"/>
                  <a:pt x="2309775" y="1467458"/>
                </a:cubicBezTo>
                <a:cubicBezTo>
                  <a:pt x="2201748" y="1468470"/>
                  <a:pt x="2040153" y="1285052"/>
                  <a:pt x="1950185" y="1276352"/>
                </a:cubicBezTo>
                <a:cubicBezTo>
                  <a:pt x="1634285" y="1424891"/>
                  <a:pt x="1218909" y="1336117"/>
                  <a:pt x="849445" y="1264591"/>
                </a:cubicBezTo>
                <a:cubicBezTo>
                  <a:pt x="-243426" y="1031209"/>
                  <a:pt x="-324524" y="180847"/>
                  <a:pt x="701614" y="92187"/>
                </a:cubicBezTo>
                <a:cubicBezTo>
                  <a:pt x="1081554" y="9120"/>
                  <a:pt x="1387088" y="-68656"/>
                  <a:pt x="1827525" y="25986"/>
                </a:cubicBezTo>
                <a:cubicBezTo>
                  <a:pt x="3007773" y="253002"/>
                  <a:pt x="3170923" y="814712"/>
                  <a:pt x="2411505" y="1141564"/>
                </a:cubicBezTo>
                <a:cubicBezTo>
                  <a:pt x="2600735" y="1299717"/>
                  <a:pt x="2566194" y="1352875"/>
                  <a:pt x="2759093" y="1508671"/>
                </a:cubicBezTo>
                <a:cubicBezTo>
                  <a:pt x="2951992" y="1664468"/>
                  <a:pt x="2994681" y="1801555"/>
                  <a:pt x="3135646" y="1906371"/>
                </a:cubicBezTo>
                <a:close/>
              </a:path>
            </a:pathLst>
          </a:custGeom>
          <a:solidFill>
            <a:schemeClr val="bg1"/>
          </a:solidFill>
          <a:ln w="38100">
            <a:solidFill>
              <a:schemeClr val="bg1"/>
            </a:solidFill>
            <a:extLst>
              <a:ext uri="{C807C97D-BFC1-408E-A445-0C87EB9F89A2}">
                <ask:lineSketchStyleProps xmlns:ask="http://schemas.microsoft.com/office/drawing/2018/sketchyshapes" sd="2470867491">
                  <a:prstGeom prst="wedgeEllipseCallout">
                    <a:avLst>
                      <a:gd name="adj1" fmla="val 59612"/>
                      <a:gd name="adj2" fmla="val 94254"/>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6" name="PoljeZBesedilom 15">
            <a:extLst>
              <a:ext uri="{FF2B5EF4-FFF2-40B4-BE49-F238E27FC236}">
                <a16:creationId xmlns:a16="http://schemas.microsoft.com/office/drawing/2014/main" id="{16167734-6231-4491-A5DB-5C0DAC2DB5E9}"/>
              </a:ext>
            </a:extLst>
          </p:cNvPr>
          <p:cNvSpPr txBox="1"/>
          <p:nvPr/>
        </p:nvSpPr>
        <p:spPr>
          <a:xfrm>
            <a:off x="1638436" y="2504182"/>
            <a:ext cx="2666728" cy="1077218"/>
          </a:xfrm>
          <a:prstGeom prst="rect">
            <a:avLst/>
          </a:prstGeom>
          <a:noFill/>
        </p:spPr>
        <p:txBody>
          <a:bodyPr wrap="square" rtlCol="0">
            <a:spAutoFit/>
          </a:bodyPr>
          <a:lstStyle/>
          <a:p>
            <a:pPr algn="ctr"/>
            <a:r>
              <a:rPr lang="en-US" sz="1600" dirty="0">
                <a:latin typeface="Century Gothic" panose="020B0502020202020204" pitchFamily="34" charset="0"/>
              </a:rPr>
              <a:t>The date of the Chinese New Year is determined by </a:t>
            </a:r>
            <a:r>
              <a:rPr lang="en-US" sz="1600" b="1" dirty="0">
                <a:latin typeface="Century Gothic" panose="020B0502020202020204" pitchFamily="34" charset="0"/>
                <a:hlinkClick r:id="rId6">
                  <a:extLst>
                    <a:ext uri="{A12FA001-AC4F-418D-AE19-62706E023703}">
                      <ahyp:hlinkClr xmlns:ahyp="http://schemas.microsoft.com/office/drawing/2018/hyperlinkcolor" val="tx"/>
                    </a:ext>
                  </a:extLst>
                </a:hlinkClick>
              </a:rPr>
              <a:t>the Chinese lunar calendar</a:t>
            </a:r>
            <a:endParaRPr lang="sl-SI" sz="1200" b="1" dirty="0">
              <a:latin typeface="Century Gothic" panose="020B0502020202020204" pitchFamily="34" charset="0"/>
            </a:endParaRPr>
          </a:p>
        </p:txBody>
      </p:sp>
      <p:sp>
        <p:nvSpPr>
          <p:cNvPr id="17" name="Oblaček govora: elipsa 16">
            <a:extLst>
              <a:ext uri="{FF2B5EF4-FFF2-40B4-BE49-F238E27FC236}">
                <a16:creationId xmlns:a16="http://schemas.microsoft.com/office/drawing/2014/main" id="{4436EBFA-CBBF-4293-BFE2-CED571100638}"/>
              </a:ext>
            </a:extLst>
          </p:cNvPr>
          <p:cNvSpPr/>
          <p:nvPr/>
        </p:nvSpPr>
        <p:spPr>
          <a:xfrm>
            <a:off x="4526563" y="2571138"/>
            <a:ext cx="2126163" cy="1321538"/>
          </a:xfrm>
          <a:custGeom>
            <a:avLst/>
            <a:gdLst>
              <a:gd name="connsiteX0" fmla="*/ 1173493 w 2126163"/>
              <a:gd name="connsiteY0" fmla="*/ 2317198 h 1321538"/>
              <a:gd name="connsiteX1" fmla="*/ 1038551 w 2126163"/>
              <a:gd name="connsiteY1" fmla="*/ 1815630 h 1321538"/>
              <a:gd name="connsiteX2" fmla="*/ 903608 w 2126163"/>
              <a:gd name="connsiteY2" fmla="*/ 1314061 h 1321538"/>
              <a:gd name="connsiteX3" fmla="*/ 10608 w 2126163"/>
              <a:gd name="connsiteY3" fmla="*/ 567653 h 1321538"/>
              <a:gd name="connsiteX4" fmla="*/ 1021471 w 2126163"/>
              <a:gd name="connsiteY4" fmla="*/ 506 h 1321538"/>
              <a:gd name="connsiteX5" fmla="*/ 2066527 w 2126163"/>
              <a:gd name="connsiteY5" fmla="*/ 442567 h 1321538"/>
              <a:gd name="connsiteX6" fmla="*/ 1308951 w 2126163"/>
              <a:gd name="connsiteY6" fmla="*/ 1303622 h 1321538"/>
              <a:gd name="connsiteX7" fmla="*/ 1239867 w 2126163"/>
              <a:gd name="connsiteY7" fmla="*/ 1820546 h 1321538"/>
              <a:gd name="connsiteX8" fmla="*/ 1173493 w 2126163"/>
              <a:gd name="connsiteY8" fmla="*/ 2317198 h 132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6163" h="1321538" fill="none" extrusionOk="0">
                <a:moveTo>
                  <a:pt x="1173493" y="2317198"/>
                </a:moveTo>
                <a:cubicBezTo>
                  <a:pt x="1086373" y="2116312"/>
                  <a:pt x="1114331" y="1919852"/>
                  <a:pt x="1038551" y="1815630"/>
                </a:cubicBezTo>
                <a:cubicBezTo>
                  <a:pt x="962771" y="1711408"/>
                  <a:pt x="976267" y="1561755"/>
                  <a:pt x="903608" y="1314061"/>
                </a:cubicBezTo>
                <a:cubicBezTo>
                  <a:pt x="407218" y="1305031"/>
                  <a:pt x="-34522" y="989410"/>
                  <a:pt x="10608" y="567653"/>
                </a:cubicBezTo>
                <a:cubicBezTo>
                  <a:pt x="75486" y="267779"/>
                  <a:pt x="485284" y="91749"/>
                  <a:pt x="1021471" y="506"/>
                </a:cubicBezTo>
                <a:cubicBezTo>
                  <a:pt x="1520885" y="1115"/>
                  <a:pt x="1919598" y="219813"/>
                  <a:pt x="2066527" y="442567"/>
                </a:cubicBezTo>
                <a:cubicBezTo>
                  <a:pt x="2389039" y="754880"/>
                  <a:pt x="2063524" y="1203261"/>
                  <a:pt x="1308951" y="1303622"/>
                </a:cubicBezTo>
                <a:cubicBezTo>
                  <a:pt x="1306609" y="1437063"/>
                  <a:pt x="1219914" y="1688600"/>
                  <a:pt x="1239867" y="1820546"/>
                </a:cubicBezTo>
                <a:cubicBezTo>
                  <a:pt x="1259820" y="1952492"/>
                  <a:pt x="1140370" y="2133200"/>
                  <a:pt x="1173493" y="2317198"/>
                </a:cubicBezTo>
                <a:close/>
              </a:path>
              <a:path w="2126163" h="1321538" stroke="0" extrusionOk="0">
                <a:moveTo>
                  <a:pt x="1173493" y="2317198"/>
                </a:moveTo>
                <a:cubicBezTo>
                  <a:pt x="1102043" y="2138498"/>
                  <a:pt x="1109275" y="1930445"/>
                  <a:pt x="1035852" y="1805598"/>
                </a:cubicBezTo>
                <a:cubicBezTo>
                  <a:pt x="962429" y="1680751"/>
                  <a:pt x="973814" y="1401847"/>
                  <a:pt x="903608" y="1314061"/>
                </a:cubicBezTo>
                <a:cubicBezTo>
                  <a:pt x="329564" y="1268809"/>
                  <a:pt x="-92138" y="935403"/>
                  <a:pt x="10608" y="567653"/>
                </a:cubicBezTo>
                <a:cubicBezTo>
                  <a:pt x="133042" y="275489"/>
                  <a:pt x="555845" y="11247"/>
                  <a:pt x="1021471" y="506"/>
                </a:cubicBezTo>
                <a:cubicBezTo>
                  <a:pt x="1408032" y="-12383"/>
                  <a:pt x="1831565" y="214930"/>
                  <a:pt x="2066527" y="442567"/>
                </a:cubicBezTo>
                <a:cubicBezTo>
                  <a:pt x="2284369" y="712262"/>
                  <a:pt x="1933676" y="1125671"/>
                  <a:pt x="1308951" y="1303622"/>
                </a:cubicBezTo>
                <a:cubicBezTo>
                  <a:pt x="1340645" y="1433375"/>
                  <a:pt x="1247760" y="1569777"/>
                  <a:pt x="1241222" y="1810410"/>
                </a:cubicBezTo>
                <a:cubicBezTo>
                  <a:pt x="1234684" y="2051043"/>
                  <a:pt x="1155460" y="2092443"/>
                  <a:pt x="1173493" y="2317198"/>
                </a:cubicBezTo>
                <a:close/>
              </a:path>
            </a:pathLst>
          </a:custGeom>
          <a:solidFill>
            <a:schemeClr val="bg1"/>
          </a:solidFill>
          <a:ln w="38100">
            <a:solidFill>
              <a:schemeClr val="bg1"/>
            </a:solidFill>
            <a:extLst>
              <a:ext uri="{C807C97D-BFC1-408E-A445-0C87EB9F89A2}">
                <ask:lineSketchStyleProps xmlns:ask="http://schemas.microsoft.com/office/drawing/2018/sketchyshapes" sd="2470867491">
                  <a:prstGeom prst="wedgeEllipseCallout">
                    <a:avLst>
                      <a:gd name="adj1" fmla="val 5193"/>
                      <a:gd name="adj2" fmla="val 125341"/>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8" name="PoljeZBesedilom 17">
            <a:extLst>
              <a:ext uri="{FF2B5EF4-FFF2-40B4-BE49-F238E27FC236}">
                <a16:creationId xmlns:a16="http://schemas.microsoft.com/office/drawing/2014/main" id="{8D1EA963-DF65-4A20-A39C-152EDB1724E1}"/>
              </a:ext>
            </a:extLst>
          </p:cNvPr>
          <p:cNvSpPr txBox="1"/>
          <p:nvPr/>
        </p:nvSpPr>
        <p:spPr>
          <a:xfrm>
            <a:off x="4526561" y="2804194"/>
            <a:ext cx="2126163" cy="830997"/>
          </a:xfrm>
          <a:prstGeom prst="rect">
            <a:avLst/>
          </a:prstGeom>
          <a:noFill/>
        </p:spPr>
        <p:txBody>
          <a:bodyPr wrap="square" rtlCol="0">
            <a:spAutoFit/>
          </a:bodyPr>
          <a:lstStyle/>
          <a:p>
            <a:pPr algn="ctr"/>
            <a:r>
              <a:rPr lang="en-US" sz="1600" dirty="0">
                <a:latin typeface="Century Gothic" panose="020B0502020202020204" pitchFamily="34" charset="0"/>
              </a:rPr>
              <a:t> </a:t>
            </a:r>
            <a:r>
              <a:rPr lang="sl-SI" sz="1600" dirty="0">
                <a:latin typeface="Century Gothic" panose="020B0502020202020204" pitchFamily="34" charset="0"/>
              </a:rPr>
              <a:t>I</a:t>
            </a:r>
            <a:r>
              <a:rPr lang="en-US" sz="1600" dirty="0">
                <a:latin typeface="Century Gothic" panose="020B0502020202020204" pitchFamily="34" charset="0"/>
              </a:rPr>
              <a:t>n the period from January </a:t>
            </a:r>
            <a:r>
              <a:rPr lang="en-US" sz="1600" b="1" dirty="0">
                <a:latin typeface="Century Gothic" panose="020B0502020202020204" pitchFamily="34" charset="0"/>
              </a:rPr>
              <a:t>21</a:t>
            </a:r>
            <a:r>
              <a:rPr lang="sl-SI" sz="1600" b="1" baseline="30000" dirty="0">
                <a:latin typeface="Century Gothic" panose="020B0502020202020204" pitchFamily="34" charset="0"/>
              </a:rPr>
              <a:t>st</a:t>
            </a:r>
            <a:r>
              <a:rPr lang="en-US" sz="1600" b="1" dirty="0">
                <a:latin typeface="Century Gothic" panose="020B0502020202020204" pitchFamily="34" charset="0"/>
              </a:rPr>
              <a:t> to February 20</a:t>
            </a:r>
            <a:r>
              <a:rPr lang="en-US" sz="1600" b="1" baseline="30000" dirty="0">
                <a:latin typeface="Century Gothic" panose="020B0502020202020204" pitchFamily="34" charset="0"/>
              </a:rPr>
              <a:t>th</a:t>
            </a:r>
            <a:r>
              <a:rPr lang="sl-SI" sz="1600" b="1" baseline="30000" dirty="0">
                <a:latin typeface="Century Gothic" panose="020B0502020202020204" pitchFamily="34" charset="0"/>
              </a:rPr>
              <a:t>.</a:t>
            </a:r>
            <a:endParaRPr lang="sl-SI" sz="1100" b="1" dirty="0">
              <a:latin typeface="Century Gothic" panose="020B0502020202020204" pitchFamily="34" charset="0"/>
            </a:endParaRPr>
          </a:p>
        </p:txBody>
      </p:sp>
      <p:sp>
        <p:nvSpPr>
          <p:cNvPr id="19" name="Oblaček govora: elipsa 18">
            <a:extLst>
              <a:ext uri="{FF2B5EF4-FFF2-40B4-BE49-F238E27FC236}">
                <a16:creationId xmlns:a16="http://schemas.microsoft.com/office/drawing/2014/main" id="{CD20C738-FEC6-4DAB-BD28-DEA1D73F07BA}"/>
              </a:ext>
            </a:extLst>
          </p:cNvPr>
          <p:cNvSpPr/>
          <p:nvPr/>
        </p:nvSpPr>
        <p:spPr>
          <a:xfrm>
            <a:off x="6400594" y="1684518"/>
            <a:ext cx="3538536" cy="1321538"/>
          </a:xfrm>
          <a:custGeom>
            <a:avLst/>
            <a:gdLst>
              <a:gd name="connsiteX0" fmla="*/ 824904 w 3538536"/>
              <a:gd name="connsiteY0" fmla="*/ 2515970 h 1321538"/>
              <a:gd name="connsiteX1" fmla="*/ 918136 w 3538536"/>
              <a:gd name="connsiteY1" fmla="*/ 2114541 h 1321538"/>
              <a:gd name="connsiteX2" fmla="*/ 1014251 w 3538536"/>
              <a:gd name="connsiteY2" fmla="*/ 1700697 h 1321538"/>
              <a:gd name="connsiteX3" fmla="*/ 1113250 w 3538536"/>
              <a:gd name="connsiteY3" fmla="*/ 1274438 h 1321538"/>
              <a:gd name="connsiteX4" fmla="*/ 937223 w 3538536"/>
              <a:gd name="connsiteY4" fmla="*/ 77628 h 1321538"/>
              <a:gd name="connsiteX5" fmla="*/ 2048116 w 3538536"/>
              <a:gd name="connsiteY5" fmla="*/ 8259 h 1321538"/>
              <a:gd name="connsiteX6" fmla="*/ 3330740 w 3538536"/>
              <a:gd name="connsiteY6" fmla="*/ 971472 h 1321538"/>
              <a:gd name="connsiteX7" fmla="*/ 1776554 w 3538536"/>
              <a:gd name="connsiteY7" fmla="*/ 1321533 h 1321538"/>
              <a:gd name="connsiteX8" fmla="*/ 1478370 w 3538536"/>
              <a:gd name="connsiteY8" fmla="*/ 1695790 h 1321538"/>
              <a:gd name="connsiteX9" fmla="*/ 1189703 w 3538536"/>
              <a:gd name="connsiteY9" fmla="*/ 2058102 h 1321538"/>
              <a:gd name="connsiteX10" fmla="*/ 824904 w 3538536"/>
              <a:gd name="connsiteY10" fmla="*/ 2515970 h 132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38536" h="1321538" fill="none" extrusionOk="0">
                <a:moveTo>
                  <a:pt x="824904" y="2515970"/>
                </a:moveTo>
                <a:cubicBezTo>
                  <a:pt x="852463" y="2384781"/>
                  <a:pt x="908429" y="2257124"/>
                  <a:pt x="918136" y="2114541"/>
                </a:cubicBezTo>
                <a:cubicBezTo>
                  <a:pt x="927842" y="1971958"/>
                  <a:pt x="995594" y="1822378"/>
                  <a:pt x="1014251" y="1700697"/>
                </a:cubicBezTo>
                <a:cubicBezTo>
                  <a:pt x="1032908" y="1579016"/>
                  <a:pt x="1128839" y="1399923"/>
                  <a:pt x="1113250" y="1274438"/>
                </a:cubicBezTo>
                <a:cubicBezTo>
                  <a:pt x="-422685" y="1016285"/>
                  <a:pt x="-460027" y="301004"/>
                  <a:pt x="937223" y="77628"/>
                </a:cubicBezTo>
                <a:cubicBezTo>
                  <a:pt x="1293773" y="18467"/>
                  <a:pt x="1660953" y="46820"/>
                  <a:pt x="2048116" y="8259"/>
                </a:cubicBezTo>
                <a:cubicBezTo>
                  <a:pt x="3355217" y="240389"/>
                  <a:pt x="4042500" y="548880"/>
                  <a:pt x="3330740" y="971472"/>
                </a:cubicBezTo>
                <a:cubicBezTo>
                  <a:pt x="3051256" y="1088277"/>
                  <a:pt x="2548304" y="1284194"/>
                  <a:pt x="1776554" y="1321533"/>
                </a:cubicBezTo>
                <a:cubicBezTo>
                  <a:pt x="1682814" y="1441962"/>
                  <a:pt x="1569000" y="1560653"/>
                  <a:pt x="1478370" y="1695790"/>
                </a:cubicBezTo>
                <a:cubicBezTo>
                  <a:pt x="1387740" y="1830927"/>
                  <a:pt x="1261389" y="1940598"/>
                  <a:pt x="1189703" y="2058102"/>
                </a:cubicBezTo>
                <a:cubicBezTo>
                  <a:pt x="1118017" y="2175606"/>
                  <a:pt x="926074" y="2337276"/>
                  <a:pt x="824904" y="2515970"/>
                </a:cubicBezTo>
                <a:close/>
              </a:path>
              <a:path w="3538536" h="1321538" stroke="0" extrusionOk="0">
                <a:moveTo>
                  <a:pt x="824904" y="2515970"/>
                </a:moveTo>
                <a:cubicBezTo>
                  <a:pt x="836256" y="2343439"/>
                  <a:pt x="943711" y="2208078"/>
                  <a:pt x="923903" y="2089711"/>
                </a:cubicBezTo>
                <a:cubicBezTo>
                  <a:pt x="904095" y="1971344"/>
                  <a:pt x="1011130" y="1807299"/>
                  <a:pt x="1025785" y="1651036"/>
                </a:cubicBezTo>
                <a:cubicBezTo>
                  <a:pt x="1040441" y="1494773"/>
                  <a:pt x="1094722" y="1398751"/>
                  <a:pt x="1113250" y="1274438"/>
                </a:cubicBezTo>
                <a:cubicBezTo>
                  <a:pt x="-275094" y="1086935"/>
                  <a:pt x="-319427" y="341738"/>
                  <a:pt x="937223" y="77628"/>
                </a:cubicBezTo>
                <a:cubicBezTo>
                  <a:pt x="1229109" y="-13981"/>
                  <a:pt x="1665190" y="-30459"/>
                  <a:pt x="2048116" y="8259"/>
                </a:cubicBezTo>
                <a:cubicBezTo>
                  <a:pt x="3401612" y="117006"/>
                  <a:pt x="3862093" y="542548"/>
                  <a:pt x="3330740" y="971472"/>
                </a:cubicBezTo>
                <a:cubicBezTo>
                  <a:pt x="3147930" y="1276061"/>
                  <a:pt x="2386043" y="1342123"/>
                  <a:pt x="1776554" y="1321533"/>
                </a:cubicBezTo>
                <a:cubicBezTo>
                  <a:pt x="1686294" y="1465422"/>
                  <a:pt x="1576844" y="1507305"/>
                  <a:pt x="1478370" y="1695790"/>
                </a:cubicBezTo>
                <a:cubicBezTo>
                  <a:pt x="1379896" y="1884275"/>
                  <a:pt x="1181385" y="1970761"/>
                  <a:pt x="1161154" y="2093936"/>
                </a:cubicBezTo>
                <a:cubicBezTo>
                  <a:pt x="1140923" y="2217111"/>
                  <a:pt x="879871" y="2374015"/>
                  <a:pt x="824904" y="2515970"/>
                </a:cubicBezTo>
                <a:close/>
              </a:path>
            </a:pathLst>
          </a:custGeom>
          <a:solidFill>
            <a:schemeClr val="bg1"/>
          </a:solidFill>
          <a:ln w="38100">
            <a:solidFill>
              <a:schemeClr val="bg1"/>
            </a:solidFill>
            <a:extLst>
              <a:ext uri="{C807C97D-BFC1-408E-A445-0C87EB9F89A2}">
                <ask:lineSketchStyleProps xmlns:ask="http://schemas.microsoft.com/office/drawing/2018/sketchyshapes" sd="2470867491">
                  <a:prstGeom prst="wedgeEllipseCallout">
                    <a:avLst>
                      <a:gd name="adj1" fmla="val -26688"/>
                      <a:gd name="adj2" fmla="val 140382"/>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0" name="PoljeZBesedilom 19">
            <a:extLst>
              <a:ext uri="{FF2B5EF4-FFF2-40B4-BE49-F238E27FC236}">
                <a16:creationId xmlns:a16="http://schemas.microsoft.com/office/drawing/2014/main" id="{45642CBF-4292-4814-A54A-EA8BF585FCB1}"/>
              </a:ext>
            </a:extLst>
          </p:cNvPr>
          <p:cNvSpPr txBox="1"/>
          <p:nvPr/>
        </p:nvSpPr>
        <p:spPr>
          <a:xfrm>
            <a:off x="6749834" y="1838095"/>
            <a:ext cx="2840056" cy="1169551"/>
          </a:xfrm>
          <a:prstGeom prst="rect">
            <a:avLst/>
          </a:prstGeom>
          <a:noFill/>
        </p:spPr>
        <p:txBody>
          <a:bodyPr wrap="square" rtlCol="0">
            <a:spAutoFit/>
          </a:bodyPr>
          <a:lstStyle/>
          <a:p>
            <a:pPr algn="ctr"/>
            <a:r>
              <a:rPr lang="en-US" sz="1400" dirty="0">
                <a:latin typeface="Century Gothic" panose="020B0502020202020204" pitchFamily="34" charset="0"/>
              </a:rPr>
              <a:t>Celebrations of Chinese New Year traditionally last for </a:t>
            </a:r>
            <a:r>
              <a:rPr lang="en-US" sz="1400" b="1" dirty="0">
                <a:latin typeface="Century Gothic" panose="020B0502020202020204" pitchFamily="34" charset="0"/>
              </a:rPr>
              <a:t>1</a:t>
            </a:r>
            <a:r>
              <a:rPr lang="sl-SI" sz="1400" b="1" dirty="0">
                <a:latin typeface="Century Gothic" panose="020B0502020202020204" pitchFamily="34" charset="0"/>
              </a:rPr>
              <a:t>5</a:t>
            </a:r>
            <a:r>
              <a:rPr lang="en-US" sz="1400" b="1" dirty="0">
                <a:latin typeface="Century Gothic" panose="020B0502020202020204" pitchFamily="34" charset="0"/>
              </a:rPr>
              <a:t> days</a:t>
            </a:r>
            <a:r>
              <a:rPr lang="en-US" sz="1400" dirty="0">
                <a:latin typeface="Century Gothic" panose="020B0502020202020204" pitchFamily="34" charset="0"/>
              </a:rPr>
              <a:t>, starting from Chinese New Year's Eve to the Lantern Festival</a:t>
            </a:r>
            <a:r>
              <a:rPr lang="sl-SI" sz="1400" b="1" baseline="30000" dirty="0">
                <a:latin typeface="Century Gothic" panose="020B0502020202020204" pitchFamily="34" charset="0"/>
              </a:rPr>
              <a:t>.</a:t>
            </a:r>
            <a:endParaRPr lang="sl-SI" sz="1400" b="1" dirty="0">
              <a:latin typeface="Century Gothic" panose="020B0502020202020204" pitchFamily="34" charset="0"/>
            </a:endParaRPr>
          </a:p>
        </p:txBody>
      </p:sp>
      <p:sp>
        <p:nvSpPr>
          <p:cNvPr id="21" name="Oblaček govora: elipsa 20">
            <a:extLst>
              <a:ext uri="{FF2B5EF4-FFF2-40B4-BE49-F238E27FC236}">
                <a16:creationId xmlns:a16="http://schemas.microsoft.com/office/drawing/2014/main" id="{E8839DF2-9129-4F49-B52B-192525F38E4E}"/>
              </a:ext>
            </a:extLst>
          </p:cNvPr>
          <p:cNvSpPr/>
          <p:nvPr/>
        </p:nvSpPr>
        <p:spPr>
          <a:xfrm>
            <a:off x="8958470" y="3435278"/>
            <a:ext cx="2949476" cy="1469525"/>
          </a:xfrm>
          <a:custGeom>
            <a:avLst/>
            <a:gdLst>
              <a:gd name="connsiteX0" fmla="*/ -412337 w 2949476"/>
              <a:gd name="connsiteY0" fmla="*/ 955794 h 1469525"/>
              <a:gd name="connsiteX1" fmla="*/ 1116 w 2949476"/>
              <a:gd name="connsiteY1" fmla="*/ 763345 h 1469525"/>
              <a:gd name="connsiteX2" fmla="*/ 1423481 w 2949476"/>
              <a:gd name="connsiteY2" fmla="*/ 443 h 1469525"/>
              <a:gd name="connsiteX3" fmla="*/ 2908108 w 2949476"/>
              <a:gd name="connsiteY3" fmla="*/ 561951 h 1469525"/>
              <a:gd name="connsiteX4" fmla="*/ 1600615 w 2949476"/>
              <a:gd name="connsiteY4" fmla="*/ 1466844 h 1469525"/>
              <a:gd name="connsiteX5" fmla="*/ 129910 w 2949476"/>
              <a:gd name="connsiteY5" fmla="*/ 1036302 h 1469525"/>
              <a:gd name="connsiteX6" fmla="*/ -412337 w 2949476"/>
              <a:gd name="connsiteY6" fmla="*/ 955794 h 146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49476" h="1469525" fill="none" extrusionOk="0">
                <a:moveTo>
                  <a:pt x="-412337" y="955794"/>
                </a:moveTo>
                <a:cubicBezTo>
                  <a:pt x="-320927" y="887018"/>
                  <a:pt x="-114839" y="822710"/>
                  <a:pt x="1116" y="763345"/>
                </a:cubicBezTo>
                <a:cubicBezTo>
                  <a:pt x="-230081" y="370505"/>
                  <a:pt x="575350" y="45112"/>
                  <a:pt x="1423481" y="443"/>
                </a:cubicBezTo>
                <a:cubicBezTo>
                  <a:pt x="2208372" y="-81906"/>
                  <a:pt x="2832416" y="166581"/>
                  <a:pt x="2908108" y="561951"/>
                </a:cubicBezTo>
                <a:cubicBezTo>
                  <a:pt x="3175686" y="948787"/>
                  <a:pt x="2421161" y="1374307"/>
                  <a:pt x="1600615" y="1466844"/>
                </a:cubicBezTo>
                <a:cubicBezTo>
                  <a:pt x="998578" y="1496963"/>
                  <a:pt x="376143" y="1330344"/>
                  <a:pt x="129910" y="1036302"/>
                </a:cubicBezTo>
                <a:cubicBezTo>
                  <a:pt x="-110630" y="1023395"/>
                  <a:pt x="-291693" y="925992"/>
                  <a:pt x="-412337" y="955794"/>
                </a:cubicBezTo>
                <a:close/>
              </a:path>
              <a:path w="2949476" h="1469525" stroke="0" extrusionOk="0">
                <a:moveTo>
                  <a:pt x="-412337" y="955794"/>
                </a:moveTo>
                <a:cubicBezTo>
                  <a:pt x="-271061" y="888548"/>
                  <a:pt x="-110924" y="830255"/>
                  <a:pt x="1116" y="763345"/>
                </a:cubicBezTo>
                <a:cubicBezTo>
                  <a:pt x="-54902" y="292386"/>
                  <a:pt x="589696" y="67782"/>
                  <a:pt x="1423481" y="443"/>
                </a:cubicBezTo>
                <a:cubicBezTo>
                  <a:pt x="2036345" y="-17970"/>
                  <a:pt x="2749034" y="234799"/>
                  <a:pt x="2908108" y="561951"/>
                </a:cubicBezTo>
                <a:cubicBezTo>
                  <a:pt x="3248362" y="998891"/>
                  <a:pt x="2423152" y="1390005"/>
                  <a:pt x="1600615" y="1466844"/>
                </a:cubicBezTo>
                <a:cubicBezTo>
                  <a:pt x="963694" y="1402650"/>
                  <a:pt x="417263" y="1328186"/>
                  <a:pt x="129910" y="1036302"/>
                </a:cubicBezTo>
                <a:cubicBezTo>
                  <a:pt x="-16661" y="1033800"/>
                  <a:pt x="-264505" y="940518"/>
                  <a:pt x="-412337" y="955794"/>
                </a:cubicBezTo>
                <a:close/>
              </a:path>
            </a:pathLst>
          </a:custGeom>
          <a:solidFill>
            <a:schemeClr val="bg1"/>
          </a:solidFill>
          <a:ln w="38100">
            <a:solidFill>
              <a:schemeClr val="bg1"/>
            </a:solidFill>
            <a:extLst>
              <a:ext uri="{C807C97D-BFC1-408E-A445-0C87EB9F89A2}">
                <ask:lineSketchStyleProps xmlns:ask="http://schemas.microsoft.com/office/drawing/2018/sketchyshapes" sd="2470867491">
                  <a:prstGeom prst="wedgeEllipseCallout">
                    <a:avLst>
                      <a:gd name="adj1" fmla="val -63980"/>
                      <a:gd name="adj2" fmla="val 15041"/>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2" name="PoljeZBesedilom 21">
            <a:extLst>
              <a:ext uri="{FF2B5EF4-FFF2-40B4-BE49-F238E27FC236}">
                <a16:creationId xmlns:a16="http://schemas.microsoft.com/office/drawing/2014/main" id="{7FC56724-74F7-4D2C-A3D0-145EAAD185A7}"/>
              </a:ext>
            </a:extLst>
          </p:cNvPr>
          <p:cNvSpPr txBox="1"/>
          <p:nvPr/>
        </p:nvSpPr>
        <p:spPr>
          <a:xfrm>
            <a:off x="9022684" y="3648416"/>
            <a:ext cx="2840056" cy="1077218"/>
          </a:xfrm>
          <a:prstGeom prst="rect">
            <a:avLst/>
          </a:prstGeom>
          <a:noFill/>
        </p:spPr>
        <p:txBody>
          <a:bodyPr wrap="square" rtlCol="0">
            <a:spAutoFit/>
          </a:bodyPr>
          <a:lstStyle/>
          <a:p>
            <a:pPr algn="ctr"/>
            <a:r>
              <a:rPr lang="sl-SI" sz="1600" dirty="0" err="1">
                <a:latin typeface="Century Gothic" panose="020B0502020202020204" pitchFamily="34" charset="0"/>
              </a:rPr>
              <a:t>We</a:t>
            </a:r>
            <a:r>
              <a:rPr lang="sl-SI" sz="1600" dirty="0">
                <a:latin typeface="Century Gothic" panose="020B0502020202020204" pitchFamily="34" charset="0"/>
              </a:rPr>
              <a:t> </a:t>
            </a:r>
            <a:r>
              <a:rPr lang="sl-SI" sz="1600" dirty="0" err="1">
                <a:latin typeface="Century Gothic" panose="020B0502020202020204" pitchFamily="34" charset="0"/>
              </a:rPr>
              <a:t>have</a:t>
            </a:r>
            <a:r>
              <a:rPr lang="sl-SI" sz="1600" dirty="0">
                <a:latin typeface="Century Gothic" panose="020B0502020202020204" pitchFamily="34" charset="0"/>
              </a:rPr>
              <a:t> a lot </a:t>
            </a:r>
            <a:r>
              <a:rPr lang="sl-SI" sz="1600" dirty="0" err="1">
                <a:latin typeface="Century Gothic" panose="020B0502020202020204" pitchFamily="34" charset="0"/>
              </a:rPr>
              <a:t>of</a:t>
            </a:r>
            <a:r>
              <a:rPr lang="sl-SI" sz="1600" dirty="0">
                <a:latin typeface="Century Gothic" panose="020B0502020202020204" pitchFamily="34" charset="0"/>
              </a:rPr>
              <a:t> </a:t>
            </a:r>
            <a:r>
              <a:rPr lang="sl-SI" sz="1600" b="1" dirty="0" err="1">
                <a:latin typeface="Century Gothic" panose="020B0502020202020204" pitchFamily="34" charset="0"/>
              </a:rPr>
              <a:t>Chinese</a:t>
            </a:r>
            <a:r>
              <a:rPr lang="sl-SI" sz="1600" b="1" dirty="0">
                <a:latin typeface="Century Gothic" panose="020B0502020202020204" pitchFamily="34" charset="0"/>
              </a:rPr>
              <a:t> New </a:t>
            </a:r>
            <a:r>
              <a:rPr lang="sl-SI" sz="1600" b="1" dirty="0" err="1">
                <a:latin typeface="Century Gothic" panose="020B0502020202020204" pitchFamily="34" charset="0"/>
              </a:rPr>
              <a:t>Year</a:t>
            </a:r>
            <a:r>
              <a:rPr lang="sl-SI" sz="1600" b="1" dirty="0">
                <a:latin typeface="Century Gothic" panose="020B0502020202020204" pitchFamily="34" charset="0"/>
              </a:rPr>
              <a:t> </a:t>
            </a:r>
            <a:r>
              <a:rPr lang="sl-SI" sz="1600" b="1" dirty="0" err="1">
                <a:latin typeface="Century Gothic" panose="020B0502020202020204" pitchFamily="34" charset="0"/>
              </a:rPr>
              <a:t>Traditions</a:t>
            </a:r>
            <a:r>
              <a:rPr lang="sl-SI" sz="1600" b="1" dirty="0">
                <a:latin typeface="Century Gothic" panose="020B0502020202020204" pitchFamily="34" charset="0"/>
              </a:rPr>
              <a:t>. </a:t>
            </a:r>
          </a:p>
          <a:p>
            <a:pPr algn="ctr"/>
            <a:endParaRPr lang="sl-SI" sz="1600" b="1" dirty="0">
              <a:latin typeface="Century Gothic" panose="020B0502020202020204" pitchFamily="34" charset="0"/>
            </a:endParaRPr>
          </a:p>
          <a:p>
            <a:pPr algn="ctr"/>
            <a:r>
              <a:rPr lang="sl-SI" sz="1600" b="1" dirty="0" err="1">
                <a:latin typeface="Century Gothic" panose="020B0502020202020204" pitchFamily="34" charset="0"/>
              </a:rPr>
              <a:t>Check</a:t>
            </a:r>
            <a:r>
              <a:rPr lang="sl-SI" sz="1600" b="1" dirty="0">
                <a:latin typeface="Century Gothic" panose="020B0502020202020204" pitchFamily="34" charset="0"/>
              </a:rPr>
              <a:t> </a:t>
            </a:r>
            <a:r>
              <a:rPr lang="sl-SI" sz="1600" b="1" dirty="0" err="1">
                <a:latin typeface="Century Gothic" panose="020B0502020202020204" pitchFamily="34" charset="0"/>
              </a:rPr>
              <a:t>the</a:t>
            </a:r>
            <a:r>
              <a:rPr lang="sl-SI" sz="1600" b="1" dirty="0">
                <a:latin typeface="Century Gothic" panose="020B0502020202020204" pitchFamily="34" charset="0"/>
              </a:rPr>
              <a:t> </a:t>
            </a:r>
            <a:r>
              <a:rPr lang="sl-SI" sz="1600" b="1" dirty="0" err="1">
                <a:latin typeface="Century Gothic" panose="020B0502020202020204" pitchFamily="34" charset="0"/>
              </a:rPr>
              <a:t>next</a:t>
            </a:r>
            <a:r>
              <a:rPr lang="sl-SI" sz="1600" b="1" dirty="0">
                <a:latin typeface="Century Gothic" panose="020B0502020202020204" pitchFamily="34" charset="0"/>
              </a:rPr>
              <a:t> </a:t>
            </a:r>
            <a:r>
              <a:rPr lang="sl-SI" sz="1600" b="1" dirty="0" err="1">
                <a:latin typeface="Century Gothic" panose="020B0502020202020204" pitchFamily="34" charset="0"/>
              </a:rPr>
              <a:t>slide</a:t>
            </a:r>
            <a:r>
              <a:rPr lang="sl-SI" sz="1600" b="1" dirty="0">
                <a:latin typeface="Century Gothic" panose="020B0502020202020204" pitchFamily="34" charset="0"/>
              </a:rPr>
              <a:t>!   </a:t>
            </a:r>
            <a:endParaRPr lang="sl-SI" sz="1400" b="1" dirty="0">
              <a:latin typeface="Century Gothic" panose="020B0502020202020204" pitchFamily="34" charset="0"/>
            </a:endParaRPr>
          </a:p>
        </p:txBody>
      </p:sp>
    </p:spTree>
    <p:extLst>
      <p:ext uri="{BB962C8B-B14F-4D97-AF65-F5344CB8AC3E}">
        <p14:creationId xmlns:p14="http://schemas.microsoft.com/office/powerpoint/2010/main" val="38897698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500"/>
                                        <p:tgtEl>
                                          <p:spTgt spid="1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p:bldP spid="15" grpId="0" animBg="1"/>
      <p:bldP spid="16" grpId="0"/>
      <p:bldP spid="17" grpId="0" animBg="1"/>
      <p:bldP spid="18" grpId="0"/>
      <p:bldP spid="19" grpId="0" animBg="1"/>
      <p:bldP spid="20" grpId="0"/>
      <p:bldP spid="21" grpId="0" animBg="1"/>
      <p:bldP spid="2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avokotnik 3">
            <a:extLst>
              <a:ext uri="{FF2B5EF4-FFF2-40B4-BE49-F238E27FC236}">
                <a16:creationId xmlns:a16="http://schemas.microsoft.com/office/drawing/2014/main" id="{E8FC9E70-BA8F-4EB9-8B3D-8CB5F55472D1}"/>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6" name="PoljeZBesedilom 5">
            <a:extLst>
              <a:ext uri="{FF2B5EF4-FFF2-40B4-BE49-F238E27FC236}">
                <a16:creationId xmlns:a16="http://schemas.microsoft.com/office/drawing/2014/main" id="{5020C135-A9A0-4F3E-B426-B639828D9884}"/>
              </a:ext>
            </a:extLst>
          </p:cNvPr>
          <p:cNvSpPr txBox="1"/>
          <p:nvPr/>
        </p:nvSpPr>
        <p:spPr>
          <a:xfrm>
            <a:off x="130909" y="98023"/>
            <a:ext cx="877163" cy="923330"/>
          </a:xfrm>
          <a:prstGeom prst="rect">
            <a:avLst/>
          </a:prstGeom>
          <a:noFill/>
        </p:spPr>
        <p:txBody>
          <a:bodyPr wrap="none" rtlCol="0">
            <a:spAutoFit/>
          </a:bodyPr>
          <a:lstStyle/>
          <a:p>
            <a:r>
              <a:rPr lang="ja-JP" altLang="en-US" sz="5400" b="1" dirty="0">
                <a:latin typeface="Century Gothic" panose="020B0502020202020204" pitchFamily="34" charset="0"/>
              </a:rPr>
              <a:t>迪</a:t>
            </a:r>
            <a:endParaRPr lang="sl-SI" sz="6600" dirty="0">
              <a:latin typeface="Century Gothic" panose="020B0502020202020204" pitchFamily="34" charset="0"/>
            </a:endParaRPr>
          </a:p>
        </p:txBody>
      </p:sp>
      <p:sp>
        <p:nvSpPr>
          <p:cNvPr id="7" name="PoljeZBesedilom 6">
            <a:extLst>
              <a:ext uri="{FF2B5EF4-FFF2-40B4-BE49-F238E27FC236}">
                <a16:creationId xmlns:a16="http://schemas.microsoft.com/office/drawing/2014/main" id="{3BE3FC3D-840E-48D0-A77C-574E14973A46}"/>
              </a:ext>
            </a:extLst>
          </p:cNvPr>
          <p:cNvSpPr txBox="1"/>
          <p:nvPr/>
        </p:nvSpPr>
        <p:spPr>
          <a:xfrm>
            <a:off x="1008072" y="118828"/>
            <a:ext cx="8217054" cy="923330"/>
          </a:xfrm>
          <a:prstGeom prst="rect">
            <a:avLst/>
          </a:prstGeom>
          <a:noFill/>
        </p:spPr>
        <p:txBody>
          <a:bodyPr wrap="square" rtlCol="0">
            <a:spAutoFit/>
          </a:bodyPr>
          <a:lstStyle/>
          <a:p>
            <a:r>
              <a:rPr lang="sl-SI" sz="5400" b="1" dirty="0" err="1">
                <a:latin typeface="Ink Free" panose="03080402000500000000" pitchFamily="66" charset="0"/>
              </a:rPr>
              <a:t>Something</a:t>
            </a:r>
            <a:r>
              <a:rPr lang="sl-SI" sz="5400" b="1" dirty="0">
                <a:latin typeface="Ink Free" panose="03080402000500000000" pitchFamily="66" charset="0"/>
              </a:rPr>
              <a:t> </a:t>
            </a:r>
            <a:r>
              <a:rPr lang="sl-SI" sz="5400" b="1" dirty="0" err="1">
                <a:latin typeface="Ink Free" panose="03080402000500000000" pitchFamily="66" charset="0"/>
              </a:rPr>
              <a:t>interestnig</a:t>
            </a:r>
            <a:r>
              <a:rPr lang="sl-SI" sz="5400" b="1" dirty="0">
                <a:latin typeface="Ink Free" panose="03080402000500000000" pitchFamily="66" charset="0"/>
              </a:rPr>
              <a:t> …</a:t>
            </a:r>
          </a:p>
        </p:txBody>
      </p:sp>
      <p:sp>
        <p:nvSpPr>
          <p:cNvPr id="8" name="Pravokotnik: zaokroženi diagonalni vogali 7">
            <a:extLst>
              <a:ext uri="{FF2B5EF4-FFF2-40B4-BE49-F238E27FC236}">
                <a16:creationId xmlns:a16="http://schemas.microsoft.com/office/drawing/2014/main" id="{2BB190D3-7653-4D12-9502-42DBFDA99585}"/>
              </a:ext>
            </a:extLst>
          </p:cNvPr>
          <p:cNvSpPr/>
          <p:nvPr/>
        </p:nvSpPr>
        <p:spPr>
          <a:xfrm>
            <a:off x="569490" y="1180061"/>
            <a:ext cx="4815054" cy="496964"/>
          </a:xfrm>
          <a:custGeom>
            <a:avLst/>
            <a:gdLst>
              <a:gd name="connsiteX0" fmla="*/ 82829 w 4815054"/>
              <a:gd name="connsiteY0" fmla="*/ 0 h 496964"/>
              <a:gd name="connsiteX1" fmla="*/ 658704 w 4815054"/>
              <a:gd name="connsiteY1" fmla="*/ 0 h 496964"/>
              <a:gd name="connsiteX2" fmla="*/ 1326719 w 4815054"/>
              <a:gd name="connsiteY2" fmla="*/ 0 h 496964"/>
              <a:gd name="connsiteX3" fmla="*/ 1994734 w 4815054"/>
              <a:gd name="connsiteY3" fmla="*/ 0 h 496964"/>
              <a:gd name="connsiteX4" fmla="*/ 2616679 w 4815054"/>
              <a:gd name="connsiteY4" fmla="*/ 0 h 496964"/>
              <a:gd name="connsiteX5" fmla="*/ 3284694 w 4815054"/>
              <a:gd name="connsiteY5" fmla="*/ 0 h 496964"/>
              <a:gd name="connsiteX6" fmla="*/ 3768429 w 4815054"/>
              <a:gd name="connsiteY6" fmla="*/ 0 h 496964"/>
              <a:gd name="connsiteX7" fmla="*/ 4689829 w 4815054"/>
              <a:gd name="connsiteY7" fmla="*/ 0 h 496964"/>
              <a:gd name="connsiteX8" fmla="*/ 4815054 w 4815054"/>
              <a:gd name="connsiteY8" fmla="*/ 125225 h 496964"/>
              <a:gd name="connsiteX9" fmla="*/ 4815054 w 4815054"/>
              <a:gd name="connsiteY9" fmla="*/ 414135 h 496964"/>
              <a:gd name="connsiteX10" fmla="*/ 4732225 w 4815054"/>
              <a:gd name="connsiteY10" fmla="*/ 496964 h 496964"/>
              <a:gd name="connsiteX11" fmla="*/ 4064210 w 4815054"/>
              <a:gd name="connsiteY11" fmla="*/ 496964 h 496964"/>
              <a:gd name="connsiteX12" fmla="*/ 3396195 w 4815054"/>
              <a:gd name="connsiteY12" fmla="*/ 496964 h 496964"/>
              <a:gd name="connsiteX13" fmla="*/ 2958530 w 4815054"/>
              <a:gd name="connsiteY13" fmla="*/ 496964 h 496964"/>
              <a:gd name="connsiteX14" fmla="*/ 2290515 w 4815054"/>
              <a:gd name="connsiteY14" fmla="*/ 496964 h 496964"/>
              <a:gd name="connsiteX15" fmla="*/ 1622500 w 4815054"/>
              <a:gd name="connsiteY15" fmla="*/ 496964 h 496964"/>
              <a:gd name="connsiteX16" fmla="*/ 1184835 w 4815054"/>
              <a:gd name="connsiteY16" fmla="*/ 496964 h 496964"/>
              <a:gd name="connsiteX17" fmla="*/ 747170 w 4815054"/>
              <a:gd name="connsiteY17" fmla="*/ 496964 h 496964"/>
              <a:gd name="connsiteX18" fmla="*/ 125225 w 4815054"/>
              <a:gd name="connsiteY18" fmla="*/ 496964 h 496964"/>
              <a:gd name="connsiteX19" fmla="*/ 0 w 4815054"/>
              <a:gd name="connsiteY19" fmla="*/ 371739 h 496964"/>
              <a:gd name="connsiteX20" fmla="*/ 0 w 4815054"/>
              <a:gd name="connsiteY20" fmla="*/ 82829 h 496964"/>
              <a:gd name="connsiteX21" fmla="*/ 82829 w 4815054"/>
              <a:gd name="connsiteY21" fmla="*/ 0 h 496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15054" h="496964" fill="none" extrusionOk="0">
                <a:moveTo>
                  <a:pt x="82829" y="0"/>
                </a:moveTo>
                <a:cubicBezTo>
                  <a:pt x="290966" y="-40965"/>
                  <a:pt x="412975" y="55812"/>
                  <a:pt x="658704" y="0"/>
                </a:cubicBezTo>
                <a:cubicBezTo>
                  <a:pt x="904433" y="-55812"/>
                  <a:pt x="1126219" y="32225"/>
                  <a:pt x="1326719" y="0"/>
                </a:cubicBezTo>
                <a:cubicBezTo>
                  <a:pt x="1527220" y="-32225"/>
                  <a:pt x="1785752" y="47091"/>
                  <a:pt x="1994734" y="0"/>
                </a:cubicBezTo>
                <a:cubicBezTo>
                  <a:pt x="2203717" y="-47091"/>
                  <a:pt x="2356878" y="13698"/>
                  <a:pt x="2616679" y="0"/>
                </a:cubicBezTo>
                <a:cubicBezTo>
                  <a:pt x="2876480" y="-13698"/>
                  <a:pt x="2985216" y="24836"/>
                  <a:pt x="3284694" y="0"/>
                </a:cubicBezTo>
                <a:cubicBezTo>
                  <a:pt x="3584173" y="-24836"/>
                  <a:pt x="3598502" y="11624"/>
                  <a:pt x="3768429" y="0"/>
                </a:cubicBezTo>
                <a:cubicBezTo>
                  <a:pt x="3938357" y="-11624"/>
                  <a:pt x="4320486" y="49317"/>
                  <a:pt x="4689829" y="0"/>
                </a:cubicBezTo>
                <a:cubicBezTo>
                  <a:pt x="4768164" y="-1289"/>
                  <a:pt x="4814628" y="68683"/>
                  <a:pt x="4815054" y="125225"/>
                </a:cubicBezTo>
                <a:cubicBezTo>
                  <a:pt x="4849695" y="186836"/>
                  <a:pt x="4810350" y="339751"/>
                  <a:pt x="4815054" y="414135"/>
                </a:cubicBezTo>
                <a:cubicBezTo>
                  <a:pt x="4814181" y="457396"/>
                  <a:pt x="4775444" y="497489"/>
                  <a:pt x="4732225" y="496964"/>
                </a:cubicBezTo>
                <a:cubicBezTo>
                  <a:pt x="4434067" y="521091"/>
                  <a:pt x="4395328" y="476783"/>
                  <a:pt x="4064210" y="496964"/>
                </a:cubicBezTo>
                <a:cubicBezTo>
                  <a:pt x="3733093" y="517145"/>
                  <a:pt x="3700517" y="452724"/>
                  <a:pt x="3396195" y="496964"/>
                </a:cubicBezTo>
                <a:cubicBezTo>
                  <a:pt x="3091873" y="541204"/>
                  <a:pt x="3128878" y="466132"/>
                  <a:pt x="2958530" y="496964"/>
                </a:cubicBezTo>
                <a:cubicBezTo>
                  <a:pt x="2788183" y="527796"/>
                  <a:pt x="2518518" y="492878"/>
                  <a:pt x="2290515" y="496964"/>
                </a:cubicBezTo>
                <a:cubicBezTo>
                  <a:pt x="2062512" y="501050"/>
                  <a:pt x="1795079" y="454566"/>
                  <a:pt x="1622500" y="496964"/>
                </a:cubicBezTo>
                <a:cubicBezTo>
                  <a:pt x="1449921" y="539362"/>
                  <a:pt x="1402288" y="485655"/>
                  <a:pt x="1184835" y="496964"/>
                </a:cubicBezTo>
                <a:cubicBezTo>
                  <a:pt x="967383" y="508273"/>
                  <a:pt x="863774" y="471378"/>
                  <a:pt x="747170" y="496964"/>
                </a:cubicBezTo>
                <a:cubicBezTo>
                  <a:pt x="630567" y="522550"/>
                  <a:pt x="416241" y="455791"/>
                  <a:pt x="125225" y="496964"/>
                </a:cubicBezTo>
                <a:cubicBezTo>
                  <a:pt x="69320" y="489862"/>
                  <a:pt x="-11459" y="437991"/>
                  <a:pt x="0" y="371739"/>
                </a:cubicBezTo>
                <a:cubicBezTo>
                  <a:pt x="-10098" y="291075"/>
                  <a:pt x="23196" y="222819"/>
                  <a:pt x="0" y="82829"/>
                </a:cubicBezTo>
                <a:cubicBezTo>
                  <a:pt x="6537" y="33257"/>
                  <a:pt x="33032" y="2303"/>
                  <a:pt x="82829" y="0"/>
                </a:cubicBezTo>
                <a:close/>
              </a:path>
              <a:path w="4815054" h="496964" stroke="0" extrusionOk="0">
                <a:moveTo>
                  <a:pt x="82829" y="0"/>
                </a:moveTo>
                <a:cubicBezTo>
                  <a:pt x="354772" y="-8117"/>
                  <a:pt x="443785" y="21025"/>
                  <a:pt x="658704" y="0"/>
                </a:cubicBezTo>
                <a:cubicBezTo>
                  <a:pt x="873623" y="-21025"/>
                  <a:pt x="1047680" y="26584"/>
                  <a:pt x="1326719" y="0"/>
                </a:cubicBezTo>
                <a:cubicBezTo>
                  <a:pt x="1605759" y="-26584"/>
                  <a:pt x="1668994" y="41278"/>
                  <a:pt x="1764384" y="0"/>
                </a:cubicBezTo>
                <a:cubicBezTo>
                  <a:pt x="1859774" y="-41278"/>
                  <a:pt x="2167999" y="48315"/>
                  <a:pt x="2432399" y="0"/>
                </a:cubicBezTo>
                <a:cubicBezTo>
                  <a:pt x="2696799" y="-48315"/>
                  <a:pt x="2930043" y="41418"/>
                  <a:pt x="3100414" y="0"/>
                </a:cubicBezTo>
                <a:cubicBezTo>
                  <a:pt x="3270786" y="-41418"/>
                  <a:pt x="3499765" y="19324"/>
                  <a:pt x="3630219" y="0"/>
                </a:cubicBezTo>
                <a:cubicBezTo>
                  <a:pt x="3760673" y="-19324"/>
                  <a:pt x="4404418" y="6610"/>
                  <a:pt x="4689829" y="0"/>
                </a:cubicBezTo>
                <a:cubicBezTo>
                  <a:pt x="4757890" y="5929"/>
                  <a:pt x="4817210" y="55393"/>
                  <a:pt x="4815054" y="125225"/>
                </a:cubicBezTo>
                <a:cubicBezTo>
                  <a:pt x="4819308" y="234477"/>
                  <a:pt x="4804916" y="303289"/>
                  <a:pt x="4815054" y="414135"/>
                </a:cubicBezTo>
                <a:cubicBezTo>
                  <a:pt x="4809389" y="452544"/>
                  <a:pt x="4781557" y="502126"/>
                  <a:pt x="4732225" y="496964"/>
                </a:cubicBezTo>
                <a:cubicBezTo>
                  <a:pt x="4421619" y="548560"/>
                  <a:pt x="4270278" y="447500"/>
                  <a:pt x="4110280" y="496964"/>
                </a:cubicBezTo>
                <a:cubicBezTo>
                  <a:pt x="3950283" y="546428"/>
                  <a:pt x="3689654" y="464064"/>
                  <a:pt x="3488335" y="496964"/>
                </a:cubicBezTo>
                <a:cubicBezTo>
                  <a:pt x="3287016" y="529864"/>
                  <a:pt x="3118889" y="454809"/>
                  <a:pt x="3004600" y="496964"/>
                </a:cubicBezTo>
                <a:cubicBezTo>
                  <a:pt x="2890312" y="539119"/>
                  <a:pt x="2654620" y="450607"/>
                  <a:pt x="2566935" y="496964"/>
                </a:cubicBezTo>
                <a:cubicBezTo>
                  <a:pt x="2479251" y="543321"/>
                  <a:pt x="2303200" y="481437"/>
                  <a:pt x="2083200" y="496964"/>
                </a:cubicBezTo>
                <a:cubicBezTo>
                  <a:pt x="1863200" y="512491"/>
                  <a:pt x="1852827" y="489955"/>
                  <a:pt x="1645535" y="496964"/>
                </a:cubicBezTo>
                <a:cubicBezTo>
                  <a:pt x="1438244" y="503973"/>
                  <a:pt x="1355636" y="458102"/>
                  <a:pt x="1207870" y="496964"/>
                </a:cubicBezTo>
                <a:cubicBezTo>
                  <a:pt x="1060105" y="535826"/>
                  <a:pt x="899588" y="496412"/>
                  <a:pt x="678065" y="496964"/>
                </a:cubicBezTo>
                <a:cubicBezTo>
                  <a:pt x="456543" y="497516"/>
                  <a:pt x="322173" y="491191"/>
                  <a:pt x="125225" y="496964"/>
                </a:cubicBezTo>
                <a:cubicBezTo>
                  <a:pt x="57077" y="490666"/>
                  <a:pt x="-9906" y="430271"/>
                  <a:pt x="0" y="371739"/>
                </a:cubicBezTo>
                <a:cubicBezTo>
                  <a:pt x="-5814" y="272578"/>
                  <a:pt x="4084" y="226456"/>
                  <a:pt x="0" y="82829"/>
                </a:cubicBezTo>
                <a:cubicBezTo>
                  <a:pt x="-5280" y="48455"/>
                  <a:pt x="28882" y="-3241"/>
                  <a:pt x="82829" y="0"/>
                </a:cubicBezTo>
                <a:close/>
              </a:path>
            </a:pathLst>
          </a:custGeom>
          <a:solidFill>
            <a:schemeClr val="accent2">
              <a:lumMod val="60000"/>
              <a:lumOff val="40000"/>
            </a:schemeClr>
          </a:solidFill>
          <a:ln w="57150">
            <a:solidFill>
              <a:schemeClr val="accent2">
                <a:lumMod val="60000"/>
                <a:lumOff val="40000"/>
              </a:schemeClr>
            </a:solidFill>
            <a:extLst>
              <a:ext uri="{C807C97D-BFC1-408E-A445-0C87EB9F89A2}">
                <ask:lineSketchStyleProps xmlns:ask="http://schemas.microsoft.com/office/drawing/2018/sketchyshapes" sd="2834295728">
                  <a:prstGeom prst="round2DiagRect">
                    <a:avLst>
                      <a:gd name="adj1" fmla="val 16667"/>
                      <a:gd name="adj2" fmla="val 2519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9" name="PoljeZBesedilom 8">
            <a:extLst>
              <a:ext uri="{FF2B5EF4-FFF2-40B4-BE49-F238E27FC236}">
                <a16:creationId xmlns:a16="http://schemas.microsoft.com/office/drawing/2014/main" id="{822B4E20-2799-4C29-B50D-EE21503BE4C5}"/>
              </a:ext>
            </a:extLst>
          </p:cNvPr>
          <p:cNvSpPr txBox="1"/>
          <p:nvPr/>
        </p:nvSpPr>
        <p:spPr>
          <a:xfrm>
            <a:off x="749942" y="1188637"/>
            <a:ext cx="4634602" cy="461665"/>
          </a:xfrm>
          <a:prstGeom prst="rect">
            <a:avLst/>
          </a:prstGeom>
          <a:noFill/>
        </p:spPr>
        <p:txBody>
          <a:bodyPr wrap="none" rtlCol="0">
            <a:spAutoFit/>
          </a:bodyPr>
          <a:lstStyle/>
          <a:p>
            <a:r>
              <a:rPr lang="sl-SI" sz="2400" b="1" dirty="0">
                <a:latin typeface="Century Gothic" panose="020B0502020202020204" pitchFamily="34" charset="0"/>
              </a:rPr>
              <a:t>CHINESE NEW YEAR ACTIVITIES</a:t>
            </a:r>
            <a:endParaRPr lang="sl-SI" sz="2400" b="1" dirty="0">
              <a:solidFill>
                <a:srgbClr val="FF0000"/>
              </a:solidFill>
              <a:latin typeface="Century Gothic" panose="020B0502020202020204" pitchFamily="34" charset="0"/>
            </a:endParaRPr>
          </a:p>
        </p:txBody>
      </p:sp>
      <p:sp>
        <p:nvSpPr>
          <p:cNvPr id="13" name="Oblak 12">
            <a:extLst>
              <a:ext uri="{FF2B5EF4-FFF2-40B4-BE49-F238E27FC236}">
                <a16:creationId xmlns:a16="http://schemas.microsoft.com/office/drawing/2014/main" id="{3F0CB3D1-DBC4-48E2-95E5-751A6C951C14}"/>
              </a:ext>
            </a:extLst>
          </p:cNvPr>
          <p:cNvSpPr/>
          <p:nvPr/>
        </p:nvSpPr>
        <p:spPr>
          <a:xfrm rot="21134147">
            <a:off x="374006" y="2407988"/>
            <a:ext cx="3611623" cy="1009090"/>
          </a:xfrm>
          <a:custGeom>
            <a:avLst/>
            <a:gdLst>
              <a:gd name="connsiteX0" fmla="*/ 326049 w 3611623"/>
              <a:gd name="connsiteY0" fmla="*/ 335662 h 1009090"/>
              <a:gd name="connsiteX1" fmla="*/ 470096 w 3611623"/>
              <a:gd name="connsiteY1" fmla="*/ 161337 h 1009090"/>
              <a:gd name="connsiteX2" fmla="*/ 1170851 w 3611623"/>
              <a:gd name="connsiteY2" fmla="*/ 121511 h 1009090"/>
              <a:gd name="connsiteX3" fmla="*/ 1877375 w 3611623"/>
              <a:gd name="connsiteY3" fmla="*/ 80166 h 1009090"/>
              <a:gd name="connsiteX4" fmla="*/ 2152677 w 3611623"/>
              <a:gd name="connsiteY4" fmla="*/ 4671 h 1009090"/>
              <a:gd name="connsiteX5" fmla="*/ 2494109 w 3611623"/>
              <a:gd name="connsiteY5" fmla="*/ 57952 h 1009090"/>
              <a:gd name="connsiteX6" fmla="*/ 2964791 w 3611623"/>
              <a:gd name="connsiteY6" fmla="*/ 16117 h 1009090"/>
              <a:gd name="connsiteX7" fmla="*/ 3203476 w 3611623"/>
              <a:gd name="connsiteY7" fmla="*/ 130247 h 1009090"/>
              <a:gd name="connsiteX8" fmla="*/ 3509795 w 3611623"/>
              <a:gd name="connsiteY8" fmla="*/ 241013 h 1009090"/>
              <a:gd name="connsiteX9" fmla="*/ 3496084 w 3611623"/>
              <a:gd name="connsiteY9" fmla="*/ 361123 h 1009090"/>
              <a:gd name="connsiteX10" fmla="*/ 3596240 w 3611623"/>
              <a:gd name="connsiteY10" fmla="*/ 544768 h 1009090"/>
              <a:gd name="connsiteX11" fmla="*/ 3127063 w 3611623"/>
              <a:gd name="connsiteY11" fmla="*/ 705522 h 1009090"/>
              <a:gd name="connsiteX12" fmla="*/ 2959106 w 3611623"/>
              <a:gd name="connsiteY12" fmla="*/ 843267 h 1009090"/>
              <a:gd name="connsiteX13" fmla="*/ 2387266 w 3611623"/>
              <a:gd name="connsiteY13" fmla="*/ 859945 h 1009090"/>
              <a:gd name="connsiteX14" fmla="*/ 1978617 w 3611623"/>
              <a:gd name="connsiteY14" fmla="*/ 1006894 h 1009090"/>
              <a:gd name="connsiteX15" fmla="*/ 1377767 w 3611623"/>
              <a:gd name="connsiteY15" fmla="*/ 917197 h 1009090"/>
              <a:gd name="connsiteX16" fmla="*/ 485228 w 3611623"/>
              <a:gd name="connsiteY16" fmla="*/ 828575 h 1009090"/>
              <a:gd name="connsiteX17" fmla="*/ 92798 w 3611623"/>
              <a:gd name="connsiteY17" fmla="*/ 729955 h 1009090"/>
              <a:gd name="connsiteX18" fmla="*/ 176651 w 3611623"/>
              <a:gd name="connsiteY18" fmla="*/ 596834 h 1009090"/>
              <a:gd name="connsiteX19" fmla="*/ -419 w 3611623"/>
              <a:gd name="connsiteY19" fmla="*/ 460257 h 1009090"/>
              <a:gd name="connsiteX20" fmla="*/ 322956 w 3611623"/>
              <a:gd name="connsiteY20" fmla="*/ 338862 h 1009090"/>
              <a:gd name="connsiteX21" fmla="*/ 326049 w 3611623"/>
              <a:gd name="connsiteY21" fmla="*/ 335662 h 1009090"/>
              <a:gd name="connsiteX0" fmla="*/ 392345 w 3611623"/>
              <a:gd name="connsiteY0" fmla="*/ 611457 h 1009090"/>
              <a:gd name="connsiteX1" fmla="*/ 180581 w 3611623"/>
              <a:gd name="connsiteY1" fmla="*/ 592840 h 1009090"/>
              <a:gd name="connsiteX2" fmla="*/ 579197 w 3611623"/>
              <a:gd name="connsiteY2" fmla="*/ 815190 h 1009090"/>
              <a:gd name="connsiteX3" fmla="*/ 486565 w 3611623"/>
              <a:gd name="connsiteY3" fmla="*/ 824090 h 1009090"/>
              <a:gd name="connsiteX4" fmla="*/ 1377600 w 3611623"/>
              <a:gd name="connsiteY4" fmla="*/ 913086 h 1009090"/>
              <a:gd name="connsiteX5" fmla="*/ 1321753 w 3611623"/>
              <a:gd name="connsiteY5" fmla="*/ 872442 h 1009090"/>
              <a:gd name="connsiteX6" fmla="*/ 2410005 w 3611623"/>
              <a:gd name="connsiteY6" fmla="*/ 811733 h 1009090"/>
              <a:gd name="connsiteX7" fmla="*/ 2387684 w 3611623"/>
              <a:gd name="connsiteY7" fmla="*/ 856324 h 1009090"/>
              <a:gd name="connsiteX8" fmla="*/ 2853265 w 3611623"/>
              <a:gd name="connsiteY8" fmla="*/ 536172 h 1009090"/>
              <a:gd name="connsiteX9" fmla="*/ 3125057 w 3611623"/>
              <a:gd name="connsiteY9" fmla="*/ 702859 h 1009090"/>
              <a:gd name="connsiteX10" fmla="*/ 3494412 w 3611623"/>
              <a:gd name="connsiteY10" fmla="*/ 358647 h 1009090"/>
              <a:gd name="connsiteX11" fmla="*/ 3373356 w 3611623"/>
              <a:gd name="connsiteY11" fmla="*/ 421154 h 1009090"/>
              <a:gd name="connsiteX12" fmla="*/ 3203977 w 3611623"/>
              <a:gd name="connsiteY12" fmla="*/ 126743 h 1009090"/>
              <a:gd name="connsiteX13" fmla="*/ 3210331 w 3611623"/>
              <a:gd name="connsiteY13" fmla="*/ 156268 h 1009090"/>
              <a:gd name="connsiteX14" fmla="*/ 2430990 w 3611623"/>
              <a:gd name="connsiteY14" fmla="*/ 92313 h 1009090"/>
              <a:gd name="connsiteX15" fmla="*/ 2493023 w 3611623"/>
              <a:gd name="connsiteY15" fmla="*/ 54659 h 1009090"/>
              <a:gd name="connsiteX16" fmla="*/ 1851040 w 3611623"/>
              <a:gd name="connsiteY16" fmla="*/ 110252 h 1009090"/>
              <a:gd name="connsiteX17" fmla="*/ 1881053 w 3611623"/>
              <a:gd name="connsiteY17" fmla="*/ 77784 h 1009090"/>
              <a:gd name="connsiteX18" fmla="*/ 1170433 w 3611623"/>
              <a:gd name="connsiteY18" fmla="*/ 121277 h 1009090"/>
              <a:gd name="connsiteX19" fmla="*/ 1279116 w 3611623"/>
              <a:gd name="connsiteY19" fmla="*/ 152765 h 1009090"/>
              <a:gd name="connsiteX20" fmla="*/ 345027 w 3611623"/>
              <a:gd name="connsiteY20" fmla="*/ 368808 h 1009090"/>
              <a:gd name="connsiteX21" fmla="*/ 326049 w 3611623"/>
              <a:gd name="connsiteY21" fmla="*/ 335662 h 10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11623" h="1009090" fill="none" extrusionOk="0">
                <a:moveTo>
                  <a:pt x="326049" y="335662"/>
                </a:moveTo>
                <a:cubicBezTo>
                  <a:pt x="296232" y="267220"/>
                  <a:pt x="349959" y="201586"/>
                  <a:pt x="470096" y="161337"/>
                </a:cubicBezTo>
                <a:cubicBezTo>
                  <a:pt x="629440" y="91714"/>
                  <a:pt x="963665" y="68772"/>
                  <a:pt x="1170851" y="121511"/>
                </a:cubicBezTo>
                <a:cubicBezTo>
                  <a:pt x="1302574" y="35630"/>
                  <a:pt x="1657082" y="-5836"/>
                  <a:pt x="1877375" y="80166"/>
                </a:cubicBezTo>
                <a:cubicBezTo>
                  <a:pt x="1924536" y="42012"/>
                  <a:pt x="2025579" y="25648"/>
                  <a:pt x="2152677" y="4671"/>
                </a:cubicBezTo>
                <a:cubicBezTo>
                  <a:pt x="2281475" y="-2331"/>
                  <a:pt x="2416079" y="25804"/>
                  <a:pt x="2494109" y="57952"/>
                </a:cubicBezTo>
                <a:cubicBezTo>
                  <a:pt x="2601912" y="-799"/>
                  <a:pt x="2797589" y="7164"/>
                  <a:pt x="2964791" y="16117"/>
                </a:cubicBezTo>
                <a:cubicBezTo>
                  <a:pt x="3099942" y="47365"/>
                  <a:pt x="3174270" y="69928"/>
                  <a:pt x="3203476" y="130247"/>
                </a:cubicBezTo>
                <a:cubicBezTo>
                  <a:pt x="3352335" y="144050"/>
                  <a:pt x="3464421" y="181648"/>
                  <a:pt x="3509795" y="241013"/>
                </a:cubicBezTo>
                <a:cubicBezTo>
                  <a:pt x="3553441" y="286962"/>
                  <a:pt x="3533341" y="322176"/>
                  <a:pt x="3496084" y="361123"/>
                </a:cubicBezTo>
                <a:cubicBezTo>
                  <a:pt x="3608604" y="394200"/>
                  <a:pt x="3635073" y="503556"/>
                  <a:pt x="3596240" y="544768"/>
                </a:cubicBezTo>
                <a:cubicBezTo>
                  <a:pt x="3539552" y="596496"/>
                  <a:pt x="3350045" y="695974"/>
                  <a:pt x="3127063" y="705522"/>
                </a:cubicBezTo>
                <a:cubicBezTo>
                  <a:pt x="3117930" y="762167"/>
                  <a:pt x="3070977" y="816685"/>
                  <a:pt x="2959106" y="843267"/>
                </a:cubicBezTo>
                <a:cubicBezTo>
                  <a:pt x="2806406" y="915646"/>
                  <a:pt x="2606627" y="870098"/>
                  <a:pt x="2387266" y="859945"/>
                </a:cubicBezTo>
                <a:cubicBezTo>
                  <a:pt x="2314902" y="938522"/>
                  <a:pt x="2163125" y="994877"/>
                  <a:pt x="1978617" y="1006894"/>
                </a:cubicBezTo>
                <a:cubicBezTo>
                  <a:pt x="1754045" y="1040132"/>
                  <a:pt x="1485979" y="999822"/>
                  <a:pt x="1377767" y="917197"/>
                </a:cubicBezTo>
                <a:cubicBezTo>
                  <a:pt x="1036971" y="1012574"/>
                  <a:pt x="656124" y="949817"/>
                  <a:pt x="485228" y="828575"/>
                </a:cubicBezTo>
                <a:cubicBezTo>
                  <a:pt x="325342" y="832916"/>
                  <a:pt x="147572" y="793119"/>
                  <a:pt x="92798" y="729955"/>
                </a:cubicBezTo>
                <a:cubicBezTo>
                  <a:pt x="55408" y="682991"/>
                  <a:pt x="90258" y="635230"/>
                  <a:pt x="176651" y="596834"/>
                </a:cubicBezTo>
                <a:cubicBezTo>
                  <a:pt x="61318" y="567090"/>
                  <a:pt x="-34334" y="510374"/>
                  <a:pt x="-419" y="460257"/>
                </a:cubicBezTo>
                <a:cubicBezTo>
                  <a:pt x="30712" y="399589"/>
                  <a:pt x="144599" y="374111"/>
                  <a:pt x="322956" y="338862"/>
                </a:cubicBezTo>
                <a:cubicBezTo>
                  <a:pt x="323852" y="337662"/>
                  <a:pt x="325378" y="336723"/>
                  <a:pt x="326049" y="335662"/>
                </a:cubicBezTo>
                <a:close/>
              </a:path>
              <a:path w="3611623" h="1009090" fill="none" extrusionOk="0">
                <a:moveTo>
                  <a:pt x="392345" y="611457"/>
                </a:moveTo>
                <a:cubicBezTo>
                  <a:pt x="322452" y="604775"/>
                  <a:pt x="250144" y="605834"/>
                  <a:pt x="180581" y="592840"/>
                </a:cubicBezTo>
                <a:moveTo>
                  <a:pt x="579197" y="815190"/>
                </a:moveTo>
                <a:cubicBezTo>
                  <a:pt x="542986" y="819739"/>
                  <a:pt x="520038" y="825346"/>
                  <a:pt x="486565" y="824090"/>
                </a:cubicBezTo>
                <a:moveTo>
                  <a:pt x="1377600" y="913086"/>
                </a:moveTo>
                <a:cubicBezTo>
                  <a:pt x="1353424" y="900090"/>
                  <a:pt x="1339784" y="889111"/>
                  <a:pt x="1321753" y="872442"/>
                </a:cubicBezTo>
                <a:moveTo>
                  <a:pt x="2410005" y="811733"/>
                </a:moveTo>
                <a:cubicBezTo>
                  <a:pt x="2407782" y="831629"/>
                  <a:pt x="2401805" y="843095"/>
                  <a:pt x="2387684" y="856324"/>
                </a:cubicBezTo>
                <a:moveTo>
                  <a:pt x="2853265" y="536172"/>
                </a:moveTo>
                <a:cubicBezTo>
                  <a:pt x="3015907" y="560211"/>
                  <a:pt x="3122114" y="626236"/>
                  <a:pt x="3125057" y="702859"/>
                </a:cubicBezTo>
                <a:moveTo>
                  <a:pt x="3494412" y="358647"/>
                </a:moveTo>
                <a:cubicBezTo>
                  <a:pt x="3465639" y="383128"/>
                  <a:pt x="3421381" y="402460"/>
                  <a:pt x="3373356" y="421154"/>
                </a:cubicBezTo>
                <a:moveTo>
                  <a:pt x="3203977" y="126743"/>
                </a:moveTo>
                <a:cubicBezTo>
                  <a:pt x="3208948" y="136372"/>
                  <a:pt x="3211294" y="146373"/>
                  <a:pt x="3210331" y="156268"/>
                </a:cubicBezTo>
                <a:moveTo>
                  <a:pt x="2430990" y="92313"/>
                </a:moveTo>
                <a:cubicBezTo>
                  <a:pt x="2449699" y="82057"/>
                  <a:pt x="2466822" y="65614"/>
                  <a:pt x="2493023" y="54659"/>
                </a:cubicBezTo>
                <a:moveTo>
                  <a:pt x="1851040" y="110252"/>
                </a:moveTo>
                <a:cubicBezTo>
                  <a:pt x="1859174" y="98954"/>
                  <a:pt x="1867914" y="86125"/>
                  <a:pt x="1881053" y="77784"/>
                </a:cubicBezTo>
                <a:moveTo>
                  <a:pt x="1170433" y="121277"/>
                </a:moveTo>
                <a:cubicBezTo>
                  <a:pt x="1218094" y="134049"/>
                  <a:pt x="1252086" y="137284"/>
                  <a:pt x="1279116" y="152765"/>
                </a:cubicBezTo>
                <a:moveTo>
                  <a:pt x="345027" y="368808"/>
                </a:moveTo>
                <a:cubicBezTo>
                  <a:pt x="337332" y="356948"/>
                  <a:pt x="329186" y="346257"/>
                  <a:pt x="326049" y="335662"/>
                </a:cubicBezTo>
              </a:path>
              <a:path w="3611623" h="1009090" stroke="0" extrusionOk="0">
                <a:moveTo>
                  <a:pt x="326049" y="335662"/>
                </a:moveTo>
                <a:cubicBezTo>
                  <a:pt x="309388" y="269625"/>
                  <a:pt x="370716" y="199214"/>
                  <a:pt x="470096" y="161337"/>
                </a:cubicBezTo>
                <a:cubicBezTo>
                  <a:pt x="599962" y="65095"/>
                  <a:pt x="986795" y="88757"/>
                  <a:pt x="1170851" y="121511"/>
                </a:cubicBezTo>
                <a:cubicBezTo>
                  <a:pt x="1325294" y="68465"/>
                  <a:pt x="1705511" y="51141"/>
                  <a:pt x="1877375" y="80166"/>
                </a:cubicBezTo>
                <a:cubicBezTo>
                  <a:pt x="1943114" y="18356"/>
                  <a:pt x="2004639" y="5558"/>
                  <a:pt x="2152677" y="4671"/>
                </a:cubicBezTo>
                <a:cubicBezTo>
                  <a:pt x="2270510" y="-4836"/>
                  <a:pt x="2399098" y="6107"/>
                  <a:pt x="2494109" y="57952"/>
                </a:cubicBezTo>
                <a:cubicBezTo>
                  <a:pt x="2631921" y="-14360"/>
                  <a:pt x="2779890" y="-30022"/>
                  <a:pt x="2964791" y="16117"/>
                </a:cubicBezTo>
                <a:cubicBezTo>
                  <a:pt x="3095342" y="27383"/>
                  <a:pt x="3169412" y="70591"/>
                  <a:pt x="3203476" y="130247"/>
                </a:cubicBezTo>
                <a:cubicBezTo>
                  <a:pt x="3344503" y="136200"/>
                  <a:pt x="3472243" y="190744"/>
                  <a:pt x="3509795" y="241013"/>
                </a:cubicBezTo>
                <a:cubicBezTo>
                  <a:pt x="3553610" y="287628"/>
                  <a:pt x="3536478" y="318724"/>
                  <a:pt x="3496084" y="361123"/>
                </a:cubicBezTo>
                <a:cubicBezTo>
                  <a:pt x="3609402" y="399219"/>
                  <a:pt x="3633986" y="495029"/>
                  <a:pt x="3596240" y="544768"/>
                </a:cubicBezTo>
                <a:cubicBezTo>
                  <a:pt x="3556939" y="629423"/>
                  <a:pt x="3369705" y="704375"/>
                  <a:pt x="3127063" y="705522"/>
                </a:cubicBezTo>
                <a:cubicBezTo>
                  <a:pt x="3129861" y="769501"/>
                  <a:pt x="3054149" y="788094"/>
                  <a:pt x="2959106" y="843267"/>
                </a:cubicBezTo>
                <a:cubicBezTo>
                  <a:pt x="2798325" y="841350"/>
                  <a:pt x="2576655" y="902962"/>
                  <a:pt x="2387266" y="859945"/>
                </a:cubicBezTo>
                <a:cubicBezTo>
                  <a:pt x="2293225" y="933553"/>
                  <a:pt x="2154694" y="971369"/>
                  <a:pt x="1978617" y="1006894"/>
                </a:cubicBezTo>
                <a:cubicBezTo>
                  <a:pt x="1737406" y="1043536"/>
                  <a:pt x="1538416" y="1001822"/>
                  <a:pt x="1377767" y="917197"/>
                </a:cubicBezTo>
                <a:cubicBezTo>
                  <a:pt x="1052938" y="1017270"/>
                  <a:pt x="642758" y="900603"/>
                  <a:pt x="485228" y="828575"/>
                </a:cubicBezTo>
                <a:cubicBezTo>
                  <a:pt x="310539" y="839023"/>
                  <a:pt x="135819" y="803810"/>
                  <a:pt x="92798" y="729955"/>
                </a:cubicBezTo>
                <a:cubicBezTo>
                  <a:pt x="60260" y="677409"/>
                  <a:pt x="87695" y="624316"/>
                  <a:pt x="176651" y="596834"/>
                </a:cubicBezTo>
                <a:cubicBezTo>
                  <a:pt x="50207" y="561196"/>
                  <a:pt x="-19228" y="515032"/>
                  <a:pt x="-419" y="460257"/>
                </a:cubicBezTo>
                <a:cubicBezTo>
                  <a:pt x="9007" y="393243"/>
                  <a:pt x="156431" y="347861"/>
                  <a:pt x="322956" y="338862"/>
                </a:cubicBezTo>
                <a:cubicBezTo>
                  <a:pt x="324112" y="337865"/>
                  <a:pt x="324994" y="336724"/>
                  <a:pt x="326049" y="335662"/>
                </a:cubicBezTo>
                <a:close/>
              </a:path>
              <a:path w="3611623" h="1009090" fill="none" stroke="0" extrusionOk="0">
                <a:moveTo>
                  <a:pt x="392345" y="611457"/>
                </a:moveTo>
                <a:cubicBezTo>
                  <a:pt x="335508" y="606338"/>
                  <a:pt x="232716" y="614329"/>
                  <a:pt x="180581" y="592840"/>
                </a:cubicBezTo>
                <a:moveTo>
                  <a:pt x="579197" y="815190"/>
                </a:moveTo>
                <a:cubicBezTo>
                  <a:pt x="548349" y="824917"/>
                  <a:pt x="516908" y="829727"/>
                  <a:pt x="486565" y="824090"/>
                </a:cubicBezTo>
                <a:moveTo>
                  <a:pt x="1377600" y="913086"/>
                </a:moveTo>
                <a:cubicBezTo>
                  <a:pt x="1351806" y="901194"/>
                  <a:pt x="1335839" y="883937"/>
                  <a:pt x="1321753" y="872442"/>
                </a:cubicBezTo>
                <a:moveTo>
                  <a:pt x="2410005" y="811733"/>
                </a:moveTo>
                <a:cubicBezTo>
                  <a:pt x="2408759" y="824784"/>
                  <a:pt x="2400244" y="842161"/>
                  <a:pt x="2387684" y="856324"/>
                </a:cubicBezTo>
                <a:moveTo>
                  <a:pt x="2853265" y="536172"/>
                </a:moveTo>
                <a:cubicBezTo>
                  <a:pt x="3000099" y="571627"/>
                  <a:pt x="3134411" y="639166"/>
                  <a:pt x="3125057" y="702859"/>
                </a:cubicBezTo>
                <a:moveTo>
                  <a:pt x="3494412" y="358647"/>
                </a:moveTo>
                <a:cubicBezTo>
                  <a:pt x="3458390" y="389027"/>
                  <a:pt x="3435368" y="394954"/>
                  <a:pt x="3373356" y="421154"/>
                </a:cubicBezTo>
                <a:moveTo>
                  <a:pt x="3203977" y="126743"/>
                </a:moveTo>
                <a:cubicBezTo>
                  <a:pt x="3208580" y="137921"/>
                  <a:pt x="3208064" y="145226"/>
                  <a:pt x="3210331" y="156268"/>
                </a:cubicBezTo>
                <a:moveTo>
                  <a:pt x="2430990" y="92313"/>
                </a:moveTo>
                <a:cubicBezTo>
                  <a:pt x="2448181" y="79466"/>
                  <a:pt x="2467753" y="66841"/>
                  <a:pt x="2493023" y="54659"/>
                </a:cubicBezTo>
                <a:moveTo>
                  <a:pt x="1851040" y="110252"/>
                </a:moveTo>
                <a:cubicBezTo>
                  <a:pt x="1855177" y="101503"/>
                  <a:pt x="1867979" y="84651"/>
                  <a:pt x="1881053" y="77784"/>
                </a:cubicBezTo>
                <a:moveTo>
                  <a:pt x="1170433" y="121277"/>
                </a:moveTo>
                <a:cubicBezTo>
                  <a:pt x="1210212" y="123092"/>
                  <a:pt x="1250108" y="142521"/>
                  <a:pt x="1279116" y="152765"/>
                </a:cubicBezTo>
                <a:moveTo>
                  <a:pt x="345027" y="368808"/>
                </a:moveTo>
                <a:cubicBezTo>
                  <a:pt x="338652" y="359638"/>
                  <a:pt x="328456" y="348967"/>
                  <a:pt x="326049" y="335662"/>
                </a:cubicBezTo>
              </a:path>
            </a:pathLst>
          </a:custGeom>
          <a:solidFill>
            <a:srgbClr val="D6CA2A"/>
          </a:solidFill>
          <a:ln w="38100">
            <a:solidFill>
              <a:srgbClr val="D6CA2A"/>
            </a:solidFill>
            <a:extLst>
              <a:ext uri="{C807C97D-BFC1-408E-A445-0C87EB9F89A2}">
                <ask:lineSketchStyleProps xmlns:ask="http://schemas.microsoft.com/office/drawing/2018/sketchyshapes" sd="4210664749">
                  <a:prstGeom prst="cloud">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8200" name="Picture 8" descr="An Ancestor Worshiping Boy Free PNG And Clipart Image For Free Download -  Lovepik | 401074649">
            <a:extLst>
              <a:ext uri="{FF2B5EF4-FFF2-40B4-BE49-F238E27FC236}">
                <a16:creationId xmlns:a16="http://schemas.microsoft.com/office/drawing/2014/main" id="{E8CA9D68-C050-4691-A35C-89A36D81C9D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80" b="95609" l="2894" r="89820">
                        <a14:foregroundMark x1="2994" y1="69561" x2="15968" y2="84431"/>
                        <a14:foregroundMark x1="51896" y1="17365" x2="54092" y2="44012"/>
                        <a14:foregroundMark x1="58483" y1="38024" x2="60778" y2="53293"/>
                        <a14:foregroundMark x1="60778" y1="53293" x2="60778" y2="53293"/>
                        <a14:foregroundMark x1="49800" y1="58982" x2="54990" y2="60878"/>
                        <a14:foregroundMark x1="48503" y1="66467" x2="50399" y2="68064"/>
                        <a14:foregroundMark x1="72255" y1="63573" x2="72255" y2="70160"/>
                        <a14:foregroundMark x1="4391" y1="95609" x2="11976" y2="93513"/>
                        <a14:foregroundMark x1="48802" y1="59082" x2="53892" y2="60479"/>
                        <a14:foregroundMark x1="54990" y1="62575" x2="58283" y2="63373"/>
                        <a14:foregroundMark x1="71257" y1="66667" x2="72455" y2="72854"/>
                        <a14:foregroundMark x1="59281" y1="62176" x2="62375" y2="61078"/>
                      </a14:backgroundRemoval>
                    </a14:imgEffect>
                  </a14:imgLayer>
                </a14:imgProps>
              </a:ext>
              <a:ext uri="{28A0092B-C50C-407E-A947-70E740481C1C}">
                <a14:useLocalDpi xmlns:a14="http://schemas.microsoft.com/office/drawing/2010/main" val="0"/>
              </a:ext>
            </a:extLst>
          </a:blip>
          <a:srcRect/>
          <a:stretch>
            <a:fillRect/>
          </a:stretch>
        </p:blipFill>
        <p:spPr bwMode="auto">
          <a:xfrm>
            <a:off x="8916725" y="1925813"/>
            <a:ext cx="3017059" cy="2528917"/>
          </a:xfrm>
          <a:prstGeom prst="rect">
            <a:avLst/>
          </a:prstGeom>
          <a:noFill/>
          <a:extLst>
            <a:ext uri="{909E8E84-426E-40DD-AFC4-6F175D3DCCD1}">
              <a14:hiddenFill xmlns:a14="http://schemas.microsoft.com/office/drawing/2010/main">
                <a:solidFill>
                  <a:srgbClr val="FFFFFF"/>
                </a:solidFill>
              </a14:hiddenFill>
            </a:ext>
          </a:extLst>
        </p:spPr>
      </p:pic>
      <p:sp>
        <p:nvSpPr>
          <p:cNvPr id="14" name="PoljeZBesedilom 13">
            <a:extLst>
              <a:ext uri="{FF2B5EF4-FFF2-40B4-BE49-F238E27FC236}">
                <a16:creationId xmlns:a16="http://schemas.microsoft.com/office/drawing/2014/main" id="{D1FFD231-6BEB-4097-8239-99A8E0802727}"/>
              </a:ext>
            </a:extLst>
          </p:cNvPr>
          <p:cNvSpPr txBox="1"/>
          <p:nvPr/>
        </p:nvSpPr>
        <p:spPr>
          <a:xfrm rot="20939040">
            <a:off x="223659" y="2738520"/>
            <a:ext cx="3396959" cy="369332"/>
          </a:xfrm>
          <a:prstGeom prst="rect">
            <a:avLst/>
          </a:prstGeom>
          <a:noFill/>
        </p:spPr>
        <p:txBody>
          <a:bodyPr wrap="square" rtlCol="0">
            <a:spAutoFit/>
          </a:bodyPr>
          <a:lstStyle/>
          <a:p>
            <a:pPr algn="ctr"/>
            <a:r>
              <a:rPr lang="sl-SI" dirty="0" err="1">
                <a:latin typeface="Century Gothic" panose="020B0502020202020204" pitchFamily="34" charset="0"/>
              </a:rPr>
              <a:t>Putting</a:t>
            </a:r>
            <a:r>
              <a:rPr lang="sl-SI" dirty="0">
                <a:latin typeface="Century Gothic" panose="020B0502020202020204" pitchFamily="34" charset="0"/>
              </a:rPr>
              <a:t> up </a:t>
            </a:r>
            <a:r>
              <a:rPr lang="sl-SI" dirty="0" err="1">
                <a:latin typeface="Century Gothic" panose="020B0502020202020204" pitchFamily="34" charset="0"/>
              </a:rPr>
              <a:t>decorations</a:t>
            </a:r>
            <a:endParaRPr lang="sl-SI" sz="1400" dirty="0">
              <a:solidFill>
                <a:srgbClr val="FF0000"/>
              </a:solidFill>
              <a:latin typeface="Century Gothic" panose="020B0502020202020204" pitchFamily="34" charset="0"/>
            </a:endParaRPr>
          </a:p>
        </p:txBody>
      </p:sp>
      <p:sp>
        <p:nvSpPr>
          <p:cNvPr id="15" name="Oblak 14">
            <a:extLst>
              <a:ext uri="{FF2B5EF4-FFF2-40B4-BE49-F238E27FC236}">
                <a16:creationId xmlns:a16="http://schemas.microsoft.com/office/drawing/2014/main" id="{6F5D3B0E-0960-44B8-8323-EAFF56FC2B5E}"/>
              </a:ext>
            </a:extLst>
          </p:cNvPr>
          <p:cNvSpPr/>
          <p:nvPr/>
        </p:nvSpPr>
        <p:spPr>
          <a:xfrm>
            <a:off x="6151416" y="3426073"/>
            <a:ext cx="3611623" cy="1119364"/>
          </a:xfrm>
          <a:custGeom>
            <a:avLst/>
            <a:gdLst>
              <a:gd name="connsiteX0" fmla="*/ 326049 w 3611623"/>
              <a:gd name="connsiteY0" fmla="*/ 372343 h 1119364"/>
              <a:gd name="connsiteX1" fmla="*/ 470096 w 3611623"/>
              <a:gd name="connsiteY1" fmla="*/ 178968 h 1119364"/>
              <a:gd name="connsiteX2" fmla="*/ 1170851 w 3611623"/>
              <a:gd name="connsiteY2" fmla="*/ 134790 h 1119364"/>
              <a:gd name="connsiteX3" fmla="*/ 1877375 w 3611623"/>
              <a:gd name="connsiteY3" fmla="*/ 88927 h 1119364"/>
              <a:gd name="connsiteX4" fmla="*/ 2152677 w 3611623"/>
              <a:gd name="connsiteY4" fmla="*/ 5182 h 1119364"/>
              <a:gd name="connsiteX5" fmla="*/ 2494109 w 3611623"/>
              <a:gd name="connsiteY5" fmla="*/ 64285 h 1119364"/>
              <a:gd name="connsiteX6" fmla="*/ 2964791 w 3611623"/>
              <a:gd name="connsiteY6" fmla="*/ 17878 h 1119364"/>
              <a:gd name="connsiteX7" fmla="*/ 3203476 w 3611623"/>
              <a:gd name="connsiteY7" fmla="*/ 144480 h 1119364"/>
              <a:gd name="connsiteX8" fmla="*/ 3509795 w 3611623"/>
              <a:gd name="connsiteY8" fmla="*/ 267351 h 1119364"/>
              <a:gd name="connsiteX9" fmla="*/ 3496084 w 3611623"/>
              <a:gd name="connsiteY9" fmla="*/ 400587 h 1119364"/>
              <a:gd name="connsiteX10" fmla="*/ 3596240 w 3611623"/>
              <a:gd name="connsiteY10" fmla="*/ 604301 h 1119364"/>
              <a:gd name="connsiteX11" fmla="*/ 3127063 w 3611623"/>
              <a:gd name="connsiteY11" fmla="*/ 782621 h 1119364"/>
              <a:gd name="connsiteX12" fmla="*/ 2959106 w 3611623"/>
              <a:gd name="connsiteY12" fmla="*/ 935420 h 1119364"/>
              <a:gd name="connsiteX13" fmla="*/ 2387266 w 3611623"/>
              <a:gd name="connsiteY13" fmla="*/ 953920 h 1119364"/>
              <a:gd name="connsiteX14" fmla="*/ 1978617 w 3611623"/>
              <a:gd name="connsiteY14" fmla="*/ 1116928 h 1119364"/>
              <a:gd name="connsiteX15" fmla="*/ 1377767 w 3611623"/>
              <a:gd name="connsiteY15" fmla="*/ 1017429 h 1119364"/>
              <a:gd name="connsiteX16" fmla="*/ 485228 w 3611623"/>
              <a:gd name="connsiteY16" fmla="*/ 919122 h 1119364"/>
              <a:gd name="connsiteX17" fmla="*/ 92798 w 3611623"/>
              <a:gd name="connsiteY17" fmla="*/ 809725 h 1119364"/>
              <a:gd name="connsiteX18" fmla="*/ 176651 w 3611623"/>
              <a:gd name="connsiteY18" fmla="*/ 662057 h 1119364"/>
              <a:gd name="connsiteX19" fmla="*/ -419 w 3611623"/>
              <a:gd name="connsiteY19" fmla="*/ 510554 h 1119364"/>
              <a:gd name="connsiteX20" fmla="*/ 322956 w 3611623"/>
              <a:gd name="connsiteY20" fmla="*/ 375893 h 1119364"/>
              <a:gd name="connsiteX21" fmla="*/ 326049 w 3611623"/>
              <a:gd name="connsiteY21" fmla="*/ 372343 h 1119364"/>
              <a:gd name="connsiteX0" fmla="*/ 392345 w 3611623"/>
              <a:gd name="connsiteY0" fmla="*/ 678277 h 1119364"/>
              <a:gd name="connsiteX1" fmla="*/ 180581 w 3611623"/>
              <a:gd name="connsiteY1" fmla="*/ 657626 h 1119364"/>
              <a:gd name="connsiteX2" fmla="*/ 579197 w 3611623"/>
              <a:gd name="connsiteY2" fmla="*/ 904275 h 1119364"/>
              <a:gd name="connsiteX3" fmla="*/ 486565 w 3611623"/>
              <a:gd name="connsiteY3" fmla="*/ 914147 h 1119364"/>
              <a:gd name="connsiteX4" fmla="*/ 1377600 w 3611623"/>
              <a:gd name="connsiteY4" fmla="*/ 1012868 h 1119364"/>
              <a:gd name="connsiteX5" fmla="*/ 1321753 w 3611623"/>
              <a:gd name="connsiteY5" fmla="*/ 967783 h 1119364"/>
              <a:gd name="connsiteX6" fmla="*/ 2410005 w 3611623"/>
              <a:gd name="connsiteY6" fmla="*/ 900440 h 1119364"/>
              <a:gd name="connsiteX7" fmla="*/ 2387684 w 3611623"/>
              <a:gd name="connsiteY7" fmla="*/ 949904 h 1119364"/>
              <a:gd name="connsiteX8" fmla="*/ 2853265 w 3611623"/>
              <a:gd name="connsiteY8" fmla="*/ 594765 h 1119364"/>
              <a:gd name="connsiteX9" fmla="*/ 3125057 w 3611623"/>
              <a:gd name="connsiteY9" fmla="*/ 779668 h 1119364"/>
              <a:gd name="connsiteX10" fmla="*/ 3494412 w 3611623"/>
              <a:gd name="connsiteY10" fmla="*/ 397840 h 1119364"/>
              <a:gd name="connsiteX11" fmla="*/ 3373356 w 3611623"/>
              <a:gd name="connsiteY11" fmla="*/ 467179 h 1119364"/>
              <a:gd name="connsiteX12" fmla="*/ 3203977 w 3611623"/>
              <a:gd name="connsiteY12" fmla="*/ 140594 h 1119364"/>
              <a:gd name="connsiteX13" fmla="*/ 3210331 w 3611623"/>
              <a:gd name="connsiteY13" fmla="*/ 173345 h 1119364"/>
              <a:gd name="connsiteX14" fmla="*/ 2430990 w 3611623"/>
              <a:gd name="connsiteY14" fmla="*/ 102401 h 1119364"/>
              <a:gd name="connsiteX15" fmla="*/ 2493023 w 3611623"/>
              <a:gd name="connsiteY15" fmla="*/ 60632 h 1119364"/>
              <a:gd name="connsiteX16" fmla="*/ 1851040 w 3611623"/>
              <a:gd name="connsiteY16" fmla="*/ 122300 h 1119364"/>
              <a:gd name="connsiteX17" fmla="*/ 1881053 w 3611623"/>
              <a:gd name="connsiteY17" fmla="*/ 86284 h 1119364"/>
              <a:gd name="connsiteX18" fmla="*/ 1170433 w 3611623"/>
              <a:gd name="connsiteY18" fmla="*/ 134530 h 1119364"/>
              <a:gd name="connsiteX19" fmla="*/ 1279116 w 3611623"/>
              <a:gd name="connsiteY19" fmla="*/ 169459 h 1119364"/>
              <a:gd name="connsiteX20" fmla="*/ 345027 w 3611623"/>
              <a:gd name="connsiteY20" fmla="*/ 409111 h 1119364"/>
              <a:gd name="connsiteX21" fmla="*/ 326049 w 3611623"/>
              <a:gd name="connsiteY21" fmla="*/ 372343 h 1119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11623" h="1119364" fill="none" extrusionOk="0">
                <a:moveTo>
                  <a:pt x="326049" y="372343"/>
                </a:moveTo>
                <a:cubicBezTo>
                  <a:pt x="295277" y="296301"/>
                  <a:pt x="352699" y="227327"/>
                  <a:pt x="470096" y="178968"/>
                </a:cubicBezTo>
                <a:cubicBezTo>
                  <a:pt x="629549" y="101200"/>
                  <a:pt x="999074" y="73734"/>
                  <a:pt x="1170851" y="134790"/>
                </a:cubicBezTo>
                <a:cubicBezTo>
                  <a:pt x="1278030" y="81339"/>
                  <a:pt x="1635826" y="-23138"/>
                  <a:pt x="1877375" y="88927"/>
                </a:cubicBezTo>
                <a:cubicBezTo>
                  <a:pt x="1919407" y="48464"/>
                  <a:pt x="2031469" y="16513"/>
                  <a:pt x="2152677" y="5182"/>
                </a:cubicBezTo>
                <a:cubicBezTo>
                  <a:pt x="2263392" y="-2113"/>
                  <a:pt x="2417499" y="33154"/>
                  <a:pt x="2494109" y="64285"/>
                </a:cubicBezTo>
                <a:cubicBezTo>
                  <a:pt x="2591965" y="-9163"/>
                  <a:pt x="2797028" y="9153"/>
                  <a:pt x="2964791" y="17878"/>
                </a:cubicBezTo>
                <a:cubicBezTo>
                  <a:pt x="3095310" y="46447"/>
                  <a:pt x="3178426" y="86300"/>
                  <a:pt x="3203476" y="144480"/>
                </a:cubicBezTo>
                <a:cubicBezTo>
                  <a:pt x="3369782" y="155184"/>
                  <a:pt x="3467045" y="192662"/>
                  <a:pt x="3509795" y="267351"/>
                </a:cubicBezTo>
                <a:cubicBezTo>
                  <a:pt x="3544869" y="311706"/>
                  <a:pt x="3531151" y="357133"/>
                  <a:pt x="3496084" y="400587"/>
                </a:cubicBezTo>
                <a:cubicBezTo>
                  <a:pt x="3604569" y="450228"/>
                  <a:pt x="3635450" y="553534"/>
                  <a:pt x="3596240" y="604301"/>
                </a:cubicBezTo>
                <a:cubicBezTo>
                  <a:pt x="3539305" y="653180"/>
                  <a:pt x="3323994" y="787251"/>
                  <a:pt x="3127063" y="782621"/>
                </a:cubicBezTo>
                <a:cubicBezTo>
                  <a:pt x="3114259" y="846738"/>
                  <a:pt x="3074939" y="910100"/>
                  <a:pt x="2959106" y="935420"/>
                </a:cubicBezTo>
                <a:cubicBezTo>
                  <a:pt x="2818398" y="1044312"/>
                  <a:pt x="2599017" y="974950"/>
                  <a:pt x="2387266" y="953920"/>
                </a:cubicBezTo>
                <a:cubicBezTo>
                  <a:pt x="2324999" y="1036675"/>
                  <a:pt x="2157687" y="1105984"/>
                  <a:pt x="1978617" y="1116928"/>
                </a:cubicBezTo>
                <a:cubicBezTo>
                  <a:pt x="1761304" y="1169656"/>
                  <a:pt x="1496605" y="1104696"/>
                  <a:pt x="1377767" y="1017429"/>
                </a:cubicBezTo>
                <a:cubicBezTo>
                  <a:pt x="1058170" y="1103869"/>
                  <a:pt x="611548" y="1060784"/>
                  <a:pt x="485228" y="919122"/>
                </a:cubicBezTo>
                <a:cubicBezTo>
                  <a:pt x="316312" y="926216"/>
                  <a:pt x="149553" y="879327"/>
                  <a:pt x="92798" y="809725"/>
                </a:cubicBezTo>
                <a:cubicBezTo>
                  <a:pt x="48425" y="757214"/>
                  <a:pt x="95099" y="712472"/>
                  <a:pt x="176651" y="662057"/>
                </a:cubicBezTo>
                <a:cubicBezTo>
                  <a:pt x="60250" y="629457"/>
                  <a:pt x="-30197" y="567891"/>
                  <a:pt x="-419" y="510554"/>
                </a:cubicBezTo>
                <a:cubicBezTo>
                  <a:pt x="46179" y="448165"/>
                  <a:pt x="149968" y="395941"/>
                  <a:pt x="322956" y="375893"/>
                </a:cubicBezTo>
                <a:cubicBezTo>
                  <a:pt x="323758" y="374464"/>
                  <a:pt x="325316" y="373523"/>
                  <a:pt x="326049" y="372343"/>
                </a:cubicBezTo>
                <a:close/>
              </a:path>
              <a:path w="3611623" h="1119364" fill="none" extrusionOk="0">
                <a:moveTo>
                  <a:pt x="392345" y="678277"/>
                </a:moveTo>
                <a:cubicBezTo>
                  <a:pt x="325107" y="665962"/>
                  <a:pt x="255431" y="670935"/>
                  <a:pt x="180581" y="657626"/>
                </a:cubicBezTo>
                <a:moveTo>
                  <a:pt x="579197" y="904275"/>
                </a:moveTo>
                <a:cubicBezTo>
                  <a:pt x="540954" y="909329"/>
                  <a:pt x="521220" y="917095"/>
                  <a:pt x="486565" y="914147"/>
                </a:cubicBezTo>
                <a:moveTo>
                  <a:pt x="1377600" y="1012868"/>
                </a:moveTo>
                <a:cubicBezTo>
                  <a:pt x="1353718" y="998518"/>
                  <a:pt x="1337277" y="984153"/>
                  <a:pt x="1321753" y="967783"/>
                </a:cubicBezTo>
                <a:moveTo>
                  <a:pt x="2410005" y="900440"/>
                </a:moveTo>
                <a:cubicBezTo>
                  <a:pt x="2407369" y="920083"/>
                  <a:pt x="2400372" y="934366"/>
                  <a:pt x="2387684" y="949904"/>
                </a:cubicBezTo>
                <a:moveTo>
                  <a:pt x="2853265" y="594765"/>
                </a:moveTo>
                <a:cubicBezTo>
                  <a:pt x="3013746" y="619113"/>
                  <a:pt x="3118528" y="690628"/>
                  <a:pt x="3125057" y="779668"/>
                </a:cubicBezTo>
                <a:moveTo>
                  <a:pt x="3494412" y="397840"/>
                </a:moveTo>
                <a:cubicBezTo>
                  <a:pt x="3455963" y="427224"/>
                  <a:pt x="3417846" y="445292"/>
                  <a:pt x="3373356" y="467179"/>
                </a:cubicBezTo>
                <a:moveTo>
                  <a:pt x="3203977" y="140594"/>
                </a:moveTo>
                <a:cubicBezTo>
                  <a:pt x="3209617" y="151087"/>
                  <a:pt x="3211209" y="162367"/>
                  <a:pt x="3210331" y="173345"/>
                </a:cubicBezTo>
                <a:moveTo>
                  <a:pt x="2430990" y="102401"/>
                </a:moveTo>
                <a:cubicBezTo>
                  <a:pt x="2449277" y="90169"/>
                  <a:pt x="2466652" y="72741"/>
                  <a:pt x="2493023" y="60632"/>
                </a:cubicBezTo>
                <a:moveTo>
                  <a:pt x="1851040" y="122300"/>
                </a:moveTo>
                <a:cubicBezTo>
                  <a:pt x="1859082" y="109774"/>
                  <a:pt x="1868167" y="94208"/>
                  <a:pt x="1881053" y="86284"/>
                </a:cubicBezTo>
                <a:moveTo>
                  <a:pt x="1170433" y="134530"/>
                </a:moveTo>
                <a:cubicBezTo>
                  <a:pt x="1213445" y="146001"/>
                  <a:pt x="1249912" y="153925"/>
                  <a:pt x="1279116" y="169459"/>
                </a:cubicBezTo>
                <a:moveTo>
                  <a:pt x="345027" y="409111"/>
                </a:moveTo>
                <a:cubicBezTo>
                  <a:pt x="338123" y="395186"/>
                  <a:pt x="327033" y="382590"/>
                  <a:pt x="326049" y="372343"/>
                </a:cubicBezTo>
              </a:path>
              <a:path w="3611623" h="1119364" stroke="0" extrusionOk="0">
                <a:moveTo>
                  <a:pt x="326049" y="372343"/>
                </a:moveTo>
                <a:cubicBezTo>
                  <a:pt x="325616" y="292166"/>
                  <a:pt x="377702" y="217565"/>
                  <a:pt x="470096" y="178968"/>
                </a:cubicBezTo>
                <a:cubicBezTo>
                  <a:pt x="636828" y="90767"/>
                  <a:pt x="948930" y="81107"/>
                  <a:pt x="1170851" y="134790"/>
                </a:cubicBezTo>
                <a:cubicBezTo>
                  <a:pt x="1327542" y="78071"/>
                  <a:pt x="1670314" y="7366"/>
                  <a:pt x="1877375" y="88927"/>
                </a:cubicBezTo>
                <a:cubicBezTo>
                  <a:pt x="1943476" y="22027"/>
                  <a:pt x="2013059" y="8356"/>
                  <a:pt x="2152677" y="5182"/>
                </a:cubicBezTo>
                <a:cubicBezTo>
                  <a:pt x="2265134" y="-6116"/>
                  <a:pt x="2404461" y="12341"/>
                  <a:pt x="2494109" y="64285"/>
                </a:cubicBezTo>
                <a:cubicBezTo>
                  <a:pt x="2618560" y="-1323"/>
                  <a:pt x="2797696" y="-14753"/>
                  <a:pt x="2964791" y="17878"/>
                </a:cubicBezTo>
                <a:cubicBezTo>
                  <a:pt x="3092975" y="35291"/>
                  <a:pt x="3173676" y="83039"/>
                  <a:pt x="3203476" y="144480"/>
                </a:cubicBezTo>
                <a:cubicBezTo>
                  <a:pt x="3343193" y="148627"/>
                  <a:pt x="3483383" y="215876"/>
                  <a:pt x="3509795" y="267351"/>
                </a:cubicBezTo>
                <a:cubicBezTo>
                  <a:pt x="3553796" y="318403"/>
                  <a:pt x="3537189" y="355268"/>
                  <a:pt x="3496084" y="400587"/>
                </a:cubicBezTo>
                <a:cubicBezTo>
                  <a:pt x="3611574" y="440511"/>
                  <a:pt x="3637356" y="536778"/>
                  <a:pt x="3596240" y="604301"/>
                </a:cubicBezTo>
                <a:cubicBezTo>
                  <a:pt x="3586769" y="697900"/>
                  <a:pt x="3390775" y="795996"/>
                  <a:pt x="3127063" y="782621"/>
                </a:cubicBezTo>
                <a:cubicBezTo>
                  <a:pt x="3126575" y="843062"/>
                  <a:pt x="3063536" y="894804"/>
                  <a:pt x="2959106" y="935420"/>
                </a:cubicBezTo>
                <a:cubicBezTo>
                  <a:pt x="2798415" y="953266"/>
                  <a:pt x="2582061" y="1001821"/>
                  <a:pt x="2387266" y="953920"/>
                </a:cubicBezTo>
                <a:cubicBezTo>
                  <a:pt x="2285827" y="1035614"/>
                  <a:pt x="2141495" y="1067083"/>
                  <a:pt x="1978617" y="1116928"/>
                </a:cubicBezTo>
                <a:cubicBezTo>
                  <a:pt x="1744663" y="1145970"/>
                  <a:pt x="1540666" y="1110986"/>
                  <a:pt x="1377767" y="1017429"/>
                </a:cubicBezTo>
                <a:cubicBezTo>
                  <a:pt x="1042032" y="1146574"/>
                  <a:pt x="639616" y="997535"/>
                  <a:pt x="485228" y="919122"/>
                </a:cubicBezTo>
                <a:cubicBezTo>
                  <a:pt x="322002" y="944859"/>
                  <a:pt x="133844" y="893322"/>
                  <a:pt x="92798" y="809725"/>
                </a:cubicBezTo>
                <a:cubicBezTo>
                  <a:pt x="62803" y="747932"/>
                  <a:pt x="87011" y="687394"/>
                  <a:pt x="176651" y="662057"/>
                </a:cubicBezTo>
                <a:cubicBezTo>
                  <a:pt x="51138" y="628001"/>
                  <a:pt x="-30831" y="569811"/>
                  <a:pt x="-419" y="510554"/>
                </a:cubicBezTo>
                <a:cubicBezTo>
                  <a:pt x="16304" y="438277"/>
                  <a:pt x="172337" y="402828"/>
                  <a:pt x="322956" y="375893"/>
                </a:cubicBezTo>
                <a:cubicBezTo>
                  <a:pt x="324219" y="374832"/>
                  <a:pt x="324673" y="373441"/>
                  <a:pt x="326049" y="372343"/>
                </a:cubicBezTo>
                <a:close/>
              </a:path>
              <a:path w="3611623" h="1119364" fill="none" stroke="0" extrusionOk="0">
                <a:moveTo>
                  <a:pt x="392345" y="678277"/>
                </a:moveTo>
                <a:cubicBezTo>
                  <a:pt x="326043" y="677455"/>
                  <a:pt x="238863" y="676950"/>
                  <a:pt x="180581" y="657626"/>
                </a:cubicBezTo>
                <a:moveTo>
                  <a:pt x="579197" y="904275"/>
                </a:moveTo>
                <a:cubicBezTo>
                  <a:pt x="548821" y="912388"/>
                  <a:pt x="517583" y="916299"/>
                  <a:pt x="486565" y="914147"/>
                </a:cubicBezTo>
                <a:moveTo>
                  <a:pt x="1377600" y="1012868"/>
                </a:moveTo>
                <a:cubicBezTo>
                  <a:pt x="1350286" y="999960"/>
                  <a:pt x="1335140" y="978113"/>
                  <a:pt x="1321753" y="967783"/>
                </a:cubicBezTo>
                <a:moveTo>
                  <a:pt x="2410005" y="900440"/>
                </a:moveTo>
                <a:cubicBezTo>
                  <a:pt x="2410241" y="913624"/>
                  <a:pt x="2401632" y="934649"/>
                  <a:pt x="2387684" y="949904"/>
                </a:cubicBezTo>
                <a:moveTo>
                  <a:pt x="2853265" y="594765"/>
                </a:moveTo>
                <a:cubicBezTo>
                  <a:pt x="3006565" y="632225"/>
                  <a:pt x="3127814" y="702243"/>
                  <a:pt x="3125057" y="779668"/>
                </a:cubicBezTo>
                <a:moveTo>
                  <a:pt x="3494412" y="397840"/>
                </a:moveTo>
                <a:cubicBezTo>
                  <a:pt x="3463067" y="427539"/>
                  <a:pt x="3430827" y="443511"/>
                  <a:pt x="3373356" y="467179"/>
                </a:cubicBezTo>
                <a:moveTo>
                  <a:pt x="3203977" y="140594"/>
                </a:moveTo>
                <a:cubicBezTo>
                  <a:pt x="3208580" y="153116"/>
                  <a:pt x="3208969" y="161605"/>
                  <a:pt x="3210331" y="173345"/>
                </a:cubicBezTo>
                <a:moveTo>
                  <a:pt x="2430990" y="102401"/>
                </a:moveTo>
                <a:cubicBezTo>
                  <a:pt x="2448600" y="88297"/>
                  <a:pt x="2468354" y="77473"/>
                  <a:pt x="2493023" y="60632"/>
                </a:cubicBezTo>
                <a:moveTo>
                  <a:pt x="1851040" y="122300"/>
                </a:moveTo>
                <a:cubicBezTo>
                  <a:pt x="1856525" y="110850"/>
                  <a:pt x="1867930" y="94719"/>
                  <a:pt x="1881053" y="86284"/>
                </a:cubicBezTo>
                <a:moveTo>
                  <a:pt x="1170433" y="134530"/>
                </a:moveTo>
                <a:cubicBezTo>
                  <a:pt x="1210085" y="140078"/>
                  <a:pt x="1254981" y="160325"/>
                  <a:pt x="1279116" y="169459"/>
                </a:cubicBezTo>
                <a:moveTo>
                  <a:pt x="345027" y="409111"/>
                </a:moveTo>
                <a:cubicBezTo>
                  <a:pt x="338325" y="398513"/>
                  <a:pt x="329549" y="385468"/>
                  <a:pt x="326049" y="372343"/>
                </a:cubicBezTo>
              </a:path>
            </a:pathLst>
          </a:custGeom>
          <a:solidFill>
            <a:schemeClr val="bg1">
              <a:lumMod val="65000"/>
            </a:schemeClr>
          </a:solidFill>
          <a:ln w="38100">
            <a:solidFill>
              <a:schemeClr val="bg1">
                <a:lumMod val="65000"/>
              </a:schemeClr>
            </a:solidFill>
            <a:extLst>
              <a:ext uri="{C807C97D-BFC1-408E-A445-0C87EB9F89A2}">
                <ask:lineSketchStyleProps xmlns:ask="http://schemas.microsoft.com/office/drawing/2018/sketchyshapes" sd="4210664749">
                  <a:prstGeom prst="cloud">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6" name="PoljeZBesedilom 15">
            <a:extLst>
              <a:ext uri="{FF2B5EF4-FFF2-40B4-BE49-F238E27FC236}">
                <a16:creationId xmlns:a16="http://schemas.microsoft.com/office/drawing/2014/main" id="{BF6C709E-8F52-4213-BFAE-645348B8ED20}"/>
              </a:ext>
            </a:extLst>
          </p:cNvPr>
          <p:cNvSpPr txBox="1"/>
          <p:nvPr/>
        </p:nvSpPr>
        <p:spPr>
          <a:xfrm>
            <a:off x="6226254" y="3779612"/>
            <a:ext cx="3396959" cy="646331"/>
          </a:xfrm>
          <a:prstGeom prst="rect">
            <a:avLst/>
          </a:prstGeom>
          <a:noFill/>
        </p:spPr>
        <p:txBody>
          <a:bodyPr wrap="square" rtlCol="0">
            <a:spAutoFit/>
          </a:bodyPr>
          <a:lstStyle/>
          <a:p>
            <a:pPr algn="ctr"/>
            <a:r>
              <a:rPr lang="sl-SI" dirty="0" err="1">
                <a:latin typeface="Century Gothic" panose="020B0502020202020204" pitchFamily="34" charset="0"/>
              </a:rPr>
              <a:t>Offering</a:t>
            </a:r>
            <a:r>
              <a:rPr lang="sl-SI" dirty="0">
                <a:latin typeface="Century Gothic" panose="020B0502020202020204" pitchFamily="34" charset="0"/>
              </a:rPr>
              <a:t> </a:t>
            </a:r>
            <a:r>
              <a:rPr lang="sl-SI" dirty="0" err="1">
                <a:latin typeface="Century Gothic" panose="020B0502020202020204" pitchFamily="34" charset="0"/>
              </a:rPr>
              <a:t>sacrifices</a:t>
            </a:r>
            <a:r>
              <a:rPr lang="sl-SI" dirty="0">
                <a:latin typeface="Century Gothic" panose="020B0502020202020204" pitchFamily="34" charset="0"/>
              </a:rPr>
              <a:t> to </a:t>
            </a:r>
            <a:r>
              <a:rPr lang="sl-SI" dirty="0" err="1">
                <a:latin typeface="Century Gothic" panose="020B0502020202020204" pitchFamily="34" charset="0"/>
              </a:rPr>
              <a:t>ancestors</a:t>
            </a:r>
            <a:endParaRPr lang="sl-SI" sz="1400" dirty="0">
              <a:solidFill>
                <a:srgbClr val="FF0000"/>
              </a:solidFill>
              <a:latin typeface="Century Gothic" panose="020B0502020202020204" pitchFamily="34" charset="0"/>
            </a:endParaRPr>
          </a:p>
        </p:txBody>
      </p:sp>
      <p:sp>
        <p:nvSpPr>
          <p:cNvPr id="17" name="Oblak 16">
            <a:extLst>
              <a:ext uri="{FF2B5EF4-FFF2-40B4-BE49-F238E27FC236}">
                <a16:creationId xmlns:a16="http://schemas.microsoft.com/office/drawing/2014/main" id="{B2E9C0E5-1BE7-4F9C-BDAC-71DDDF8E9A71}"/>
              </a:ext>
            </a:extLst>
          </p:cNvPr>
          <p:cNvSpPr/>
          <p:nvPr/>
        </p:nvSpPr>
        <p:spPr>
          <a:xfrm rot="595306">
            <a:off x="5884304" y="1486597"/>
            <a:ext cx="3770512" cy="1009090"/>
          </a:xfrm>
          <a:custGeom>
            <a:avLst/>
            <a:gdLst>
              <a:gd name="connsiteX0" fmla="*/ 340393 w 3770512"/>
              <a:gd name="connsiteY0" fmla="*/ 335662 h 1009090"/>
              <a:gd name="connsiteX1" fmla="*/ 490777 w 3770512"/>
              <a:gd name="connsiteY1" fmla="*/ 161337 h 1009090"/>
              <a:gd name="connsiteX2" fmla="*/ 1222361 w 3770512"/>
              <a:gd name="connsiteY2" fmla="*/ 121511 h 1009090"/>
              <a:gd name="connsiteX3" fmla="*/ 1959967 w 3770512"/>
              <a:gd name="connsiteY3" fmla="*/ 80166 h 1009090"/>
              <a:gd name="connsiteX4" fmla="*/ 2247382 w 3770512"/>
              <a:gd name="connsiteY4" fmla="*/ 4671 h 1009090"/>
              <a:gd name="connsiteX5" fmla="*/ 2603835 w 3770512"/>
              <a:gd name="connsiteY5" fmla="*/ 57952 h 1009090"/>
              <a:gd name="connsiteX6" fmla="*/ 3095223 w 3770512"/>
              <a:gd name="connsiteY6" fmla="*/ 16117 h 1009090"/>
              <a:gd name="connsiteX7" fmla="*/ 3344409 w 3770512"/>
              <a:gd name="connsiteY7" fmla="*/ 130247 h 1009090"/>
              <a:gd name="connsiteX8" fmla="*/ 3664204 w 3770512"/>
              <a:gd name="connsiteY8" fmla="*/ 241013 h 1009090"/>
              <a:gd name="connsiteX9" fmla="*/ 3649890 w 3770512"/>
              <a:gd name="connsiteY9" fmla="*/ 361123 h 1009090"/>
              <a:gd name="connsiteX10" fmla="*/ 3754452 w 3770512"/>
              <a:gd name="connsiteY10" fmla="*/ 544768 h 1009090"/>
              <a:gd name="connsiteX11" fmla="*/ 3264634 w 3770512"/>
              <a:gd name="connsiteY11" fmla="*/ 705522 h 1009090"/>
              <a:gd name="connsiteX12" fmla="*/ 3089288 w 3770512"/>
              <a:gd name="connsiteY12" fmla="*/ 843267 h 1009090"/>
              <a:gd name="connsiteX13" fmla="*/ 2492290 w 3770512"/>
              <a:gd name="connsiteY13" fmla="*/ 859945 h 1009090"/>
              <a:gd name="connsiteX14" fmla="*/ 2065664 w 3770512"/>
              <a:gd name="connsiteY14" fmla="*/ 1006894 h 1009090"/>
              <a:gd name="connsiteX15" fmla="*/ 1438380 w 3770512"/>
              <a:gd name="connsiteY15" fmla="*/ 917197 h 1009090"/>
              <a:gd name="connsiteX16" fmla="*/ 506575 w 3770512"/>
              <a:gd name="connsiteY16" fmla="*/ 828575 h 1009090"/>
              <a:gd name="connsiteX17" fmla="*/ 96881 w 3770512"/>
              <a:gd name="connsiteY17" fmla="*/ 729955 h 1009090"/>
              <a:gd name="connsiteX18" fmla="*/ 184423 w 3770512"/>
              <a:gd name="connsiteY18" fmla="*/ 596834 h 1009090"/>
              <a:gd name="connsiteX19" fmla="*/ -437 w 3770512"/>
              <a:gd name="connsiteY19" fmla="*/ 460257 h 1009090"/>
              <a:gd name="connsiteX20" fmla="*/ 337164 w 3770512"/>
              <a:gd name="connsiteY20" fmla="*/ 338862 h 1009090"/>
              <a:gd name="connsiteX21" fmla="*/ 340393 w 3770512"/>
              <a:gd name="connsiteY21" fmla="*/ 335662 h 1009090"/>
              <a:gd name="connsiteX0" fmla="*/ 409606 w 3770512"/>
              <a:gd name="connsiteY0" fmla="*/ 611457 h 1009090"/>
              <a:gd name="connsiteX1" fmla="*/ 188525 w 3770512"/>
              <a:gd name="connsiteY1" fmla="*/ 592840 h 1009090"/>
              <a:gd name="connsiteX2" fmla="*/ 604678 w 3770512"/>
              <a:gd name="connsiteY2" fmla="*/ 815190 h 1009090"/>
              <a:gd name="connsiteX3" fmla="*/ 507971 w 3770512"/>
              <a:gd name="connsiteY3" fmla="*/ 824090 h 1009090"/>
              <a:gd name="connsiteX4" fmla="*/ 1438205 w 3770512"/>
              <a:gd name="connsiteY4" fmla="*/ 913086 h 1009090"/>
              <a:gd name="connsiteX5" fmla="*/ 1379902 w 3770512"/>
              <a:gd name="connsiteY5" fmla="*/ 872442 h 1009090"/>
              <a:gd name="connsiteX6" fmla="*/ 2516031 w 3770512"/>
              <a:gd name="connsiteY6" fmla="*/ 811733 h 1009090"/>
              <a:gd name="connsiteX7" fmla="*/ 2492727 w 3770512"/>
              <a:gd name="connsiteY7" fmla="*/ 856324 h 1009090"/>
              <a:gd name="connsiteX8" fmla="*/ 2978791 w 3770512"/>
              <a:gd name="connsiteY8" fmla="*/ 536172 h 1009090"/>
              <a:gd name="connsiteX9" fmla="*/ 3262540 w 3770512"/>
              <a:gd name="connsiteY9" fmla="*/ 702859 h 1009090"/>
              <a:gd name="connsiteX10" fmla="*/ 3648144 w 3770512"/>
              <a:gd name="connsiteY10" fmla="*/ 358647 h 1009090"/>
              <a:gd name="connsiteX11" fmla="*/ 3521762 w 3770512"/>
              <a:gd name="connsiteY11" fmla="*/ 421154 h 1009090"/>
              <a:gd name="connsiteX12" fmla="*/ 3344932 w 3770512"/>
              <a:gd name="connsiteY12" fmla="*/ 126743 h 1009090"/>
              <a:gd name="connsiteX13" fmla="*/ 3351566 w 3770512"/>
              <a:gd name="connsiteY13" fmla="*/ 156268 h 1009090"/>
              <a:gd name="connsiteX14" fmla="*/ 2537938 w 3770512"/>
              <a:gd name="connsiteY14" fmla="*/ 92313 h 1009090"/>
              <a:gd name="connsiteX15" fmla="*/ 2602700 w 3770512"/>
              <a:gd name="connsiteY15" fmla="*/ 54659 h 1009090"/>
              <a:gd name="connsiteX16" fmla="*/ 1932474 w 3770512"/>
              <a:gd name="connsiteY16" fmla="*/ 110252 h 1009090"/>
              <a:gd name="connsiteX17" fmla="*/ 1963808 w 3770512"/>
              <a:gd name="connsiteY17" fmla="*/ 77784 h 1009090"/>
              <a:gd name="connsiteX18" fmla="*/ 1221925 w 3770512"/>
              <a:gd name="connsiteY18" fmla="*/ 121277 h 1009090"/>
              <a:gd name="connsiteX19" fmla="*/ 1335389 w 3770512"/>
              <a:gd name="connsiteY19" fmla="*/ 152765 h 1009090"/>
              <a:gd name="connsiteX20" fmla="*/ 360206 w 3770512"/>
              <a:gd name="connsiteY20" fmla="*/ 368808 h 1009090"/>
              <a:gd name="connsiteX21" fmla="*/ 340393 w 3770512"/>
              <a:gd name="connsiteY21" fmla="*/ 335662 h 10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70512" h="1009090" fill="none" extrusionOk="0">
                <a:moveTo>
                  <a:pt x="340393" y="335662"/>
                </a:moveTo>
                <a:cubicBezTo>
                  <a:pt x="309191" y="266946"/>
                  <a:pt x="364291" y="200134"/>
                  <a:pt x="490777" y="161337"/>
                </a:cubicBezTo>
                <a:cubicBezTo>
                  <a:pt x="649633" y="93625"/>
                  <a:pt x="1019767" y="67637"/>
                  <a:pt x="1222361" y="121511"/>
                </a:cubicBezTo>
                <a:cubicBezTo>
                  <a:pt x="1341190" y="69301"/>
                  <a:pt x="1699834" y="-30737"/>
                  <a:pt x="1959967" y="80166"/>
                </a:cubicBezTo>
                <a:cubicBezTo>
                  <a:pt x="2011094" y="41337"/>
                  <a:pt x="2118649" y="19339"/>
                  <a:pt x="2247382" y="4671"/>
                </a:cubicBezTo>
                <a:cubicBezTo>
                  <a:pt x="2373701" y="-2114"/>
                  <a:pt x="2526288" y="41005"/>
                  <a:pt x="2603835" y="57952"/>
                </a:cubicBezTo>
                <a:cubicBezTo>
                  <a:pt x="2713114" y="-4079"/>
                  <a:pt x="2917950" y="23276"/>
                  <a:pt x="3095223" y="16117"/>
                </a:cubicBezTo>
                <a:cubicBezTo>
                  <a:pt x="3234131" y="45517"/>
                  <a:pt x="3314315" y="70244"/>
                  <a:pt x="3344409" y="130247"/>
                </a:cubicBezTo>
                <a:cubicBezTo>
                  <a:pt x="3505503" y="142453"/>
                  <a:pt x="3615958" y="184560"/>
                  <a:pt x="3664204" y="241013"/>
                </a:cubicBezTo>
                <a:cubicBezTo>
                  <a:pt x="3703777" y="283133"/>
                  <a:pt x="3692368" y="322707"/>
                  <a:pt x="3649890" y="361123"/>
                </a:cubicBezTo>
                <a:cubicBezTo>
                  <a:pt x="3766107" y="396733"/>
                  <a:pt x="3797743" y="485732"/>
                  <a:pt x="3754452" y="544768"/>
                </a:cubicBezTo>
                <a:cubicBezTo>
                  <a:pt x="3695649" y="613633"/>
                  <a:pt x="3467996" y="713642"/>
                  <a:pt x="3264634" y="705522"/>
                </a:cubicBezTo>
                <a:cubicBezTo>
                  <a:pt x="3252025" y="763740"/>
                  <a:pt x="3214223" y="827395"/>
                  <a:pt x="3089288" y="843267"/>
                </a:cubicBezTo>
                <a:cubicBezTo>
                  <a:pt x="2935102" y="929945"/>
                  <a:pt x="2686160" y="897398"/>
                  <a:pt x="2492290" y="859945"/>
                </a:cubicBezTo>
                <a:cubicBezTo>
                  <a:pt x="2400159" y="945034"/>
                  <a:pt x="2257542" y="995547"/>
                  <a:pt x="2065664" y="1006894"/>
                </a:cubicBezTo>
                <a:cubicBezTo>
                  <a:pt x="1836058" y="1052149"/>
                  <a:pt x="1537507" y="1004780"/>
                  <a:pt x="1438380" y="917197"/>
                </a:cubicBezTo>
                <a:cubicBezTo>
                  <a:pt x="1086020" y="1010939"/>
                  <a:pt x="683183" y="950179"/>
                  <a:pt x="506575" y="828575"/>
                </a:cubicBezTo>
                <a:cubicBezTo>
                  <a:pt x="331223" y="834527"/>
                  <a:pt x="152400" y="793587"/>
                  <a:pt x="96881" y="729955"/>
                </a:cubicBezTo>
                <a:cubicBezTo>
                  <a:pt x="55831" y="682865"/>
                  <a:pt x="100767" y="646322"/>
                  <a:pt x="184423" y="596834"/>
                </a:cubicBezTo>
                <a:cubicBezTo>
                  <a:pt x="59446" y="567864"/>
                  <a:pt x="-32133" y="511249"/>
                  <a:pt x="-437" y="460257"/>
                </a:cubicBezTo>
                <a:cubicBezTo>
                  <a:pt x="35030" y="400770"/>
                  <a:pt x="148251" y="383406"/>
                  <a:pt x="337164" y="338862"/>
                </a:cubicBezTo>
                <a:cubicBezTo>
                  <a:pt x="337952" y="337483"/>
                  <a:pt x="339473" y="336732"/>
                  <a:pt x="340393" y="335662"/>
                </a:cubicBezTo>
                <a:close/>
              </a:path>
              <a:path w="3770512" h="1009090" fill="none" extrusionOk="0">
                <a:moveTo>
                  <a:pt x="409606" y="611457"/>
                </a:moveTo>
                <a:cubicBezTo>
                  <a:pt x="337236" y="603060"/>
                  <a:pt x="267379" y="604304"/>
                  <a:pt x="188525" y="592840"/>
                </a:cubicBezTo>
                <a:moveTo>
                  <a:pt x="604678" y="815190"/>
                </a:moveTo>
                <a:cubicBezTo>
                  <a:pt x="566232" y="819745"/>
                  <a:pt x="544998" y="828711"/>
                  <a:pt x="507971" y="824090"/>
                </a:cubicBezTo>
                <a:moveTo>
                  <a:pt x="1438205" y="913086"/>
                </a:moveTo>
                <a:cubicBezTo>
                  <a:pt x="1410565" y="899766"/>
                  <a:pt x="1398568" y="889098"/>
                  <a:pt x="1379902" y="872442"/>
                </a:cubicBezTo>
                <a:moveTo>
                  <a:pt x="2516031" y="811733"/>
                </a:moveTo>
                <a:cubicBezTo>
                  <a:pt x="2513536" y="831037"/>
                  <a:pt x="2506458" y="842643"/>
                  <a:pt x="2492727" y="856324"/>
                </a:cubicBezTo>
                <a:moveTo>
                  <a:pt x="2978791" y="536172"/>
                </a:moveTo>
                <a:cubicBezTo>
                  <a:pt x="3147692" y="558625"/>
                  <a:pt x="3260706" y="627596"/>
                  <a:pt x="3262540" y="702859"/>
                </a:cubicBezTo>
                <a:moveTo>
                  <a:pt x="3648144" y="358647"/>
                </a:moveTo>
                <a:cubicBezTo>
                  <a:pt x="3611113" y="384784"/>
                  <a:pt x="3565068" y="399807"/>
                  <a:pt x="3521762" y="421154"/>
                </a:cubicBezTo>
                <a:moveTo>
                  <a:pt x="3344932" y="126743"/>
                </a:moveTo>
                <a:cubicBezTo>
                  <a:pt x="3352158" y="135759"/>
                  <a:pt x="3354645" y="146410"/>
                  <a:pt x="3351566" y="156268"/>
                </a:cubicBezTo>
                <a:moveTo>
                  <a:pt x="2537938" y="92313"/>
                </a:moveTo>
                <a:cubicBezTo>
                  <a:pt x="2555235" y="79620"/>
                  <a:pt x="2575659" y="65754"/>
                  <a:pt x="2602700" y="54659"/>
                </a:cubicBezTo>
                <a:moveTo>
                  <a:pt x="1932474" y="110252"/>
                </a:moveTo>
                <a:cubicBezTo>
                  <a:pt x="1941527" y="98939"/>
                  <a:pt x="1950219" y="85258"/>
                  <a:pt x="1963808" y="77784"/>
                </a:cubicBezTo>
                <a:moveTo>
                  <a:pt x="1221925" y="121277"/>
                </a:moveTo>
                <a:cubicBezTo>
                  <a:pt x="1266484" y="131696"/>
                  <a:pt x="1302416" y="139916"/>
                  <a:pt x="1335389" y="152765"/>
                </a:cubicBezTo>
                <a:moveTo>
                  <a:pt x="360206" y="368808"/>
                </a:moveTo>
                <a:cubicBezTo>
                  <a:pt x="351457" y="357701"/>
                  <a:pt x="341682" y="344776"/>
                  <a:pt x="340393" y="335662"/>
                </a:cubicBezTo>
              </a:path>
              <a:path w="3770512" h="1009090" stroke="0" extrusionOk="0">
                <a:moveTo>
                  <a:pt x="340393" y="335662"/>
                </a:moveTo>
                <a:cubicBezTo>
                  <a:pt x="319677" y="270984"/>
                  <a:pt x="380801" y="202749"/>
                  <a:pt x="490777" y="161337"/>
                </a:cubicBezTo>
                <a:cubicBezTo>
                  <a:pt x="672720" y="84455"/>
                  <a:pt x="1005376" y="79493"/>
                  <a:pt x="1222361" y="121511"/>
                </a:cubicBezTo>
                <a:cubicBezTo>
                  <a:pt x="1372081" y="33222"/>
                  <a:pt x="1777802" y="49955"/>
                  <a:pt x="1959967" y="80166"/>
                </a:cubicBezTo>
                <a:cubicBezTo>
                  <a:pt x="2019236" y="33583"/>
                  <a:pt x="2113863" y="9281"/>
                  <a:pt x="2247382" y="4671"/>
                </a:cubicBezTo>
                <a:cubicBezTo>
                  <a:pt x="2357358" y="-7419"/>
                  <a:pt x="2516759" y="15230"/>
                  <a:pt x="2603835" y="57952"/>
                </a:cubicBezTo>
                <a:cubicBezTo>
                  <a:pt x="2732699" y="-1387"/>
                  <a:pt x="2898856" y="-33947"/>
                  <a:pt x="3095223" y="16117"/>
                </a:cubicBezTo>
                <a:cubicBezTo>
                  <a:pt x="3227889" y="32974"/>
                  <a:pt x="3307791" y="69269"/>
                  <a:pt x="3344409" y="130247"/>
                </a:cubicBezTo>
                <a:cubicBezTo>
                  <a:pt x="3491834" y="136314"/>
                  <a:pt x="3620013" y="188805"/>
                  <a:pt x="3664204" y="241013"/>
                </a:cubicBezTo>
                <a:cubicBezTo>
                  <a:pt x="3708229" y="286671"/>
                  <a:pt x="3688808" y="312862"/>
                  <a:pt x="3649890" y="361123"/>
                </a:cubicBezTo>
                <a:cubicBezTo>
                  <a:pt x="3761864" y="409893"/>
                  <a:pt x="3792860" y="498850"/>
                  <a:pt x="3754452" y="544768"/>
                </a:cubicBezTo>
                <a:cubicBezTo>
                  <a:pt x="3752452" y="628988"/>
                  <a:pt x="3548277" y="727717"/>
                  <a:pt x="3264634" y="705522"/>
                </a:cubicBezTo>
                <a:cubicBezTo>
                  <a:pt x="3265027" y="762809"/>
                  <a:pt x="3193731" y="797382"/>
                  <a:pt x="3089288" y="843267"/>
                </a:cubicBezTo>
                <a:cubicBezTo>
                  <a:pt x="2921452" y="841788"/>
                  <a:pt x="2698504" y="903339"/>
                  <a:pt x="2492290" y="859945"/>
                </a:cubicBezTo>
                <a:cubicBezTo>
                  <a:pt x="2425807" y="933196"/>
                  <a:pt x="2244297" y="965725"/>
                  <a:pt x="2065664" y="1006894"/>
                </a:cubicBezTo>
                <a:cubicBezTo>
                  <a:pt x="1802814" y="1059260"/>
                  <a:pt x="1612375" y="1004330"/>
                  <a:pt x="1438380" y="917197"/>
                </a:cubicBezTo>
                <a:cubicBezTo>
                  <a:pt x="1091180" y="1034328"/>
                  <a:pt x="684331" y="926856"/>
                  <a:pt x="506575" y="828575"/>
                </a:cubicBezTo>
                <a:cubicBezTo>
                  <a:pt x="332392" y="849446"/>
                  <a:pt x="135635" y="812509"/>
                  <a:pt x="96881" y="729955"/>
                </a:cubicBezTo>
                <a:cubicBezTo>
                  <a:pt x="64920" y="673903"/>
                  <a:pt x="91197" y="620809"/>
                  <a:pt x="184423" y="596834"/>
                </a:cubicBezTo>
                <a:cubicBezTo>
                  <a:pt x="51985" y="558712"/>
                  <a:pt x="-34530" y="513123"/>
                  <a:pt x="-437" y="460257"/>
                </a:cubicBezTo>
                <a:cubicBezTo>
                  <a:pt x="-18903" y="386260"/>
                  <a:pt x="181988" y="368173"/>
                  <a:pt x="337164" y="338862"/>
                </a:cubicBezTo>
                <a:cubicBezTo>
                  <a:pt x="338595" y="337982"/>
                  <a:pt x="339313" y="336729"/>
                  <a:pt x="340393" y="335662"/>
                </a:cubicBezTo>
                <a:close/>
              </a:path>
              <a:path w="3770512" h="1009090" fill="none" stroke="0" extrusionOk="0">
                <a:moveTo>
                  <a:pt x="409606" y="611457"/>
                </a:moveTo>
                <a:cubicBezTo>
                  <a:pt x="345375" y="608113"/>
                  <a:pt x="239390" y="616807"/>
                  <a:pt x="188525" y="592840"/>
                </a:cubicBezTo>
                <a:moveTo>
                  <a:pt x="604678" y="815190"/>
                </a:moveTo>
                <a:cubicBezTo>
                  <a:pt x="572934" y="823084"/>
                  <a:pt x="539346" y="831537"/>
                  <a:pt x="507971" y="824090"/>
                </a:cubicBezTo>
                <a:moveTo>
                  <a:pt x="1438205" y="913086"/>
                </a:moveTo>
                <a:cubicBezTo>
                  <a:pt x="1410446" y="901438"/>
                  <a:pt x="1394674" y="884077"/>
                  <a:pt x="1379902" y="872442"/>
                </a:cubicBezTo>
                <a:moveTo>
                  <a:pt x="2516031" y="811733"/>
                </a:moveTo>
                <a:cubicBezTo>
                  <a:pt x="2514381" y="825049"/>
                  <a:pt x="2508053" y="842968"/>
                  <a:pt x="2492727" y="856324"/>
                </a:cubicBezTo>
                <a:moveTo>
                  <a:pt x="2978791" y="536172"/>
                </a:moveTo>
                <a:cubicBezTo>
                  <a:pt x="3151536" y="567656"/>
                  <a:pt x="3278696" y="645283"/>
                  <a:pt x="3262540" y="702859"/>
                </a:cubicBezTo>
                <a:moveTo>
                  <a:pt x="3648144" y="358647"/>
                </a:moveTo>
                <a:cubicBezTo>
                  <a:pt x="3618895" y="383379"/>
                  <a:pt x="3579429" y="401389"/>
                  <a:pt x="3521762" y="421154"/>
                </a:cubicBezTo>
                <a:moveTo>
                  <a:pt x="3344932" y="126743"/>
                </a:moveTo>
                <a:cubicBezTo>
                  <a:pt x="3349741" y="138879"/>
                  <a:pt x="3350854" y="145878"/>
                  <a:pt x="3351566" y="156268"/>
                </a:cubicBezTo>
                <a:moveTo>
                  <a:pt x="2537938" y="92313"/>
                </a:moveTo>
                <a:cubicBezTo>
                  <a:pt x="2560452" y="82030"/>
                  <a:pt x="2577343" y="72701"/>
                  <a:pt x="2602700" y="54659"/>
                </a:cubicBezTo>
                <a:moveTo>
                  <a:pt x="1932474" y="110252"/>
                </a:moveTo>
                <a:cubicBezTo>
                  <a:pt x="1937805" y="100509"/>
                  <a:pt x="1949919" y="86632"/>
                  <a:pt x="1963808" y="77784"/>
                </a:cubicBezTo>
                <a:moveTo>
                  <a:pt x="1221925" y="121277"/>
                </a:moveTo>
                <a:cubicBezTo>
                  <a:pt x="1263278" y="126622"/>
                  <a:pt x="1302476" y="141291"/>
                  <a:pt x="1335389" y="152765"/>
                </a:cubicBezTo>
                <a:moveTo>
                  <a:pt x="360206" y="368808"/>
                </a:moveTo>
                <a:cubicBezTo>
                  <a:pt x="353505" y="359676"/>
                  <a:pt x="343201" y="348677"/>
                  <a:pt x="340393" y="335662"/>
                </a:cubicBezTo>
              </a:path>
            </a:pathLst>
          </a:custGeom>
          <a:solidFill>
            <a:srgbClr val="C583E9"/>
          </a:solidFill>
          <a:ln w="38100">
            <a:solidFill>
              <a:srgbClr val="C583E9"/>
            </a:solidFill>
            <a:extLst>
              <a:ext uri="{C807C97D-BFC1-408E-A445-0C87EB9F89A2}">
                <ask:lineSketchStyleProps xmlns:ask="http://schemas.microsoft.com/office/drawing/2018/sketchyshapes" sd="4210664749">
                  <a:prstGeom prst="cloud">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8" name="PoljeZBesedilom 17">
            <a:extLst>
              <a:ext uri="{FF2B5EF4-FFF2-40B4-BE49-F238E27FC236}">
                <a16:creationId xmlns:a16="http://schemas.microsoft.com/office/drawing/2014/main" id="{A3A39FF9-B440-47E7-8E2E-0819B52E9FEE}"/>
              </a:ext>
            </a:extLst>
          </p:cNvPr>
          <p:cNvSpPr txBox="1"/>
          <p:nvPr/>
        </p:nvSpPr>
        <p:spPr>
          <a:xfrm rot="555527">
            <a:off x="5983900" y="1672102"/>
            <a:ext cx="3396959" cy="646331"/>
          </a:xfrm>
          <a:prstGeom prst="rect">
            <a:avLst/>
          </a:prstGeom>
          <a:noFill/>
        </p:spPr>
        <p:txBody>
          <a:bodyPr wrap="square" rtlCol="0">
            <a:spAutoFit/>
          </a:bodyPr>
          <a:lstStyle/>
          <a:p>
            <a:pPr algn="ctr"/>
            <a:r>
              <a:rPr lang="sl-SI" dirty="0">
                <a:latin typeface="Century Gothic" panose="020B0502020202020204" pitchFamily="34" charset="0"/>
              </a:rPr>
              <a:t>E</a:t>
            </a:r>
            <a:r>
              <a:rPr lang="en-US" dirty="0" err="1">
                <a:latin typeface="Century Gothic" panose="020B0502020202020204" pitchFamily="34" charset="0"/>
              </a:rPr>
              <a:t>ating</a:t>
            </a:r>
            <a:r>
              <a:rPr lang="en-US" dirty="0">
                <a:latin typeface="Century Gothic" panose="020B0502020202020204" pitchFamily="34" charset="0"/>
              </a:rPr>
              <a:t> reunion dinner with family on New Year's Eve</a:t>
            </a:r>
            <a:endParaRPr lang="sl-SI" sz="1400" dirty="0">
              <a:solidFill>
                <a:srgbClr val="FF0000"/>
              </a:solidFill>
              <a:latin typeface="Century Gothic" panose="020B0502020202020204" pitchFamily="34" charset="0"/>
            </a:endParaRPr>
          </a:p>
        </p:txBody>
      </p:sp>
      <p:sp>
        <p:nvSpPr>
          <p:cNvPr id="19" name="Oblak 18">
            <a:extLst>
              <a:ext uri="{FF2B5EF4-FFF2-40B4-BE49-F238E27FC236}">
                <a16:creationId xmlns:a16="http://schemas.microsoft.com/office/drawing/2014/main" id="{1FA6411A-BCD0-4C79-8493-C548B79E4156}"/>
              </a:ext>
            </a:extLst>
          </p:cNvPr>
          <p:cNvSpPr/>
          <p:nvPr/>
        </p:nvSpPr>
        <p:spPr>
          <a:xfrm>
            <a:off x="7924734" y="5057441"/>
            <a:ext cx="3946805" cy="1197848"/>
          </a:xfrm>
          <a:custGeom>
            <a:avLst/>
            <a:gdLst>
              <a:gd name="connsiteX0" fmla="*/ 356308 w 3946805"/>
              <a:gd name="connsiteY0" fmla="*/ 398450 h 1197848"/>
              <a:gd name="connsiteX1" fmla="*/ 513724 w 3946805"/>
              <a:gd name="connsiteY1" fmla="*/ 191517 h 1197848"/>
              <a:gd name="connsiteX2" fmla="*/ 1279513 w 3946805"/>
              <a:gd name="connsiteY2" fmla="*/ 144240 h 1197848"/>
              <a:gd name="connsiteX3" fmla="*/ 2051607 w 3946805"/>
              <a:gd name="connsiteY3" fmla="*/ 95162 h 1197848"/>
              <a:gd name="connsiteX4" fmla="*/ 2352460 w 3946805"/>
              <a:gd name="connsiteY4" fmla="*/ 5545 h 1197848"/>
              <a:gd name="connsiteX5" fmla="*/ 2725579 w 3946805"/>
              <a:gd name="connsiteY5" fmla="*/ 68793 h 1197848"/>
              <a:gd name="connsiteX6" fmla="*/ 3239943 w 3946805"/>
              <a:gd name="connsiteY6" fmla="*/ 19132 h 1197848"/>
              <a:gd name="connsiteX7" fmla="*/ 3500779 w 3946805"/>
              <a:gd name="connsiteY7" fmla="*/ 154611 h 1197848"/>
              <a:gd name="connsiteX8" fmla="*/ 3835527 w 3946805"/>
              <a:gd name="connsiteY8" fmla="*/ 286097 h 1197848"/>
              <a:gd name="connsiteX9" fmla="*/ 3820543 w 3946805"/>
              <a:gd name="connsiteY9" fmla="*/ 428674 h 1197848"/>
              <a:gd name="connsiteX10" fmla="*/ 3929994 w 3946805"/>
              <a:gd name="connsiteY10" fmla="*/ 646671 h 1197848"/>
              <a:gd name="connsiteX11" fmla="*/ 3417275 w 3946805"/>
              <a:gd name="connsiteY11" fmla="*/ 837495 h 1197848"/>
              <a:gd name="connsiteX12" fmla="*/ 3233730 w 3946805"/>
              <a:gd name="connsiteY12" fmla="*/ 1001007 h 1197848"/>
              <a:gd name="connsiteX13" fmla="*/ 2608819 w 3946805"/>
              <a:gd name="connsiteY13" fmla="*/ 1020804 h 1197848"/>
              <a:gd name="connsiteX14" fmla="*/ 2162246 w 3946805"/>
              <a:gd name="connsiteY14" fmla="*/ 1195241 h 1197848"/>
              <a:gd name="connsiteX15" fmla="*/ 1505633 w 3946805"/>
              <a:gd name="connsiteY15" fmla="*/ 1088766 h 1197848"/>
              <a:gd name="connsiteX16" fmla="*/ 530260 w 3946805"/>
              <a:gd name="connsiteY16" fmla="*/ 983566 h 1197848"/>
              <a:gd name="connsiteX17" fmla="*/ 101410 w 3946805"/>
              <a:gd name="connsiteY17" fmla="*/ 866498 h 1197848"/>
              <a:gd name="connsiteX18" fmla="*/ 193046 w 3946805"/>
              <a:gd name="connsiteY18" fmla="*/ 708477 h 1197848"/>
              <a:gd name="connsiteX19" fmla="*/ -457 w 3946805"/>
              <a:gd name="connsiteY19" fmla="*/ 546351 h 1197848"/>
              <a:gd name="connsiteX20" fmla="*/ 352928 w 3946805"/>
              <a:gd name="connsiteY20" fmla="*/ 402249 h 1197848"/>
              <a:gd name="connsiteX21" fmla="*/ 356308 w 3946805"/>
              <a:gd name="connsiteY21" fmla="*/ 398450 h 1197848"/>
              <a:gd name="connsiteX0" fmla="*/ 428758 w 3946805"/>
              <a:gd name="connsiteY0" fmla="*/ 725834 h 1197848"/>
              <a:gd name="connsiteX1" fmla="*/ 197340 w 3946805"/>
              <a:gd name="connsiteY1" fmla="*/ 703735 h 1197848"/>
              <a:gd name="connsiteX2" fmla="*/ 632950 w 3946805"/>
              <a:gd name="connsiteY2" fmla="*/ 967678 h 1197848"/>
              <a:gd name="connsiteX3" fmla="*/ 531722 w 3946805"/>
              <a:gd name="connsiteY3" fmla="*/ 978242 h 1197848"/>
              <a:gd name="connsiteX4" fmla="*/ 1505450 w 3946805"/>
              <a:gd name="connsiteY4" fmla="*/ 1083886 h 1197848"/>
              <a:gd name="connsiteX5" fmla="*/ 1444420 w 3946805"/>
              <a:gd name="connsiteY5" fmla="*/ 1035639 h 1197848"/>
              <a:gd name="connsiteX6" fmla="*/ 2633670 w 3946805"/>
              <a:gd name="connsiteY6" fmla="*/ 963574 h 1197848"/>
              <a:gd name="connsiteX7" fmla="*/ 2609276 w 3946805"/>
              <a:gd name="connsiteY7" fmla="*/ 1016507 h 1197848"/>
              <a:gd name="connsiteX8" fmla="*/ 3118067 w 3946805"/>
              <a:gd name="connsiteY8" fmla="*/ 636467 h 1197848"/>
              <a:gd name="connsiteX9" fmla="*/ 3415082 w 3946805"/>
              <a:gd name="connsiteY9" fmla="*/ 834334 h 1197848"/>
              <a:gd name="connsiteX10" fmla="*/ 3818716 w 3946805"/>
              <a:gd name="connsiteY10" fmla="*/ 425735 h 1197848"/>
              <a:gd name="connsiteX11" fmla="*/ 3686425 w 3946805"/>
              <a:gd name="connsiteY11" fmla="*/ 499935 h 1197848"/>
              <a:gd name="connsiteX12" fmla="*/ 3501327 w 3946805"/>
              <a:gd name="connsiteY12" fmla="*/ 150451 h 1197848"/>
              <a:gd name="connsiteX13" fmla="*/ 3508271 w 3946805"/>
              <a:gd name="connsiteY13" fmla="*/ 185500 h 1197848"/>
              <a:gd name="connsiteX14" fmla="*/ 2656601 w 3946805"/>
              <a:gd name="connsiteY14" fmla="*/ 109580 h 1197848"/>
              <a:gd name="connsiteX15" fmla="*/ 2724391 w 3946805"/>
              <a:gd name="connsiteY15" fmla="*/ 64883 h 1197848"/>
              <a:gd name="connsiteX16" fmla="*/ 2022828 w 3946805"/>
              <a:gd name="connsiteY16" fmla="*/ 130875 h 1197848"/>
              <a:gd name="connsiteX17" fmla="*/ 2055627 w 3946805"/>
              <a:gd name="connsiteY17" fmla="*/ 92334 h 1197848"/>
              <a:gd name="connsiteX18" fmla="*/ 1279057 w 3946805"/>
              <a:gd name="connsiteY18" fmla="*/ 143963 h 1197848"/>
              <a:gd name="connsiteX19" fmla="*/ 1397826 w 3946805"/>
              <a:gd name="connsiteY19" fmla="*/ 181340 h 1197848"/>
              <a:gd name="connsiteX20" fmla="*/ 377047 w 3946805"/>
              <a:gd name="connsiteY20" fmla="*/ 437796 h 1197848"/>
              <a:gd name="connsiteX21" fmla="*/ 356308 w 3946805"/>
              <a:gd name="connsiteY21" fmla="*/ 398450 h 1197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946805" h="1197848" fill="none" extrusionOk="0">
                <a:moveTo>
                  <a:pt x="356308" y="398450"/>
                </a:moveTo>
                <a:cubicBezTo>
                  <a:pt x="320766" y="315591"/>
                  <a:pt x="374077" y="230874"/>
                  <a:pt x="513724" y="191517"/>
                </a:cubicBezTo>
                <a:cubicBezTo>
                  <a:pt x="637765" y="119825"/>
                  <a:pt x="1096724" y="78421"/>
                  <a:pt x="1279513" y="144240"/>
                </a:cubicBezTo>
                <a:cubicBezTo>
                  <a:pt x="1429580" y="30119"/>
                  <a:pt x="1809865" y="-7150"/>
                  <a:pt x="2051607" y="95162"/>
                </a:cubicBezTo>
                <a:cubicBezTo>
                  <a:pt x="2107367" y="47844"/>
                  <a:pt x="2205377" y="43457"/>
                  <a:pt x="2352460" y="5545"/>
                </a:cubicBezTo>
                <a:cubicBezTo>
                  <a:pt x="2472817" y="-2233"/>
                  <a:pt x="2638909" y="24591"/>
                  <a:pt x="2725579" y="68793"/>
                </a:cubicBezTo>
                <a:cubicBezTo>
                  <a:pt x="2827169" y="-15033"/>
                  <a:pt x="3052407" y="33994"/>
                  <a:pt x="3239943" y="19132"/>
                </a:cubicBezTo>
                <a:cubicBezTo>
                  <a:pt x="3387842" y="55424"/>
                  <a:pt x="3471192" y="88213"/>
                  <a:pt x="3500779" y="154611"/>
                </a:cubicBezTo>
                <a:cubicBezTo>
                  <a:pt x="3669655" y="169424"/>
                  <a:pt x="3786101" y="215546"/>
                  <a:pt x="3835527" y="286097"/>
                </a:cubicBezTo>
                <a:cubicBezTo>
                  <a:pt x="3874721" y="334173"/>
                  <a:pt x="3856793" y="381816"/>
                  <a:pt x="3820543" y="428674"/>
                </a:cubicBezTo>
                <a:cubicBezTo>
                  <a:pt x="3940432" y="478012"/>
                  <a:pt x="3975245" y="576361"/>
                  <a:pt x="3929994" y="646671"/>
                </a:cubicBezTo>
                <a:cubicBezTo>
                  <a:pt x="3867752" y="696800"/>
                  <a:pt x="3639100" y="838920"/>
                  <a:pt x="3417275" y="837495"/>
                </a:cubicBezTo>
                <a:cubicBezTo>
                  <a:pt x="3407302" y="904385"/>
                  <a:pt x="3354001" y="966179"/>
                  <a:pt x="3233730" y="1001007"/>
                </a:cubicBezTo>
                <a:cubicBezTo>
                  <a:pt x="3068124" y="1088300"/>
                  <a:pt x="2846937" y="1037225"/>
                  <a:pt x="2608819" y="1020804"/>
                </a:cubicBezTo>
                <a:cubicBezTo>
                  <a:pt x="2518847" y="1117693"/>
                  <a:pt x="2346506" y="1190077"/>
                  <a:pt x="2162246" y="1195241"/>
                </a:cubicBezTo>
                <a:cubicBezTo>
                  <a:pt x="1914859" y="1228871"/>
                  <a:pt x="1619116" y="1187710"/>
                  <a:pt x="1505633" y="1088766"/>
                </a:cubicBezTo>
                <a:cubicBezTo>
                  <a:pt x="1110240" y="1217799"/>
                  <a:pt x="675397" y="1134194"/>
                  <a:pt x="530260" y="983566"/>
                </a:cubicBezTo>
                <a:cubicBezTo>
                  <a:pt x="353018" y="989580"/>
                  <a:pt x="168828" y="939179"/>
                  <a:pt x="101410" y="866498"/>
                </a:cubicBezTo>
                <a:cubicBezTo>
                  <a:pt x="43310" y="809709"/>
                  <a:pt x="104049" y="762883"/>
                  <a:pt x="193046" y="708477"/>
                </a:cubicBezTo>
                <a:cubicBezTo>
                  <a:pt x="59453" y="674745"/>
                  <a:pt x="-30241" y="608434"/>
                  <a:pt x="-457" y="546351"/>
                </a:cubicBezTo>
                <a:cubicBezTo>
                  <a:pt x="42116" y="476926"/>
                  <a:pt x="158008" y="441427"/>
                  <a:pt x="352928" y="402249"/>
                </a:cubicBezTo>
                <a:cubicBezTo>
                  <a:pt x="353822" y="400736"/>
                  <a:pt x="355449" y="399716"/>
                  <a:pt x="356308" y="398450"/>
                </a:cubicBezTo>
                <a:close/>
              </a:path>
              <a:path w="3946805" h="1197848" fill="none" extrusionOk="0">
                <a:moveTo>
                  <a:pt x="428758" y="725834"/>
                </a:moveTo>
                <a:cubicBezTo>
                  <a:pt x="356057" y="710598"/>
                  <a:pt x="279638" y="717800"/>
                  <a:pt x="197340" y="703735"/>
                </a:cubicBezTo>
                <a:moveTo>
                  <a:pt x="632950" y="967678"/>
                </a:moveTo>
                <a:cubicBezTo>
                  <a:pt x="597060" y="973051"/>
                  <a:pt x="569422" y="981233"/>
                  <a:pt x="531722" y="978242"/>
                </a:cubicBezTo>
                <a:moveTo>
                  <a:pt x="1505450" y="1083886"/>
                </a:moveTo>
                <a:cubicBezTo>
                  <a:pt x="1477358" y="1068264"/>
                  <a:pt x="1465334" y="1056097"/>
                  <a:pt x="1444420" y="1035639"/>
                </a:cubicBezTo>
                <a:moveTo>
                  <a:pt x="2633670" y="963574"/>
                </a:moveTo>
                <a:cubicBezTo>
                  <a:pt x="2631018" y="985721"/>
                  <a:pt x="2622794" y="999718"/>
                  <a:pt x="2609276" y="1016507"/>
                </a:cubicBezTo>
                <a:moveTo>
                  <a:pt x="3118067" y="636467"/>
                </a:moveTo>
                <a:cubicBezTo>
                  <a:pt x="3296570" y="666754"/>
                  <a:pt x="3402408" y="731589"/>
                  <a:pt x="3415082" y="834334"/>
                </a:cubicBezTo>
                <a:moveTo>
                  <a:pt x="3818716" y="425735"/>
                </a:moveTo>
                <a:cubicBezTo>
                  <a:pt x="3782956" y="455772"/>
                  <a:pt x="3741804" y="478996"/>
                  <a:pt x="3686425" y="499935"/>
                </a:cubicBezTo>
                <a:moveTo>
                  <a:pt x="3501327" y="150451"/>
                </a:moveTo>
                <a:cubicBezTo>
                  <a:pt x="3507913" y="161548"/>
                  <a:pt x="3509646" y="173759"/>
                  <a:pt x="3508271" y="185500"/>
                </a:cubicBezTo>
                <a:moveTo>
                  <a:pt x="2656601" y="109580"/>
                </a:moveTo>
                <a:cubicBezTo>
                  <a:pt x="2676721" y="96712"/>
                  <a:pt x="2690225" y="75123"/>
                  <a:pt x="2724391" y="64883"/>
                </a:cubicBezTo>
                <a:moveTo>
                  <a:pt x="2022828" y="130875"/>
                </a:moveTo>
                <a:cubicBezTo>
                  <a:pt x="2034858" y="117395"/>
                  <a:pt x="2041288" y="102304"/>
                  <a:pt x="2055627" y="92334"/>
                </a:cubicBezTo>
                <a:moveTo>
                  <a:pt x="1279057" y="143963"/>
                </a:moveTo>
                <a:cubicBezTo>
                  <a:pt x="1330927" y="158645"/>
                  <a:pt x="1366862" y="164115"/>
                  <a:pt x="1397826" y="181340"/>
                </a:cubicBezTo>
                <a:moveTo>
                  <a:pt x="377047" y="437796"/>
                </a:moveTo>
                <a:cubicBezTo>
                  <a:pt x="369612" y="422730"/>
                  <a:pt x="360308" y="411505"/>
                  <a:pt x="356308" y="398450"/>
                </a:cubicBezTo>
              </a:path>
              <a:path w="3946805" h="1197848" stroke="0" extrusionOk="0">
                <a:moveTo>
                  <a:pt x="356308" y="398450"/>
                </a:moveTo>
                <a:cubicBezTo>
                  <a:pt x="346432" y="316607"/>
                  <a:pt x="401798" y="239446"/>
                  <a:pt x="513724" y="191517"/>
                </a:cubicBezTo>
                <a:cubicBezTo>
                  <a:pt x="674276" y="87508"/>
                  <a:pt x="1082835" y="105445"/>
                  <a:pt x="1279513" y="144240"/>
                </a:cubicBezTo>
                <a:cubicBezTo>
                  <a:pt x="1451300" y="86575"/>
                  <a:pt x="1824822" y="7403"/>
                  <a:pt x="2051607" y="95162"/>
                </a:cubicBezTo>
                <a:cubicBezTo>
                  <a:pt x="2120124" y="29497"/>
                  <a:pt x="2196114" y="8142"/>
                  <a:pt x="2352460" y="5545"/>
                </a:cubicBezTo>
                <a:cubicBezTo>
                  <a:pt x="2484167" y="-4952"/>
                  <a:pt x="2623345" y="9638"/>
                  <a:pt x="2725579" y="68793"/>
                </a:cubicBezTo>
                <a:cubicBezTo>
                  <a:pt x="2857374" y="2285"/>
                  <a:pt x="3044561" y="-27653"/>
                  <a:pt x="3239943" y="19132"/>
                </a:cubicBezTo>
                <a:cubicBezTo>
                  <a:pt x="3382699" y="33224"/>
                  <a:pt x="3469792" y="90142"/>
                  <a:pt x="3500779" y="154611"/>
                </a:cubicBezTo>
                <a:cubicBezTo>
                  <a:pt x="3655178" y="163278"/>
                  <a:pt x="3800009" y="228391"/>
                  <a:pt x="3835527" y="286097"/>
                </a:cubicBezTo>
                <a:cubicBezTo>
                  <a:pt x="3884352" y="341447"/>
                  <a:pt x="3860637" y="371693"/>
                  <a:pt x="3820543" y="428674"/>
                </a:cubicBezTo>
                <a:cubicBezTo>
                  <a:pt x="3938036" y="486540"/>
                  <a:pt x="3969122" y="593105"/>
                  <a:pt x="3929994" y="646671"/>
                </a:cubicBezTo>
                <a:cubicBezTo>
                  <a:pt x="3915373" y="746869"/>
                  <a:pt x="3688825" y="839888"/>
                  <a:pt x="3417275" y="837495"/>
                </a:cubicBezTo>
                <a:cubicBezTo>
                  <a:pt x="3416988" y="902910"/>
                  <a:pt x="3347854" y="957498"/>
                  <a:pt x="3233730" y="1001007"/>
                </a:cubicBezTo>
                <a:cubicBezTo>
                  <a:pt x="3058280" y="1043280"/>
                  <a:pt x="2838051" y="1072769"/>
                  <a:pt x="2608819" y="1020804"/>
                </a:cubicBezTo>
                <a:cubicBezTo>
                  <a:pt x="2537940" y="1107764"/>
                  <a:pt x="2368905" y="1168090"/>
                  <a:pt x="2162246" y="1195241"/>
                </a:cubicBezTo>
                <a:cubicBezTo>
                  <a:pt x="1897369" y="1239008"/>
                  <a:pt x="1681121" y="1188281"/>
                  <a:pt x="1505633" y="1088766"/>
                </a:cubicBezTo>
                <a:cubicBezTo>
                  <a:pt x="1139270" y="1227071"/>
                  <a:pt x="713503" y="1097223"/>
                  <a:pt x="530260" y="983566"/>
                </a:cubicBezTo>
                <a:cubicBezTo>
                  <a:pt x="343519" y="1000962"/>
                  <a:pt x="145275" y="957558"/>
                  <a:pt x="101410" y="866498"/>
                </a:cubicBezTo>
                <a:cubicBezTo>
                  <a:pt x="72484" y="793905"/>
                  <a:pt x="95244" y="736666"/>
                  <a:pt x="193046" y="708477"/>
                </a:cubicBezTo>
                <a:cubicBezTo>
                  <a:pt x="52941" y="657307"/>
                  <a:pt x="-36995" y="609289"/>
                  <a:pt x="-457" y="546351"/>
                </a:cubicBezTo>
                <a:cubicBezTo>
                  <a:pt x="-4004" y="463694"/>
                  <a:pt x="198892" y="442945"/>
                  <a:pt x="352928" y="402249"/>
                </a:cubicBezTo>
                <a:cubicBezTo>
                  <a:pt x="354135" y="401030"/>
                  <a:pt x="354981" y="399668"/>
                  <a:pt x="356308" y="398450"/>
                </a:cubicBezTo>
                <a:close/>
              </a:path>
              <a:path w="3946805" h="1197848" fill="none" stroke="0" extrusionOk="0">
                <a:moveTo>
                  <a:pt x="428758" y="725834"/>
                </a:moveTo>
                <a:cubicBezTo>
                  <a:pt x="366002" y="720723"/>
                  <a:pt x="264487" y="722396"/>
                  <a:pt x="197340" y="703735"/>
                </a:cubicBezTo>
                <a:moveTo>
                  <a:pt x="632950" y="967678"/>
                </a:moveTo>
                <a:cubicBezTo>
                  <a:pt x="599561" y="977295"/>
                  <a:pt x="565561" y="980913"/>
                  <a:pt x="531722" y="978242"/>
                </a:cubicBezTo>
                <a:moveTo>
                  <a:pt x="1505450" y="1083886"/>
                </a:moveTo>
                <a:cubicBezTo>
                  <a:pt x="1477225" y="1069697"/>
                  <a:pt x="1459211" y="1047200"/>
                  <a:pt x="1444420" y="1035639"/>
                </a:cubicBezTo>
                <a:moveTo>
                  <a:pt x="2633670" y="963574"/>
                </a:moveTo>
                <a:cubicBezTo>
                  <a:pt x="2632331" y="979235"/>
                  <a:pt x="2624827" y="1000312"/>
                  <a:pt x="2609276" y="1016507"/>
                </a:cubicBezTo>
                <a:moveTo>
                  <a:pt x="3118067" y="636467"/>
                </a:moveTo>
                <a:cubicBezTo>
                  <a:pt x="3282028" y="677387"/>
                  <a:pt x="3426997" y="759592"/>
                  <a:pt x="3415082" y="834334"/>
                </a:cubicBezTo>
                <a:moveTo>
                  <a:pt x="3818716" y="425735"/>
                </a:moveTo>
                <a:cubicBezTo>
                  <a:pt x="3783424" y="458320"/>
                  <a:pt x="3754284" y="469612"/>
                  <a:pt x="3686425" y="499935"/>
                </a:cubicBezTo>
                <a:moveTo>
                  <a:pt x="3501327" y="150451"/>
                </a:moveTo>
                <a:cubicBezTo>
                  <a:pt x="3506354" y="162781"/>
                  <a:pt x="3507462" y="173207"/>
                  <a:pt x="3508271" y="185500"/>
                </a:cubicBezTo>
                <a:moveTo>
                  <a:pt x="2656601" y="109580"/>
                </a:moveTo>
                <a:cubicBezTo>
                  <a:pt x="2676455" y="94848"/>
                  <a:pt x="2696862" y="79749"/>
                  <a:pt x="2724391" y="64883"/>
                </a:cubicBezTo>
                <a:moveTo>
                  <a:pt x="2022828" y="130875"/>
                </a:moveTo>
                <a:cubicBezTo>
                  <a:pt x="2028074" y="119463"/>
                  <a:pt x="2041034" y="103532"/>
                  <a:pt x="2055627" y="92334"/>
                </a:cubicBezTo>
                <a:moveTo>
                  <a:pt x="1279057" y="143963"/>
                </a:moveTo>
                <a:cubicBezTo>
                  <a:pt x="1322538" y="146557"/>
                  <a:pt x="1365558" y="168721"/>
                  <a:pt x="1397826" y="181340"/>
                </a:cubicBezTo>
                <a:moveTo>
                  <a:pt x="377047" y="437796"/>
                </a:moveTo>
                <a:cubicBezTo>
                  <a:pt x="370894" y="427359"/>
                  <a:pt x="359532" y="413283"/>
                  <a:pt x="356308" y="398450"/>
                </a:cubicBezTo>
              </a:path>
            </a:pathLst>
          </a:custGeom>
          <a:solidFill>
            <a:srgbClr val="FABDA0"/>
          </a:solidFill>
          <a:ln w="38100">
            <a:solidFill>
              <a:srgbClr val="FABDA0"/>
            </a:solidFill>
            <a:extLst>
              <a:ext uri="{C807C97D-BFC1-408E-A445-0C87EB9F89A2}">
                <ask:lineSketchStyleProps xmlns:ask="http://schemas.microsoft.com/office/drawing/2018/sketchyshapes" sd="4210664749">
                  <a:prstGeom prst="cloud">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0" name="PoljeZBesedilom 19">
            <a:extLst>
              <a:ext uri="{FF2B5EF4-FFF2-40B4-BE49-F238E27FC236}">
                <a16:creationId xmlns:a16="http://schemas.microsoft.com/office/drawing/2014/main" id="{B0EE77B9-B562-4F24-BB94-BB199066EEF3}"/>
              </a:ext>
            </a:extLst>
          </p:cNvPr>
          <p:cNvSpPr txBox="1"/>
          <p:nvPr/>
        </p:nvSpPr>
        <p:spPr>
          <a:xfrm>
            <a:off x="8371934" y="5333199"/>
            <a:ext cx="3396959" cy="646331"/>
          </a:xfrm>
          <a:prstGeom prst="rect">
            <a:avLst/>
          </a:prstGeom>
          <a:noFill/>
        </p:spPr>
        <p:txBody>
          <a:bodyPr wrap="square" rtlCol="0">
            <a:spAutoFit/>
          </a:bodyPr>
          <a:lstStyle/>
          <a:p>
            <a:pPr algn="ctr"/>
            <a:r>
              <a:rPr lang="sl-SI" dirty="0">
                <a:latin typeface="Century Gothic" panose="020B0502020202020204" pitchFamily="34" charset="0"/>
              </a:rPr>
              <a:t>G</a:t>
            </a:r>
            <a:r>
              <a:rPr lang="en-US" dirty="0" err="1">
                <a:latin typeface="Century Gothic" panose="020B0502020202020204" pitchFamily="34" charset="0"/>
              </a:rPr>
              <a:t>iving</a:t>
            </a:r>
            <a:r>
              <a:rPr lang="en-US" dirty="0">
                <a:latin typeface="Century Gothic" panose="020B0502020202020204" pitchFamily="34" charset="0"/>
              </a:rPr>
              <a:t> red envelopes and other gifts</a:t>
            </a:r>
            <a:endParaRPr lang="sl-SI" sz="1400" dirty="0">
              <a:solidFill>
                <a:srgbClr val="FF0000"/>
              </a:solidFill>
              <a:latin typeface="Century Gothic" panose="020B0502020202020204" pitchFamily="34" charset="0"/>
            </a:endParaRPr>
          </a:p>
        </p:txBody>
      </p:sp>
      <p:sp>
        <p:nvSpPr>
          <p:cNvPr id="21" name="Oblak 20">
            <a:extLst>
              <a:ext uri="{FF2B5EF4-FFF2-40B4-BE49-F238E27FC236}">
                <a16:creationId xmlns:a16="http://schemas.microsoft.com/office/drawing/2014/main" id="{0ED7C661-C34C-4468-B6BB-60839A2B1AFF}"/>
              </a:ext>
            </a:extLst>
          </p:cNvPr>
          <p:cNvSpPr/>
          <p:nvPr/>
        </p:nvSpPr>
        <p:spPr>
          <a:xfrm rot="543319">
            <a:off x="2809592" y="4060709"/>
            <a:ext cx="3312686" cy="1009090"/>
          </a:xfrm>
          <a:custGeom>
            <a:avLst/>
            <a:gdLst>
              <a:gd name="connsiteX0" fmla="*/ 299061 w 3312686"/>
              <a:gd name="connsiteY0" fmla="*/ 335662 h 1009090"/>
              <a:gd name="connsiteX1" fmla="*/ 431185 w 3312686"/>
              <a:gd name="connsiteY1" fmla="*/ 161337 h 1009090"/>
              <a:gd name="connsiteX2" fmla="*/ 1073939 w 3312686"/>
              <a:gd name="connsiteY2" fmla="*/ 121511 h 1009090"/>
              <a:gd name="connsiteX3" fmla="*/ 1721983 w 3312686"/>
              <a:gd name="connsiteY3" fmla="*/ 80166 h 1009090"/>
              <a:gd name="connsiteX4" fmla="*/ 1974498 w 3312686"/>
              <a:gd name="connsiteY4" fmla="*/ 4671 h 1009090"/>
              <a:gd name="connsiteX5" fmla="*/ 2287670 w 3312686"/>
              <a:gd name="connsiteY5" fmla="*/ 57952 h 1009090"/>
              <a:gd name="connsiteX6" fmla="*/ 2719393 w 3312686"/>
              <a:gd name="connsiteY6" fmla="*/ 16117 h 1009090"/>
              <a:gd name="connsiteX7" fmla="*/ 2938321 w 3312686"/>
              <a:gd name="connsiteY7" fmla="*/ 130247 h 1009090"/>
              <a:gd name="connsiteX8" fmla="*/ 3219286 w 3312686"/>
              <a:gd name="connsiteY8" fmla="*/ 241013 h 1009090"/>
              <a:gd name="connsiteX9" fmla="*/ 3206710 w 3312686"/>
              <a:gd name="connsiteY9" fmla="*/ 361123 h 1009090"/>
              <a:gd name="connsiteX10" fmla="*/ 3298576 w 3312686"/>
              <a:gd name="connsiteY10" fmla="*/ 544768 h 1009090"/>
              <a:gd name="connsiteX11" fmla="*/ 2868233 w 3312686"/>
              <a:gd name="connsiteY11" fmla="*/ 705522 h 1009090"/>
              <a:gd name="connsiteX12" fmla="*/ 2714178 w 3312686"/>
              <a:gd name="connsiteY12" fmla="*/ 843267 h 1009090"/>
              <a:gd name="connsiteX13" fmla="*/ 2189670 w 3312686"/>
              <a:gd name="connsiteY13" fmla="*/ 859945 h 1009090"/>
              <a:gd name="connsiteX14" fmla="*/ 1814845 w 3312686"/>
              <a:gd name="connsiteY14" fmla="*/ 1006894 h 1009090"/>
              <a:gd name="connsiteX15" fmla="*/ 1263728 w 3312686"/>
              <a:gd name="connsiteY15" fmla="*/ 917197 h 1009090"/>
              <a:gd name="connsiteX16" fmla="*/ 445065 w 3312686"/>
              <a:gd name="connsiteY16" fmla="*/ 828575 h 1009090"/>
              <a:gd name="connsiteX17" fmla="*/ 85117 w 3312686"/>
              <a:gd name="connsiteY17" fmla="*/ 729955 h 1009090"/>
              <a:gd name="connsiteX18" fmla="*/ 162030 w 3312686"/>
              <a:gd name="connsiteY18" fmla="*/ 596834 h 1009090"/>
              <a:gd name="connsiteX19" fmla="*/ -384 w 3312686"/>
              <a:gd name="connsiteY19" fmla="*/ 460257 h 1009090"/>
              <a:gd name="connsiteX20" fmla="*/ 296224 w 3312686"/>
              <a:gd name="connsiteY20" fmla="*/ 338862 h 1009090"/>
              <a:gd name="connsiteX21" fmla="*/ 299061 w 3312686"/>
              <a:gd name="connsiteY21" fmla="*/ 335662 h 1009090"/>
              <a:gd name="connsiteX0" fmla="*/ 359871 w 3312686"/>
              <a:gd name="connsiteY0" fmla="*/ 611457 h 1009090"/>
              <a:gd name="connsiteX1" fmla="*/ 165634 w 3312686"/>
              <a:gd name="connsiteY1" fmla="*/ 592840 h 1009090"/>
              <a:gd name="connsiteX2" fmla="*/ 531256 w 3312686"/>
              <a:gd name="connsiteY2" fmla="*/ 815190 h 1009090"/>
              <a:gd name="connsiteX3" fmla="*/ 446292 w 3312686"/>
              <a:gd name="connsiteY3" fmla="*/ 824090 h 1009090"/>
              <a:gd name="connsiteX4" fmla="*/ 1263574 w 3312686"/>
              <a:gd name="connsiteY4" fmla="*/ 913086 h 1009090"/>
              <a:gd name="connsiteX5" fmla="*/ 1212351 w 3312686"/>
              <a:gd name="connsiteY5" fmla="*/ 872442 h 1009090"/>
              <a:gd name="connsiteX6" fmla="*/ 2210527 w 3312686"/>
              <a:gd name="connsiteY6" fmla="*/ 811733 h 1009090"/>
              <a:gd name="connsiteX7" fmla="*/ 2190053 w 3312686"/>
              <a:gd name="connsiteY7" fmla="*/ 856324 h 1009090"/>
              <a:gd name="connsiteX8" fmla="*/ 2617098 w 3312686"/>
              <a:gd name="connsiteY8" fmla="*/ 536172 h 1009090"/>
              <a:gd name="connsiteX9" fmla="*/ 2866393 w 3312686"/>
              <a:gd name="connsiteY9" fmla="*/ 702859 h 1009090"/>
              <a:gd name="connsiteX10" fmla="*/ 3205177 w 3312686"/>
              <a:gd name="connsiteY10" fmla="*/ 358647 h 1009090"/>
              <a:gd name="connsiteX11" fmla="*/ 3094140 w 3312686"/>
              <a:gd name="connsiteY11" fmla="*/ 421154 h 1009090"/>
              <a:gd name="connsiteX12" fmla="*/ 2938781 w 3312686"/>
              <a:gd name="connsiteY12" fmla="*/ 126743 h 1009090"/>
              <a:gd name="connsiteX13" fmla="*/ 2944609 w 3312686"/>
              <a:gd name="connsiteY13" fmla="*/ 156268 h 1009090"/>
              <a:gd name="connsiteX14" fmla="*/ 2229775 w 3312686"/>
              <a:gd name="connsiteY14" fmla="*/ 92313 h 1009090"/>
              <a:gd name="connsiteX15" fmla="*/ 2286673 w 3312686"/>
              <a:gd name="connsiteY15" fmla="*/ 54659 h 1009090"/>
              <a:gd name="connsiteX16" fmla="*/ 1697828 w 3312686"/>
              <a:gd name="connsiteY16" fmla="*/ 110252 h 1009090"/>
              <a:gd name="connsiteX17" fmla="*/ 1725357 w 3312686"/>
              <a:gd name="connsiteY17" fmla="*/ 77784 h 1009090"/>
              <a:gd name="connsiteX18" fmla="*/ 1073555 w 3312686"/>
              <a:gd name="connsiteY18" fmla="*/ 121277 h 1009090"/>
              <a:gd name="connsiteX19" fmla="*/ 1173242 w 3312686"/>
              <a:gd name="connsiteY19" fmla="*/ 152765 h 1009090"/>
              <a:gd name="connsiteX20" fmla="*/ 316468 w 3312686"/>
              <a:gd name="connsiteY20" fmla="*/ 368808 h 1009090"/>
              <a:gd name="connsiteX21" fmla="*/ 299061 w 3312686"/>
              <a:gd name="connsiteY21" fmla="*/ 335662 h 10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12686" h="1009090" fill="none" extrusionOk="0">
                <a:moveTo>
                  <a:pt x="299061" y="335662"/>
                </a:moveTo>
                <a:cubicBezTo>
                  <a:pt x="274303" y="269475"/>
                  <a:pt x="316170" y="196921"/>
                  <a:pt x="431185" y="161337"/>
                </a:cubicBezTo>
                <a:cubicBezTo>
                  <a:pt x="554160" y="96600"/>
                  <a:pt x="901085" y="67583"/>
                  <a:pt x="1073939" y="121511"/>
                </a:cubicBezTo>
                <a:cubicBezTo>
                  <a:pt x="1195254" y="33561"/>
                  <a:pt x="1491197" y="-28771"/>
                  <a:pt x="1721983" y="80166"/>
                </a:cubicBezTo>
                <a:cubicBezTo>
                  <a:pt x="1757718" y="44949"/>
                  <a:pt x="1856296" y="27294"/>
                  <a:pt x="1974498" y="4671"/>
                </a:cubicBezTo>
                <a:cubicBezTo>
                  <a:pt x="2073877" y="-1839"/>
                  <a:pt x="2216409" y="26336"/>
                  <a:pt x="2287670" y="57952"/>
                </a:cubicBezTo>
                <a:cubicBezTo>
                  <a:pt x="2389564" y="2525"/>
                  <a:pt x="2566612" y="2399"/>
                  <a:pt x="2719393" y="16117"/>
                </a:cubicBezTo>
                <a:cubicBezTo>
                  <a:pt x="2845139" y="48362"/>
                  <a:pt x="2910980" y="69689"/>
                  <a:pt x="2938321" y="130247"/>
                </a:cubicBezTo>
                <a:cubicBezTo>
                  <a:pt x="3090191" y="139985"/>
                  <a:pt x="3181449" y="168530"/>
                  <a:pt x="3219286" y="241013"/>
                </a:cubicBezTo>
                <a:cubicBezTo>
                  <a:pt x="3255360" y="283693"/>
                  <a:pt x="3236875" y="321613"/>
                  <a:pt x="3206710" y="361123"/>
                </a:cubicBezTo>
                <a:cubicBezTo>
                  <a:pt x="3305312" y="408176"/>
                  <a:pt x="3335940" y="489739"/>
                  <a:pt x="3298576" y="544768"/>
                </a:cubicBezTo>
                <a:cubicBezTo>
                  <a:pt x="3246739" y="607017"/>
                  <a:pt x="3039896" y="715330"/>
                  <a:pt x="2868233" y="705522"/>
                </a:cubicBezTo>
                <a:cubicBezTo>
                  <a:pt x="2850013" y="766378"/>
                  <a:pt x="2814194" y="812724"/>
                  <a:pt x="2714178" y="843267"/>
                </a:cubicBezTo>
                <a:cubicBezTo>
                  <a:pt x="2569675" y="902602"/>
                  <a:pt x="2391712" y="872099"/>
                  <a:pt x="2189670" y="859945"/>
                </a:cubicBezTo>
                <a:cubicBezTo>
                  <a:pt x="2102834" y="945817"/>
                  <a:pt x="1987477" y="992510"/>
                  <a:pt x="1814845" y="1006894"/>
                </a:cubicBezTo>
                <a:cubicBezTo>
                  <a:pt x="1605378" y="1030869"/>
                  <a:pt x="1378963" y="993854"/>
                  <a:pt x="1263728" y="917197"/>
                </a:cubicBezTo>
                <a:cubicBezTo>
                  <a:pt x="970008" y="995694"/>
                  <a:pt x="605114" y="949152"/>
                  <a:pt x="445065" y="828575"/>
                </a:cubicBezTo>
                <a:cubicBezTo>
                  <a:pt x="295276" y="833866"/>
                  <a:pt x="136055" y="793027"/>
                  <a:pt x="85117" y="729955"/>
                </a:cubicBezTo>
                <a:cubicBezTo>
                  <a:pt x="49312" y="682906"/>
                  <a:pt x="87608" y="643092"/>
                  <a:pt x="162030" y="596834"/>
                </a:cubicBezTo>
                <a:cubicBezTo>
                  <a:pt x="56402" y="567208"/>
                  <a:pt x="-20095" y="514116"/>
                  <a:pt x="-384" y="460257"/>
                </a:cubicBezTo>
                <a:cubicBezTo>
                  <a:pt x="48892" y="406400"/>
                  <a:pt x="136913" y="359039"/>
                  <a:pt x="296224" y="338862"/>
                </a:cubicBezTo>
                <a:cubicBezTo>
                  <a:pt x="297113" y="337751"/>
                  <a:pt x="298246" y="336733"/>
                  <a:pt x="299061" y="335662"/>
                </a:cubicBezTo>
                <a:close/>
              </a:path>
              <a:path w="3312686" h="1009090" fill="none" extrusionOk="0">
                <a:moveTo>
                  <a:pt x="359871" y="611457"/>
                </a:moveTo>
                <a:cubicBezTo>
                  <a:pt x="293054" y="611502"/>
                  <a:pt x="230170" y="605771"/>
                  <a:pt x="165634" y="592840"/>
                </a:cubicBezTo>
                <a:moveTo>
                  <a:pt x="531256" y="815190"/>
                </a:moveTo>
                <a:cubicBezTo>
                  <a:pt x="500278" y="819722"/>
                  <a:pt x="478239" y="827069"/>
                  <a:pt x="446292" y="824090"/>
                </a:cubicBezTo>
                <a:moveTo>
                  <a:pt x="1263574" y="913086"/>
                </a:moveTo>
                <a:cubicBezTo>
                  <a:pt x="1237886" y="899652"/>
                  <a:pt x="1228956" y="888963"/>
                  <a:pt x="1212351" y="872442"/>
                </a:cubicBezTo>
                <a:moveTo>
                  <a:pt x="2210527" y="811733"/>
                </a:moveTo>
                <a:cubicBezTo>
                  <a:pt x="2207774" y="827941"/>
                  <a:pt x="2203965" y="843470"/>
                  <a:pt x="2190053" y="856324"/>
                </a:cubicBezTo>
                <a:moveTo>
                  <a:pt x="2617098" y="536172"/>
                </a:moveTo>
                <a:cubicBezTo>
                  <a:pt x="2765445" y="559600"/>
                  <a:pt x="2859017" y="620616"/>
                  <a:pt x="2866393" y="702859"/>
                </a:cubicBezTo>
                <a:moveTo>
                  <a:pt x="3205177" y="358647"/>
                </a:moveTo>
                <a:cubicBezTo>
                  <a:pt x="3177428" y="383416"/>
                  <a:pt x="3141105" y="403699"/>
                  <a:pt x="3094140" y="421154"/>
                </a:cubicBezTo>
                <a:moveTo>
                  <a:pt x="2938781" y="126743"/>
                </a:moveTo>
                <a:cubicBezTo>
                  <a:pt x="2945775" y="135654"/>
                  <a:pt x="2946355" y="146388"/>
                  <a:pt x="2944609" y="156268"/>
                </a:cubicBezTo>
                <a:moveTo>
                  <a:pt x="2229775" y="92313"/>
                </a:moveTo>
                <a:cubicBezTo>
                  <a:pt x="2247708" y="82672"/>
                  <a:pt x="2258478" y="63538"/>
                  <a:pt x="2286673" y="54659"/>
                </a:cubicBezTo>
                <a:moveTo>
                  <a:pt x="1697828" y="110252"/>
                </a:moveTo>
                <a:cubicBezTo>
                  <a:pt x="1707161" y="98913"/>
                  <a:pt x="1713365" y="85923"/>
                  <a:pt x="1725357" y="77784"/>
                </a:cubicBezTo>
                <a:moveTo>
                  <a:pt x="1073555" y="121277"/>
                </a:moveTo>
                <a:cubicBezTo>
                  <a:pt x="1113046" y="131664"/>
                  <a:pt x="1146746" y="138558"/>
                  <a:pt x="1173242" y="152765"/>
                </a:cubicBezTo>
                <a:moveTo>
                  <a:pt x="316468" y="368808"/>
                </a:moveTo>
                <a:cubicBezTo>
                  <a:pt x="310789" y="355498"/>
                  <a:pt x="301791" y="346202"/>
                  <a:pt x="299061" y="335662"/>
                </a:cubicBezTo>
              </a:path>
              <a:path w="3312686" h="1009090" stroke="0" extrusionOk="0">
                <a:moveTo>
                  <a:pt x="299061" y="335662"/>
                </a:moveTo>
                <a:cubicBezTo>
                  <a:pt x="282679" y="270334"/>
                  <a:pt x="336122" y="202447"/>
                  <a:pt x="431185" y="161337"/>
                </a:cubicBezTo>
                <a:cubicBezTo>
                  <a:pt x="568414" y="74851"/>
                  <a:pt x="885271" y="79197"/>
                  <a:pt x="1073939" y="121511"/>
                </a:cubicBezTo>
                <a:cubicBezTo>
                  <a:pt x="1213978" y="59307"/>
                  <a:pt x="1549180" y="28065"/>
                  <a:pt x="1721983" y="80166"/>
                </a:cubicBezTo>
                <a:cubicBezTo>
                  <a:pt x="1785408" y="14697"/>
                  <a:pt x="1859358" y="9907"/>
                  <a:pt x="1974498" y="4671"/>
                </a:cubicBezTo>
                <a:cubicBezTo>
                  <a:pt x="2076929" y="-5705"/>
                  <a:pt x="2211761" y="16037"/>
                  <a:pt x="2287670" y="57952"/>
                </a:cubicBezTo>
                <a:cubicBezTo>
                  <a:pt x="2425183" y="-22928"/>
                  <a:pt x="2552780" y="-25670"/>
                  <a:pt x="2719393" y="16117"/>
                </a:cubicBezTo>
                <a:cubicBezTo>
                  <a:pt x="2837324" y="31142"/>
                  <a:pt x="2909225" y="73220"/>
                  <a:pt x="2938321" y="130247"/>
                </a:cubicBezTo>
                <a:cubicBezTo>
                  <a:pt x="3070300" y="143852"/>
                  <a:pt x="3189966" y="192588"/>
                  <a:pt x="3219286" y="241013"/>
                </a:cubicBezTo>
                <a:cubicBezTo>
                  <a:pt x="3259932" y="287366"/>
                  <a:pt x="3242089" y="316170"/>
                  <a:pt x="3206710" y="361123"/>
                </a:cubicBezTo>
                <a:cubicBezTo>
                  <a:pt x="3307939" y="405220"/>
                  <a:pt x="3331646" y="498840"/>
                  <a:pt x="3298576" y="544768"/>
                </a:cubicBezTo>
                <a:cubicBezTo>
                  <a:pt x="3273613" y="629317"/>
                  <a:pt x="3088598" y="701792"/>
                  <a:pt x="2868233" y="705522"/>
                </a:cubicBezTo>
                <a:cubicBezTo>
                  <a:pt x="2871949" y="771847"/>
                  <a:pt x="2802035" y="791130"/>
                  <a:pt x="2714178" y="843267"/>
                </a:cubicBezTo>
                <a:cubicBezTo>
                  <a:pt x="2566785" y="858384"/>
                  <a:pt x="2400403" y="904491"/>
                  <a:pt x="2189670" y="859945"/>
                </a:cubicBezTo>
                <a:cubicBezTo>
                  <a:pt x="2129345" y="933210"/>
                  <a:pt x="1970062" y="966942"/>
                  <a:pt x="1814845" y="1006894"/>
                </a:cubicBezTo>
                <a:cubicBezTo>
                  <a:pt x="1585968" y="1052647"/>
                  <a:pt x="1420155" y="1004025"/>
                  <a:pt x="1263728" y="917197"/>
                </a:cubicBezTo>
                <a:cubicBezTo>
                  <a:pt x="961867" y="1022525"/>
                  <a:pt x="603152" y="933546"/>
                  <a:pt x="445065" y="828575"/>
                </a:cubicBezTo>
                <a:cubicBezTo>
                  <a:pt x="288949" y="843987"/>
                  <a:pt x="123361" y="804699"/>
                  <a:pt x="85117" y="729955"/>
                </a:cubicBezTo>
                <a:cubicBezTo>
                  <a:pt x="56094" y="676544"/>
                  <a:pt x="80579" y="626254"/>
                  <a:pt x="162030" y="596834"/>
                </a:cubicBezTo>
                <a:cubicBezTo>
                  <a:pt x="44203" y="552627"/>
                  <a:pt x="-29434" y="513497"/>
                  <a:pt x="-384" y="460257"/>
                </a:cubicBezTo>
                <a:cubicBezTo>
                  <a:pt x="1138" y="391735"/>
                  <a:pt x="167752" y="373926"/>
                  <a:pt x="296224" y="338862"/>
                </a:cubicBezTo>
                <a:cubicBezTo>
                  <a:pt x="297243" y="337838"/>
                  <a:pt x="298015" y="336705"/>
                  <a:pt x="299061" y="335662"/>
                </a:cubicBezTo>
                <a:close/>
              </a:path>
              <a:path w="3312686" h="1009090" fill="none" stroke="0" extrusionOk="0">
                <a:moveTo>
                  <a:pt x="359871" y="611457"/>
                </a:moveTo>
                <a:cubicBezTo>
                  <a:pt x="305033" y="608102"/>
                  <a:pt x="215735" y="612352"/>
                  <a:pt x="165634" y="592840"/>
                </a:cubicBezTo>
                <a:moveTo>
                  <a:pt x="531256" y="815190"/>
                </a:moveTo>
                <a:cubicBezTo>
                  <a:pt x="502458" y="826733"/>
                  <a:pt x="473732" y="831075"/>
                  <a:pt x="446292" y="824090"/>
                </a:cubicBezTo>
                <a:moveTo>
                  <a:pt x="1263574" y="913086"/>
                </a:moveTo>
                <a:cubicBezTo>
                  <a:pt x="1238153" y="901560"/>
                  <a:pt x="1225779" y="886151"/>
                  <a:pt x="1212351" y="872442"/>
                </a:cubicBezTo>
                <a:moveTo>
                  <a:pt x="2210527" y="811733"/>
                </a:moveTo>
                <a:cubicBezTo>
                  <a:pt x="2210834" y="823470"/>
                  <a:pt x="2202135" y="842331"/>
                  <a:pt x="2190053" y="856324"/>
                </a:cubicBezTo>
                <a:moveTo>
                  <a:pt x="2617098" y="536172"/>
                </a:moveTo>
                <a:cubicBezTo>
                  <a:pt x="2752516" y="571102"/>
                  <a:pt x="2881602" y="644598"/>
                  <a:pt x="2866393" y="702859"/>
                </a:cubicBezTo>
                <a:moveTo>
                  <a:pt x="3205177" y="358647"/>
                </a:moveTo>
                <a:cubicBezTo>
                  <a:pt x="3169642" y="390277"/>
                  <a:pt x="3149235" y="397440"/>
                  <a:pt x="3094140" y="421154"/>
                </a:cubicBezTo>
                <a:moveTo>
                  <a:pt x="2938781" y="126743"/>
                </a:moveTo>
                <a:cubicBezTo>
                  <a:pt x="2943004" y="138137"/>
                  <a:pt x="2943907" y="145904"/>
                  <a:pt x="2944609" y="156268"/>
                </a:cubicBezTo>
                <a:moveTo>
                  <a:pt x="2229775" y="92313"/>
                </a:moveTo>
                <a:cubicBezTo>
                  <a:pt x="2249601" y="81650"/>
                  <a:pt x="2264280" y="71232"/>
                  <a:pt x="2286673" y="54659"/>
                </a:cubicBezTo>
                <a:moveTo>
                  <a:pt x="1697828" y="110252"/>
                </a:moveTo>
                <a:cubicBezTo>
                  <a:pt x="1701454" y="101479"/>
                  <a:pt x="1713052" y="87721"/>
                  <a:pt x="1725357" y="77784"/>
                </a:cubicBezTo>
                <a:moveTo>
                  <a:pt x="1073555" y="121277"/>
                </a:moveTo>
                <a:cubicBezTo>
                  <a:pt x="1110126" y="121830"/>
                  <a:pt x="1148045" y="143070"/>
                  <a:pt x="1173242" y="152765"/>
                </a:cubicBezTo>
                <a:moveTo>
                  <a:pt x="316468" y="368808"/>
                </a:moveTo>
                <a:cubicBezTo>
                  <a:pt x="311336" y="360032"/>
                  <a:pt x="302541" y="347157"/>
                  <a:pt x="299061" y="335662"/>
                </a:cubicBezTo>
              </a:path>
            </a:pathLst>
          </a:custGeom>
          <a:solidFill>
            <a:srgbClr val="FFBB61"/>
          </a:solidFill>
          <a:ln w="38100">
            <a:solidFill>
              <a:srgbClr val="FFBB61"/>
            </a:solidFill>
            <a:extLst>
              <a:ext uri="{C807C97D-BFC1-408E-A445-0C87EB9F89A2}">
                <ask:lineSketchStyleProps xmlns:ask="http://schemas.microsoft.com/office/drawing/2018/sketchyshapes" sd="4210664749">
                  <a:prstGeom prst="cloud">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2" name="PoljeZBesedilom 21">
            <a:extLst>
              <a:ext uri="{FF2B5EF4-FFF2-40B4-BE49-F238E27FC236}">
                <a16:creationId xmlns:a16="http://schemas.microsoft.com/office/drawing/2014/main" id="{F56F1C0C-CCE3-4743-9A78-B33B202212D2}"/>
              </a:ext>
            </a:extLst>
          </p:cNvPr>
          <p:cNvSpPr txBox="1"/>
          <p:nvPr/>
        </p:nvSpPr>
        <p:spPr>
          <a:xfrm rot="434288">
            <a:off x="2781163" y="4153966"/>
            <a:ext cx="2604449" cy="646331"/>
          </a:xfrm>
          <a:prstGeom prst="rect">
            <a:avLst/>
          </a:prstGeom>
          <a:noFill/>
        </p:spPr>
        <p:txBody>
          <a:bodyPr wrap="square" rtlCol="0">
            <a:spAutoFit/>
          </a:bodyPr>
          <a:lstStyle/>
          <a:p>
            <a:pPr algn="ctr"/>
            <a:r>
              <a:rPr lang="sl-SI" dirty="0" err="1">
                <a:latin typeface="Century Gothic" panose="020B0502020202020204" pitchFamily="34" charset="0"/>
              </a:rPr>
              <a:t>Firecrackers</a:t>
            </a:r>
            <a:r>
              <a:rPr lang="sl-SI" dirty="0">
                <a:latin typeface="Century Gothic" panose="020B0502020202020204" pitchFamily="34" charset="0"/>
              </a:rPr>
              <a:t> </a:t>
            </a:r>
            <a:r>
              <a:rPr lang="sl-SI" dirty="0" err="1">
                <a:latin typeface="Century Gothic" panose="020B0502020202020204" pitchFamily="34" charset="0"/>
              </a:rPr>
              <a:t>and</a:t>
            </a:r>
            <a:r>
              <a:rPr lang="sl-SI" dirty="0">
                <a:latin typeface="Century Gothic" panose="020B0502020202020204" pitchFamily="34" charset="0"/>
              </a:rPr>
              <a:t> </a:t>
            </a:r>
            <a:r>
              <a:rPr lang="sl-SI" dirty="0" err="1">
                <a:latin typeface="Century Gothic" panose="020B0502020202020204" pitchFamily="34" charset="0"/>
              </a:rPr>
              <a:t>fireworks</a:t>
            </a:r>
            <a:endParaRPr lang="sl-SI" sz="1400" dirty="0">
              <a:solidFill>
                <a:srgbClr val="FF0000"/>
              </a:solidFill>
              <a:latin typeface="Century Gothic" panose="020B0502020202020204" pitchFamily="34" charset="0"/>
            </a:endParaRPr>
          </a:p>
        </p:txBody>
      </p:sp>
      <p:sp>
        <p:nvSpPr>
          <p:cNvPr id="23" name="Oblak 22">
            <a:extLst>
              <a:ext uri="{FF2B5EF4-FFF2-40B4-BE49-F238E27FC236}">
                <a16:creationId xmlns:a16="http://schemas.microsoft.com/office/drawing/2014/main" id="{2A48CEDA-BFAF-4596-AD8C-D6CAAA7CD2D4}"/>
              </a:ext>
            </a:extLst>
          </p:cNvPr>
          <p:cNvSpPr/>
          <p:nvPr/>
        </p:nvSpPr>
        <p:spPr>
          <a:xfrm rot="163040">
            <a:off x="321721" y="5489940"/>
            <a:ext cx="4105810" cy="1009090"/>
          </a:xfrm>
          <a:custGeom>
            <a:avLst/>
            <a:gdLst>
              <a:gd name="connsiteX0" fmla="*/ 370663 w 4105810"/>
              <a:gd name="connsiteY0" fmla="*/ 335662 h 1009090"/>
              <a:gd name="connsiteX1" fmla="*/ 534420 w 4105810"/>
              <a:gd name="connsiteY1" fmla="*/ 161337 h 1009090"/>
              <a:gd name="connsiteX2" fmla="*/ 1331061 w 4105810"/>
              <a:gd name="connsiteY2" fmla="*/ 121511 h 1009090"/>
              <a:gd name="connsiteX3" fmla="*/ 2134260 w 4105810"/>
              <a:gd name="connsiteY3" fmla="*/ 80166 h 1009090"/>
              <a:gd name="connsiteX4" fmla="*/ 2447233 w 4105810"/>
              <a:gd name="connsiteY4" fmla="*/ 4671 h 1009090"/>
              <a:gd name="connsiteX5" fmla="*/ 2835384 w 4105810"/>
              <a:gd name="connsiteY5" fmla="*/ 57952 h 1009090"/>
              <a:gd name="connsiteX6" fmla="*/ 3370470 w 4105810"/>
              <a:gd name="connsiteY6" fmla="*/ 16117 h 1009090"/>
              <a:gd name="connsiteX7" fmla="*/ 3641815 w 4105810"/>
              <a:gd name="connsiteY7" fmla="*/ 130247 h 1009090"/>
              <a:gd name="connsiteX8" fmla="*/ 3990048 w 4105810"/>
              <a:gd name="connsiteY8" fmla="*/ 241013 h 1009090"/>
              <a:gd name="connsiteX9" fmla="*/ 3974462 w 4105810"/>
              <a:gd name="connsiteY9" fmla="*/ 361123 h 1009090"/>
              <a:gd name="connsiteX10" fmla="*/ 4088322 w 4105810"/>
              <a:gd name="connsiteY10" fmla="*/ 544768 h 1009090"/>
              <a:gd name="connsiteX11" fmla="*/ 3554947 w 4105810"/>
              <a:gd name="connsiteY11" fmla="*/ 705522 h 1009090"/>
              <a:gd name="connsiteX12" fmla="*/ 3364007 w 4105810"/>
              <a:gd name="connsiteY12" fmla="*/ 843267 h 1009090"/>
              <a:gd name="connsiteX13" fmla="*/ 2713921 w 4105810"/>
              <a:gd name="connsiteY13" fmla="*/ 859945 h 1009090"/>
              <a:gd name="connsiteX14" fmla="*/ 2249356 w 4105810"/>
              <a:gd name="connsiteY14" fmla="*/ 1006894 h 1009090"/>
              <a:gd name="connsiteX15" fmla="*/ 1566290 w 4105810"/>
              <a:gd name="connsiteY15" fmla="*/ 917197 h 1009090"/>
              <a:gd name="connsiteX16" fmla="*/ 551623 w 4105810"/>
              <a:gd name="connsiteY16" fmla="*/ 828575 h 1009090"/>
              <a:gd name="connsiteX17" fmla="*/ 105496 w 4105810"/>
              <a:gd name="connsiteY17" fmla="*/ 729955 h 1009090"/>
              <a:gd name="connsiteX18" fmla="*/ 200823 w 4105810"/>
              <a:gd name="connsiteY18" fmla="*/ 596834 h 1009090"/>
              <a:gd name="connsiteX19" fmla="*/ -476 w 4105810"/>
              <a:gd name="connsiteY19" fmla="*/ 460257 h 1009090"/>
              <a:gd name="connsiteX20" fmla="*/ 367146 w 4105810"/>
              <a:gd name="connsiteY20" fmla="*/ 338862 h 1009090"/>
              <a:gd name="connsiteX21" fmla="*/ 370663 w 4105810"/>
              <a:gd name="connsiteY21" fmla="*/ 335662 h 1009090"/>
              <a:gd name="connsiteX0" fmla="*/ 446031 w 4105810"/>
              <a:gd name="connsiteY0" fmla="*/ 611457 h 1009090"/>
              <a:gd name="connsiteX1" fmla="*/ 205290 w 4105810"/>
              <a:gd name="connsiteY1" fmla="*/ 592840 h 1009090"/>
              <a:gd name="connsiteX2" fmla="*/ 658450 w 4105810"/>
              <a:gd name="connsiteY2" fmla="*/ 815190 h 1009090"/>
              <a:gd name="connsiteX3" fmla="*/ 553143 w 4105810"/>
              <a:gd name="connsiteY3" fmla="*/ 824090 h 1009090"/>
              <a:gd name="connsiteX4" fmla="*/ 1566100 w 4105810"/>
              <a:gd name="connsiteY4" fmla="*/ 913086 h 1009090"/>
              <a:gd name="connsiteX5" fmla="*/ 1502612 w 4105810"/>
              <a:gd name="connsiteY5" fmla="*/ 872442 h 1009090"/>
              <a:gd name="connsiteX6" fmla="*/ 2739772 w 4105810"/>
              <a:gd name="connsiteY6" fmla="*/ 811733 h 1009090"/>
              <a:gd name="connsiteX7" fmla="*/ 2714396 w 4105810"/>
              <a:gd name="connsiteY7" fmla="*/ 856324 h 1009090"/>
              <a:gd name="connsiteX8" fmla="*/ 3243684 w 4105810"/>
              <a:gd name="connsiteY8" fmla="*/ 536172 h 1009090"/>
              <a:gd name="connsiteX9" fmla="*/ 3552666 w 4105810"/>
              <a:gd name="connsiteY9" fmla="*/ 702859 h 1009090"/>
              <a:gd name="connsiteX10" fmla="*/ 3972561 w 4105810"/>
              <a:gd name="connsiteY10" fmla="*/ 358647 h 1009090"/>
              <a:gd name="connsiteX11" fmla="*/ 3834940 w 4105810"/>
              <a:gd name="connsiteY11" fmla="*/ 421154 h 1009090"/>
              <a:gd name="connsiteX12" fmla="*/ 3642385 w 4105810"/>
              <a:gd name="connsiteY12" fmla="*/ 126743 h 1009090"/>
              <a:gd name="connsiteX13" fmla="*/ 3649608 w 4105810"/>
              <a:gd name="connsiteY13" fmla="*/ 156268 h 1009090"/>
              <a:gd name="connsiteX14" fmla="*/ 2763628 w 4105810"/>
              <a:gd name="connsiteY14" fmla="*/ 92313 h 1009090"/>
              <a:gd name="connsiteX15" fmla="*/ 2834149 w 4105810"/>
              <a:gd name="connsiteY15" fmla="*/ 54659 h 1009090"/>
              <a:gd name="connsiteX16" fmla="*/ 2104322 w 4105810"/>
              <a:gd name="connsiteY16" fmla="*/ 110252 h 1009090"/>
              <a:gd name="connsiteX17" fmla="*/ 2138442 w 4105810"/>
              <a:gd name="connsiteY17" fmla="*/ 77784 h 1009090"/>
              <a:gd name="connsiteX18" fmla="*/ 1330586 w 4105810"/>
              <a:gd name="connsiteY18" fmla="*/ 121277 h 1009090"/>
              <a:gd name="connsiteX19" fmla="*/ 1454141 w 4105810"/>
              <a:gd name="connsiteY19" fmla="*/ 152765 h 1009090"/>
              <a:gd name="connsiteX20" fmla="*/ 392237 w 4105810"/>
              <a:gd name="connsiteY20" fmla="*/ 368808 h 1009090"/>
              <a:gd name="connsiteX21" fmla="*/ 370663 w 4105810"/>
              <a:gd name="connsiteY21" fmla="*/ 335662 h 10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05810" h="1009090" fill="none" extrusionOk="0">
                <a:moveTo>
                  <a:pt x="370663" y="335662"/>
                </a:moveTo>
                <a:cubicBezTo>
                  <a:pt x="339215" y="268261"/>
                  <a:pt x="394929" y="197496"/>
                  <a:pt x="534420" y="161337"/>
                </a:cubicBezTo>
                <a:cubicBezTo>
                  <a:pt x="725819" y="90022"/>
                  <a:pt x="1097673" y="68373"/>
                  <a:pt x="1331061" y="121511"/>
                </a:cubicBezTo>
                <a:cubicBezTo>
                  <a:pt x="1464163" y="67023"/>
                  <a:pt x="1854120" y="-30964"/>
                  <a:pt x="2134260" y="80166"/>
                </a:cubicBezTo>
                <a:cubicBezTo>
                  <a:pt x="2168092" y="50693"/>
                  <a:pt x="2296520" y="38576"/>
                  <a:pt x="2447233" y="4671"/>
                </a:cubicBezTo>
                <a:cubicBezTo>
                  <a:pt x="2593543" y="-2321"/>
                  <a:pt x="2746118" y="24752"/>
                  <a:pt x="2835384" y="57952"/>
                </a:cubicBezTo>
                <a:cubicBezTo>
                  <a:pt x="2952526" y="-6683"/>
                  <a:pt x="3180747" y="7598"/>
                  <a:pt x="3370470" y="16117"/>
                </a:cubicBezTo>
                <a:cubicBezTo>
                  <a:pt x="3520592" y="45102"/>
                  <a:pt x="3611047" y="73133"/>
                  <a:pt x="3641815" y="130247"/>
                </a:cubicBezTo>
                <a:cubicBezTo>
                  <a:pt x="3819940" y="141470"/>
                  <a:pt x="3941152" y="171318"/>
                  <a:pt x="3990048" y="241013"/>
                </a:cubicBezTo>
                <a:cubicBezTo>
                  <a:pt x="4030756" y="281741"/>
                  <a:pt x="4014623" y="321705"/>
                  <a:pt x="3974462" y="361123"/>
                </a:cubicBezTo>
                <a:cubicBezTo>
                  <a:pt x="4095016" y="411403"/>
                  <a:pt x="4132998" y="503024"/>
                  <a:pt x="4088322" y="544768"/>
                </a:cubicBezTo>
                <a:cubicBezTo>
                  <a:pt x="4023762" y="586313"/>
                  <a:pt x="3809652" y="695639"/>
                  <a:pt x="3554947" y="705522"/>
                </a:cubicBezTo>
                <a:cubicBezTo>
                  <a:pt x="3545191" y="762384"/>
                  <a:pt x="3491495" y="818173"/>
                  <a:pt x="3364007" y="843267"/>
                </a:cubicBezTo>
                <a:cubicBezTo>
                  <a:pt x="3199999" y="942959"/>
                  <a:pt x="2937496" y="886750"/>
                  <a:pt x="2713921" y="859945"/>
                </a:cubicBezTo>
                <a:cubicBezTo>
                  <a:pt x="2629223" y="940181"/>
                  <a:pt x="2442741" y="1004763"/>
                  <a:pt x="2249356" y="1006894"/>
                </a:cubicBezTo>
                <a:cubicBezTo>
                  <a:pt x="2005494" y="1068905"/>
                  <a:pt x="1671331" y="1006874"/>
                  <a:pt x="1566290" y="917197"/>
                </a:cubicBezTo>
                <a:cubicBezTo>
                  <a:pt x="1204387" y="995778"/>
                  <a:pt x="737124" y="951464"/>
                  <a:pt x="551623" y="828575"/>
                </a:cubicBezTo>
                <a:cubicBezTo>
                  <a:pt x="353984" y="835759"/>
                  <a:pt x="169795" y="792237"/>
                  <a:pt x="105496" y="729955"/>
                </a:cubicBezTo>
                <a:cubicBezTo>
                  <a:pt x="61155" y="682869"/>
                  <a:pt x="107836" y="644379"/>
                  <a:pt x="200823" y="596834"/>
                </a:cubicBezTo>
                <a:cubicBezTo>
                  <a:pt x="65144" y="567697"/>
                  <a:pt x="-33587" y="511307"/>
                  <a:pt x="-476" y="460257"/>
                </a:cubicBezTo>
                <a:cubicBezTo>
                  <a:pt x="52416" y="406104"/>
                  <a:pt x="169212" y="363710"/>
                  <a:pt x="367146" y="338862"/>
                </a:cubicBezTo>
                <a:cubicBezTo>
                  <a:pt x="367992" y="337440"/>
                  <a:pt x="369848" y="336723"/>
                  <a:pt x="370663" y="335662"/>
                </a:cubicBezTo>
                <a:close/>
              </a:path>
              <a:path w="4105810" h="1009090" fill="none" extrusionOk="0">
                <a:moveTo>
                  <a:pt x="446031" y="611457"/>
                </a:moveTo>
                <a:cubicBezTo>
                  <a:pt x="363970" y="609323"/>
                  <a:pt x="297090" y="602647"/>
                  <a:pt x="205290" y="592840"/>
                </a:cubicBezTo>
                <a:moveTo>
                  <a:pt x="658450" y="815190"/>
                </a:moveTo>
                <a:cubicBezTo>
                  <a:pt x="617600" y="819743"/>
                  <a:pt x="593879" y="829898"/>
                  <a:pt x="553143" y="824090"/>
                </a:cubicBezTo>
                <a:moveTo>
                  <a:pt x="1566100" y="913086"/>
                </a:moveTo>
                <a:cubicBezTo>
                  <a:pt x="1536390" y="899767"/>
                  <a:pt x="1520617" y="887591"/>
                  <a:pt x="1502612" y="872442"/>
                </a:cubicBezTo>
                <a:moveTo>
                  <a:pt x="2739772" y="811733"/>
                </a:moveTo>
                <a:cubicBezTo>
                  <a:pt x="2736186" y="827398"/>
                  <a:pt x="2730811" y="843454"/>
                  <a:pt x="2714396" y="856324"/>
                </a:cubicBezTo>
                <a:moveTo>
                  <a:pt x="3243684" y="536172"/>
                </a:moveTo>
                <a:cubicBezTo>
                  <a:pt x="3432944" y="565476"/>
                  <a:pt x="3548952" y="624961"/>
                  <a:pt x="3552666" y="702859"/>
                </a:cubicBezTo>
                <a:moveTo>
                  <a:pt x="3972561" y="358647"/>
                </a:moveTo>
                <a:cubicBezTo>
                  <a:pt x="3937937" y="383628"/>
                  <a:pt x="3890280" y="402509"/>
                  <a:pt x="3834940" y="421154"/>
                </a:cubicBezTo>
                <a:moveTo>
                  <a:pt x="3642385" y="126743"/>
                </a:moveTo>
                <a:cubicBezTo>
                  <a:pt x="3649885" y="135805"/>
                  <a:pt x="3651622" y="146391"/>
                  <a:pt x="3649608" y="156268"/>
                </a:cubicBezTo>
                <a:moveTo>
                  <a:pt x="2763628" y="92313"/>
                </a:moveTo>
                <a:cubicBezTo>
                  <a:pt x="2783397" y="80783"/>
                  <a:pt x="2800489" y="63598"/>
                  <a:pt x="2834149" y="54659"/>
                </a:cubicBezTo>
                <a:moveTo>
                  <a:pt x="2104322" y="110252"/>
                </a:moveTo>
                <a:cubicBezTo>
                  <a:pt x="2115617" y="98901"/>
                  <a:pt x="2123225" y="87563"/>
                  <a:pt x="2138442" y="77784"/>
                </a:cubicBezTo>
                <a:moveTo>
                  <a:pt x="1330586" y="121277"/>
                </a:moveTo>
                <a:cubicBezTo>
                  <a:pt x="1382589" y="133534"/>
                  <a:pt x="1425070" y="135855"/>
                  <a:pt x="1454141" y="152765"/>
                </a:cubicBezTo>
                <a:moveTo>
                  <a:pt x="392237" y="368808"/>
                </a:moveTo>
                <a:cubicBezTo>
                  <a:pt x="382806" y="357571"/>
                  <a:pt x="374158" y="346117"/>
                  <a:pt x="370663" y="335662"/>
                </a:cubicBezTo>
              </a:path>
              <a:path w="4105810" h="1009090" stroke="0" extrusionOk="0">
                <a:moveTo>
                  <a:pt x="370663" y="335662"/>
                </a:moveTo>
                <a:cubicBezTo>
                  <a:pt x="357582" y="266655"/>
                  <a:pt x="412827" y="203411"/>
                  <a:pt x="534420" y="161337"/>
                </a:cubicBezTo>
                <a:cubicBezTo>
                  <a:pt x="682172" y="62144"/>
                  <a:pt x="1116325" y="89031"/>
                  <a:pt x="1331061" y="121511"/>
                </a:cubicBezTo>
                <a:cubicBezTo>
                  <a:pt x="1508069" y="79569"/>
                  <a:pt x="1908875" y="20701"/>
                  <a:pt x="2134260" y="80166"/>
                </a:cubicBezTo>
                <a:cubicBezTo>
                  <a:pt x="2203692" y="24634"/>
                  <a:pt x="2300178" y="8808"/>
                  <a:pt x="2447233" y="4671"/>
                </a:cubicBezTo>
                <a:cubicBezTo>
                  <a:pt x="2569003" y="-7485"/>
                  <a:pt x="2723155" y="1123"/>
                  <a:pt x="2835384" y="57952"/>
                </a:cubicBezTo>
                <a:cubicBezTo>
                  <a:pt x="3004847" y="-29009"/>
                  <a:pt x="3159366" y="-33493"/>
                  <a:pt x="3370470" y="16117"/>
                </a:cubicBezTo>
                <a:cubicBezTo>
                  <a:pt x="3517817" y="27890"/>
                  <a:pt x="3611654" y="76953"/>
                  <a:pt x="3641815" y="130247"/>
                </a:cubicBezTo>
                <a:cubicBezTo>
                  <a:pt x="3798748" y="126046"/>
                  <a:pt x="3953332" y="193809"/>
                  <a:pt x="3990048" y="241013"/>
                </a:cubicBezTo>
                <a:cubicBezTo>
                  <a:pt x="4035974" y="285735"/>
                  <a:pt x="4020290" y="317967"/>
                  <a:pt x="3974462" y="361123"/>
                </a:cubicBezTo>
                <a:cubicBezTo>
                  <a:pt x="4100321" y="402580"/>
                  <a:pt x="4134722" y="485767"/>
                  <a:pt x="4088322" y="544768"/>
                </a:cubicBezTo>
                <a:cubicBezTo>
                  <a:pt x="4073693" y="629069"/>
                  <a:pt x="3830493" y="705688"/>
                  <a:pt x="3554947" y="705522"/>
                </a:cubicBezTo>
                <a:cubicBezTo>
                  <a:pt x="3559902" y="776044"/>
                  <a:pt x="3478292" y="797459"/>
                  <a:pt x="3364007" y="843267"/>
                </a:cubicBezTo>
                <a:cubicBezTo>
                  <a:pt x="3181389" y="859368"/>
                  <a:pt x="2929217" y="903018"/>
                  <a:pt x="2713921" y="859945"/>
                </a:cubicBezTo>
                <a:cubicBezTo>
                  <a:pt x="2639088" y="933231"/>
                  <a:pt x="2453888" y="973036"/>
                  <a:pt x="2249356" y="1006894"/>
                </a:cubicBezTo>
                <a:cubicBezTo>
                  <a:pt x="1970283" y="1052299"/>
                  <a:pt x="1728311" y="996320"/>
                  <a:pt x="1566290" y="917197"/>
                </a:cubicBezTo>
                <a:cubicBezTo>
                  <a:pt x="1186078" y="1042595"/>
                  <a:pt x="747053" y="928928"/>
                  <a:pt x="551623" y="828575"/>
                </a:cubicBezTo>
                <a:cubicBezTo>
                  <a:pt x="360456" y="848722"/>
                  <a:pt x="150273" y="810615"/>
                  <a:pt x="105496" y="729955"/>
                </a:cubicBezTo>
                <a:cubicBezTo>
                  <a:pt x="67675" y="677979"/>
                  <a:pt x="99415" y="620727"/>
                  <a:pt x="200823" y="596834"/>
                </a:cubicBezTo>
                <a:cubicBezTo>
                  <a:pt x="57488" y="562193"/>
                  <a:pt x="-35513" y="513211"/>
                  <a:pt x="-476" y="460257"/>
                </a:cubicBezTo>
                <a:cubicBezTo>
                  <a:pt x="2041" y="390890"/>
                  <a:pt x="201955" y="374283"/>
                  <a:pt x="367146" y="338862"/>
                </a:cubicBezTo>
                <a:cubicBezTo>
                  <a:pt x="368393" y="337842"/>
                  <a:pt x="369167" y="336648"/>
                  <a:pt x="370663" y="335662"/>
                </a:cubicBezTo>
                <a:close/>
              </a:path>
              <a:path w="4105810" h="1009090" fill="none" stroke="0" extrusionOk="0">
                <a:moveTo>
                  <a:pt x="446031" y="611457"/>
                </a:moveTo>
                <a:cubicBezTo>
                  <a:pt x="382091" y="605047"/>
                  <a:pt x="275133" y="608896"/>
                  <a:pt x="205290" y="592840"/>
                </a:cubicBezTo>
                <a:moveTo>
                  <a:pt x="658450" y="815190"/>
                </a:moveTo>
                <a:cubicBezTo>
                  <a:pt x="622531" y="829423"/>
                  <a:pt x="587352" y="832101"/>
                  <a:pt x="553143" y="824090"/>
                </a:cubicBezTo>
                <a:moveTo>
                  <a:pt x="1566100" y="913086"/>
                </a:moveTo>
                <a:cubicBezTo>
                  <a:pt x="1537891" y="901035"/>
                  <a:pt x="1518010" y="881161"/>
                  <a:pt x="1502612" y="872442"/>
                </a:cubicBezTo>
                <a:moveTo>
                  <a:pt x="2739772" y="811733"/>
                </a:moveTo>
                <a:cubicBezTo>
                  <a:pt x="2737879" y="824989"/>
                  <a:pt x="2731823" y="843337"/>
                  <a:pt x="2714396" y="856324"/>
                </a:cubicBezTo>
                <a:moveTo>
                  <a:pt x="3243684" y="536172"/>
                </a:moveTo>
                <a:cubicBezTo>
                  <a:pt x="3427414" y="568634"/>
                  <a:pt x="3559870" y="637027"/>
                  <a:pt x="3552666" y="702859"/>
                </a:cubicBezTo>
                <a:moveTo>
                  <a:pt x="3972561" y="358647"/>
                </a:moveTo>
                <a:cubicBezTo>
                  <a:pt x="3929780" y="391183"/>
                  <a:pt x="3897386" y="401480"/>
                  <a:pt x="3834940" y="421154"/>
                </a:cubicBezTo>
                <a:moveTo>
                  <a:pt x="3642385" y="126743"/>
                </a:moveTo>
                <a:cubicBezTo>
                  <a:pt x="3647619" y="138496"/>
                  <a:pt x="3647500" y="145269"/>
                  <a:pt x="3649608" y="156268"/>
                </a:cubicBezTo>
                <a:moveTo>
                  <a:pt x="2763628" y="92313"/>
                </a:moveTo>
                <a:cubicBezTo>
                  <a:pt x="2783126" y="79545"/>
                  <a:pt x="2806512" y="73156"/>
                  <a:pt x="2834149" y="54659"/>
                </a:cubicBezTo>
                <a:moveTo>
                  <a:pt x="2104322" y="110252"/>
                </a:moveTo>
                <a:cubicBezTo>
                  <a:pt x="2108925" y="101956"/>
                  <a:pt x="2123435" y="85466"/>
                  <a:pt x="2138442" y="77784"/>
                </a:cubicBezTo>
                <a:moveTo>
                  <a:pt x="1330586" y="121277"/>
                </a:moveTo>
                <a:cubicBezTo>
                  <a:pt x="1375493" y="129028"/>
                  <a:pt x="1427281" y="145835"/>
                  <a:pt x="1454141" y="152765"/>
                </a:cubicBezTo>
                <a:moveTo>
                  <a:pt x="392237" y="368808"/>
                </a:moveTo>
                <a:cubicBezTo>
                  <a:pt x="384525" y="359519"/>
                  <a:pt x="374030" y="348438"/>
                  <a:pt x="370663" y="335662"/>
                </a:cubicBezTo>
              </a:path>
            </a:pathLst>
          </a:custGeom>
          <a:solidFill>
            <a:schemeClr val="bg1">
              <a:lumMod val="75000"/>
            </a:schemeClr>
          </a:solidFill>
          <a:ln w="38100">
            <a:solidFill>
              <a:schemeClr val="bg1">
                <a:lumMod val="75000"/>
              </a:schemeClr>
            </a:solidFill>
            <a:extLst>
              <a:ext uri="{C807C97D-BFC1-408E-A445-0C87EB9F89A2}">
                <ask:lineSketchStyleProps xmlns:ask="http://schemas.microsoft.com/office/drawing/2018/sketchyshapes" sd="4210664749">
                  <a:prstGeom prst="cloud">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oljeZBesedilom 23">
            <a:extLst>
              <a:ext uri="{FF2B5EF4-FFF2-40B4-BE49-F238E27FC236}">
                <a16:creationId xmlns:a16="http://schemas.microsoft.com/office/drawing/2014/main" id="{CBED2F56-8BE2-4CDB-8948-F043616766CA}"/>
              </a:ext>
            </a:extLst>
          </p:cNvPr>
          <p:cNvSpPr txBox="1"/>
          <p:nvPr/>
        </p:nvSpPr>
        <p:spPr>
          <a:xfrm rot="21567933">
            <a:off x="838220" y="5709488"/>
            <a:ext cx="3396959" cy="646331"/>
          </a:xfrm>
          <a:prstGeom prst="rect">
            <a:avLst/>
          </a:prstGeom>
          <a:noFill/>
        </p:spPr>
        <p:txBody>
          <a:bodyPr wrap="square" rtlCol="0">
            <a:spAutoFit/>
          </a:bodyPr>
          <a:lstStyle/>
          <a:p>
            <a:pPr algn="ctr"/>
            <a:r>
              <a:rPr lang="sl-SI" dirty="0">
                <a:latin typeface="Century Gothic" panose="020B0502020202020204" pitchFamily="34" charset="0"/>
              </a:rPr>
              <a:t>W</a:t>
            </a:r>
            <a:r>
              <a:rPr lang="en-US" dirty="0" err="1">
                <a:latin typeface="Century Gothic" panose="020B0502020202020204" pitchFamily="34" charset="0"/>
              </a:rPr>
              <a:t>atching</a:t>
            </a:r>
            <a:r>
              <a:rPr lang="en-US" dirty="0">
                <a:latin typeface="Century Gothic" panose="020B0502020202020204" pitchFamily="34" charset="0"/>
              </a:rPr>
              <a:t> lion and dragon dances</a:t>
            </a:r>
            <a:endParaRPr lang="sl-SI" sz="1400" dirty="0">
              <a:solidFill>
                <a:srgbClr val="FF0000"/>
              </a:solidFill>
              <a:latin typeface="Century Gothic" panose="020B0502020202020204" pitchFamily="34" charset="0"/>
            </a:endParaRPr>
          </a:p>
        </p:txBody>
      </p:sp>
      <p:pic>
        <p:nvPicPr>
          <p:cNvPr id="8194" name="Picture 2" descr="Chinese Fireworks Clipart">
            <a:extLst>
              <a:ext uri="{FF2B5EF4-FFF2-40B4-BE49-F238E27FC236}">
                <a16:creationId xmlns:a16="http://schemas.microsoft.com/office/drawing/2014/main" id="{D730D968-3BE8-469D-A7AE-131AD3A31E91}"/>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630" b="98137" l="10000" r="90000">
                        <a14:foregroundMark x1="59881" y1="5937" x2="62857" y2="5355"/>
                        <a14:foregroundMark x1="63452" y1="1746" x2="63452" y2="1746"/>
                        <a14:foregroundMark x1="39762" y1="88941" x2="39524" y2="93946"/>
                        <a14:foregroundMark x1="39762" y1="98137" x2="38929" y2="98137"/>
                      </a14:backgroundRemoval>
                    </a14:imgEffect>
                  </a14:imgLayer>
                </a14:imgProps>
              </a:ext>
              <a:ext uri="{28A0092B-C50C-407E-A947-70E740481C1C}">
                <a14:useLocalDpi xmlns:a14="http://schemas.microsoft.com/office/drawing/2010/main" val="0"/>
              </a:ext>
            </a:extLst>
          </a:blip>
          <a:srcRect/>
          <a:stretch>
            <a:fillRect/>
          </a:stretch>
        </p:blipFill>
        <p:spPr bwMode="auto">
          <a:xfrm rot="656863">
            <a:off x="4181784" y="3458797"/>
            <a:ext cx="2284976" cy="233690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Dragon dance chinese traditional dance performer Vector Image">
            <a:extLst>
              <a:ext uri="{FF2B5EF4-FFF2-40B4-BE49-F238E27FC236}">
                <a16:creationId xmlns:a16="http://schemas.microsoft.com/office/drawing/2014/main" id="{D6B431A7-2669-4934-8CCB-05F50B6DD8E6}"/>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8131" b="79720" l="10000" r="90500">
                        <a14:foregroundMark x1="13000" y1="33832" x2="22100" y2="34579"/>
                        <a14:foregroundMark x1="25800" y1="22430" x2="30000" y2="26449"/>
                        <a14:foregroundMark x1="18600" y1="21495" x2="21900" y2="23364"/>
                        <a14:foregroundMark x1="19000" y1="23551" x2="21100" y2="24766"/>
                        <a14:foregroundMark x1="23800" y1="31682" x2="23800" y2="33084"/>
                        <a14:foregroundMark x1="16300" y1="27290" x2="16300" y2="27290"/>
                        <a14:foregroundMark x1="64700" y1="75981" x2="66256" y2="78036"/>
                        <a14:foregroundMark x1="49600" y1="79813" x2="49600" y2="79813"/>
                        <a14:foregroundMark x1="10900" y1="26075" x2="10900" y2="26075"/>
                        <a14:foregroundMark x1="10700" y1="26449" x2="10700" y2="26449"/>
                        <a14:foregroundMark x1="10300" y1="30561" x2="10300" y2="30561"/>
                        <a14:foregroundMark x1="15900" y1="27477" x2="16700" y2="27477"/>
                        <a14:foregroundMark x1="17800" y1="27477" x2="18400" y2="27477"/>
                        <a14:foregroundMark x1="15500" y1="27290" x2="15700" y2="27477"/>
                        <a14:foregroundMark x1="10700" y1="30187" x2="10500" y2="29720"/>
                        <a14:foregroundMark x1="15700" y1="27477" x2="15700" y2="27477"/>
                        <a14:foregroundMark x1="15500" y1="27664" x2="15500" y2="27664"/>
                        <a14:foregroundMark x1="15700" y1="27664" x2="15700" y2="28037"/>
                        <a14:foregroundMark x1="10900" y1="25514" x2="10900" y2="25514"/>
                        <a14:foregroundMark x1="14700" y1="26449" x2="14700" y2="26449"/>
                        <a14:foregroundMark x1="13400" y1="26449" x2="13400" y2="26449"/>
                        <a14:foregroundMark x1="11800" y1="26262" x2="11800" y2="26262"/>
                        <a14:foregroundMark x1="12600" y1="26075" x2="12600" y2="26075"/>
                        <a14:foregroundMark x1="90500" y1="34019" x2="90500" y2="34019"/>
                        <a14:backgroundMark x1="67400" y1="79813" x2="67400" y2="79813"/>
                        <a14:backgroundMark x1="67400" y1="79813" x2="67600" y2="79439"/>
                        <a14:backgroundMark x1="68400" y1="79439" x2="67600" y2="79439"/>
                        <a14:backgroundMark x1="67600" y1="79813" x2="66800" y2="80187"/>
                        <a14:backgroundMark x1="68800" y1="80748" x2="67200" y2="80748"/>
                        <a14:backgroundMark x1="67400" y1="79813" x2="67000" y2="79439"/>
                        <a14:backgroundMark x1="68000" y1="79065" x2="67400" y2="79252"/>
                      </a14:backgroundRemoval>
                    </a14:imgEffect>
                  </a14:imgLayer>
                </a14:imgProps>
              </a:ext>
              <a:ext uri="{28A0092B-C50C-407E-A947-70E740481C1C}">
                <a14:useLocalDpi xmlns:a14="http://schemas.microsoft.com/office/drawing/2010/main" val="0"/>
              </a:ext>
            </a:extLst>
          </a:blip>
          <a:srcRect b="17207"/>
          <a:stretch/>
        </p:blipFill>
        <p:spPr bwMode="auto">
          <a:xfrm>
            <a:off x="15145" y="3271180"/>
            <a:ext cx="2921263" cy="2588147"/>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6" descr="s large chinese new year celebration red lantern | Red lantern, Chinese  lanterns, Lanterns">
            <a:extLst>
              <a:ext uri="{FF2B5EF4-FFF2-40B4-BE49-F238E27FC236}">
                <a16:creationId xmlns:a16="http://schemas.microsoft.com/office/drawing/2014/main" id="{B1B8553C-B713-4E4D-B7B4-3245568FCF74}"/>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938" b="98257" l="2252" r="93994">
                        <a14:foregroundMark x1="8258" y1="30295" x2="7357" y2="43432"/>
                        <a14:foregroundMark x1="50000" y1="87131" x2="50000" y2="95710"/>
                        <a14:foregroundMark x1="91441" y1="36461" x2="94144" y2="40617"/>
                        <a14:foregroundMark x1="44595" y1="7239" x2="55255" y2="5496"/>
                        <a14:foregroundMark x1="46396" y1="3619" x2="46396" y2="3619"/>
                        <a14:foregroundMark x1="53303" y1="2547" x2="53303" y2="2547"/>
                        <a14:foregroundMark x1="46246" y1="1206" x2="46246" y2="1206"/>
                        <a14:foregroundMark x1="53153" y1="1072" x2="53153" y2="1072"/>
                        <a14:foregroundMark x1="2402" y1="41019" x2="2402" y2="41019"/>
                        <a14:foregroundMark x1="50000" y1="98257" x2="50000" y2="98257"/>
                      </a14:backgroundRemoval>
                    </a14:imgEffect>
                  </a14:imgLayer>
                </a14:imgProps>
              </a:ext>
              <a:ext uri="{28A0092B-C50C-407E-A947-70E740481C1C}">
                <a14:useLocalDpi xmlns:a14="http://schemas.microsoft.com/office/drawing/2010/main" val="0"/>
              </a:ext>
            </a:extLst>
          </a:blip>
          <a:srcRect/>
          <a:stretch>
            <a:fillRect/>
          </a:stretch>
        </p:blipFill>
        <p:spPr bwMode="auto">
          <a:xfrm>
            <a:off x="3279365" y="2036133"/>
            <a:ext cx="1401475" cy="1569710"/>
          </a:xfrm>
          <a:prstGeom prst="rect">
            <a:avLst/>
          </a:prstGeom>
          <a:noFill/>
          <a:extLst>
            <a:ext uri="{909E8E84-426E-40DD-AFC4-6F175D3DCCD1}">
              <a14:hiddenFill xmlns:a14="http://schemas.microsoft.com/office/drawing/2010/main">
                <a:solidFill>
                  <a:srgbClr val="FFFFFF"/>
                </a:solidFill>
              </a14:hiddenFill>
            </a:ext>
          </a:extLst>
        </p:spPr>
      </p:pic>
      <p:sp>
        <p:nvSpPr>
          <p:cNvPr id="25" name="AutoShape 10" descr="Page 2 | Family reunion Vectors &amp; Illustrations for Free Download | Freepik">
            <a:extLst>
              <a:ext uri="{FF2B5EF4-FFF2-40B4-BE49-F238E27FC236}">
                <a16:creationId xmlns:a16="http://schemas.microsoft.com/office/drawing/2014/main" id="{63CBC9DA-CDDA-4F11-AD71-9D3611541B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26" name="Slika 25">
            <a:extLst>
              <a:ext uri="{FF2B5EF4-FFF2-40B4-BE49-F238E27FC236}">
                <a16:creationId xmlns:a16="http://schemas.microsoft.com/office/drawing/2014/main" id="{8D01BEEF-8EAB-4304-A336-2992B0E3C720}"/>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8900" b="90000" l="7700" r="92300">
                        <a14:foregroundMark x1="7700" y1="69750" x2="9050" y2="77500"/>
                        <a14:foregroundMark x1="44000" y1="9100" x2="44400" y2="8900"/>
                        <a14:foregroundMark x1="92300" y1="68400" x2="92300" y2="73050"/>
                        <a14:foregroundMark x1="68550" y1="34600" x2="68550" y2="33800"/>
                        <a14:foregroundMark x1="68150" y1="33050" x2="68550" y2="35350"/>
                      </a14:backgroundRemoval>
                    </a14:imgEffect>
                  </a14:imgLayer>
                </a14:imgProps>
              </a:ext>
            </a:extLst>
          </a:blip>
          <a:stretch>
            <a:fillRect/>
          </a:stretch>
        </p:blipFill>
        <p:spPr>
          <a:xfrm>
            <a:off x="8632714" y="-9033"/>
            <a:ext cx="2219299" cy="2219299"/>
          </a:xfrm>
          <a:prstGeom prst="rect">
            <a:avLst/>
          </a:prstGeom>
        </p:spPr>
      </p:pic>
      <p:pic>
        <p:nvPicPr>
          <p:cNvPr id="33" name="Picture 4" descr="How to Give Chinese New Year Red Envelopes - Lunar New Year">
            <a:extLst>
              <a:ext uri="{FF2B5EF4-FFF2-40B4-BE49-F238E27FC236}">
                <a16:creationId xmlns:a16="http://schemas.microsoft.com/office/drawing/2014/main" id="{D80E1AF1-A675-41E8-94A5-B805AD96D2F7}"/>
              </a:ext>
            </a:extLst>
          </p:cNvPr>
          <p:cNvPicPr>
            <a:picLocks noChangeAspect="1" noChangeArrowheads="1"/>
          </p:cNvPicPr>
          <p:nvPr/>
        </p:nvPicPr>
        <p:blipFill>
          <a:blip r:embed="rId12">
            <a:extLst>
              <a:ext uri="{BEBA8EAE-BF5A-486C-A8C5-ECC9F3942E4B}">
                <a14:imgProps xmlns:a14="http://schemas.microsoft.com/office/drawing/2010/main">
                  <a14:imgLayer r:embed="rId13">
                    <a14:imgEffect>
                      <a14:backgroundRemoval t="9952" b="99517" l="4840" r="89739">
                        <a14:foregroundMark x1="54695" y1="80870" x2="55954" y2="80386"/>
                        <a14:foregroundMark x1="54405" y1="80000" x2="54405" y2="80000"/>
                        <a14:foregroundMark x1="37270" y1="86377" x2="23717" y2="95845"/>
                        <a14:foregroundMark x1="40271" y1="96329" x2="37076" y2="97778"/>
                        <a14:foregroundMark x1="6292" y1="99227" x2="4840" y2="99517"/>
                        <a14:foregroundMark x1="56341" y1="74879" x2="54405" y2="81449"/>
                        <a14:foregroundMark x1="26234" y1="88696" x2="24782" y2="89758"/>
                        <a14:foregroundMark x1="51500" y1="69855" x2="47047" y2="73430"/>
                        <a14:foregroundMark x1="26428" y1="87150" x2="26428" y2="87150"/>
                        <a14:foregroundMark x1="25847" y1="87633" x2="25847" y2="87633"/>
                      </a14:backgroundRemoval>
                    </a14:imgEffect>
                  </a14:imgLayer>
                </a14:imgProps>
              </a:ext>
              <a:ext uri="{28A0092B-C50C-407E-A947-70E740481C1C}">
                <a14:useLocalDpi xmlns:a14="http://schemas.microsoft.com/office/drawing/2010/main" val="0"/>
              </a:ext>
            </a:extLst>
          </a:blip>
          <a:srcRect/>
          <a:stretch>
            <a:fillRect/>
          </a:stretch>
        </p:blipFill>
        <p:spPr bwMode="auto">
          <a:xfrm>
            <a:off x="6794448" y="4545437"/>
            <a:ext cx="2325557" cy="2329871"/>
          </a:xfrm>
          <a:prstGeom prst="rect">
            <a:avLst/>
          </a:prstGeom>
          <a:noFill/>
          <a:extLst>
            <a:ext uri="{909E8E84-426E-40DD-AFC4-6F175D3DCCD1}">
              <a14:hiddenFill xmlns:a14="http://schemas.microsoft.com/office/drawing/2010/main">
                <a:solidFill>
                  <a:srgbClr val="FFFFFF"/>
                </a:solidFill>
              </a14:hiddenFill>
            </a:ext>
          </a:extLst>
        </p:spPr>
      </p:pic>
      <p:sp>
        <p:nvSpPr>
          <p:cNvPr id="27" name="Pravokotnik 26">
            <a:extLst>
              <a:ext uri="{FF2B5EF4-FFF2-40B4-BE49-F238E27FC236}">
                <a16:creationId xmlns:a16="http://schemas.microsoft.com/office/drawing/2014/main" id="{4559343D-5A96-40E0-B5B5-0E0B4680B647}"/>
              </a:ext>
            </a:extLst>
          </p:cNvPr>
          <p:cNvSpPr/>
          <p:nvPr/>
        </p:nvSpPr>
        <p:spPr>
          <a:xfrm>
            <a:off x="-964181" y="-518628"/>
            <a:ext cx="14120361" cy="8200056"/>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28" name="Picture 2" descr="Chinese New Year PNG Transparent Images Free Download | Vector Files |  Pngtree">
            <a:extLst>
              <a:ext uri="{FF2B5EF4-FFF2-40B4-BE49-F238E27FC236}">
                <a16:creationId xmlns:a16="http://schemas.microsoft.com/office/drawing/2014/main" id="{A20FB65C-9579-4977-8193-681C2DBD2F3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rot="1718291">
            <a:off x="12115333" y="-2765372"/>
            <a:ext cx="4644688" cy="3052094"/>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 descr="Chinese New Year PNG Transparent Images Free Download | Vector Files |  Pngtree">
            <a:extLst>
              <a:ext uri="{FF2B5EF4-FFF2-40B4-BE49-F238E27FC236}">
                <a16:creationId xmlns:a16="http://schemas.microsoft.com/office/drawing/2014/main" id="{205F0678-852D-4EB0-ACF7-A8825FA3A86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rot="19881709" flipH="1">
            <a:off x="-3952998" y="-2927715"/>
            <a:ext cx="4644688" cy="3052094"/>
          </a:xfrm>
          <a:prstGeom prst="rect">
            <a:avLst/>
          </a:prstGeom>
          <a:noFill/>
          <a:extLst>
            <a:ext uri="{909E8E84-426E-40DD-AFC4-6F175D3DCCD1}">
              <a14:hiddenFill xmlns:a14="http://schemas.microsoft.com/office/drawing/2010/main">
                <a:solidFill>
                  <a:srgbClr val="FFFFFF"/>
                </a:solidFill>
              </a14:hiddenFill>
            </a:ext>
          </a:extLst>
        </p:spPr>
      </p:pic>
      <p:pic>
        <p:nvPicPr>
          <p:cNvPr id="38" name="Slika 37">
            <a:extLst>
              <a:ext uri="{FF2B5EF4-FFF2-40B4-BE49-F238E27FC236}">
                <a16:creationId xmlns:a16="http://schemas.microsoft.com/office/drawing/2014/main" id="{D233B571-57D5-4340-AC6C-61DB8AD0A15B}"/>
              </a:ext>
            </a:extLst>
          </p:cNvPr>
          <p:cNvPicPr>
            <a:picLocks noChangeAspect="1"/>
          </p:cNvPicPr>
          <p:nvPr/>
        </p:nvPicPr>
        <p:blipFill rotWithShape="1">
          <a:blip r:embed="rId15">
            <a:extLst>
              <a:ext uri="{BEBA8EAE-BF5A-486C-A8C5-ECC9F3942E4B}">
                <a14:imgProps xmlns:a14="http://schemas.microsoft.com/office/drawing/2010/main">
                  <a14:imgLayer r:embed="rId16">
                    <a14:imgEffect>
                      <a14:backgroundRemoval t="14043" b="37234" l="30950" r="44246">
                        <a14:foregroundMark x1="36201" y1="37234" x2="36201" y2="37234"/>
                        <a14:foregroundMark x1="37765" y1="37234" x2="37765" y2="37234"/>
                      </a14:backgroundRemoval>
                    </a14:imgEffect>
                  </a14:imgLayer>
                </a14:imgProps>
              </a:ext>
            </a:extLst>
          </a:blip>
          <a:srcRect l="29448" t="11702" r="54061" b="61064"/>
          <a:stretch/>
        </p:blipFill>
        <p:spPr>
          <a:xfrm>
            <a:off x="-5070184" y="5055682"/>
            <a:ext cx="2318650" cy="2010896"/>
          </a:xfrm>
          <a:prstGeom prst="rect">
            <a:avLst/>
          </a:prstGeom>
        </p:spPr>
      </p:pic>
      <p:pic>
        <p:nvPicPr>
          <p:cNvPr id="39" name="Slika 38">
            <a:extLst>
              <a:ext uri="{FF2B5EF4-FFF2-40B4-BE49-F238E27FC236}">
                <a16:creationId xmlns:a16="http://schemas.microsoft.com/office/drawing/2014/main" id="{79C4B429-ADA1-4B29-89B9-C4D6485E37F5}"/>
              </a:ext>
            </a:extLst>
          </p:cNvPr>
          <p:cNvPicPr>
            <a:picLocks noChangeAspect="1"/>
          </p:cNvPicPr>
          <p:nvPr/>
        </p:nvPicPr>
        <p:blipFill rotWithShape="1">
          <a:blip r:embed="rId17">
            <a:extLst>
              <a:ext uri="{BEBA8EAE-BF5A-486C-A8C5-ECC9F3942E4B}">
                <a14:imgProps xmlns:a14="http://schemas.microsoft.com/office/drawing/2010/main">
                  <a14:imgLayer r:embed="rId16">
                    <a14:imgEffect>
                      <a14:backgroundRemoval t="51489" b="75319" l="74190" r="87486">
                        <a14:foregroundMark x1="78883" y1="74043" x2="80223" y2="74043"/>
                        <a14:foregroundMark x1="81006" y1="75319" x2="81006" y2="75319"/>
                      </a14:backgroundRemoval>
                    </a14:imgEffect>
                  </a14:imgLayer>
                </a14:imgProps>
              </a:ext>
            </a:extLst>
          </a:blip>
          <a:srcRect l="72595" t="48878" r="10831" b="23058"/>
          <a:stretch/>
        </p:blipFill>
        <p:spPr>
          <a:xfrm>
            <a:off x="4469278" y="9746262"/>
            <a:ext cx="2504523" cy="2226956"/>
          </a:xfrm>
          <a:prstGeom prst="rect">
            <a:avLst/>
          </a:prstGeom>
        </p:spPr>
      </p:pic>
      <p:pic>
        <p:nvPicPr>
          <p:cNvPr id="40" name="Slika 39">
            <a:extLst>
              <a:ext uri="{FF2B5EF4-FFF2-40B4-BE49-F238E27FC236}">
                <a16:creationId xmlns:a16="http://schemas.microsoft.com/office/drawing/2014/main" id="{02C056E8-9441-4A4F-BBFC-D67558FAB919}"/>
              </a:ext>
            </a:extLst>
          </p:cNvPr>
          <p:cNvPicPr>
            <a:picLocks noChangeAspect="1"/>
          </p:cNvPicPr>
          <p:nvPr/>
        </p:nvPicPr>
        <p:blipFill rotWithShape="1">
          <a:blip r:embed="rId18">
            <a:extLst>
              <a:ext uri="{BEBA8EAE-BF5A-486C-A8C5-ECC9F3942E4B}">
                <a14:imgProps xmlns:a14="http://schemas.microsoft.com/office/drawing/2010/main">
                  <a14:imgLayer r:embed="rId16">
                    <a14:imgEffect>
                      <a14:backgroundRemoval t="15532" b="46170" l="6816" r="25028">
                        <a14:foregroundMark x1="13184" y1="15532" x2="16648" y2="16383"/>
                      </a14:backgroundRemoval>
                    </a14:imgEffect>
                  </a14:imgLayer>
                </a14:imgProps>
              </a:ext>
            </a:extLst>
          </a:blip>
          <a:srcRect l="4636" t="12128" r="72677" b="50000"/>
          <a:stretch/>
        </p:blipFill>
        <p:spPr>
          <a:xfrm>
            <a:off x="965643" y="9488012"/>
            <a:ext cx="3313145" cy="2904447"/>
          </a:xfrm>
          <a:prstGeom prst="rect">
            <a:avLst/>
          </a:prstGeom>
        </p:spPr>
      </p:pic>
      <p:pic>
        <p:nvPicPr>
          <p:cNvPr id="41" name="Slika 40">
            <a:extLst>
              <a:ext uri="{FF2B5EF4-FFF2-40B4-BE49-F238E27FC236}">
                <a16:creationId xmlns:a16="http://schemas.microsoft.com/office/drawing/2014/main" id="{5CA7851C-0406-404D-B5E3-2F582C49975F}"/>
              </a:ext>
            </a:extLst>
          </p:cNvPr>
          <p:cNvPicPr>
            <a:picLocks noChangeAspect="1"/>
          </p:cNvPicPr>
          <p:nvPr/>
        </p:nvPicPr>
        <p:blipFill rotWithShape="1">
          <a:blip r:embed="rId19">
            <a:extLst>
              <a:ext uri="{BEBA8EAE-BF5A-486C-A8C5-ECC9F3942E4B}">
                <a14:imgProps xmlns:a14="http://schemas.microsoft.com/office/drawing/2010/main">
                  <a14:imgLayer r:embed="rId16">
                    <a14:imgEffect>
                      <a14:backgroundRemoval t="15532" b="37447" l="53073" r="65922">
                        <a14:foregroundMark x1="58324" y1="15745" x2="58324" y2="15745"/>
                        <a14:foregroundMark x1="60000" y1="15957" x2="60670" y2="15957"/>
                        <a14:foregroundMark x1="61453" y1="16809" x2="62346" y2="17872"/>
                        <a14:foregroundMark x1="63575" y1="22128" x2="63799" y2="23404"/>
                        <a14:foregroundMark x1="55978" y1="17660" x2="54860" y2="18511"/>
                        <a14:foregroundMark x1="62905" y1="17872" x2="63240" y2="19362"/>
                        <a14:foregroundMark x1="64469" y1="23617" x2="64693" y2="24681"/>
                        <a14:foregroundMark x1="64693" y1="28511" x2="64581" y2="29574"/>
                        <a14:foregroundMark x1="63128" y1="34043" x2="62458" y2="34043"/>
                        <a14:foregroundMark x1="61117" y1="36383" x2="60670" y2="36383"/>
                        <a14:foregroundMark x1="57989" y1="37234" x2="57542" y2="37234"/>
                        <a14:foregroundMark x1="58436" y1="37234" x2="59218" y2="37447"/>
                      </a14:backgroundRemoval>
                    </a14:imgEffect>
                  </a14:imgLayer>
                </a14:imgProps>
              </a:ext>
            </a:extLst>
          </a:blip>
          <a:srcRect l="51564" t="13121" r="32421" b="61631"/>
          <a:stretch/>
        </p:blipFill>
        <p:spPr>
          <a:xfrm>
            <a:off x="-3190984" y="9239458"/>
            <a:ext cx="2318650" cy="1919628"/>
          </a:xfrm>
          <a:prstGeom prst="rect">
            <a:avLst/>
          </a:prstGeom>
        </p:spPr>
      </p:pic>
      <p:pic>
        <p:nvPicPr>
          <p:cNvPr id="42" name="Slika 41">
            <a:extLst>
              <a:ext uri="{FF2B5EF4-FFF2-40B4-BE49-F238E27FC236}">
                <a16:creationId xmlns:a16="http://schemas.microsoft.com/office/drawing/2014/main" id="{E304F52D-C207-45D7-B848-907472A02BE5}"/>
              </a:ext>
            </a:extLst>
          </p:cNvPr>
          <p:cNvPicPr>
            <a:picLocks noChangeAspect="1"/>
          </p:cNvPicPr>
          <p:nvPr/>
        </p:nvPicPr>
        <p:blipFill rotWithShape="1">
          <a:blip r:embed="rId20">
            <a:extLst>
              <a:ext uri="{BEBA8EAE-BF5A-486C-A8C5-ECC9F3942E4B}">
                <a14:imgProps xmlns:a14="http://schemas.microsoft.com/office/drawing/2010/main">
                  <a14:imgLayer r:embed="rId16">
                    <a14:imgEffect>
                      <a14:backgroundRemoval t="14894" b="37660" l="75084" r="86592">
                        <a14:foregroundMark x1="78324" y1="16809" x2="78883" y2="16809"/>
                        <a14:foregroundMark x1="80670" y1="15319" x2="81453" y2="15319"/>
                        <a14:foregroundMark x1="83017" y1="15957" x2="83687" y2="16596"/>
                        <a14:foregroundMark x1="76983" y1="18298" x2="76089" y2="21277"/>
                        <a14:foregroundMark x1="79665" y1="36383" x2="80559" y2="36383"/>
                        <a14:foregroundMark x1="81229" y1="36596" x2="82123" y2="36170"/>
                        <a14:foregroundMark x1="82793" y1="37021" x2="83017" y2="37021"/>
                        <a14:foregroundMark x1="81006" y1="37872" x2="80559" y2="37872"/>
                        <a14:foregroundMark x1="86592" y1="29787" x2="86592" y2="29787"/>
                      </a14:backgroundRemoval>
                    </a14:imgEffect>
                  </a14:imgLayer>
                </a14:imgProps>
              </a:ext>
            </a:extLst>
          </a:blip>
          <a:srcRect l="73723" t="12282" r="11936" b="61335"/>
          <a:stretch/>
        </p:blipFill>
        <p:spPr>
          <a:xfrm>
            <a:off x="14466854" y="5859327"/>
            <a:ext cx="2000217" cy="1932314"/>
          </a:xfrm>
          <a:prstGeom prst="rect">
            <a:avLst/>
          </a:prstGeom>
        </p:spPr>
      </p:pic>
      <p:pic>
        <p:nvPicPr>
          <p:cNvPr id="43" name="Slika 42">
            <a:extLst>
              <a:ext uri="{FF2B5EF4-FFF2-40B4-BE49-F238E27FC236}">
                <a16:creationId xmlns:a16="http://schemas.microsoft.com/office/drawing/2014/main" id="{08F2FF25-6740-44B9-A299-D31BDFD7FCC7}"/>
              </a:ext>
            </a:extLst>
          </p:cNvPr>
          <p:cNvPicPr>
            <a:picLocks noChangeAspect="1"/>
          </p:cNvPicPr>
          <p:nvPr/>
        </p:nvPicPr>
        <p:blipFill rotWithShape="1">
          <a:blip r:embed="rId21">
            <a:extLst>
              <a:ext uri="{BEBA8EAE-BF5A-486C-A8C5-ECC9F3942E4B}">
                <a14:imgProps xmlns:a14="http://schemas.microsoft.com/office/drawing/2010/main">
                  <a14:imgLayer r:embed="rId16">
                    <a14:imgEffect>
                      <a14:backgroundRemoval t="51915" b="74681" l="19888" r="32291">
                        <a14:foregroundMark x1="20000" y1="63830" x2="20000" y2="65532"/>
                        <a14:foregroundMark x1="23911" y1="74043" x2="24804" y2="74681"/>
                        <a14:foregroundMark x1="26034" y1="52553" x2="26592" y2="52553"/>
                      </a14:backgroundRemoval>
                    </a14:imgEffect>
                  </a14:imgLayer>
                </a14:imgProps>
              </a:ext>
            </a:extLst>
          </a:blip>
          <a:srcRect l="18380" t="49162" r="66133" b="22775"/>
          <a:stretch/>
        </p:blipFill>
        <p:spPr>
          <a:xfrm>
            <a:off x="11365112" y="9137053"/>
            <a:ext cx="2232544" cy="2124439"/>
          </a:xfrm>
          <a:prstGeom prst="rect">
            <a:avLst/>
          </a:prstGeom>
        </p:spPr>
      </p:pic>
      <p:pic>
        <p:nvPicPr>
          <p:cNvPr id="44" name="Slika 43">
            <a:extLst>
              <a:ext uri="{FF2B5EF4-FFF2-40B4-BE49-F238E27FC236}">
                <a16:creationId xmlns:a16="http://schemas.microsoft.com/office/drawing/2014/main" id="{6312CD68-C80B-43BB-8475-ED0DBA40ED02}"/>
              </a:ext>
            </a:extLst>
          </p:cNvPr>
          <p:cNvPicPr>
            <a:picLocks noChangeAspect="1"/>
          </p:cNvPicPr>
          <p:nvPr/>
        </p:nvPicPr>
        <p:blipFill rotWithShape="1">
          <a:blip r:embed="rId22">
            <a:extLst>
              <a:ext uri="{BEBA8EAE-BF5A-486C-A8C5-ECC9F3942E4B}">
                <a14:imgProps xmlns:a14="http://schemas.microsoft.com/office/drawing/2010/main">
                  <a14:imgLayer r:embed="rId16">
                    <a14:imgEffect>
                      <a14:backgroundRemoval t="51064" b="74681" l="47933" r="60223">
                        <a14:foregroundMark x1="52067" y1="53191" x2="53073" y2="53191"/>
                        <a14:foregroundMark x1="55196" y1="52553" x2="56201" y2="52766"/>
                        <a14:foregroundMark x1="57542" y1="54468" x2="57877" y2="55745"/>
                        <a14:foregroundMark x1="59106" y1="58511" x2="59330" y2="60851"/>
                        <a14:foregroundMark x1="60000" y1="63404" x2="59777" y2="66170"/>
                        <a14:foregroundMark x1="50279" y1="55106" x2="49944" y2="56170"/>
                        <a14:foregroundMark x1="49274" y1="68936" x2="49497" y2="69362"/>
                        <a14:foregroundMark x1="49497" y1="70426" x2="50391" y2="70638"/>
                        <a14:foregroundMark x1="51061" y1="71915" x2="51620" y2="72340"/>
                        <a14:foregroundMark x1="52514" y1="73617" x2="53520" y2="73617"/>
                        <a14:foregroundMark x1="54190" y1="74043" x2="55196" y2="74043"/>
                        <a14:foregroundMark x1="56648" y1="73617" x2="57542" y2="71915"/>
                        <a14:foregroundMark x1="58771" y1="70426" x2="59330" y2="68511"/>
                        <a14:foregroundMark x1="50391" y1="71064" x2="51732" y2="72340"/>
                        <a14:foregroundMark x1="50391" y1="71489" x2="51620" y2="72979"/>
                        <a14:foregroundMark x1="52402" y1="73191" x2="53743" y2="73617"/>
                        <a14:foregroundMark x1="54413" y1="74681" x2="52067" y2="73617"/>
                      </a14:backgroundRemoval>
                    </a14:imgEffect>
                  </a14:imgLayer>
                </a14:imgProps>
              </a:ext>
            </a:extLst>
          </a:blip>
          <a:srcRect l="46490" t="48311" r="38023" b="23545"/>
          <a:stretch/>
        </p:blipFill>
        <p:spPr>
          <a:xfrm>
            <a:off x="7603387" y="9909468"/>
            <a:ext cx="2160284" cy="2061536"/>
          </a:xfrm>
          <a:prstGeom prst="rect">
            <a:avLst/>
          </a:prstGeom>
        </p:spPr>
      </p:pic>
    </p:spTree>
    <p:extLst>
      <p:ext uri="{BB962C8B-B14F-4D97-AF65-F5344CB8AC3E}">
        <p14:creationId xmlns:p14="http://schemas.microsoft.com/office/powerpoint/2010/main" val="13316896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500"/>
                                        <p:tgtEl>
                                          <p:spTgt spid="2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nodeType="withEffect">
                                  <p:stCondLst>
                                    <p:cond delay="0"/>
                                  </p:stCondLst>
                                  <p:childTnLst>
                                    <p:set>
                                      <p:cBhvr>
                                        <p:cTn id="23" dur="1" fill="hold">
                                          <p:stCondLst>
                                            <p:cond delay="0"/>
                                          </p:stCondLst>
                                        </p:cTn>
                                        <p:tgtEl>
                                          <p:spTgt spid="8200"/>
                                        </p:tgtEl>
                                        <p:attrNameLst>
                                          <p:attrName>style.visibility</p:attrName>
                                        </p:attrNameLst>
                                      </p:cBhvr>
                                      <p:to>
                                        <p:strVal val="visible"/>
                                      </p:to>
                                    </p:set>
                                    <p:animEffect transition="in" filter="fade">
                                      <p:cBhvr>
                                        <p:cTn id="24" dur="500"/>
                                        <p:tgtEl>
                                          <p:spTgt spid="820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500"/>
                                        <p:tgtEl>
                                          <p:spTgt spid="1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fade">
                                      <p:cBhvr>
                                        <p:cTn id="40" dur="500"/>
                                        <p:tgtEl>
                                          <p:spTgt spid="3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fade">
                                      <p:cBhvr>
                                        <p:cTn id="43" dur="500"/>
                                        <p:tgtEl>
                                          <p:spTgt spid="2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500"/>
                                        <p:tgtEl>
                                          <p:spTgt spid="22"/>
                                        </p:tgtEl>
                                      </p:cBhvr>
                                    </p:animEffect>
                                  </p:childTnLst>
                                </p:cTn>
                              </p:par>
                              <p:par>
                                <p:cTn id="52" presetID="10" presetClass="entr" presetSubtype="0" fill="hold" nodeType="withEffect">
                                  <p:stCondLst>
                                    <p:cond delay="0"/>
                                  </p:stCondLst>
                                  <p:childTnLst>
                                    <p:set>
                                      <p:cBhvr>
                                        <p:cTn id="53" dur="1" fill="hold">
                                          <p:stCondLst>
                                            <p:cond delay="0"/>
                                          </p:stCondLst>
                                        </p:cTn>
                                        <p:tgtEl>
                                          <p:spTgt spid="8194"/>
                                        </p:tgtEl>
                                        <p:attrNameLst>
                                          <p:attrName>style.visibility</p:attrName>
                                        </p:attrNameLst>
                                      </p:cBhvr>
                                      <p:to>
                                        <p:strVal val="visible"/>
                                      </p:to>
                                    </p:set>
                                    <p:animEffect transition="in" filter="fade">
                                      <p:cBhvr>
                                        <p:cTn id="54" dur="500"/>
                                        <p:tgtEl>
                                          <p:spTgt spid="8194"/>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500"/>
                                        <p:tgtEl>
                                          <p:spTgt spid="2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3"/>
                                        </p:tgtEl>
                                        <p:attrNameLst>
                                          <p:attrName>style.visibility</p:attrName>
                                        </p:attrNameLst>
                                      </p:cBhvr>
                                      <p:to>
                                        <p:strVal val="visible"/>
                                      </p:to>
                                    </p:set>
                                    <p:animEffect transition="in" filter="fade">
                                      <p:cBhvr>
                                        <p:cTn id="65" dur="500"/>
                                        <p:tgtEl>
                                          <p:spTgt spid="23"/>
                                        </p:tgtEl>
                                      </p:cBhvr>
                                    </p:animEffect>
                                  </p:childTnLst>
                                </p:cTn>
                              </p:par>
                              <p:par>
                                <p:cTn id="66" presetID="10" presetClass="entr" presetSubtype="0" fill="hold" nodeType="withEffect">
                                  <p:stCondLst>
                                    <p:cond delay="0"/>
                                  </p:stCondLst>
                                  <p:childTnLst>
                                    <p:set>
                                      <p:cBhvr>
                                        <p:cTn id="67" dur="1" fill="hold">
                                          <p:stCondLst>
                                            <p:cond delay="0"/>
                                          </p:stCondLst>
                                        </p:cTn>
                                        <p:tgtEl>
                                          <p:spTgt spid="8198"/>
                                        </p:tgtEl>
                                        <p:attrNameLst>
                                          <p:attrName>style.visibility</p:attrName>
                                        </p:attrNameLst>
                                      </p:cBhvr>
                                      <p:to>
                                        <p:strVal val="visible"/>
                                      </p:to>
                                    </p:set>
                                    <p:animEffect transition="in" filter="fade">
                                      <p:cBhvr>
                                        <p:cTn id="68" dur="500"/>
                                        <p:tgtEl>
                                          <p:spTgt spid="8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5" grpId="0" animBg="1"/>
      <p:bldP spid="16" grpId="0"/>
      <p:bldP spid="17" grpId="0" animBg="1"/>
      <p:bldP spid="18" grpId="0"/>
      <p:bldP spid="19" grpId="0" animBg="1"/>
      <p:bldP spid="20" grpId="0"/>
      <p:bldP spid="21" grpId="0" animBg="1"/>
      <p:bldP spid="22" grpId="0"/>
      <p:bldP spid="23" grpId="0" animBg="1"/>
      <p:bldP spid="2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ravokotnik 4">
            <a:extLst>
              <a:ext uri="{FF2B5EF4-FFF2-40B4-BE49-F238E27FC236}">
                <a16:creationId xmlns:a16="http://schemas.microsoft.com/office/drawing/2014/main" id="{003B2F1E-0725-4378-BAB6-3A3288D8D900}"/>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sp>
        <p:nvSpPr>
          <p:cNvPr id="25" name="Prostoročno: oblika 24">
            <a:extLst>
              <a:ext uri="{FF2B5EF4-FFF2-40B4-BE49-F238E27FC236}">
                <a16:creationId xmlns:a16="http://schemas.microsoft.com/office/drawing/2014/main" id="{27C1478E-43BF-47BE-B4A7-B8193E846906}"/>
              </a:ext>
            </a:extLst>
          </p:cNvPr>
          <p:cNvSpPr/>
          <p:nvPr/>
        </p:nvSpPr>
        <p:spPr>
          <a:xfrm rot="20519290">
            <a:off x="1607173" y="4157368"/>
            <a:ext cx="1028700" cy="533400"/>
          </a:xfrm>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extrusionOk="0">
                <a:moveTo>
                  <a:pt x="0" y="533400"/>
                </a:moveTo>
                <a:cubicBezTo>
                  <a:pt x="117248" y="390422"/>
                  <a:pt x="262893" y="204394"/>
                  <a:pt x="361950" y="133350"/>
                </a:cubicBezTo>
                <a:cubicBezTo>
                  <a:pt x="482059" y="50117"/>
                  <a:pt x="597966" y="77967"/>
                  <a:pt x="704850" y="57150"/>
                </a:cubicBezTo>
                <a:cubicBezTo>
                  <a:pt x="821639" y="45845"/>
                  <a:pt x="940857" y="12791"/>
                  <a:pt x="1028700" y="0"/>
                </a:cubicBezTo>
              </a:path>
            </a:pathLst>
          </a:custGeom>
          <a:noFill/>
          <a:ln w="76200">
            <a:solidFill>
              <a:schemeClr val="bg1"/>
            </a:solidFill>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6" name="Prostoročno: oblika 25">
            <a:extLst>
              <a:ext uri="{FF2B5EF4-FFF2-40B4-BE49-F238E27FC236}">
                <a16:creationId xmlns:a16="http://schemas.microsoft.com/office/drawing/2014/main" id="{2DBAB343-8323-4890-A278-3806234B7A79}"/>
              </a:ext>
            </a:extLst>
          </p:cNvPr>
          <p:cNvSpPr/>
          <p:nvPr/>
        </p:nvSpPr>
        <p:spPr>
          <a:xfrm rot="18419466">
            <a:off x="2913342" y="4225688"/>
            <a:ext cx="1665657" cy="839299"/>
          </a:xfrm>
          <a:custGeom>
            <a:avLst/>
            <a:gdLst>
              <a:gd name="connsiteX0" fmla="*/ 0 w 1665657"/>
              <a:gd name="connsiteY0" fmla="*/ 839299 h 839299"/>
              <a:gd name="connsiteX1" fmla="*/ 586064 w 1665657"/>
              <a:gd name="connsiteY1" fmla="*/ 209824 h 839299"/>
              <a:gd name="connsiteX2" fmla="*/ 1141283 w 1665657"/>
              <a:gd name="connsiteY2" fmla="*/ 89924 h 839299"/>
              <a:gd name="connsiteX3" fmla="*/ 1665657 w 1665657"/>
              <a:gd name="connsiteY3" fmla="*/ 0 h 839299"/>
            </a:gdLst>
            <a:ahLst/>
            <a:cxnLst>
              <a:cxn ang="0">
                <a:pos x="connsiteX0" y="connsiteY0"/>
              </a:cxn>
              <a:cxn ang="0">
                <a:pos x="connsiteX1" y="connsiteY1"/>
              </a:cxn>
              <a:cxn ang="0">
                <a:pos x="connsiteX2" y="connsiteY2"/>
              </a:cxn>
              <a:cxn ang="0">
                <a:pos x="connsiteX3" y="connsiteY3"/>
              </a:cxn>
            </a:cxnLst>
            <a:rect l="l" t="t" r="r" b="b"/>
            <a:pathLst>
              <a:path w="1665657" h="839299" extrusionOk="0">
                <a:moveTo>
                  <a:pt x="0" y="839299"/>
                </a:moveTo>
                <a:cubicBezTo>
                  <a:pt x="188834" y="618639"/>
                  <a:pt x="401145" y="332325"/>
                  <a:pt x="586064" y="209824"/>
                </a:cubicBezTo>
                <a:cubicBezTo>
                  <a:pt x="806441" y="40752"/>
                  <a:pt x="998001" y="112731"/>
                  <a:pt x="1141283" y="89924"/>
                </a:cubicBezTo>
                <a:cubicBezTo>
                  <a:pt x="1336737" y="84881"/>
                  <a:pt x="1509862" y="23333"/>
                  <a:pt x="1665657" y="0"/>
                </a:cubicBezTo>
              </a:path>
            </a:pathLst>
          </a:custGeom>
          <a:noFill/>
          <a:ln w="76200">
            <a:solidFill>
              <a:schemeClr val="bg1"/>
            </a:solidFill>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0" name="Prostoročno: oblika 29">
            <a:extLst>
              <a:ext uri="{FF2B5EF4-FFF2-40B4-BE49-F238E27FC236}">
                <a16:creationId xmlns:a16="http://schemas.microsoft.com/office/drawing/2014/main" id="{3A48F128-6474-451A-AB17-58BE26430F4C}"/>
              </a:ext>
            </a:extLst>
          </p:cNvPr>
          <p:cNvSpPr/>
          <p:nvPr/>
        </p:nvSpPr>
        <p:spPr>
          <a:xfrm rot="8137648">
            <a:off x="7645522" y="4329166"/>
            <a:ext cx="1665657" cy="839299"/>
          </a:xfrm>
          <a:custGeom>
            <a:avLst/>
            <a:gdLst>
              <a:gd name="connsiteX0" fmla="*/ 0 w 1665657"/>
              <a:gd name="connsiteY0" fmla="*/ 839299 h 839299"/>
              <a:gd name="connsiteX1" fmla="*/ 586064 w 1665657"/>
              <a:gd name="connsiteY1" fmla="*/ 209824 h 839299"/>
              <a:gd name="connsiteX2" fmla="*/ 1141283 w 1665657"/>
              <a:gd name="connsiteY2" fmla="*/ 89924 h 839299"/>
              <a:gd name="connsiteX3" fmla="*/ 1665657 w 1665657"/>
              <a:gd name="connsiteY3" fmla="*/ 0 h 839299"/>
            </a:gdLst>
            <a:ahLst/>
            <a:cxnLst>
              <a:cxn ang="0">
                <a:pos x="connsiteX0" y="connsiteY0"/>
              </a:cxn>
              <a:cxn ang="0">
                <a:pos x="connsiteX1" y="connsiteY1"/>
              </a:cxn>
              <a:cxn ang="0">
                <a:pos x="connsiteX2" y="connsiteY2"/>
              </a:cxn>
              <a:cxn ang="0">
                <a:pos x="connsiteX3" y="connsiteY3"/>
              </a:cxn>
            </a:cxnLst>
            <a:rect l="l" t="t" r="r" b="b"/>
            <a:pathLst>
              <a:path w="1665657" h="839299" extrusionOk="0">
                <a:moveTo>
                  <a:pt x="0" y="839299"/>
                </a:moveTo>
                <a:cubicBezTo>
                  <a:pt x="188834" y="618639"/>
                  <a:pt x="401145" y="332325"/>
                  <a:pt x="586064" y="209824"/>
                </a:cubicBezTo>
                <a:cubicBezTo>
                  <a:pt x="806441" y="40752"/>
                  <a:pt x="998001" y="112731"/>
                  <a:pt x="1141283" y="89924"/>
                </a:cubicBezTo>
                <a:cubicBezTo>
                  <a:pt x="1336737" y="84881"/>
                  <a:pt x="1509862" y="23333"/>
                  <a:pt x="1665657" y="0"/>
                </a:cubicBezTo>
              </a:path>
            </a:pathLst>
          </a:custGeom>
          <a:noFill/>
          <a:ln w="76200">
            <a:solidFill>
              <a:schemeClr val="bg1"/>
            </a:solidFill>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9" name="Prostoročno: oblika 28">
            <a:extLst>
              <a:ext uri="{FF2B5EF4-FFF2-40B4-BE49-F238E27FC236}">
                <a16:creationId xmlns:a16="http://schemas.microsoft.com/office/drawing/2014/main" id="{1ACDA89A-3471-4902-A536-E427633520B8}"/>
              </a:ext>
            </a:extLst>
          </p:cNvPr>
          <p:cNvSpPr/>
          <p:nvPr/>
        </p:nvSpPr>
        <p:spPr>
          <a:xfrm rot="4677998">
            <a:off x="9196453" y="4146648"/>
            <a:ext cx="1665657" cy="839299"/>
          </a:xfrm>
          <a:custGeom>
            <a:avLst/>
            <a:gdLst>
              <a:gd name="connsiteX0" fmla="*/ 0 w 1665657"/>
              <a:gd name="connsiteY0" fmla="*/ 839299 h 839299"/>
              <a:gd name="connsiteX1" fmla="*/ 586064 w 1665657"/>
              <a:gd name="connsiteY1" fmla="*/ 209824 h 839299"/>
              <a:gd name="connsiteX2" fmla="*/ 1141283 w 1665657"/>
              <a:gd name="connsiteY2" fmla="*/ 89924 h 839299"/>
              <a:gd name="connsiteX3" fmla="*/ 1665657 w 1665657"/>
              <a:gd name="connsiteY3" fmla="*/ 0 h 839299"/>
            </a:gdLst>
            <a:ahLst/>
            <a:cxnLst>
              <a:cxn ang="0">
                <a:pos x="connsiteX0" y="connsiteY0"/>
              </a:cxn>
              <a:cxn ang="0">
                <a:pos x="connsiteX1" y="connsiteY1"/>
              </a:cxn>
              <a:cxn ang="0">
                <a:pos x="connsiteX2" y="connsiteY2"/>
              </a:cxn>
              <a:cxn ang="0">
                <a:pos x="connsiteX3" y="connsiteY3"/>
              </a:cxn>
            </a:cxnLst>
            <a:rect l="l" t="t" r="r" b="b"/>
            <a:pathLst>
              <a:path w="1665657" h="839299" extrusionOk="0">
                <a:moveTo>
                  <a:pt x="0" y="839299"/>
                </a:moveTo>
                <a:cubicBezTo>
                  <a:pt x="188834" y="618639"/>
                  <a:pt x="401145" y="332325"/>
                  <a:pt x="586064" y="209824"/>
                </a:cubicBezTo>
                <a:cubicBezTo>
                  <a:pt x="806441" y="40752"/>
                  <a:pt x="998001" y="112731"/>
                  <a:pt x="1141283" y="89924"/>
                </a:cubicBezTo>
                <a:cubicBezTo>
                  <a:pt x="1336737" y="84881"/>
                  <a:pt x="1509862" y="23333"/>
                  <a:pt x="1665657" y="0"/>
                </a:cubicBezTo>
              </a:path>
            </a:pathLst>
          </a:custGeom>
          <a:noFill/>
          <a:ln w="76200">
            <a:solidFill>
              <a:schemeClr val="bg1"/>
            </a:solidFill>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8" name="Prostoročno: oblika 27">
            <a:extLst>
              <a:ext uri="{FF2B5EF4-FFF2-40B4-BE49-F238E27FC236}">
                <a16:creationId xmlns:a16="http://schemas.microsoft.com/office/drawing/2014/main" id="{2683C202-41A3-45C4-9331-F5D57F9665A1}"/>
              </a:ext>
            </a:extLst>
          </p:cNvPr>
          <p:cNvSpPr/>
          <p:nvPr/>
        </p:nvSpPr>
        <p:spPr>
          <a:xfrm rot="4677998">
            <a:off x="9462352" y="2456898"/>
            <a:ext cx="1665657" cy="839299"/>
          </a:xfrm>
          <a:custGeom>
            <a:avLst/>
            <a:gdLst>
              <a:gd name="connsiteX0" fmla="*/ 0 w 1665657"/>
              <a:gd name="connsiteY0" fmla="*/ 839299 h 839299"/>
              <a:gd name="connsiteX1" fmla="*/ 586064 w 1665657"/>
              <a:gd name="connsiteY1" fmla="*/ 209824 h 839299"/>
              <a:gd name="connsiteX2" fmla="*/ 1141283 w 1665657"/>
              <a:gd name="connsiteY2" fmla="*/ 89924 h 839299"/>
              <a:gd name="connsiteX3" fmla="*/ 1665657 w 1665657"/>
              <a:gd name="connsiteY3" fmla="*/ 0 h 839299"/>
            </a:gdLst>
            <a:ahLst/>
            <a:cxnLst>
              <a:cxn ang="0">
                <a:pos x="connsiteX0" y="connsiteY0"/>
              </a:cxn>
              <a:cxn ang="0">
                <a:pos x="connsiteX1" y="connsiteY1"/>
              </a:cxn>
              <a:cxn ang="0">
                <a:pos x="connsiteX2" y="connsiteY2"/>
              </a:cxn>
              <a:cxn ang="0">
                <a:pos x="connsiteX3" y="connsiteY3"/>
              </a:cxn>
            </a:cxnLst>
            <a:rect l="l" t="t" r="r" b="b"/>
            <a:pathLst>
              <a:path w="1665657" h="839299" extrusionOk="0">
                <a:moveTo>
                  <a:pt x="0" y="839299"/>
                </a:moveTo>
                <a:cubicBezTo>
                  <a:pt x="188834" y="618639"/>
                  <a:pt x="401145" y="332325"/>
                  <a:pt x="586064" y="209824"/>
                </a:cubicBezTo>
                <a:cubicBezTo>
                  <a:pt x="806441" y="40752"/>
                  <a:pt x="998001" y="112731"/>
                  <a:pt x="1141283" y="89924"/>
                </a:cubicBezTo>
                <a:cubicBezTo>
                  <a:pt x="1336737" y="84881"/>
                  <a:pt x="1509862" y="23333"/>
                  <a:pt x="1665657" y="0"/>
                </a:cubicBezTo>
              </a:path>
            </a:pathLst>
          </a:custGeom>
          <a:noFill/>
          <a:ln w="76200">
            <a:solidFill>
              <a:schemeClr val="bg1"/>
            </a:solidFill>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7" name="Prostoročno: oblika 26">
            <a:extLst>
              <a:ext uri="{FF2B5EF4-FFF2-40B4-BE49-F238E27FC236}">
                <a16:creationId xmlns:a16="http://schemas.microsoft.com/office/drawing/2014/main" id="{F9CA903C-B992-4F5F-B5E4-5AB65A34A3E8}"/>
              </a:ext>
            </a:extLst>
          </p:cNvPr>
          <p:cNvSpPr/>
          <p:nvPr/>
        </p:nvSpPr>
        <p:spPr>
          <a:xfrm rot="4677998">
            <a:off x="4625614" y="4479277"/>
            <a:ext cx="1665657" cy="839299"/>
          </a:xfrm>
          <a:custGeom>
            <a:avLst/>
            <a:gdLst>
              <a:gd name="connsiteX0" fmla="*/ 0 w 1665657"/>
              <a:gd name="connsiteY0" fmla="*/ 839299 h 839299"/>
              <a:gd name="connsiteX1" fmla="*/ 586064 w 1665657"/>
              <a:gd name="connsiteY1" fmla="*/ 209824 h 839299"/>
              <a:gd name="connsiteX2" fmla="*/ 1141283 w 1665657"/>
              <a:gd name="connsiteY2" fmla="*/ 89924 h 839299"/>
              <a:gd name="connsiteX3" fmla="*/ 1665657 w 1665657"/>
              <a:gd name="connsiteY3" fmla="*/ 0 h 839299"/>
            </a:gdLst>
            <a:ahLst/>
            <a:cxnLst>
              <a:cxn ang="0">
                <a:pos x="connsiteX0" y="connsiteY0"/>
              </a:cxn>
              <a:cxn ang="0">
                <a:pos x="connsiteX1" y="connsiteY1"/>
              </a:cxn>
              <a:cxn ang="0">
                <a:pos x="connsiteX2" y="connsiteY2"/>
              </a:cxn>
              <a:cxn ang="0">
                <a:pos x="connsiteX3" y="connsiteY3"/>
              </a:cxn>
            </a:cxnLst>
            <a:rect l="l" t="t" r="r" b="b"/>
            <a:pathLst>
              <a:path w="1665657" h="839299" extrusionOk="0">
                <a:moveTo>
                  <a:pt x="0" y="839299"/>
                </a:moveTo>
                <a:cubicBezTo>
                  <a:pt x="188834" y="618639"/>
                  <a:pt x="401145" y="332325"/>
                  <a:pt x="586064" y="209824"/>
                </a:cubicBezTo>
                <a:cubicBezTo>
                  <a:pt x="806441" y="40752"/>
                  <a:pt x="998001" y="112731"/>
                  <a:pt x="1141283" y="89924"/>
                </a:cubicBezTo>
                <a:cubicBezTo>
                  <a:pt x="1336737" y="84881"/>
                  <a:pt x="1509862" y="23333"/>
                  <a:pt x="1665657" y="0"/>
                </a:cubicBezTo>
              </a:path>
            </a:pathLst>
          </a:custGeom>
          <a:noFill/>
          <a:ln w="76200">
            <a:solidFill>
              <a:schemeClr val="bg1"/>
            </a:solidFill>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4" name="Prostoročno: oblika 23">
            <a:extLst>
              <a:ext uri="{FF2B5EF4-FFF2-40B4-BE49-F238E27FC236}">
                <a16:creationId xmlns:a16="http://schemas.microsoft.com/office/drawing/2014/main" id="{7E1BFCB4-575B-473B-B3C8-C855674899D3}"/>
              </a:ext>
            </a:extLst>
          </p:cNvPr>
          <p:cNvSpPr/>
          <p:nvPr/>
        </p:nvSpPr>
        <p:spPr>
          <a:xfrm>
            <a:off x="1428750" y="2343150"/>
            <a:ext cx="1028700" cy="533400"/>
          </a:xfrm>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extrusionOk="0">
                <a:moveTo>
                  <a:pt x="0" y="533400"/>
                </a:moveTo>
                <a:cubicBezTo>
                  <a:pt x="117248" y="390422"/>
                  <a:pt x="262893" y="204394"/>
                  <a:pt x="361950" y="133350"/>
                </a:cubicBezTo>
                <a:cubicBezTo>
                  <a:pt x="482059" y="50117"/>
                  <a:pt x="597966" y="77967"/>
                  <a:pt x="704850" y="57150"/>
                </a:cubicBezTo>
                <a:cubicBezTo>
                  <a:pt x="821639" y="45845"/>
                  <a:pt x="940857" y="12791"/>
                  <a:pt x="1028700" y="0"/>
                </a:cubicBezTo>
              </a:path>
            </a:pathLst>
          </a:custGeom>
          <a:noFill/>
          <a:ln w="76200">
            <a:solidFill>
              <a:schemeClr val="bg1"/>
            </a:solidFill>
            <a:prstDash val="solid"/>
            <a:extLst>
              <a:ext uri="{C807C97D-BFC1-408E-A445-0C87EB9F89A2}">
                <ask:lineSketchStyleProps xmlns:ask="http://schemas.microsoft.com/office/drawing/2018/sketchyshapes" sd="1435683001">
                  <a:custGeom>
                    <a:avLst/>
                    <a:gdLst>
                      <a:gd name="connsiteX0" fmla="*/ 0 w 1028700"/>
                      <a:gd name="connsiteY0" fmla="*/ 533400 h 533400"/>
                      <a:gd name="connsiteX1" fmla="*/ 361950 w 1028700"/>
                      <a:gd name="connsiteY1" fmla="*/ 133350 h 533400"/>
                      <a:gd name="connsiteX2" fmla="*/ 704850 w 1028700"/>
                      <a:gd name="connsiteY2" fmla="*/ 57150 h 533400"/>
                      <a:gd name="connsiteX3" fmla="*/ 1028700 w 1028700"/>
                      <a:gd name="connsiteY3" fmla="*/ 0 h 533400"/>
                    </a:gdLst>
                    <a:ahLst/>
                    <a:cxnLst>
                      <a:cxn ang="0">
                        <a:pos x="connsiteX0" y="connsiteY0"/>
                      </a:cxn>
                      <a:cxn ang="0">
                        <a:pos x="connsiteX1" y="connsiteY1"/>
                      </a:cxn>
                      <a:cxn ang="0">
                        <a:pos x="connsiteX2" y="connsiteY2"/>
                      </a:cxn>
                      <a:cxn ang="0">
                        <a:pos x="connsiteX3" y="connsiteY3"/>
                      </a:cxn>
                    </a:cxnLst>
                    <a:rect l="l" t="t" r="r" b="b"/>
                    <a:pathLst>
                      <a:path w="1028700" h="533400">
                        <a:moveTo>
                          <a:pt x="0" y="533400"/>
                        </a:moveTo>
                        <a:cubicBezTo>
                          <a:pt x="122237" y="373062"/>
                          <a:pt x="244475" y="212725"/>
                          <a:pt x="361950" y="133350"/>
                        </a:cubicBezTo>
                        <a:cubicBezTo>
                          <a:pt x="479425" y="53975"/>
                          <a:pt x="593725" y="79375"/>
                          <a:pt x="704850" y="57150"/>
                        </a:cubicBezTo>
                        <a:cubicBezTo>
                          <a:pt x="815975" y="34925"/>
                          <a:pt x="922337" y="17462"/>
                          <a:pt x="1028700" y="0"/>
                        </a:cubicBezTo>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16" name="Slika 15">
            <a:extLst>
              <a:ext uri="{FF2B5EF4-FFF2-40B4-BE49-F238E27FC236}">
                <a16:creationId xmlns:a16="http://schemas.microsoft.com/office/drawing/2014/main" id="{19475875-D0BC-467E-8983-861E86B9A4B6}"/>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4043" b="37234" l="30950" r="44246">
                        <a14:foregroundMark x1="36201" y1="37234" x2="36201" y2="37234"/>
                        <a14:foregroundMark x1="37765" y1="37234" x2="37765" y2="37234"/>
                      </a14:backgroundRemoval>
                    </a14:imgEffect>
                  </a14:imgLayer>
                </a14:imgProps>
              </a:ext>
            </a:extLst>
          </a:blip>
          <a:srcRect l="29448" t="11702" r="54061" b="61064"/>
          <a:stretch/>
        </p:blipFill>
        <p:spPr>
          <a:xfrm>
            <a:off x="-145881" y="2075061"/>
            <a:ext cx="2318650" cy="2010896"/>
          </a:xfrm>
          <a:prstGeom prst="rect">
            <a:avLst/>
          </a:prstGeom>
        </p:spPr>
      </p:pic>
      <p:pic>
        <p:nvPicPr>
          <p:cNvPr id="9" name="Picture 2" descr="The best Chinese Food memes :) Memedroid">
            <a:extLst>
              <a:ext uri="{FF2B5EF4-FFF2-40B4-BE49-F238E27FC236}">
                <a16:creationId xmlns:a16="http://schemas.microsoft.com/office/drawing/2014/main" id="{C158668E-CB66-4034-90A5-67E014813E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41473" y="79138"/>
            <a:ext cx="4101147" cy="3693341"/>
          </a:xfrm>
          <a:prstGeom prst="rect">
            <a:avLst/>
          </a:prstGeom>
          <a:noFill/>
          <a:extLst>
            <a:ext uri="{909E8E84-426E-40DD-AFC4-6F175D3DCCD1}">
              <a14:hiddenFill xmlns:a14="http://schemas.microsoft.com/office/drawing/2010/main">
                <a:solidFill>
                  <a:srgbClr val="FFFFFF"/>
                </a:solidFill>
              </a14:hiddenFill>
            </a:ext>
          </a:extLst>
        </p:spPr>
      </p:pic>
      <p:sp>
        <p:nvSpPr>
          <p:cNvPr id="10" name="Oblaček govora: elipsa 9">
            <a:extLst>
              <a:ext uri="{FF2B5EF4-FFF2-40B4-BE49-F238E27FC236}">
                <a16:creationId xmlns:a16="http://schemas.microsoft.com/office/drawing/2014/main" id="{2AFCF5CD-84EA-49C8-8F86-35EE0AF087FB}"/>
              </a:ext>
            </a:extLst>
          </p:cNvPr>
          <p:cNvSpPr/>
          <p:nvPr/>
        </p:nvSpPr>
        <p:spPr>
          <a:xfrm>
            <a:off x="3887811" y="7413473"/>
            <a:ext cx="4333459" cy="2212689"/>
          </a:xfrm>
          <a:custGeom>
            <a:avLst/>
            <a:gdLst>
              <a:gd name="connsiteX0" fmla="*/ 4067341 w 4333459"/>
              <a:gd name="connsiteY0" fmla="*/ -16927 h 2212689"/>
              <a:gd name="connsiteX1" fmla="*/ 3870071 w 4333459"/>
              <a:gd name="connsiteY1" fmla="*/ 422563 h 2212689"/>
              <a:gd name="connsiteX2" fmla="*/ 2708459 w 4333459"/>
              <a:gd name="connsiteY2" fmla="*/ 2177553 h 2212689"/>
              <a:gd name="connsiteX3" fmla="*/ 788718 w 4333459"/>
              <a:gd name="connsiteY3" fmla="*/ 1960112 h 2212689"/>
              <a:gd name="connsiteX4" fmla="*/ 1395153 w 4333459"/>
              <a:gd name="connsiteY4" fmla="*/ 72524 h 2212689"/>
              <a:gd name="connsiteX5" fmla="*/ 3244382 w 4333459"/>
              <a:gd name="connsiteY5" fmla="*/ 146545 h 2212689"/>
              <a:gd name="connsiteX6" fmla="*/ 3639402 w 4333459"/>
              <a:gd name="connsiteY6" fmla="*/ 68078 h 2212689"/>
              <a:gd name="connsiteX7" fmla="*/ 4067341 w 4333459"/>
              <a:gd name="connsiteY7" fmla="*/ -16927 h 221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33459" h="2212689" fill="none" extrusionOk="0">
                <a:moveTo>
                  <a:pt x="4067341" y="-16927"/>
                </a:moveTo>
                <a:cubicBezTo>
                  <a:pt x="4033509" y="194243"/>
                  <a:pt x="3884660" y="255187"/>
                  <a:pt x="3870071" y="422563"/>
                </a:cubicBezTo>
                <a:cubicBezTo>
                  <a:pt x="4782377" y="953270"/>
                  <a:pt x="4335657" y="1865608"/>
                  <a:pt x="2708459" y="2177553"/>
                </a:cubicBezTo>
                <a:cubicBezTo>
                  <a:pt x="2051648" y="2309599"/>
                  <a:pt x="1376691" y="2215165"/>
                  <a:pt x="788718" y="1960112"/>
                </a:cubicBezTo>
                <a:cubicBezTo>
                  <a:pt x="-326760" y="1703500"/>
                  <a:pt x="-290757" y="660684"/>
                  <a:pt x="1395153" y="72524"/>
                </a:cubicBezTo>
                <a:cubicBezTo>
                  <a:pt x="1967586" y="72267"/>
                  <a:pt x="2762975" y="11711"/>
                  <a:pt x="3244382" y="146545"/>
                </a:cubicBezTo>
                <a:cubicBezTo>
                  <a:pt x="3393178" y="70641"/>
                  <a:pt x="3557788" y="97159"/>
                  <a:pt x="3639402" y="68078"/>
                </a:cubicBezTo>
                <a:cubicBezTo>
                  <a:pt x="3721016" y="38997"/>
                  <a:pt x="3912169" y="30395"/>
                  <a:pt x="4067341" y="-16927"/>
                </a:cubicBezTo>
                <a:close/>
              </a:path>
              <a:path w="4333459" h="2212689" stroke="0" extrusionOk="0">
                <a:moveTo>
                  <a:pt x="4067341" y="-16927"/>
                </a:moveTo>
                <a:cubicBezTo>
                  <a:pt x="3978513" y="185324"/>
                  <a:pt x="3917246" y="209563"/>
                  <a:pt x="3870071" y="422563"/>
                </a:cubicBezTo>
                <a:cubicBezTo>
                  <a:pt x="4751219" y="824146"/>
                  <a:pt x="4166661" y="2148250"/>
                  <a:pt x="2708459" y="2177553"/>
                </a:cubicBezTo>
                <a:cubicBezTo>
                  <a:pt x="1971171" y="2261259"/>
                  <a:pt x="1389143" y="2324467"/>
                  <a:pt x="788718" y="1960112"/>
                </a:cubicBezTo>
                <a:cubicBezTo>
                  <a:pt x="-224904" y="1419230"/>
                  <a:pt x="-304754" y="302015"/>
                  <a:pt x="1395153" y="72524"/>
                </a:cubicBezTo>
                <a:cubicBezTo>
                  <a:pt x="1985419" y="-162973"/>
                  <a:pt x="2705471" y="-12462"/>
                  <a:pt x="3244382" y="146545"/>
                </a:cubicBezTo>
                <a:cubicBezTo>
                  <a:pt x="3354730" y="73580"/>
                  <a:pt x="3555487" y="122908"/>
                  <a:pt x="3655862" y="64809"/>
                </a:cubicBezTo>
                <a:cubicBezTo>
                  <a:pt x="3756237" y="6710"/>
                  <a:pt x="3881032" y="49242"/>
                  <a:pt x="4067341" y="-16927"/>
                </a:cubicBezTo>
                <a:close/>
              </a:path>
            </a:pathLst>
          </a:custGeom>
          <a:solidFill>
            <a:schemeClr val="bg1"/>
          </a:solidFill>
          <a:ln w="38100">
            <a:solidFill>
              <a:schemeClr val="tx1"/>
            </a:solidFill>
            <a:extLst>
              <a:ext uri="{C807C97D-BFC1-408E-A445-0C87EB9F89A2}">
                <ask:lineSketchStyleProps xmlns:ask="http://schemas.microsoft.com/office/drawing/2018/sketchyshapes" sd="2470867491">
                  <a:prstGeom prst="wedgeEllipseCallout">
                    <a:avLst>
                      <a:gd name="adj1" fmla="val 43859"/>
                      <a:gd name="adj2" fmla="val -50765"/>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11" name="Picture 6" descr="Thank You In Chinese by Blackred">
            <a:extLst>
              <a:ext uri="{FF2B5EF4-FFF2-40B4-BE49-F238E27FC236}">
                <a16:creationId xmlns:a16="http://schemas.microsoft.com/office/drawing/2014/main" id="{778C1772-ED71-4056-A17C-EA063C2F373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755" l="5222" r="94778">
                        <a14:foregroundMark x1="13000" y1="18491" x2="12111" y2="15660"/>
                        <a14:foregroundMark x1="11556" y1="35283" x2="8556" y2="38302"/>
                        <a14:foregroundMark x1="10222" y1="46415" x2="11333" y2="46415"/>
                        <a14:foregroundMark x1="10444" y1="58113" x2="11000" y2="58113"/>
                        <a14:foregroundMark x1="5444" y1="39245" x2="5444" y2="39245"/>
                        <a14:foregroundMark x1="11556" y1="71321" x2="12444" y2="75283"/>
                        <a14:foregroundMark x1="20000" y1="46604" x2="20889" y2="50377"/>
                        <a14:foregroundMark x1="26222" y1="19434" x2="24667" y2="21132"/>
                        <a14:foregroundMark x1="38889" y1="15472" x2="39333" y2="21698"/>
                        <a14:foregroundMark x1="56222" y1="35094" x2="58556" y2="32264"/>
                        <a14:foregroundMark x1="61333" y1="16792" x2="61889" y2="18113"/>
                        <a14:foregroundMark x1="60778" y1="53962" x2="61333" y2="53208"/>
                        <a14:foregroundMark x1="62333" y1="68491" x2="62667" y2="70566"/>
                        <a14:foregroundMark x1="84667" y1="46038" x2="86333" y2="43585"/>
                        <a14:foregroundMark x1="82667" y1="64717" x2="84444" y2="65283"/>
                        <a14:foregroundMark x1="76444" y1="90755" x2="76444" y2="90755"/>
                        <a14:foregroundMark x1="94333" y1="39623" x2="94778" y2="39811"/>
                      </a14:backgroundRemoval>
                    </a14:imgEffect>
                  </a14:imgLayer>
                </a14:imgProps>
              </a:ext>
              <a:ext uri="{28A0092B-C50C-407E-A947-70E740481C1C}">
                <a14:useLocalDpi xmlns:a14="http://schemas.microsoft.com/office/drawing/2010/main" val="0"/>
              </a:ext>
            </a:extLst>
          </a:blip>
          <a:srcRect/>
          <a:stretch>
            <a:fillRect/>
          </a:stretch>
        </p:blipFill>
        <p:spPr bwMode="auto">
          <a:xfrm>
            <a:off x="4667630" y="7556046"/>
            <a:ext cx="2773820" cy="1633472"/>
          </a:xfrm>
          <a:prstGeom prst="rect">
            <a:avLst/>
          </a:prstGeom>
          <a:noFill/>
          <a:extLst>
            <a:ext uri="{909E8E84-426E-40DD-AFC4-6F175D3DCCD1}">
              <a14:hiddenFill xmlns:a14="http://schemas.microsoft.com/office/drawing/2010/main">
                <a:solidFill>
                  <a:srgbClr val="FFFFFF"/>
                </a:solidFill>
              </a14:hiddenFill>
            </a:ext>
          </a:extLst>
        </p:spPr>
      </p:pic>
      <p:sp>
        <p:nvSpPr>
          <p:cNvPr id="12" name="PoljeZBesedilom 11">
            <a:extLst>
              <a:ext uri="{FF2B5EF4-FFF2-40B4-BE49-F238E27FC236}">
                <a16:creationId xmlns:a16="http://schemas.microsoft.com/office/drawing/2014/main" id="{446F4E3F-5852-43D1-AF8F-182CB1916BA0}"/>
              </a:ext>
            </a:extLst>
          </p:cNvPr>
          <p:cNvSpPr txBox="1"/>
          <p:nvPr/>
        </p:nvSpPr>
        <p:spPr>
          <a:xfrm>
            <a:off x="5113005" y="9100006"/>
            <a:ext cx="3440402" cy="461665"/>
          </a:xfrm>
          <a:prstGeom prst="rect">
            <a:avLst/>
          </a:prstGeom>
          <a:noFill/>
        </p:spPr>
        <p:txBody>
          <a:bodyPr wrap="square" rtlCol="0">
            <a:spAutoFit/>
          </a:bodyPr>
          <a:lstStyle/>
          <a:p>
            <a:r>
              <a:rPr lang="sl-SI" sz="2400" b="1" dirty="0">
                <a:latin typeface="Century Gothic" panose="020B0502020202020204" pitchFamily="34" charset="0"/>
              </a:rPr>
              <a:t>THANK YOU</a:t>
            </a:r>
            <a:endParaRPr lang="sl-SI" sz="2400" b="1" dirty="0">
              <a:solidFill>
                <a:srgbClr val="FF0000"/>
              </a:solidFill>
              <a:latin typeface="Century Gothic" panose="020B0502020202020204" pitchFamily="34" charset="0"/>
            </a:endParaRPr>
          </a:p>
        </p:txBody>
      </p:sp>
      <p:sp>
        <p:nvSpPr>
          <p:cNvPr id="13" name="AutoShape 2" descr="12 Lucky Chinese New Year Foods to Greet the Year of Rabbit 2023">
            <a:extLst>
              <a:ext uri="{FF2B5EF4-FFF2-40B4-BE49-F238E27FC236}">
                <a16:creationId xmlns:a16="http://schemas.microsoft.com/office/drawing/2014/main" id="{E2AA5B4B-4082-41B1-9CD2-B4BFC2CCD15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pic>
        <p:nvPicPr>
          <p:cNvPr id="14" name="Slika 13">
            <a:extLst>
              <a:ext uri="{FF2B5EF4-FFF2-40B4-BE49-F238E27FC236}">
                <a16:creationId xmlns:a16="http://schemas.microsoft.com/office/drawing/2014/main" id="{93E7CD84-09F0-457C-8AD7-0AE35093E53E}"/>
              </a:ext>
            </a:extLst>
          </p:cNvPr>
          <p:cNvPicPr>
            <a:picLocks noChangeAspect="1"/>
          </p:cNvPicPr>
          <p:nvPr/>
        </p:nvPicPr>
        <p:blipFill rotWithShape="1">
          <a:blip r:embed="rId8">
            <a:extLst>
              <a:ext uri="{BEBA8EAE-BF5A-486C-A8C5-ECC9F3942E4B}">
                <a14:imgProps xmlns:a14="http://schemas.microsoft.com/office/drawing/2010/main">
                  <a14:imgLayer r:embed="rId4">
                    <a14:imgEffect>
                      <a14:backgroundRemoval t="51489" b="75319" l="74190" r="87486">
                        <a14:foregroundMark x1="78883" y1="74043" x2="80223" y2="74043"/>
                        <a14:foregroundMark x1="81006" y1="75319" x2="81006" y2="75319"/>
                      </a14:backgroundRemoval>
                    </a14:imgEffect>
                  </a14:imgLayer>
                </a14:imgProps>
              </a:ext>
            </a:extLst>
          </a:blip>
          <a:srcRect l="72595" t="48878" r="10831" b="23058"/>
          <a:stretch/>
        </p:blipFill>
        <p:spPr>
          <a:xfrm>
            <a:off x="4840843" y="4645337"/>
            <a:ext cx="2504523" cy="2226956"/>
          </a:xfrm>
          <a:prstGeom prst="rect">
            <a:avLst/>
          </a:prstGeom>
        </p:spPr>
      </p:pic>
      <p:pic>
        <p:nvPicPr>
          <p:cNvPr id="15" name="Slika 14">
            <a:extLst>
              <a:ext uri="{FF2B5EF4-FFF2-40B4-BE49-F238E27FC236}">
                <a16:creationId xmlns:a16="http://schemas.microsoft.com/office/drawing/2014/main" id="{B4DAB1A4-84BF-474D-99B6-EFEE29F23597}"/>
              </a:ext>
            </a:extLst>
          </p:cNvPr>
          <p:cNvPicPr>
            <a:picLocks noChangeAspect="1"/>
          </p:cNvPicPr>
          <p:nvPr/>
        </p:nvPicPr>
        <p:blipFill rotWithShape="1">
          <a:blip r:embed="rId9">
            <a:extLst>
              <a:ext uri="{BEBA8EAE-BF5A-486C-A8C5-ECC9F3942E4B}">
                <a14:imgProps xmlns:a14="http://schemas.microsoft.com/office/drawing/2010/main">
                  <a14:imgLayer r:embed="rId4">
                    <a14:imgEffect>
                      <a14:backgroundRemoval t="15532" b="46170" l="6816" r="25028">
                        <a14:foregroundMark x1="13184" y1="15532" x2="16648" y2="16383"/>
                      </a14:backgroundRemoval>
                    </a14:imgEffect>
                  </a14:imgLayer>
                </a14:imgProps>
              </a:ext>
            </a:extLst>
          </a:blip>
          <a:srcRect l="4636" t="12128" r="72677" b="50000"/>
          <a:stretch/>
        </p:blipFill>
        <p:spPr>
          <a:xfrm>
            <a:off x="2139634" y="4774535"/>
            <a:ext cx="3313145" cy="2904447"/>
          </a:xfrm>
          <a:prstGeom prst="rect">
            <a:avLst/>
          </a:prstGeom>
        </p:spPr>
      </p:pic>
      <p:pic>
        <p:nvPicPr>
          <p:cNvPr id="17" name="Slika 16">
            <a:extLst>
              <a:ext uri="{FF2B5EF4-FFF2-40B4-BE49-F238E27FC236}">
                <a16:creationId xmlns:a16="http://schemas.microsoft.com/office/drawing/2014/main" id="{A2BF3DD0-09D1-4F99-B115-3190F7ACE606}"/>
              </a:ext>
            </a:extLst>
          </p:cNvPr>
          <p:cNvPicPr>
            <a:picLocks noChangeAspect="1"/>
          </p:cNvPicPr>
          <p:nvPr/>
        </p:nvPicPr>
        <p:blipFill rotWithShape="1">
          <a:blip r:embed="rId10">
            <a:extLst>
              <a:ext uri="{BEBA8EAE-BF5A-486C-A8C5-ECC9F3942E4B}">
                <a14:imgProps xmlns:a14="http://schemas.microsoft.com/office/drawing/2010/main">
                  <a14:imgLayer r:embed="rId4">
                    <a14:imgEffect>
                      <a14:backgroundRemoval t="15532" b="37447" l="53073" r="65922">
                        <a14:foregroundMark x1="58324" y1="15745" x2="58324" y2="15745"/>
                        <a14:foregroundMark x1="60000" y1="15957" x2="60670" y2="15957"/>
                        <a14:foregroundMark x1="61453" y1="16809" x2="62346" y2="17872"/>
                        <a14:foregroundMark x1="63575" y1="22128" x2="63799" y2="23404"/>
                        <a14:foregroundMark x1="55978" y1="17660" x2="54860" y2="18511"/>
                        <a14:foregroundMark x1="62905" y1="17872" x2="63240" y2="19362"/>
                        <a14:foregroundMark x1="64469" y1="23617" x2="64693" y2="24681"/>
                        <a14:foregroundMark x1="64693" y1="28511" x2="64581" y2="29574"/>
                        <a14:foregroundMark x1="63128" y1="34043" x2="62458" y2="34043"/>
                        <a14:foregroundMark x1="61117" y1="36383" x2="60670" y2="36383"/>
                        <a14:foregroundMark x1="57989" y1="37234" x2="57542" y2="37234"/>
                        <a14:foregroundMark x1="58436" y1="37234" x2="59218" y2="37447"/>
                      </a14:backgroundRemoval>
                    </a14:imgEffect>
                  </a14:imgLayer>
                </a14:imgProps>
              </a:ext>
            </a:extLst>
          </a:blip>
          <a:srcRect l="51564" t="13121" r="32421" b="61631"/>
          <a:stretch/>
        </p:blipFill>
        <p:spPr>
          <a:xfrm>
            <a:off x="292629" y="4321424"/>
            <a:ext cx="2318650" cy="1919628"/>
          </a:xfrm>
          <a:prstGeom prst="rect">
            <a:avLst/>
          </a:prstGeom>
        </p:spPr>
      </p:pic>
      <p:pic>
        <p:nvPicPr>
          <p:cNvPr id="18" name="Slika 17">
            <a:extLst>
              <a:ext uri="{FF2B5EF4-FFF2-40B4-BE49-F238E27FC236}">
                <a16:creationId xmlns:a16="http://schemas.microsoft.com/office/drawing/2014/main" id="{4F21E5AA-10E0-427C-AB52-E259572B1016}"/>
              </a:ext>
            </a:extLst>
          </p:cNvPr>
          <p:cNvPicPr>
            <a:picLocks noChangeAspect="1"/>
          </p:cNvPicPr>
          <p:nvPr/>
        </p:nvPicPr>
        <p:blipFill rotWithShape="1">
          <a:blip r:embed="rId11">
            <a:extLst>
              <a:ext uri="{BEBA8EAE-BF5A-486C-A8C5-ECC9F3942E4B}">
                <a14:imgProps xmlns:a14="http://schemas.microsoft.com/office/drawing/2010/main">
                  <a14:imgLayer r:embed="rId4">
                    <a14:imgEffect>
                      <a14:backgroundRemoval t="14894" b="37660" l="75084" r="86592">
                        <a14:foregroundMark x1="78324" y1="16809" x2="78883" y2="16809"/>
                        <a14:foregroundMark x1="80670" y1="15319" x2="81453" y2="15319"/>
                        <a14:foregroundMark x1="83017" y1="15957" x2="83687" y2="16596"/>
                        <a14:foregroundMark x1="76983" y1="18298" x2="76089" y2="21277"/>
                        <a14:foregroundMark x1="79665" y1="36383" x2="80559" y2="36383"/>
                        <a14:foregroundMark x1="81229" y1="36596" x2="82123" y2="36170"/>
                        <a14:foregroundMark x1="82793" y1="37021" x2="83017" y2="37021"/>
                        <a14:foregroundMark x1="81006" y1="37872" x2="80559" y2="37872"/>
                        <a14:foregroundMark x1="86592" y1="29787" x2="86592" y2="29787"/>
                      </a14:backgroundRemoval>
                    </a14:imgEffect>
                  </a14:imgLayer>
                </a14:imgProps>
              </a:ext>
            </a:extLst>
          </a:blip>
          <a:srcRect l="73723" t="12282" r="11936" b="61335"/>
          <a:stretch/>
        </p:blipFill>
        <p:spPr>
          <a:xfrm>
            <a:off x="10207998" y="2123988"/>
            <a:ext cx="2000217" cy="1932314"/>
          </a:xfrm>
          <a:prstGeom prst="rect">
            <a:avLst/>
          </a:prstGeom>
        </p:spPr>
      </p:pic>
      <p:pic>
        <p:nvPicPr>
          <p:cNvPr id="19" name="Slika 18">
            <a:extLst>
              <a:ext uri="{FF2B5EF4-FFF2-40B4-BE49-F238E27FC236}">
                <a16:creationId xmlns:a16="http://schemas.microsoft.com/office/drawing/2014/main" id="{C617E6A7-FE5C-42FC-85C0-28C3D0EC4973}"/>
              </a:ext>
            </a:extLst>
          </p:cNvPr>
          <p:cNvPicPr>
            <a:picLocks noChangeAspect="1"/>
          </p:cNvPicPr>
          <p:nvPr/>
        </p:nvPicPr>
        <p:blipFill rotWithShape="1">
          <a:blip r:embed="rId12">
            <a:extLst>
              <a:ext uri="{BEBA8EAE-BF5A-486C-A8C5-ECC9F3942E4B}">
                <a14:imgProps xmlns:a14="http://schemas.microsoft.com/office/drawing/2010/main">
                  <a14:imgLayer r:embed="rId4">
                    <a14:imgEffect>
                      <a14:backgroundRemoval t="51915" b="74681" l="19888" r="32291">
                        <a14:foregroundMark x1="20000" y1="63830" x2="20000" y2="65532"/>
                        <a14:foregroundMark x1="23911" y1="74043" x2="24804" y2="74681"/>
                        <a14:foregroundMark x1="26034" y1="52553" x2="26592" y2="52553"/>
                      </a14:backgroundRemoval>
                    </a14:imgEffect>
                  </a14:imgLayer>
                </a14:imgProps>
              </a:ext>
            </a:extLst>
          </a:blip>
          <a:srcRect l="18380" t="49162" r="66133" b="22775"/>
          <a:stretch/>
        </p:blipFill>
        <p:spPr>
          <a:xfrm>
            <a:off x="9827064" y="4262798"/>
            <a:ext cx="2232544" cy="2124439"/>
          </a:xfrm>
          <a:prstGeom prst="rect">
            <a:avLst/>
          </a:prstGeom>
        </p:spPr>
      </p:pic>
      <p:pic>
        <p:nvPicPr>
          <p:cNvPr id="20" name="Slika 19">
            <a:extLst>
              <a:ext uri="{FF2B5EF4-FFF2-40B4-BE49-F238E27FC236}">
                <a16:creationId xmlns:a16="http://schemas.microsoft.com/office/drawing/2014/main" id="{531ECFDC-95C7-4C3C-A2F8-5B2678AE0A40}"/>
              </a:ext>
            </a:extLst>
          </p:cNvPr>
          <p:cNvPicPr>
            <a:picLocks noChangeAspect="1"/>
          </p:cNvPicPr>
          <p:nvPr/>
        </p:nvPicPr>
        <p:blipFill rotWithShape="1">
          <a:blip r:embed="rId13">
            <a:extLst>
              <a:ext uri="{BEBA8EAE-BF5A-486C-A8C5-ECC9F3942E4B}">
                <a14:imgProps xmlns:a14="http://schemas.microsoft.com/office/drawing/2010/main">
                  <a14:imgLayer r:embed="rId4">
                    <a14:imgEffect>
                      <a14:backgroundRemoval t="51064" b="74681" l="47933" r="60223">
                        <a14:foregroundMark x1="52067" y1="53191" x2="53073" y2="53191"/>
                        <a14:foregroundMark x1="55196" y1="52553" x2="56201" y2="52766"/>
                        <a14:foregroundMark x1="57542" y1="54468" x2="57877" y2="55745"/>
                        <a14:foregroundMark x1="59106" y1="58511" x2="59330" y2="60851"/>
                        <a14:foregroundMark x1="60000" y1="63404" x2="59777" y2="66170"/>
                        <a14:foregroundMark x1="50279" y1="55106" x2="49944" y2="56170"/>
                        <a14:foregroundMark x1="49274" y1="68936" x2="49497" y2="69362"/>
                        <a14:foregroundMark x1="49497" y1="70426" x2="50391" y2="70638"/>
                        <a14:foregroundMark x1="51061" y1="71915" x2="51620" y2="72340"/>
                        <a14:foregroundMark x1="52514" y1="73617" x2="53520" y2="73617"/>
                        <a14:foregroundMark x1="54190" y1="74043" x2="55196" y2="74043"/>
                        <a14:foregroundMark x1="56648" y1="73617" x2="57542" y2="71915"/>
                        <a14:foregroundMark x1="58771" y1="70426" x2="59330" y2="68511"/>
                        <a14:foregroundMark x1="50391" y1="71064" x2="51732" y2="72340"/>
                        <a14:foregroundMark x1="50391" y1="71489" x2="51620" y2="72979"/>
                        <a14:foregroundMark x1="52402" y1="73191" x2="53743" y2="73617"/>
                        <a14:foregroundMark x1="54413" y1="74681" x2="52067" y2="73617"/>
                      </a14:backgroundRemoval>
                    </a14:imgEffect>
                  </a14:imgLayer>
                </a14:imgProps>
              </a:ext>
            </a:extLst>
          </a:blip>
          <a:srcRect l="46490" t="48311" r="38023" b="23545"/>
          <a:stretch/>
        </p:blipFill>
        <p:spPr>
          <a:xfrm>
            <a:off x="7534388" y="4748815"/>
            <a:ext cx="2160284" cy="2061536"/>
          </a:xfrm>
          <a:prstGeom prst="rect">
            <a:avLst/>
          </a:prstGeom>
        </p:spPr>
      </p:pic>
      <p:pic>
        <p:nvPicPr>
          <p:cNvPr id="4" name="Predstavnost v spletu 3" title="Festive mood and mass movement across China ahead of Lunar New Year">
            <a:hlinkClick r:id="" action="ppaction://media"/>
            <a:extLst>
              <a:ext uri="{FF2B5EF4-FFF2-40B4-BE49-F238E27FC236}">
                <a16:creationId xmlns:a16="http://schemas.microsoft.com/office/drawing/2014/main" id="{480E14B8-EAD6-4C2C-9AEA-67F3C82B1A6C}"/>
              </a:ext>
            </a:extLst>
          </p:cNvPr>
          <p:cNvPicPr>
            <a:picLocks noRot="1" noChangeAspect="1"/>
          </p:cNvPicPr>
          <p:nvPr>
            <a:videoFile r:link="rId1"/>
          </p:nvPr>
        </p:nvPicPr>
        <p:blipFill>
          <a:blip r:embed="rId14"/>
          <a:stretch>
            <a:fillRect/>
          </a:stretch>
        </p:blipFill>
        <p:spPr>
          <a:xfrm>
            <a:off x="2196259" y="14293"/>
            <a:ext cx="7799481" cy="4406706"/>
          </a:xfrm>
          <a:prstGeom prst="roundRect">
            <a:avLst/>
          </a:prstGeom>
          <a:ln w="38100">
            <a:solidFill>
              <a:schemeClr val="bg1"/>
            </a:solidFill>
            <a:prstDash val="solid"/>
          </a:ln>
        </p:spPr>
      </p:pic>
      <p:pic>
        <p:nvPicPr>
          <p:cNvPr id="23" name="Picture 2" descr="Chinese New Year PNG Transparent Images Free Download | Vector Files |  Pngtree">
            <a:extLst>
              <a:ext uri="{FF2B5EF4-FFF2-40B4-BE49-F238E27FC236}">
                <a16:creationId xmlns:a16="http://schemas.microsoft.com/office/drawing/2014/main" id="{CFD3102B-0E6B-4797-B040-9174ACF41798}"/>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19881709" flipH="1">
            <a:off x="-352295" y="38397"/>
            <a:ext cx="3374023" cy="2217121"/>
          </a:xfrm>
          <a:prstGeom prst="rect">
            <a:avLst/>
          </a:prstGeom>
          <a:noFill/>
          <a:extLst>
            <a:ext uri="{909E8E84-426E-40DD-AFC4-6F175D3DCCD1}">
              <a14:hiddenFill xmlns:a14="http://schemas.microsoft.com/office/drawing/2010/main">
                <a:solidFill>
                  <a:srgbClr val="FFFFFF"/>
                </a:solidFill>
              </a14:hiddenFill>
            </a:ext>
          </a:extLst>
        </p:spPr>
      </p:pic>
      <p:sp>
        <p:nvSpPr>
          <p:cNvPr id="31" name="PoljeZBesedilom 30">
            <a:extLst>
              <a:ext uri="{FF2B5EF4-FFF2-40B4-BE49-F238E27FC236}">
                <a16:creationId xmlns:a16="http://schemas.microsoft.com/office/drawing/2014/main" id="{3C9CE59D-4768-4DE4-BA44-CF3618850881}"/>
              </a:ext>
            </a:extLst>
          </p:cNvPr>
          <p:cNvSpPr txBox="1"/>
          <p:nvPr/>
        </p:nvSpPr>
        <p:spPr>
          <a:xfrm rot="2578030">
            <a:off x="3577319" y="5217010"/>
            <a:ext cx="1499100" cy="395227"/>
          </a:xfrm>
          <a:prstGeom prst="rect">
            <a:avLst/>
          </a:prstGeom>
          <a:noFill/>
        </p:spPr>
        <p:txBody>
          <a:bodyPr wrap="none" rtlCol="0">
            <a:prstTxWarp prst="textArchUp">
              <a:avLst>
                <a:gd name="adj" fmla="val 11687212"/>
              </a:avLst>
            </a:prstTxWarp>
            <a:spAutoFit/>
          </a:bodyPr>
          <a:lstStyle/>
          <a:p>
            <a:r>
              <a:rPr lang="sl-SI" sz="2000" b="1" dirty="0">
                <a:solidFill>
                  <a:schemeClr val="bg1"/>
                </a:solidFill>
                <a:latin typeface="Century Gothic" panose="020B0502020202020204" pitchFamily="34" charset="0"/>
              </a:rPr>
              <a:t>FISH</a:t>
            </a:r>
          </a:p>
        </p:txBody>
      </p:sp>
      <p:sp>
        <p:nvSpPr>
          <p:cNvPr id="34" name="PoljeZBesedilom 33">
            <a:extLst>
              <a:ext uri="{FF2B5EF4-FFF2-40B4-BE49-F238E27FC236}">
                <a16:creationId xmlns:a16="http://schemas.microsoft.com/office/drawing/2014/main" id="{2918D8CB-D63B-41D5-AB39-952C3C78A35B}"/>
              </a:ext>
            </a:extLst>
          </p:cNvPr>
          <p:cNvSpPr txBox="1"/>
          <p:nvPr/>
        </p:nvSpPr>
        <p:spPr>
          <a:xfrm rot="19002032">
            <a:off x="205829" y="4512934"/>
            <a:ext cx="1360367" cy="395227"/>
          </a:xfrm>
          <a:prstGeom prst="rect">
            <a:avLst/>
          </a:prstGeom>
          <a:noFill/>
        </p:spPr>
        <p:txBody>
          <a:bodyPr wrap="none" rtlCol="0">
            <a:prstTxWarp prst="textArchUp">
              <a:avLst>
                <a:gd name="adj" fmla="val 10975143"/>
              </a:avLst>
            </a:prstTxWarp>
            <a:spAutoFit/>
          </a:bodyPr>
          <a:lstStyle/>
          <a:p>
            <a:r>
              <a:rPr lang="sl-SI" sz="3200" b="1" dirty="0">
                <a:solidFill>
                  <a:schemeClr val="bg1"/>
                </a:solidFill>
                <a:latin typeface="Century Gothic" panose="020B0502020202020204" pitchFamily="34" charset="0"/>
              </a:rPr>
              <a:t>SPRING ROLLS</a:t>
            </a:r>
          </a:p>
        </p:txBody>
      </p:sp>
      <p:sp>
        <p:nvSpPr>
          <p:cNvPr id="35" name="PoljeZBesedilom 34">
            <a:extLst>
              <a:ext uri="{FF2B5EF4-FFF2-40B4-BE49-F238E27FC236}">
                <a16:creationId xmlns:a16="http://schemas.microsoft.com/office/drawing/2014/main" id="{72FF8E13-8AE9-46A9-AA72-25BDA627C60B}"/>
              </a:ext>
            </a:extLst>
          </p:cNvPr>
          <p:cNvSpPr txBox="1"/>
          <p:nvPr/>
        </p:nvSpPr>
        <p:spPr>
          <a:xfrm rot="296278">
            <a:off x="559319" y="2127751"/>
            <a:ext cx="1136651" cy="395227"/>
          </a:xfrm>
          <a:prstGeom prst="rect">
            <a:avLst/>
          </a:prstGeom>
          <a:noFill/>
        </p:spPr>
        <p:txBody>
          <a:bodyPr wrap="none" rtlCol="0">
            <a:prstTxWarp prst="textArchUp">
              <a:avLst/>
            </a:prstTxWarp>
            <a:spAutoFit/>
          </a:bodyPr>
          <a:lstStyle/>
          <a:p>
            <a:r>
              <a:rPr lang="sl-SI" sz="2800" b="1" dirty="0">
                <a:solidFill>
                  <a:schemeClr val="bg1"/>
                </a:solidFill>
                <a:latin typeface="Century Gothic" panose="020B0502020202020204" pitchFamily="34" charset="0"/>
              </a:rPr>
              <a:t>DUMPLINGS</a:t>
            </a:r>
          </a:p>
        </p:txBody>
      </p:sp>
      <p:pic>
        <p:nvPicPr>
          <p:cNvPr id="22" name="Picture 2" descr="Chinese New Year PNG Transparent Images Free Download | Vector Files |  Pngtree">
            <a:extLst>
              <a:ext uri="{FF2B5EF4-FFF2-40B4-BE49-F238E27FC236}">
                <a16:creationId xmlns:a16="http://schemas.microsoft.com/office/drawing/2014/main" id="{6F7482AE-9840-4263-9911-96D00C587F4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1718291">
            <a:off x="9201763" y="-49591"/>
            <a:ext cx="3700991" cy="2431977"/>
          </a:xfrm>
          <a:prstGeom prst="rect">
            <a:avLst/>
          </a:prstGeom>
          <a:noFill/>
          <a:extLst>
            <a:ext uri="{909E8E84-426E-40DD-AFC4-6F175D3DCCD1}">
              <a14:hiddenFill xmlns:a14="http://schemas.microsoft.com/office/drawing/2010/main">
                <a:solidFill>
                  <a:srgbClr val="FFFFFF"/>
                </a:solidFill>
              </a14:hiddenFill>
            </a:ext>
          </a:extLst>
        </p:spPr>
      </p:pic>
      <p:sp>
        <p:nvSpPr>
          <p:cNvPr id="36" name="PoljeZBesedilom 35">
            <a:extLst>
              <a:ext uri="{FF2B5EF4-FFF2-40B4-BE49-F238E27FC236}">
                <a16:creationId xmlns:a16="http://schemas.microsoft.com/office/drawing/2014/main" id="{BA2E0DE5-21AD-45E3-9222-7AF54C4C642D}"/>
              </a:ext>
            </a:extLst>
          </p:cNvPr>
          <p:cNvSpPr txBox="1"/>
          <p:nvPr/>
        </p:nvSpPr>
        <p:spPr>
          <a:xfrm rot="464305">
            <a:off x="10633817" y="2212846"/>
            <a:ext cx="1346549" cy="395227"/>
          </a:xfrm>
          <a:prstGeom prst="rect">
            <a:avLst/>
          </a:prstGeom>
          <a:noFill/>
        </p:spPr>
        <p:txBody>
          <a:bodyPr wrap="none" rtlCol="0">
            <a:prstTxWarp prst="textArchUp">
              <a:avLst>
                <a:gd name="adj" fmla="val 10690619"/>
              </a:avLst>
            </a:prstTxWarp>
            <a:spAutoFit/>
          </a:bodyPr>
          <a:lstStyle/>
          <a:p>
            <a:r>
              <a:rPr lang="sl-SI" sz="2000" b="1" dirty="0">
                <a:solidFill>
                  <a:schemeClr val="bg1"/>
                </a:solidFill>
                <a:latin typeface="Century Gothic" panose="020B0502020202020204" pitchFamily="34" charset="0"/>
              </a:rPr>
              <a:t> RICE BALLS</a:t>
            </a:r>
          </a:p>
        </p:txBody>
      </p:sp>
      <p:sp>
        <p:nvSpPr>
          <p:cNvPr id="37" name="PoljeZBesedilom 36">
            <a:extLst>
              <a:ext uri="{FF2B5EF4-FFF2-40B4-BE49-F238E27FC236}">
                <a16:creationId xmlns:a16="http://schemas.microsoft.com/office/drawing/2014/main" id="{BE98F0EA-34A3-42EB-BCC1-3E667DE5AC30}"/>
              </a:ext>
            </a:extLst>
          </p:cNvPr>
          <p:cNvSpPr txBox="1"/>
          <p:nvPr/>
        </p:nvSpPr>
        <p:spPr>
          <a:xfrm rot="16200000">
            <a:off x="9443833" y="5123231"/>
            <a:ext cx="1358065" cy="395227"/>
          </a:xfrm>
          <a:prstGeom prst="rect">
            <a:avLst/>
          </a:prstGeom>
          <a:noFill/>
        </p:spPr>
        <p:txBody>
          <a:bodyPr wrap="none" rtlCol="0">
            <a:prstTxWarp prst="textArchUp">
              <a:avLst>
                <a:gd name="adj" fmla="val 11687212"/>
              </a:avLst>
            </a:prstTxWarp>
            <a:spAutoFit/>
          </a:bodyPr>
          <a:lstStyle/>
          <a:p>
            <a:r>
              <a:rPr lang="sl-SI" sz="2000" b="1" dirty="0">
                <a:solidFill>
                  <a:schemeClr val="bg1"/>
                </a:solidFill>
                <a:latin typeface="Century Gothic" panose="020B0502020202020204" pitchFamily="34" charset="0"/>
              </a:rPr>
              <a:t>FORTUNE FRUIT</a:t>
            </a:r>
          </a:p>
        </p:txBody>
      </p:sp>
      <p:sp>
        <p:nvSpPr>
          <p:cNvPr id="38" name="PoljeZBesedilom 37">
            <a:extLst>
              <a:ext uri="{FF2B5EF4-FFF2-40B4-BE49-F238E27FC236}">
                <a16:creationId xmlns:a16="http://schemas.microsoft.com/office/drawing/2014/main" id="{EC19EBFF-0EF2-4AC9-8D78-7C2ACECD48C1}"/>
              </a:ext>
            </a:extLst>
          </p:cNvPr>
          <p:cNvSpPr txBox="1"/>
          <p:nvPr/>
        </p:nvSpPr>
        <p:spPr>
          <a:xfrm rot="19098216">
            <a:off x="7455664" y="5085945"/>
            <a:ext cx="1358065" cy="395227"/>
          </a:xfrm>
          <a:prstGeom prst="rect">
            <a:avLst/>
          </a:prstGeom>
          <a:noFill/>
        </p:spPr>
        <p:txBody>
          <a:bodyPr wrap="none" rtlCol="0">
            <a:prstTxWarp prst="textArchUp">
              <a:avLst>
                <a:gd name="adj" fmla="val 11687212"/>
              </a:avLst>
            </a:prstTxWarp>
            <a:spAutoFit/>
          </a:bodyPr>
          <a:lstStyle/>
          <a:p>
            <a:r>
              <a:rPr lang="sl-SI" sz="2000" b="1" dirty="0">
                <a:solidFill>
                  <a:schemeClr val="bg1"/>
                </a:solidFill>
                <a:latin typeface="Century Gothic" panose="020B0502020202020204" pitchFamily="34" charset="0"/>
              </a:rPr>
              <a:t>RICE CAKE</a:t>
            </a:r>
          </a:p>
        </p:txBody>
      </p:sp>
      <p:sp>
        <p:nvSpPr>
          <p:cNvPr id="39" name="PoljeZBesedilom 38">
            <a:extLst>
              <a:ext uri="{FF2B5EF4-FFF2-40B4-BE49-F238E27FC236}">
                <a16:creationId xmlns:a16="http://schemas.microsoft.com/office/drawing/2014/main" id="{0A62B26A-44AB-4DCD-A39C-67C7063C2082}"/>
              </a:ext>
            </a:extLst>
          </p:cNvPr>
          <p:cNvSpPr txBox="1"/>
          <p:nvPr/>
        </p:nvSpPr>
        <p:spPr>
          <a:xfrm rot="2001859">
            <a:off x="5884024" y="4927746"/>
            <a:ext cx="1238459" cy="395227"/>
          </a:xfrm>
          <a:prstGeom prst="rect">
            <a:avLst/>
          </a:prstGeom>
          <a:noFill/>
        </p:spPr>
        <p:txBody>
          <a:bodyPr wrap="none" rtlCol="0">
            <a:prstTxWarp prst="textArchUp">
              <a:avLst>
                <a:gd name="adj" fmla="val 11107584"/>
              </a:avLst>
            </a:prstTxWarp>
            <a:spAutoFit/>
          </a:bodyPr>
          <a:lstStyle/>
          <a:p>
            <a:r>
              <a:rPr lang="sl-SI" sz="3600" b="1" dirty="0">
                <a:solidFill>
                  <a:schemeClr val="bg1"/>
                </a:solidFill>
                <a:latin typeface="Century Gothic" panose="020B0502020202020204" pitchFamily="34" charset="0"/>
              </a:rPr>
              <a:t> NOODLES</a:t>
            </a:r>
          </a:p>
        </p:txBody>
      </p:sp>
    </p:spTree>
    <p:extLst>
      <p:ext uri="{BB962C8B-B14F-4D97-AF65-F5344CB8AC3E}">
        <p14:creationId xmlns:p14="http://schemas.microsoft.com/office/powerpoint/2010/main" val="276634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
                                        </p:tgtEl>
                                        <p:attrNameLst>
                                          <p:attrName>style.visibility</p:attrName>
                                        </p:attrNameLst>
                                      </p:cBhvr>
                                      <p:to>
                                        <p:strVal val="visible"/>
                                      </p:to>
                                    </p:set>
                                    <p:animEffect transition="in" filter="fade">
                                      <p:cBhvr>
                                        <p:cTn id="10" dur="500"/>
                                        <p:tgtEl>
                                          <p:spTgt spid="3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fade">
                                      <p:cBhvr>
                                        <p:cTn id="13" dur="500"/>
                                        <p:tgtEl>
                                          <p:spTgt spid="2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4"/>
                                        </p:tgtEl>
                                        <p:attrNameLst>
                                          <p:attrName>style.visibility</p:attrName>
                                        </p:attrNameLst>
                                      </p:cBhvr>
                                      <p:to>
                                        <p:strVal val="visible"/>
                                      </p:to>
                                    </p:set>
                                    <p:animEffect transition="in" filter="fade">
                                      <p:cBhvr>
                                        <p:cTn id="16" dur="500"/>
                                        <p:tgtEl>
                                          <p:spTgt spid="3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fade">
                                      <p:cBhvr>
                                        <p:cTn id="19" dur="500"/>
                                        <p:tgtEl>
                                          <p:spTgt spid="3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7"/>
                                        </p:tgtEl>
                                        <p:attrNameLst>
                                          <p:attrName>style.visibility</p:attrName>
                                        </p:attrNameLst>
                                      </p:cBhvr>
                                      <p:to>
                                        <p:strVal val="visible"/>
                                      </p:to>
                                    </p:set>
                                    <p:animEffect transition="in" filter="fade">
                                      <p:cBhvr>
                                        <p:cTn id="25" dur="500"/>
                                        <p:tgtEl>
                                          <p:spTgt spid="2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9"/>
                                        </p:tgtEl>
                                        <p:attrNameLst>
                                          <p:attrName>style.visibility</p:attrName>
                                        </p:attrNameLst>
                                      </p:cBhvr>
                                      <p:to>
                                        <p:strVal val="visible"/>
                                      </p:to>
                                    </p:set>
                                    <p:animEffect transition="in" filter="fade">
                                      <p:cBhvr>
                                        <p:cTn id="28" dur="500"/>
                                        <p:tgtEl>
                                          <p:spTgt spid="3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fade">
                                      <p:cBhvr>
                                        <p:cTn id="31" dur="500"/>
                                        <p:tgtEl>
                                          <p:spTgt spid="3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8"/>
                                        </p:tgtEl>
                                        <p:attrNameLst>
                                          <p:attrName>style.visibility</p:attrName>
                                        </p:attrNameLst>
                                      </p:cBhvr>
                                      <p:to>
                                        <p:strVal val="visible"/>
                                      </p:to>
                                    </p:set>
                                    <p:animEffect transition="in" filter="fade">
                                      <p:cBhvr>
                                        <p:cTn id="34" dur="500"/>
                                        <p:tgtEl>
                                          <p:spTgt spid="38"/>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fade">
                                      <p:cBhvr>
                                        <p:cTn id="43" dur="500"/>
                                        <p:tgtEl>
                                          <p:spTgt spid="2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500"/>
                                        <p:tgtEl>
                                          <p:spTgt spid="36"/>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mediacall" presetSubtype="0" fill="hold" nodeType="clickEffect">
                                  <p:stCondLst>
                                    <p:cond delay="0"/>
                                  </p:stCondLst>
                                  <p:childTnLst>
                                    <p:cmd type="call" cmd="playFrom(0.0)">
                                      <p:cBhvr>
                                        <p:cTn id="5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4"/>
                </p:tgtEl>
              </p:cMediaNode>
            </p:video>
            <p:seq concurrent="1" nextAc="seek">
              <p:cTn id="52" restart="whenNotActive" fill="hold" evtFilter="cancelBubble" nodeType="interactiveSeq">
                <p:stCondLst>
                  <p:cond evt="onClick" delay="0">
                    <p:tgtEl>
                      <p:spTgt spid="4"/>
                    </p:tgtEl>
                  </p:cond>
                </p:stCondLst>
                <p:endSync evt="end" delay="0">
                  <p:rtn val="all"/>
                </p:endSync>
                <p:childTnLst>
                  <p:par>
                    <p:cTn id="53" fill="hold">
                      <p:stCondLst>
                        <p:cond delay="0"/>
                      </p:stCondLst>
                      <p:childTnLst>
                        <p:par>
                          <p:cTn id="54" fill="hold">
                            <p:stCondLst>
                              <p:cond delay="0"/>
                            </p:stCondLst>
                            <p:childTnLst>
                              <p:par>
                                <p:cTn id="55" presetID="2" presetClass="mediacall" presetSubtype="0" fill="hold" nodeType="clickEffect">
                                  <p:stCondLst>
                                    <p:cond delay="0"/>
                                  </p:stCondLst>
                                  <p:childTnLst>
                                    <p:cmd type="call" cmd="togglePause">
                                      <p:cBhvr>
                                        <p:cTn id="56" dur="1" fill="hold"/>
                                        <p:tgtEl>
                                          <p:spTgt spid="4"/>
                                        </p:tgtEl>
                                      </p:cBhvr>
                                    </p:cmd>
                                  </p:childTnLst>
                                </p:cTn>
                              </p:par>
                            </p:childTnLst>
                          </p:cTn>
                        </p:par>
                      </p:childTnLst>
                    </p:cTn>
                  </p:par>
                </p:childTnLst>
              </p:cTn>
              <p:nextCondLst>
                <p:cond evt="onClick" delay="0">
                  <p:tgtEl>
                    <p:spTgt spid="4"/>
                  </p:tgtEl>
                </p:cond>
              </p:nextCondLst>
            </p:seq>
          </p:childTnLst>
        </p:cTn>
      </p:par>
    </p:tnLst>
    <p:bldLst>
      <p:bldP spid="25" grpId="0" animBg="1"/>
      <p:bldP spid="26" grpId="0" animBg="1"/>
      <p:bldP spid="30" grpId="0" animBg="1"/>
      <p:bldP spid="29" grpId="0" animBg="1"/>
      <p:bldP spid="28" grpId="0" animBg="1"/>
      <p:bldP spid="27" grpId="0" animBg="1"/>
      <p:bldP spid="24" grpId="0" animBg="1"/>
      <p:bldP spid="31" grpId="0"/>
      <p:bldP spid="34" grpId="0"/>
      <p:bldP spid="35" grpId="0"/>
      <p:bldP spid="36" grpId="0"/>
      <p:bldP spid="37" grpId="0"/>
      <p:bldP spid="38" grpId="0"/>
      <p:bldP spid="3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ravokotnik 7">
            <a:extLst>
              <a:ext uri="{FF2B5EF4-FFF2-40B4-BE49-F238E27FC236}">
                <a16:creationId xmlns:a16="http://schemas.microsoft.com/office/drawing/2014/main" id="{74FE8E05-D161-4FE7-B9AD-61538984B860}"/>
              </a:ext>
            </a:extLst>
          </p:cNvPr>
          <p:cNvSpPr/>
          <p:nvPr/>
        </p:nvSpPr>
        <p:spPr>
          <a:xfrm>
            <a:off x="0" y="0"/>
            <a:ext cx="12192000" cy="6858000"/>
          </a:xfrm>
          <a:prstGeom prst="rect">
            <a:avLst/>
          </a:prstGeom>
          <a:solidFill>
            <a:srgbClr val="F9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dirty="0"/>
          </a:p>
        </p:txBody>
      </p:sp>
      <p:pic>
        <p:nvPicPr>
          <p:cNvPr id="1026" name="Picture 2" descr="Meme: &quot;Thankyou&quot; - All Templates - Meme-arsenal.com">
            <a:extLst>
              <a:ext uri="{FF2B5EF4-FFF2-40B4-BE49-F238E27FC236}">
                <a16:creationId xmlns:a16="http://schemas.microsoft.com/office/drawing/2014/main" id="{353468D1-064F-43DE-A899-F1E80FFE76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189"/>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Oblaček govora: elipsa 6">
            <a:extLst>
              <a:ext uri="{FF2B5EF4-FFF2-40B4-BE49-F238E27FC236}">
                <a16:creationId xmlns:a16="http://schemas.microsoft.com/office/drawing/2014/main" id="{78A9619B-58E1-486A-8CE9-CD69DC4F0305}"/>
              </a:ext>
            </a:extLst>
          </p:cNvPr>
          <p:cNvSpPr/>
          <p:nvPr/>
        </p:nvSpPr>
        <p:spPr>
          <a:xfrm>
            <a:off x="3803374" y="4443064"/>
            <a:ext cx="4333459" cy="2212689"/>
          </a:xfrm>
          <a:custGeom>
            <a:avLst/>
            <a:gdLst>
              <a:gd name="connsiteX0" fmla="*/ 4067341 w 4333459"/>
              <a:gd name="connsiteY0" fmla="*/ -16927 h 2212689"/>
              <a:gd name="connsiteX1" fmla="*/ 3870071 w 4333459"/>
              <a:gd name="connsiteY1" fmla="*/ 422563 h 2212689"/>
              <a:gd name="connsiteX2" fmla="*/ 2708459 w 4333459"/>
              <a:gd name="connsiteY2" fmla="*/ 2177553 h 2212689"/>
              <a:gd name="connsiteX3" fmla="*/ 788718 w 4333459"/>
              <a:gd name="connsiteY3" fmla="*/ 1960112 h 2212689"/>
              <a:gd name="connsiteX4" fmla="*/ 1395153 w 4333459"/>
              <a:gd name="connsiteY4" fmla="*/ 72524 h 2212689"/>
              <a:gd name="connsiteX5" fmla="*/ 3244382 w 4333459"/>
              <a:gd name="connsiteY5" fmla="*/ 146545 h 2212689"/>
              <a:gd name="connsiteX6" fmla="*/ 3639402 w 4333459"/>
              <a:gd name="connsiteY6" fmla="*/ 68078 h 2212689"/>
              <a:gd name="connsiteX7" fmla="*/ 4067341 w 4333459"/>
              <a:gd name="connsiteY7" fmla="*/ -16927 h 221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33459" h="2212689" fill="none" extrusionOk="0">
                <a:moveTo>
                  <a:pt x="4067341" y="-16927"/>
                </a:moveTo>
                <a:cubicBezTo>
                  <a:pt x="4033509" y="194243"/>
                  <a:pt x="3884660" y="255187"/>
                  <a:pt x="3870071" y="422563"/>
                </a:cubicBezTo>
                <a:cubicBezTo>
                  <a:pt x="4782377" y="953270"/>
                  <a:pt x="4335657" y="1865608"/>
                  <a:pt x="2708459" y="2177553"/>
                </a:cubicBezTo>
                <a:cubicBezTo>
                  <a:pt x="2051648" y="2309599"/>
                  <a:pt x="1376691" y="2215165"/>
                  <a:pt x="788718" y="1960112"/>
                </a:cubicBezTo>
                <a:cubicBezTo>
                  <a:pt x="-326760" y="1703500"/>
                  <a:pt x="-290757" y="660684"/>
                  <a:pt x="1395153" y="72524"/>
                </a:cubicBezTo>
                <a:cubicBezTo>
                  <a:pt x="1967586" y="72267"/>
                  <a:pt x="2762975" y="11711"/>
                  <a:pt x="3244382" y="146545"/>
                </a:cubicBezTo>
                <a:cubicBezTo>
                  <a:pt x="3393178" y="70641"/>
                  <a:pt x="3557788" y="97159"/>
                  <a:pt x="3639402" y="68078"/>
                </a:cubicBezTo>
                <a:cubicBezTo>
                  <a:pt x="3721016" y="38997"/>
                  <a:pt x="3912169" y="30395"/>
                  <a:pt x="4067341" y="-16927"/>
                </a:cubicBezTo>
                <a:close/>
              </a:path>
              <a:path w="4333459" h="2212689" stroke="0" extrusionOk="0">
                <a:moveTo>
                  <a:pt x="4067341" y="-16927"/>
                </a:moveTo>
                <a:cubicBezTo>
                  <a:pt x="3978513" y="185324"/>
                  <a:pt x="3917246" y="209563"/>
                  <a:pt x="3870071" y="422563"/>
                </a:cubicBezTo>
                <a:cubicBezTo>
                  <a:pt x="4751219" y="824146"/>
                  <a:pt x="4166661" y="2148250"/>
                  <a:pt x="2708459" y="2177553"/>
                </a:cubicBezTo>
                <a:cubicBezTo>
                  <a:pt x="1971171" y="2261259"/>
                  <a:pt x="1389143" y="2324467"/>
                  <a:pt x="788718" y="1960112"/>
                </a:cubicBezTo>
                <a:cubicBezTo>
                  <a:pt x="-224904" y="1419230"/>
                  <a:pt x="-304754" y="302015"/>
                  <a:pt x="1395153" y="72524"/>
                </a:cubicBezTo>
                <a:cubicBezTo>
                  <a:pt x="1985419" y="-162973"/>
                  <a:pt x="2705471" y="-12462"/>
                  <a:pt x="3244382" y="146545"/>
                </a:cubicBezTo>
                <a:cubicBezTo>
                  <a:pt x="3354730" y="73580"/>
                  <a:pt x="3555487" y="122908"/>
                  <a:pt x="3655862" y="64809"/>
                </a:cubicBezTo>
                <a:cubicBezTo>
                  <a:pt x="3756237" y="6710"/>
                  <a:pt x="3881032" y="49242"/>
                  <a:pt x="4067341" y="-16927"/>
                </a:cubicBezTo>
                <a:close/>
              </a:path>
            </a:pathLst>
          </a:custGeom>
          <a:solidFill>
            <a:schemeClr val="bg1"/>
          </a:solidFill>
          <a:ln w="38100">
            <a:solidFill>
              <a:schemeClr val="tx1"/>
            </a:solidFill>
            <a:extLst>
              <a:ext uri="{C807C97D-BFC1-408E-A445-0C87EB9F89A2}">
                <ask:lineSketchStyleProps xmlns:ask="http://schemas.microsoft.com/office/drawing/2018/sketchyshapes" sd="2470867491">
                  <a:prstGeom prst="wedgeEllipseCallout">
                    <a:avLst>
                      <a:gd name="adj1" fmla="val 43859"/>
                      <a:gd name="adj2" fmla="val -50765"/>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1030" name="Picture 6" descr="Thank You In Chinese by Blackred">
            <a:extLst>
              <a:ext uri="{FF2B5EF4-FFF2-40B4-BE49-F238E27FC236}">
                <a16:creationId xmlns:a16="http://schemas.microsoft.com/office/drawing/2014/main" id="{56D70889-05AD-496F-BAC2-2CC991101F7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755" l="5222" r="94778">
                        <a14:foregroundMark x1="13000" y1="18491" x2="12111" y2="15660"/>
                        <a14:foregroundMark x1="11556" y1="35283" x2="8556" y2="38302"/>
                        <a14:foregroundMark x1="10222" y1="46415" x2="11333" y2="46415"/>
                        <a14:foregroundMark x1="10444" y1="58113" x2="11000" y2="58113"/>
                        <a14:foregroundMark x1="5444" y1="39245" x2="5444" y2="39245"/>
                        <a14:foregroundMark x1="11556" y1="71321" x2="12444" y2="75283"/>
                        <a14:foregroundMark x1="20000" y1="46604" x2="20889" y2="50377"/>
                        <a14:foregroundMark x1="26222" y1="19434" x2="24667" y2="21132"/>
                        <a14:foregroundMark x1="38889" y1="15472" x2="39333" y2="21698"/>
                        <a14:foregroundMark x1="56222" y1="35094" x2="58556" y2="32264"/>
                        <a14:foregroundMark x1="61333" y1="16792" x2="61889" y2="18113"/>
                        <a14:foregroundMark x1="60778" y1="53962" x2="61333" y2="53208"/>
                        <a14:foregroundMark x1="62333" y1="68491" x2="62667" y2="70566"/>
                        <a14:foregroundMark x1="84667" y1="46038" x2="86333" y2="43585"/>
                        <a14:foregroundMark x1="82667" y1="64717" x2="84444" y2="65283"/>
                        <a14:foregroundMark x1="76444" y1="90755" x2="76444" y2="90755"/>
                        <a14:foregroundMark x1="94333" y1="39623" x2="94778" y2="39811"/>
                      </a14:backgroundRemoval>
                    </a14:imgEffect>
                  </a14:imgLayer>
                </a14:imgProps>
              </a:ext>
              <a:ext uri="{28A0092B-C50C-407E-A947-70E740481C1C}">
                <a14:useLocalDpi xmlns:a14="http://schemas.microsoft.com/office/drawing/2010/main" val="0"/>
              </a:ext>
            </a:extLst>
          </a:blip>
          <a:srcRect/>
          <a:stretch>
            <a:fillRect/>
          </a:stretch>
        </p:blipFill>
        <p:spPr bwMode="auto">
          <a:xfrm>
            <a:off x="4583193" y="4585637"/>
            <a:ext cx="2773820" cy="1633472"/>
          </a:xfrm>
          <a:prstGeom prst="rect">
            <a:avLst/>
          </a:prstGeom>
          <a:noFill/>
          <a:extLst>
            <a:ext uri="{909E8E84-426E-40DD-AFC4-6F175D3DCCD1}">
              <a14:hiddenFill xmlns:a14="http://schemas.microsoft.com/office/drawing/2010/main">
                <a:solidFill>
                  <a:srgbClr val="FFFFFF"/>
                </a:solidFill>
              </a14:hiddenFill>
            </a:ext>
          </a:extLst>
        </p:spPr>
      </p:pic>
      <p:sp>
        <p:nvSpPr>
          <p:cNvPr id="5" name="PoljeZBesedilom 4">
            <a:extLst>
              <a:ext uri="{FF2B5EF4-FFF2-40B4-BE49-F238E27FC236}">
                <a16:creationId xmlns:a16="http://schemas.microsoft.com/office/drawing/2014/main" id="{137E1213-3C70-4AA6-8571-AF81D69A28ED}"/>
              </a:ext>
            </a:extLst>
          </p:cNvPr>
          <p:cNvSpPr txBox="1"/>
          <p:nvPr/>
        </p:nvSpPr>
        <p:spPr>
          <a:xfrm>
            <a:off x="5028568" y="6129597"/>
            <a:ext cx="3440402" cy="461665"/>
          </a:xfrm>
          <a:prstGeom prst="rect">
            <a:avLst/>
          </a:prstGeom>
          <a:noFill/>
        </p:spPr>
        <p:txBody>
          <a:bodyPr wrap="square" rtlCol="0">
            <a:spAutoFit/>
          </a:bodyPr>
          <a:lstStyle/>
          <a:p>
            <a:r>
              <a:rPr lang="sl-SI" sz="2400" b="1" dirty="0">
                <a:latin typeface="Century Gothic" panose="020B0502020202020204" pitchFamily="34" charset="0"/>
              </a:rPr>
              <a:t>THANK YOU</a:t>
            </a:r>
            <a:endParaRPr lang="sl-SI" sz="2400" b="1" dirty="0">
              <a:solidFill>
                <a:srgbClr val="FF0000"/>
              </a:solidFill>
              <a:latin typeface="Century Gothic" panose="020B0502020202020204" pitchFamily="34" charset="0"/>
            </a:endParaRPr>
          </a:p>
        </p:txBody>
      </p:sp>
      <p:pic>
        <p:nvPicPr>
          <p:cNvPr id="9" name="Picture 2" descr="The best Chinese Food memes :) Memedroid">
            <a:extLst>
              <a:ext uri="{FF2B5EF4-FFF2-40B4-BE49-F238E27FC236}">
                <a16:creationId xmlns:a16="http://schemas.microsoft.com/office/drawing/2014/main" id="{FF5A784D-0991-4119-8430-4A22CAC5C2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7807" y="202247"/>
            <a:ext cx="4101147" cy="3693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76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ova tema">
  <a:themeElements>
    <a:clrScheme name="Pisarna">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isarna">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ova tema">
  <a:themeElements>
    <a:clrScheme name="Pisarna">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isarna">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3265</TotalTime>
  <Words>2045</Words>
  <Application>Microsoft Office PowerPoint</Application>
  <PresentationFormat>Širokozaslonsko</PresentationFormat>
  <Paragraphs>386</Paragraphs>
  <Slides>45</Slides>
  <Notes>0</Notes>
  <HiddenSlides>0</HiddenSlides>
  <MMClips>2</MMClips>
  <ScaleCrop>false</ScaleCrop>
  <HeadingPairs>
    <vt:vector size="6" baseType="variant">
      <vt:variant>
        <vt:lpstr>Uporabljene pisave</vt:lpstr>
      </vt:variant>
      <vt:variant>
        <vt:i4>5</vt:i4>
      </vt:variant>
      <vt:variant>
        <vt:lpstr>Tema</vt:lpstr>
      </vt:variant>
      <vt:variant>
        <vt:i4>1</vt:i4>
      </vt:variant>
      <vt:variant>
        <vt:lpstr>Naslovi diapozitivov</vt:lpstr>
      </vt:variant>
      <vt:variant>
        <vt:i4>45</vt:i4>
      </vt:variant>
    </vt:vector>
  </HeadingPairs>
  <TitlesOfParts>
    <vt:vector size="51" baseType="lpstr">
      <vt:lpstr>Arial</vt:lpstr>
      <vt:lpstr>Calibri</vt:lpstr>
      <vt:lpstr>Calibri Light</vt:lpstr>
      <vt:lpstr>Century Gothic</vt:lpstr>
      <vt:lpstr>Ink Free</vt:lpstr>
      <vt:lpstr>Officeova tema</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 Clothing </vt:lpstr>
      <vt:lpstr> Clothing </vt:lpstr>
      <vt:lpstr> Clothing </vt:lpstr>
      <vt:lpstr> Clothing </vt:lpstr>
      <vt:lpstr> Clothing</vt:lpstr>
      <vt:lpstr>PowerPointova predstavitev</vt:lpstr>
      <vt:lpstr> Food and eating</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 Food and eating</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lpstr>PowerPointova predstavitev</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PowerPointova predstavitev</dc:title>
  <dc:creator>Mrvar, Tjaša</dc:creator>
  <cp:lastModifiedBy>Mrvar, Tjaša</cp:lastModifiedBy>
  <cp:revision>220</cp:revision>
  <dcterms:created xsi:type="dcterms:W3CDTF">2023-03-10T19:15:13Z</dcterms:created>
  <dcterms:modified xsi:type="dcterms:W3CDTF">2023-03-26T11:30:05Z</dcterms:modified>
</cp:coreProperties>
</file>