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71" r:id="rId4"/>
    <p:sldId id="263" r:id="rId5"/>
    <p:sldId id="259" r:id="rId6"/>
    <p:sldId id="261" r:id="rId7"/>
    <p:sldId id="262" r:id="rId8"/>
    <p:sldId id="258" r:id="rId9"/>
    <p:sldId id="279" r:id="rId10"/>
    <p:sldId id="257" r:id="rId11"/>
    <p:sldId id="272" r:id="rId12"/>
    <p:sldId id="273" r:id="rId13"/>
    <p:sldId id="274" r:id="rId14"/>
    <p:sldId id="268" r:id="rId15"/>
    <p:sldId id="275" r:id="rId16"/>
    <p:sldId id="277" r:id="rId17"/>
    <p:sldId id="276" r:id="rId18"/>
    <p:sldId id="264" r:id="rId19"/>
    <p:sldId id="267" r:id="rId20"/>
    <p:sldId id="269" r:id="rId21"/>
    <p:sldId id="278" r:id="rId2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605" autoAdjust="0"/>
  </p:normalViewPr>
  <p:slideViewPr>
    <p:cSldViewPr snapToGrid="0">
      <p:cViewPr varScale="1">
        <p:scale>
          <a:sx n="85" d="100"/>
          <a:sy n="85" d="100"/>
        </p:scale>
        <p:origin x="-6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7150-8758-4969-AFD0-3710265C48FA}" type="datetimeFigureOut">
              <a:rPr lang="sl-SI" smtClean="0"/>
              <a:pPr/>
              <a:t>15. 01. 2023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2FE3-71FA-4770-9A99-7C19AD08B86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8974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7150-8758-4969-AFD0-3710265C48FA}" type="datetimeFigureOut">
              <a:rPr lang="sl-SI" smtClean="0"/>
              <a:pPr/>
              <a:t>15. 01. 2023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2FE3-71FA-4770-9A99-7C19AD08B86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424757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7150-8758-4969-AFD0-3710265C48FA}" type="datetimeFigureOut">
              <a:rPr lang="sl-SI" smtClean="0"/>
              <a:pPr/>
              <a:t>15. 01. 2023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2FE3-71FA-4770-9A99-7C19AD08B86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67245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7150-8758-4969-AFD0-3710265C48FA}" type="datetimeFigureOut">
              <a:rPr lang="sl-SI" smtClean="0"/>
              <a:pPr/>
              <a:t>15. 01. 2023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2FE3-71FA-4770-9A99-7C19AD08B86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95210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7150-8758-4969-AFD0-3710265C48FA}" type="datetimeFigureOut">
              <a:rPr lang="sl-SI" smtClean="0"/>
              <a:pPr/>
              <a:t>15. 01. 2023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2FE3-71FA-4770-9A99-7C19AD08B86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78986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7150-8758-4969-AFD0-3710265C48FA}" type="datetimeFigureOut">
              <a:rPr lang="sl-SI" smtClean="0"/>
              <a:pPr/>
              <a:t>15. 01. 2023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2FE3-71FA-4770-9A99-7C19AD08B86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51834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7150-8758-4969-AFD0-3710265C48FA}" type="datetimeFigureOut">
              <a:rPr lang="sl-SI" smtClean="0"/>
              <a:pPr/>
              <a:t>15. 01. 2023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2FE3-71FA-4770-9A99-7C19AD08B86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684244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7150-8758-4969-AFD0-3710265C48FA}" type="datetimeFigureOut">
              <a:rPr lang="sl-SI" smtClean="0"/>
              <a:pPr/>
              <a:t>15. 01. 2023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2FE3-71FA-4770-9A99-7C19AD08B86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96021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7150-8758-4969-AFD0-3710265C48FA}" type="datetimeFigureOut">
              <a:rPr lang="sl-SI" smtClean="0"/>
              <a:pPr/>
              <a:t>15. 01. 2023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2FE3-71FA-4770-9A99-7C19AD08B86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72216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7150-8758-4969-AFD0-3710265C48FA}" type="datetimeFigureOut">
              <a:rPr lang="sl-SI" smtClean="0"/>
              <a:pPr/>
              <a:t>15. 01. 2023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2FE3-71FA-4770-9A99-7C19AD08B86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51598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7150-8758-4969-AFD0-3710265C48FA}" type="datetimeFigureOut">
              <a:rPr lang="sl-SI" smtClean="0"/>
              <a:pPr/>
              <a:t>15. 01. 2023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2FE3-71FA-4770-9A99-7C19AD08B86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05469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F7150-8758-4969-AFD0-3710265C48FA}" type="datetimeFigureOut">
              <a:rPr lang="sl-SI" smtClean="0"/>
              <a:pPr/>
              <a:t>15. 01. 2023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12FE3-71FA-4770-9A99-7C19AD08B86C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60571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ntAKXIuRUI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cW9Ct000yY" TargetMode="External"/><Relationship Id="rId2" Type="http://schemas.openxmlformats.org/officeDocument/2006/relationships/hyperlink" Target="https://www.youtube.com/watch?v=rD6FRDd9He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KBL5aXSJTl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XKj7bm4Ops" TargetMode="External"/><Relationship Id="rId2" Type="http://schemas.openxmlformats.org/officeDocument/2006/relationships/hyperlink" Target="https://www.youtube.com/watch?v=sn6GLgaTY0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K2IlbyUPOo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www.youtube.com/watch?v=AD4mwxaSTz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hyperlink" Target="https://www.youtube.com/watch?v=DuvooLLGJm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B0B677D-6F8A-C33A-6811-F86EDC439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09555" y="35826"/>
            <a:ext cx="6617968" cy="685800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2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Look outside the window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231FA7BA-7018-2475-A017-1DAF661088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948780"/>
            <a:ext cx="105902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HOW’S THE WEATHER?</a:t>
            </a:r>
            <a:endParaRPr lang="sl-SI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8F58FB7-B3E8-C053-D4BC-284870CF50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757" r="4854" b="6427"/>
          <a:stretch/>
        </p:blipFill>
        <p:spPr>
          <a:xfrm>
            <a:off x="7623425" y="141465"/>
            <a:ext cx="4006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80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xmlns="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FFC778-0524-9692-074D-B8A711FD0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of Telephone</a:t>
            </a:r>
          </a:p>
        </p:txBody>
      </p:sp>
      <p:pic>
        <p:nvPicPr>
          <p:cNvPr id="5" name="Content Placeholder 4" descr="A picture containing sky, person, outdoor, looking&#10;&#10;Description automatically generated">
            <a:extLst>
              <a:ext uri="{FF2B5EF4-FFF2-40B4-BE49-F238E27FC236}">
                <a16:creationId xmlns:a16="http://schemas.microsoft.com/office/drawing/2014/main" xmlns="" id="{1E8F52D1-3958-AA5F-38A9-F28F15FC5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8649" y="1845426"/>
            <a:ext cx="7911649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909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xmlns="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Inglês para crianças: Músicas - Let's make a circle">
            <a:extLst>
              <a:ext uri="{FF2B5EF4-FFF2-40B4-BE49-F238E27FC236}">
                <a16:creationId xmlns:a16="http://schemas.microsoft.com/office/drawing/2014/main" xmlns="" id="{3DDFF640-7B78-3565-D47F-24302B975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38200" y="1868488"/>
            <a:ext cx="4403725" cy="4403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oom 1 Halcombe School 2012: Massage Circle">
            <a:extLst>
              <a:ext uri="{FF2B5EF4-FFF2-40B4-BE49-F238E27FC236}">
                <a16:creationId xmlns:a16="http://schemas.microsoft.com/office/drawing/2014/main" xmlns="" id="{FE0EC211-DDC1-DE10-23A1-D02EA8108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3309" y="2796967"/>
            <a:ext cx="4731422" cy="34512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FCAE3-23DF-D6CE-E9E6-F727884B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Massage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9B9667-7858-9AAE-9C74-8BC5775E08CD}"/>
              </a:ext>
            </a:extLst>
          </p:cNvPr>
          <p:cNvSpPr txBox="1"/>
          <p:nvPr/>
        </p:nvSpPr>
        <p:spPr>
          <a:xfrm>
            <a:off x="5643953" y="1291084"/>
            <a:ext cx="61274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Morning – Edward Grieg </a:t>
            </a:r>
            <a:r>
              <a:rPr lang="sl-SI" sz="2800" u="sng" dirty="0">
                <a:solidFill>
                  <a:srgbClr val="0563C1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https://www.youtube.com/watch?v=vntAKXIuRUI</a:t>
            </a:r>
            <a:endParaRPr lang="en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560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9015F4-E41C-21EA-2E7B-2F3841436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Massage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9409DA-BB4B-747C-902F-195AC7FE9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4000"/>
              </a:lnSpc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One day the sun came up. It was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the sun was caressing the children (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stroke their backs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who were lying on the lawn. Then it became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the children were twisted a little by the wind (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twist your partner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). Fortunately, the wind soon calmed down, but the sky suddenly became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gently massage their backs with your fists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). Then suddenly the rain started to fall and the weather was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fingers tapping gently on the back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). Then it started to rain harder (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tapping harder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). And harder still (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tapping with open palms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). Suddenly, the rain turned to snow. So the weather was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snowflakes running down their back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xmlns="" val="798413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7544CA-DF55-000A-C59A-A5EEB8055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Songs</a:t>
            </a:r>
            <a:endParaRPr lang="en-SI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F23F98-CCEF-321E-1AB9-EC6782806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17" y="1822408"/>
            <a:ext cx="1010537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How’s The Weather: </a:t>
            </a:r>
            <a:r>
              <a:rPr lang="en-GB" dirty="0">
                <a:hlinkClick r:id="rId2"/>
              </a:rPr>
              <a:t>https://www.youtube.com/watch?v=rD6FRDd9Hew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Weather Song For Kids: </a:t>
            </a:r>
            <a:r>
              <a:rPr lang="en-GB" dirty="0">
                <a:hlinkClick r:id="rId3"/>
              </a:rPr>
              <a:t>https://www.youtube.com/watch?v=XcW9Ct000yY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How’s the Weather?: </a:t>
            </a:r>
            <a:r>
              <a:rPr lang="en-GB" u="sng" dirty="0">
                <a:solidFill>
                  <a:srgbClr val="0563C1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https://www.youtube.com/watch?v=KBL5aXSJTlE</a:t>
            </a:r>
            <a:endParaRPr lang="en-SI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913185-768A-107B-BE99-CAEF28C3F9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04047">
            <a:off x="7678115" y="538240"/>
            <a:ext cx="4067384" cy="20416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AF81BB-2D4A-E816-2856-61310810AD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4775" t="8154" r="2952"/>
          <a:stretch/>
        </p:blipFill>
        <p:spPr>
          <a:xfrm rot="579659">
            <a:off x="8155918" y="3416340"/>
            <a:ext cx="3933708" cy="24796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381862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562858-2715-BBE3-E355-A794A1E46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Videos for Learning Vocabulary</a:t>
            </a:r>
            <a:endParaRPr lang="en-SI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DA0331-7310-DA3D-CA19-B6268CEDB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Weather for Kids: </a:t>
            </a:r>
            <a:r>
              <a:rPr lang="en-GB" u="sng" dirty="0">
                <a:solidFill>
                  <a:srgbClr val="0563C1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https://www.youtube.com/watch?v=sn6GLgaTY0M</a:t>
            </a:r>
            <a:endParaRPr lang="en-SI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How’s the Weather: </a:t>
            </a:r>
            <a:r>
              <a:rPr lang="en-GB" u="sng" dirty="0">
                <a:solidFill>
                  <a:srgbClr val="0563C1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https://www.youtube.com/watch?v=CXKj7bm4Ops</a:t>
            </a:r>
            <a:endParaRPr lang="en-SI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xmlns="" val="1939106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0EF24-7687-862F-8812-7EEED45C6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Books</a:t>
            </a:r>
            <a:endParaRPr lang="en-SI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57ED19-5347-11BA-4133-1D88525F7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algn="l"/>
            <a:r>
              <a:rPr lang="en-GB" sz="2400" b="0" i="0" dirty="0" err="1">
                <a:solidFill>
                  <a:srgbClr val="2B3545"/>
                </a:solidFill>
                <a:effectLst/>
              </a:rPr>
              <a:t>Sharratt</a:t>
            </a:r>
            <a:r>
              <a:rPr lang="en-GB" sz="2400" b="0" i="0" dirty="0">
                <a:solidFill>
                  <a:srgbClr val="2B3545"/>
                </a:solidFill>
                <a:effectLst/>
              </a:rPr>
              <a:t> N. (2015). </a:t>
            </a:r>
            <a:r>
              <a:rPr lang="en-GB" sz="2400" b="0" i="1" dirty="0">
                <a:solidFill>
                  <a:srgbClr val="2B3545"/>
                </a:solidFill>
                <a:effectLst/>
              </a:rPr>
              <a:t>Shark in the park on a windy day</a:t>
            </a:r>
            <a:r>
              <a:rPr lang="en-GB" sz="2400" b="0" i="0" dirty="0">
                <a:solidFill>
                  <a:srgbClr val="2B3545"/>
                </a:solidFill>
                <a:effectLst/>
              </a:rPr>
              <a:t>. London: Picture Corgi. </a:t>
            </a:r>
            <a:r>
              <a:rPr lang="en-US" sz="2400" u="sng" dirty="0">
                <a:solidFill>
                  <a:srgbClr val="0563C1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https://www.youtube.com/watch?v=AD4mwxaSTzI</a:t>
            </a:r>
            <a:endParaRPr lang="en-SI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Cousins, L. (2011). </a:t>
            </a:r>
            <a:r>
              <a:rPr lang="en-US" sz="24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Maisy’s wonderful weather book.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London: Walker books.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https://www.youtube.com/watch?v=FK2IlbyUPOo</a:t>
            </a:r>
            <a:endParaRPr lang="en-SI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McKee, D. (2014). </a:t>
            </a:r>
            <a:r>
              <a:rPr lang="en-US" sz="24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Elmer’s weather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Chicago: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Milet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u="sng" dirty="0">
                <a:solidFill>
                  <a:srgbClr val="0563C1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https://www.youtube.com/watch?v=DuvooLLGJms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I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I" sz="2400" dirty="0"/>
          </a:p>
        </p:txBody>
      </p:sp>
      <p:pic>
        <p:nvPicPr>
          <p:cNvPr id="4" name="Picture 3" descr="Shark in the Park on a Windy Day! : Sharratt, Nick: Amazon.co.uk: Books">
            <a:extLst>
              <a:ext uri="{FF2B5EF4-FFF2-40B4-BE49-F238E27FC236}">
                <a16:creationId xmlns:a16="http://schemas.microsoft.com/office/drawing/2014/main" xmlns="" id="{F1104F92-D666-2160-F6B8-F4E1099672AC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625843" y="3151189"/>
            <a:ext cx="2357117" cy="3160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6AF5DC-D8AD-A0C2-40CB-7CD4D68CDCAF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612754" y="4194651"/>
            <a:ext cx="2570479" cy="2509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CA926F-FB0C-7DA4-AEDB-A4E6E8B0EEF6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077277" y="4233862"/>
            <a:ext cx="2488883" cy="2431098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xmlns="" val="4206986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ED83C8-EDDC-ABC8-7B05-2CDD7A09D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Activities</a:t>
            </a:r>
            <a:endParaRPr lang="en-SI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F70BD7-A38C-0B46-3D67-A49B90A7B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021"/>
            <a:ext cx="10515600" cy="47629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Memory game</a:t>
            </a:r>
          </a:p>
          <a:p>
            <a:pPr>
              <a:lnSpc>
                <a:spcPct val="100000"/>
              </a:lnSpc>
            </a:pP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Games with flashcards: </a:t>
            </a:r>
            <a:r>
              <a:rPr lang="sl-SI" dirty="0">
                <a:ea typeface="Times New Roman" panose="02020603050405020304" pitchFamily="18" charset="0"/>
                <a:cs typeface="Times New Roman" panose="02020603050405020304" pitchFamily="18" charset="0"/>
              </a:rPr>
              <a:t>What's Missing?, Policeman, 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hide and seek …</a:t>
            </a:r>
            <a:endParaRPr lang="en-SI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Pantomime</a:t>
            </a:r>
            <a:endParaRPr lang="en-SI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effectLst/>
                <a:ea typeface="Times New Roman" panose="02020603050405020304" pitchFamily="18" charset="0"/>
              </a:rPr>
              <a:t>Day/Night (Sun/Moon) </a:t>
            </a:r>
            <a:endParaRPr lang="en-SI" dirty="0"/>
          </a:p>
        </p:txBody>
      </p:sp>
      <p:pic>
        <p:nvPicPr>
          <p:cNvPr id="3074" name="Picture 2" descr="Memory game for preschool children, vector cards with weather conditions.  Find two identical picture. Kids activity page for book. Stock Vector |  Adobe Stock">
            <a:extLst>
              <a:ext uri="{FF2B5EF4-FFF2-40B4-BE49-F238E27FC236}">
                <a16:creationId xmlns:a16="http://schemas.microsoft.com/office/drawing/2014/main" xmlns="" id="{7D7D0763-2063-FCF9-F3DB-45ECD4618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7" b="3988"/>
          <a:stretch/>
        </p:blipFill>
        <p:spPr bwMode="auto">
          <a:xfrm>
            <a:off x="6487995" y="2532097"/>
            <a:ext cx="3592800" cy="413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9565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direct Notice | Foggy weather, Foggy, Weather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8217" y="2143991"/>
            <a:ext cx="2985921" cy="287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ainbow Cloud Clip Art - Rainbow With Sun And Clouds, HD Png Download ,  Transparent Png Image - PNGit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8075" y="1252108"/>
            <a:ext cx="4362478" cy="293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jeni pravokotnik 3"/>
          <p:cNvSpPr/>
          <p:nvPr/>
        </p:nvSpPr>
        <p:spPr>
          <a:xfrm>
            <a:off x="4133609" y="5223851"/>
            <a:ext cx="3295135" cy="494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dirty="0"/>
              <a:t>FOGGY</a:t>
            </a:r>
          </a:p>
        </p:txBody>
      </p:sp>
      <p:sp>
        <p:nvSpPr>
          <p:cNvPr id="5" name="Zaobljeni pravokotnik 4"/>
          <p:cNvSpPr/>
          <p:nvPr/>
        </p:nvSpPr>
        <p:spPr>
          <a:xfrm>
            <a:off x="7762828" y="4360581"/>
            <a:ext cx="3912973" cy="524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dirty="0"/>
              <a:t>RAINBOW</a:t>
            </a:r>
          </a:p>
        </p:txBody>
      </p:sp>
      <p:pic>
        <p:nvPicPr>
          <p:cNvPr id="6" name="Slika 6">
            <a:extLst>
              <a:ext uri="{FF2B5EF4-FFF2-40B4-BE49-F238E27FC236}">
                <a16:creationId xmlns:a16="http://schemas.microsoft.com/office/drawing/2014/main" xmlns="" id="{66291AA4-AE60-ED4D-2D22-C9F667B4DF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286" y="1149366"/>
            <a:ext cx="3109713" cy="4414419"/>
          </a:xfrm>
          <a:prstGeom prst="rect">
            <a:avLst/>
          </a:prstGeom>
        </p:spPr>
      </p:pic>
      <p:sp>
        <p:nvSpPr>
          <p:cNvPr id="8" name="Zaobljeni pravokotnik 3">
            <a:extLst>
              <a:ext uri="{FF2B5EF4-FFF2-40B4-BE49-F238E27FC236}">
                <a16:creationId xmlns:a16="http://schemas.microsoft.com/office/drawing/2014/main" xmlns="" id="{22AD29E5-9CDE-EE5E-D757-E918181036A2}"/>
              </a:ext>
            </a:extLst>
          </p:cNvPr>
          <p:cNvSpPr/>
          <p:nvPr/>
        </p:nvSpPr>
        <p:spPr>
          <a:xfrm>
            <a:off x="451576" y="5972327"/>
            <a:ext cx="3295135" cy="494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STORMY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xmlns="" val="3798842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err="1">
                <a:solidFill>
                  <a:schemeClr val="accent1">
                    <a:lumMod val="50000"/>
                  </a:schemeClr>
                </a:solidFill>
              </a:rPr>
              <a:t>Types</a:t>
            </a:r>
            <a:r>
              <a:rPr lang="sl-SI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sl-SI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b="1" dirty="0" err="1">
                <a:solidFill>
                  <a:schemeClr val="accent1">
                    <a:lumMod val="50000"/>
                  </a:schemeClr>
                </a:solidFill>
              </a:rPr>
              <a:t>weather</a:t>
            </a:r>
            <a:r>
              <a:rPr lang="sl-SI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b="1" dirty="0" err="1">
                <a:solidFill>
                  <a:schemeClr val="accent1">
                    <a:lumMod val="50000"/>
                  </a:schemeClr>
                </a:solidFill>
              </a:rPr>
              <a:t>forecasts</a:t>
            </a:r>
            <a:endParaRPr lang="sl-SI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42" name="Picture 2" descr="Weatherman Images – Browse 2,963 Stock Photos, Vectors, and Video | Adobe  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143" y="1531176"/>
            <a:ext cx="5715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/>
          <a:srcRect l="34257" t="17898" r="25541" b="12913"/>
          <a:stretch/>
        </p:blipFill>
        <p:spPr>
          <a:xfrm>
            <a:off x="6274143" y="1405775"/>
            <a:ext cx="4901513" cy="4744995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4794937" y="5949683"/>
            <a:ext cx="2949146" cy="569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/>
              <a:t>Forecast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CLOUDINESS</a:t>
            </a:r>
          </a:p>
        </p:txBody>
      </p:sp>
      <p:sp>
        <p:nvSpPr>
          <p:cNvPr id="7" name="Pravokotnik 6"/>
          <p:cNvSpPr/>
          <p:nvPr/>
        </p:nvSpPr>
        <p:spPr>
          <a:xfrm>
            <a:off x="7915534" y="5949683"/>
            <a:ext cx="2479589" cy="569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/>
              <a:t>Forecast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PRECIPITATION</a:t>
            </a:r>
          </a:p>
        </p:txBody>
      </p:sp>
      <p:sp>
        <p:nvSpPr>
          <p:cNvPr id="8" name="Pravokotnik 7"/>
          <p:cNvSpPr/>
          <p:nvPr/>
        </p:nvSpPr>
        <p:spPr>
          <a:xfrm>
            <a:off x="585709" y="6026987"/>
            <a:ext cx="34014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/>
              <a:t>Radarska slika padavin:</a:t>
            </a:r>
          </a:p>
          <a:p>
            <a:r>
              <a:rPr lang="sl-SI" sz="1400" dirty="0"/>
              <a:t>https://meteo.arso.gov.si/met/sl/weather/observ/radar/</a:t>
            </a:r>
          </a:p>
        </p:txBody>
      </p:sp>
      <p:sp>
        <p:nvSpPr>
          <p:cNvPr id="9" name="Pravokotnik 8"/>
          <p:cNvSpPr/>
          <p:nvPr/>
        </p:nvSpPr>
        <p:spPr>
          <a:xfrm>
            <a:off x="585709" y="5153267"/>
            <a:ext cx="2883244" cy="680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WEATHERMAN</a:t>
            </a:r>
          </a:p>
        </p:txBody>
      </p:sp>
    </p:spTree>
    <p:extLst>
      <p:ext uri="{BB962C8B-B14F-4D97-AF65-F5344CB8AC3E}">
        <p14:creationId xmlns:p14="http://schemas.microsoft.com/office/powerpoint/2010/main" xmlns="" val="2495068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00710" y="4167117"/>
            <a:ext cx="9144000" cy="165576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Students: Katja </a:t>
            </a:r>
            <a:r>
              <a:rPr lang="en-GB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Jerman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Ela </a:t>
            </a:r>
            <a:r>
              <a:rPr lang="en-GB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Juhart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Sara Kaiser</a:t>
            </a:r>
            <a:endParaRPr lang="sl-SI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65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175927-A0C5-0670-F232-A6213BFB8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60" y="324485"/>
            <a:ext cx="10795000" cy="1325563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Cross-curricular</a:t>
            </a:r>
            <a:endParaRPr lang="en-SI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934E5F-6B8A-5D72-DC06-1C89BBF0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1825625"/>
            <a:ext cx="5386056" cy="4351338"/>
          </a:xfrm>
        </p:spPr>
        <p:txBody>
          <a:bodyPr/>
          <a:lstStyle/>
          <a:p>
            <a:r>
              <a:rPr lang="en-GB" dirty="0"/>
              <a:t>The storm glass experiment</a:t>
            </a:r>
          </a:p>
          <a:p>
            <a:endParaRPr lang="en-GB" dirty="0"/>
          </a:p>
          <a:p>
            <a:r>
              <a:rPr lang="en-GB" dirty="0"/>
              <a:t>Related vocabulary: clothes, seasons …</a:t>
            </a:r>
            <a:endParaRPr lang="sl-SI" dirty="0"/>
          </a:p>
          <a:p>
            <a:endParaRPr lang="sl-SI" dirty="0"/>
          </a:p>
          <a:p>
            <a:r>
              <a:rPr lang="sl-SI" dirty="0" err="1"/>
              <a:t>Weekly</a:t>
            </a:r>
            <a:r>
              <a:rPr lang="sl-SI" dirty="0"/>
              <a:t> </a:t>
            </a:r>
            <a:r>
              <a:rPr lang="sl-SI" dirty="0" err="1"/>
              <a:t>project</a:t>
            </a:r>
            <a:r>
              <a:rPr lang="sl-SI" dirty="0"/>
              <a:t> – </a:t>
            </a:r>
            <a:r>
              <a:rPr lang="sl-SI" dirty="0" err="1"/>
              <a:t>documenting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weather</a:t>
            </a:r>
            <a:r>
              <a:rPr lang="sl-SI" dirty="0"/>
              <a:t> </a:t>
            </a:r>
            <a:r>
              <a:rPr lang="sl-SI" dirty="0" err="1"/>
              <a:t>throught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week</a:t>
            </a:r>
            <a:endParaRPr lang="sl-SI" dirty="0"/>
          </a:p>
          <a:p>
            <a:endParaRPr lang="sl-SI" dirty="0"/>
          </a:p>
          <a:p>
            <a:endParaRPr lang="en-GB" dirty="0"/>
          </a:p>
          <a:p>
            <a:endParaRPr lang="en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367D59-2573-5ADF-94AF-6C85BD7DAA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91688" y="147057"/>
            <a:ext cx="2695732" cy="300598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5F1B3F4-9A71-89D4-A3B6-59D5D45673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8418" y="3328615"/>
            <a:ext cx="5164342" cy="35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2099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23A8A17-B84C-2254-CFF5-430545423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0160" y="653378"/>
            <a:ext cx="7091680" cy="5407406"/>
          </a:xfrm>
        </p:spPr>
      </p:pic>
    </p:spTree>
    <p:extLst>
      <p:ext uri="{BB962C8B-B14F-4D97-AF65-F5344CB8AC3E}">
        <p14:creationId xmlns:p14="http://schemas.microsoft.com/office/powerpoint/2010/main" xmlns="" val="172791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26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500+ Weather Pictures | Download Free Images &amp; Stock Photos ...">
            <a:extLst>
              <a:ext uri="{FF2B5EF4-FFF2-40B4-BE49-F238E27FC236}">
                <a16:creationId xmlns:a16="http://schemas.microsoft.com/office/drawing/2014/main" xmlns="" id="{77A82E69-2CC5-BE66-4934-E1D90C728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" r="5207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32" name="Rectangle 5128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1F4EE6-FD84-3D79-2243-DA6AFCC5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3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SI" sz="37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87B8B7-60F7-7708-4DCF-010370C1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2000" dirty="0"/>
              <a:t>THEME: WEATHER</a:t>
            </a:r>
          </a:p>
          <a:p>
            <a:r>
              <a:rPr lang="en-GB" sz="2000" dirty="0"/>
              <a:t>AGE: 4-6</a:t>
            </a:r>
          </a:p>
          <a:p>
            <a:r>
              <a:rPr lang="en-GB" sz="2000" dirty="0"/>
              <a:t>DAILY TOPIC OF CONVERSATION</a:t>
            </a:r>
          </a:p>
          <a:p>
            <a:endParaRPr lang="en-GB" sz="2000" dirty="0"/>
          </a:p>
          <a:p>
            <a:endParaRPr lang="en-SI" sz="2000" dirty="0"/>
          </a:p>
        </p:txBody>
      </p:sp>
    </p:spTree>
    <p:extLst>
      <p:ext uri="{BB962C8B-B14F-4D97-AF65-F5344CB8AC3E}">
        <p14:creationId xmlns:p14="http://schemas.microsoft.com/office/powerpoint/2010/main" xmlns="" val="396926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92765" y="3315122"/>
            <a:ext cx="3699235" cy="1473102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SUNNY</a:t>
            </a:r>
            <a:endParaRPr lang="sl-SI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/>
          <a:srcRect l="27353" r="14841"/>
          <a:stretch/>
        </p:blipFill>
        <p:spPr>
          <a:xfrm>
            <a:off x="-1" y="0"/>
            <a:ext cx="7136447" cy="6858000"/>
          </a:xfrm>
          <a:prstGeom prst="rect">
            <a:avLst/>
          </a:prstGeom>
        </p:spPr>
      </p:pic>
      <p:pic>
        <p:nvPicPr>
          <p:cNvPr id="6150" name="Picture 6" descr="Transparent Sun PNG Clipart Picture | Sun clip art, Summer crafts for kids, Clip  ar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515" y="444842"/>
            <a:ext cx="2035988" cy="20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xmlns="" id="{793B0743-8DE1-B7EC-0328-7FA13B49C56D}"/>
              </a:ext>
            </a:extLst>
          </p:cNvPr>
          <p:cNvSpPr txBox="1">
            <a:spLocks/>
          </p:cNvSpPr>
          <p:nvPr/>
        </p:nvSpPr>
        <p:spPr>
          <a:xfrm>
            <a:off x="7720552" y="596675"/>
            <a:ext cx="3699235" cy="1473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HOW’S THE WEATHER?</a:t>
            </a:r>
            <a:endParaRPr lang="sl-SI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203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73307" y="3206089"/>
            <a:ext cx="4255416" cy="1407114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  <a:endParaRPr lang="sl-SI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Premium Vector | Kids play in rainy day vector illustration | Kids playing,  Cartoon clip art, Children illustr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Water puddle clipart design illustration 9380609 PNG with Transparent 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499" y="6184614"/>
            <a:ext cx="1771436" cy="58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xmlns="" id="{B15CEC1B-BF69-9A71-BA75-882A6F70703F}"/>
              </a:ext>
            </a:extLst>
          </p:cNvPr>
          <p:cNvSpPr txBox="1">
            <a:spLocks/>
          </p:cNvSpPr>
          <p:nvPr/>
        </p:nvSpPr>
        <p:spPr>
          <a:xfrm>
            <a:off x="7720552" y="596675"/>
            <a:ext cx="3699235" cy="1473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HOW’S THE WEATHER?</a:t>
            </a:r>
            <a:endParaRPr lang="sl-SI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75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37001" y="3272184"/>
            <a:ext cx="4010320" cy="1396370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CLOUDY</a:t>
            </a:r>
            <a:endParaRPr lang="sl-SI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12280" cy="6858000"/>
          </a:xfrm>
          <a:prstGeom prst="rect">
            <a:avLst/>
          </a:prstGeom>
        </p:spPr>
      </p:pic>
      <p:pic>
        <p:nvPicPr>
          <p:cNvPr id="4100" name="Picture 4" descr="How to Create Cloud Shapes in Photoshop - PHLEA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518" y="106108"/>
            <a:ext cx="2800361" cy="186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hy do clouds have different shapes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9397" y="106108"/>
            <a:ext cx="2346359" cy="175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653,991 Cloud Shape Stock Photos, Pictures &amp; Royalty-Free Images - i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9397" y="1983759"/>
            <a:ext cx="2815937" cy="187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xmlns="" id="{EF6010F7-F6ED-F173-0EF6-795E07133F15}"/>
              </a:ext>
            </a:extLst>
          </p:cNvPr>
          <p:cNvSpPr txBox="1">
            <a:spLocks/>
          </p:cNvSpPr>
          <p:nvPr/>
        </p:nvSpPr>
        <p:spPr>
          <a:xfrm>
            <a:off x="7720552" y="596675"/>
            <a:ext cx="3699235" cy="1473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HOW’S THE WEATHER?</a:t>
            </a:r>
            <a:endParaRPr lang="sl-SI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349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53021" y="3390537"/>
            <a:ext cx="3538979" cy="1228005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WINDY</a:t>
            </a:r>
            <a:endParaRPr lang="sl-SI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urious Kids: What causes windy weather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3069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op Tornado Stickers for Android &amp; iOS | Gfycat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518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xmlns="" id="{E9A85D54-B92C-CC07-ECA9-B9956DBD7131}"/>
              </a:ext>
            </a:extLst>
          </p:cNvPr>
          <p:cNvSpPr txBox="1">
            <a:spLocks/>
          </p:cNvSpPr>
          <p:nvPr/>
        </p:nvSpPr>
        <p:spPr>
          <a:xfrm>
            <a:off x="7866666" y="766357"/>
            <a:ext cx="3699235" cy="1473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HOW’S THE WEATHER?</a:t>
            </a:r>
            <a:endParaRPr lang="sl-SI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4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47276" y="3181014"/>
            <a:ext cx="3946133" cy="1515046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SNOWY</a:t>
            </a:r>
            <a:endParaRPr lang="sl-SI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030" name="Picture 6" descr="Little Girl Dressed for Winter Clip Art - Little Girl Dressed for Winter  Image | Clip art, Kids clipart, Winter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3746" y="2055813"/>
            <a:ext cx="2609956" cy="396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xmlns="" id="{3798428F-6EB8-2B9A-FEE8-E41CE0AD82BC}"/>
              </a:ext>
            </a:extLst>
          </p:cNvPr>
          <p:cNvSpPr txBox="1">
            <a:spLocks/>
          </p:cNvSpPr>
          <p:nvPr/>
        </p:nvSpPr>
        <p:spPr>
          <a:xfrm>
            <a:off x="7720552" y="596675"/>
            <a:ext cx="3699235" cy="1473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HOW’S THE WEATHER?</a:t>
            </a:r>
            <a:endParaRPr lang="sl-SI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25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A0676-E64A-DC6E-83F7-2650FC1E3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1">
                    <a:lumMod val="50000"/>
                  </a:schemeClr>
                </a:solidFill>
              </a:rPr>
              <a:t>WORD RECAP</a:t>
            </a:r>
            <a:endParaRPr lang="en-SI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Označba mesta vsebine 15">
            <a:extLst>
              <a:ext uri="{FF2B5EF4-FFF2-40B4-BE49-F238E27FC236}">
                <a16:creationId xmlns:a16="http://schemas.microsoft.com/office/drawing/2014/main" xmlns="" id="{4AF4AFFC-1413-AE88-29D7-FAE44B40D6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4603751"/>
            <a:ext cx="2206405" cy="2067052"/>
          </a:xfrm>
        </p:spPr>
      </p:pic>
      <p:pic>
        <p:nvPicPr>
          <p:cNvPr id="18" name="Označba mesta vsebine 17">
            <a:extLst>
              <a:ext uri="{FF2B5EF4-FFF2-40B4-BE49-F238E27FC236}">
                <a16:creationId xmlns:a16="http://schemas.microsoft.com/office/drawing/2014/main" xmlns="" id="{FB65ED24-9888-C6AD-CE30-CA3E0AE5CC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7269" y="4028227"/>
            <a:ext cx="2176531" cy="2192877"/>
          </a:xfr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C46F4C74-C257-72A5-B116-6085B8417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6066" y="4483146"/>
            <a:ext cx="2206405" cy="2214688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xmlns="" id="{6721720C-385F-FCF5-1D76-AE79573D4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2379" y="1159263"/>
            <a:ext cx="2162896" cy="2074826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xmlns="" id="{DDC99CC3-A422-302E-1B72-6E5F234C13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414" y="1890780"/>
            <a:ext cx="2071888" cy="2074827"/>
          </a:xfrm>
          <a:prstGeom prst="rect">
            <a:avLst/>
          </a:prstGeom>
        </p:spPr>
      </p:pic>
      <p:sp>
        <p:nvSpPr>
          <p:cNvPr id="25" name="PoljeZBesedilom 24">
            <a:extLst>
              <a:ext uri="{FF2B5EF4-FFF2-40B4-BE49-F238E27FC236}">
                <a16:creationId xmlns:a16="http://schemas.microsoft.com/office/drawing/2014/main" xmlns="" id="{64B457E1-D248-93A9-1A36-F0FA986FFF22}"/>
              </a:ext>
            </a:extLst>
          </p:cNvPr>
          <p:cNvSpPr txBox="1"/>
          <p:nvPr/>
        </p:nvSpPr>
        <p:spPr>
          <a:xfrm>
            <a:off x="3471500" y="1690688"/>
            <a:ext cx="1443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SUNNY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xmlns="" id="{BC671758-52B6-D09D-3139-5F6FE4945851}"/>
              </a:ext>
            </a:extLst>
          </p:cNvPr>
          <p:cNvSpPr txBox="1"/>
          <p:nvPr/>
        </p:nvSpPr>
        <p:spPr>
          <a:xfrm>
            <a:off x="5021239" y="2699918"/>
            <a:ext cx="1443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WINDY</a:t>
            </a:r>
          </a:p>
        </p:txBody>
      </p:sp>
      <p:sp>
        <p:nvSpPr>
          <p:cNvPr id="29" name="PoljeZBesedilom 28">
            <a:extLst>
              <a:ext uri="{FF2B5EF4-FFF2-40B4-BE49-F238E27FC236}">
                <a16:creationId xmlns:a16="http://schemas.microsoft.com/office/drawing/2014/main" xmlns="" id="{14BA4C21-87CD-035C-3267-5C7BCB325999}"/>
              </a:ext>
            </a:extLst>
          </p:cNvPr>
          <p:cNvSpPr txBox="1"/>
          <p:nvPr/>
        </p:nvSpPr>
        <p:spPr>
          <a:xfrm>
            <a:off x="4108784" y="4018976"/>
            <a:ext cx="1613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SNOWY</a:t>
            </a:r>
          </a:p>
        </p:txBody>
      </p:sp>
      <p:sp>
        <p:nvSpPr>
          <p:cNvPr id="30" name="PoljeZBesedilom 29">
            <a:extLst>
              <a:ext uri="{FF2B5EF4-FFF2-40B4-BE49-F238E27FC236}">
                <a16:creationId xmlns:a16="http://schemas.microsoft.com/office/drawing/2014/main" xmlns="" id="{444F1007-08A7-FA84-2D4F-13F27DDD0B60}"/>
              </a:ext>
            </a:extLst>
          </p:cNvPr>
          <p:cNvSpPr txBox="1"/>
          <p:nvPr/>
        </p:nvSpPr>
        <p:spPr>
          <a:xfrm>
            <a:off x="6920728" y="3346177"/>
            <a:ext cx="1684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CLOUDY</a:t>
            </a:r>
          </a:p>
        </p:txBody>
      </p:sp>
      <p:sp>
        <p:nvSpPr>
          <p:cNvPr id="31" name="PoljeZBesedilom 30">
            <a:extLst>
              <a:ext uri="{FF2B5EF4-FFF2-40B4-BE49-F238E27FC236}">
                <a16:creationId xmlns:a16="http://schemas.microsoft.com/office/drawing/2014/main" xmlns="" id="{BD47DFDA-9431-2A7E-A3CB-2E2C5F16CD91}"/>
              </a:ext>
            </a:extLst>
          </p:cNvPr>
          <p:cNvSpPr txBox="1"/>
          <p:nvPr/>
        </p:nvSpPr>
        <p:spPr>
          <a:xfrm>
            <a:off x="5999487" y="1547806"/>
            <a:ext cx="1443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/>
              <a:t>RAINY</a:t>
            </a:r>
          </a:p>
        </p:txBody>
      </p:sp>
      <p:cxnSp>
        <p:nvCxnSpPr>
          <p:cNvPr id="33" name="Raven puščični povezovalnik 32">
            <a:extLst>
              <a:ext uri="{FF2B5EF4-FFF2-40B4-BE49-F238E27FC236}">
                <a16:creationId xmlns:a16="http://schemas.microsoft.com/office/drawing/2014/main" xmlns="" id="{C8D9F133-98B1-C6C2-0906-B785BC0D9B12}"/>
              </a:ext>
            </a:extLst>
          </p:cNvPr>
          <p:cNvCxnSpPr/>
          <p:nvPr/>
        </p:nvCxnSpPr>
        <p:spPr>
          <a:xfrm>
            <a:off x="4915289" y="2132581"/>
            <a:ext cx="3689784" cy="6009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Raven puščični povezovalnik 36">
            <a:extLst>
              <a:ext uri="{FF2B5EF4-FFF2-40B4-BE49-F238E27FC236}">
                <a16:creationId xmlns:a16="http://schemas.microsoft.com/office/drawing/2014/main" xmlns="" id="{A45B7C56-46FB-0D25-147D-8B0FAD589774}"/>
              </a:ext>
            </a:extLst>
          </p:cNvPr>
          <p:cNvCxnSpPr>
            <a:cxnSpLocks/>
          </p:cNvCxnSpPr>
          <p:nvPr/>
        </p:nvCxnSpPr>
        <p:spPr>
          <a:xfrm flipH="1">
            <a:off x="3199622" y="2073472"/>
            <a:ext cx="3095300" cy="19455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Raven puščični povezovalnik 39">
            <a:extLst>
              <a:ext uri="{FF2B5EF4-FFF2-40B4-BE49-F238E27FC236}">
                <a16:creationId xmlns:a16="http://schemas.microsoft.com/office/drawing/2014/main" xmlns="" id="{259A6FD0-B8AC-84E8-54C6-3447B1FBAFF9}"/>
              </a:ext>
            </a:extLst>
          </p:cNvPr>
          <p:cNvCxnSpPr>
            <a:cxnSpLocks/>
          </p:cNvCxnSpPr>
          <p:nvPr/>
        </p:nvCxnSpPr>
        <p:spPr>
          <a:xfrm flipH="1" flipV="1">
            <a:off x="2478323" y="2839024"/>
            <a:ext cx="2077375" cy="1261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Raven puščični povezovalnik 41">
            <a:extLst>
              <a:ext uri="{FF2B5EF4-FFF2-40B4-BE49-F238E27FC236}">
                <a16:creationId xmlns:a16="http://schemas.microsoft.com/office/drawing/2014/main" xmlns="" id="{BBEA5F30-05B2-831F-7F9B-B983E8B54A92}"/>
              </a:ext>
            </a:extLst>
          </p:cNvPr>
          <p:cNvCxnSpPr/>
          <p:nvPr/>
        </p:nvCxnSpPr>
        <p:spPr>
          <a:xfrm>
            <a:off x="5544152" y="3159251"/>
            <a:ext cx="1073356" cy="1323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Raven puščični povezovalnik 43">
            <a:extLst>
              <a:ext uri="{FF2B5EF4-FFF2-40B4-BE49-F238E27FC236}">
                <a16:creationId xmlns:a16="http://schemas.microsoft.com/office/drawing/2014/main" xmlns="" id="{8C9FEB63-B301-45F5-23B6-E62FD074D667}"/>
              </a:ext>
            </a:extLst>
          </p:cNvPr>
          <p:cNvCxnSpPr/>
          <p:nvPr/>
        </p:nvCxnSpPr>
        <p:spPr>
          <a:xfrm>
            <a:off x="8123722" y="3965607"/>
            <a:ext cx="962526" cy="8470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8197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318</Words>
  <Application>Microsoft Office PowerPoint</Application>
  <PresentationFormat>Custom</PresentationFormat>
  <Paragraphs>60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Officeova tema</vt:lpstr>
      <vt:lpstr>Slide 1</vt:lpstr>
      <vt:lpstr>Slide 2</vt:lpstr>
      <vt:lpstr>PRESENTATION</vt:lpstr>
      <vt:lpstr>SUNNY</vt:lpstr>
      <vt:lpstr>RAINY</vt:lpstr>
      <vt:lpstr>CLOUDY</vt:lpstr>
      <vt:lpstr>WINDY</vt:lpstr>
      <vt:lpstr>SNOWY</vt:lpstr>
      <vt:lpstr>WORD RECAP</vt:lpstr>
      <vt:lpstr>Look outside the window</vt:lpstr>
      <vt:lpstr>Game of Telephone</vt:lpstr>
      <vt:lpstr>Weather Massage</vt:lpstr>
      <vt:lpstr>Weather Massage</vt:lpstr>
      <vt:lpstr>Songs</vt:lpstr>
      <vt:lpstr>Videos for Learning Vocabulary</vt:lpstr>
      <vt:lpstr>Books</vt:lpstr>
      <vt:lpstr>Activities</vt:lpstr>
      <vt:lpstr>Slide 18</vt:lpstr>
      <vt:lpstr>Types of weather forecasts</vt:lpstr>
      <vt:lpstr>Cross-curricular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</dc:title>
  <dc:creator>Juhart, Ela Zala</dc:creator>
  <cp:lastModifiedBy>ela</cp:lastModifiedBy>
  <cp:revision>96</cp:revision>
  <dcterms:created xsi:type="dcterms:W3CDTF">2022-11-07T08:54:25Z</dcterms:created>
  <dcterms:modified xsi:type="dcterms:W3CDTF">2023-01-15T11:37:00Z</dcterms:modified>
</cp:coreProperties>
</file>