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55.xml"/>
  <Override ContentType="application/vnd.openxmlformats-officedocument.presentationml.slideLayout+xml" PartName="/ppt/slideLayouts/slideLayout61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60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59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6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5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58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70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</p:sldIdLst>
  <p:sldSz cy="5143500" cx="9144000"/>
  <p:notesSz cx="6858000" cy="9144000"/>
  <p:embeddedFontLst>
    <p:embeddedFont>
      <p:font typeface="Cardo"/>
      <p:regular r:id="rId16"/>
      <p:bold r:id="rId17"/>
      <p:italic r:id="rId18"/>
    </p:embeddedFont>
    <p:embeddedFont>
      <p:font typeface="Bebas Neue"/>
      <p:regular r:id="rId19"/>
    </p:embeddedFont>
    <p:embeddedFont>
      <p:font typeface="Josefin Sans"/>
      <p:regular r:id="rId20"/>
      <p:bold r:id="rId21"/>
      <p:italic r:id="rId22"/>
      <p:boldItalic r:id="rId23"/>
    </p:embeddedFont>
    <p:embeddedFont>
      <p:font typeface="Quicksand"/>
      <p:regular r:id="rId24"/>
      <p:bold r:id="rId2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D7CFFEAA-F8E2-448B-92C5-CD56EE63A44E}">
  <a:tblStyle styleId="{D7CFFEAA-F8E2-448B-92C5-CD56EE63A44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20" Type="http://schemas.openxmlformats.org/officeDocument/2006/relationships/font" Target="fonts/JosefinSans-regular.fntdata"/><Relationship Id="rId22" Type="http://schemas.openxmlformats.org/officeDocument/2006/relationships/font" Target="fonts/JosefinSans-italic.fntdata"/><Relationship Id="rId21" Type="http://schemas.openxmlformats.org/officeDocument/2006/relationships/font" Target="fonts/JosefinSans-bold.fntdata"/><Relationship Id="rId24" Type="http://schemas.openxmlformats.org/officeDocument/2006/relationships/font" Target="fonts/Quicksand-regular.fntdata"/><Relationship Id="rId23" Type="http://schemas.openxmlformats.org/officeDocument/2006/relationships/font" Target="fonts/JosefinSans-boldItalic.fntdata"/><Relationship Id="rId25" Type="http://schemas.openxmlformats.org/officeDocument/2006/relationships/font" Target="fonts/Quicksand-bold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font" Target="fonts/Cardo-bold.fntdata"/><Relationship Id="rId16" Type="http://schemas.openxmlformats.org/officeDocument/2006/relationships/font" Target="fonts/Cardo-regular.fntdata"/><Relationship Id="rId19" Type="http://schemas.openxmlformats.org/officeDocument/2006/relationships/font" Target="fonts/BebasNeue-regular.fntdata"/><Relationship Id="rId18" Type="http://schemas.openxmlformats.org/officeDocument/2006/relationships/font" Target="fonts/Cardo-italic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9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gb6c1c3b07f_0_6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1" name="Google Shape;521;gb6c1c3b07f_0_6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5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g1d159ab3f67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7" name="Google Shape;587;g1d159ab3f67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7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gdf29b50e53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9" name="Google Shape;529;gdf29b50e53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4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ge0a7a3bfdf_0_1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6" name="Google Shape;536;ge0a7a3bfdf_0_1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gdf667804fb_0_15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3" name="Google Shape;543;gdf667804fb_0_15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7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g1614b021fbc_2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9" name="Google Shape;549;g1614b021fbc_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4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ge00877769e_1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6" name="Google Shape;556;ge00877769e_1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gdf2ad0dcca_0_4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3" name="Google Shape;563;gdf2ad0dcca_0_4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9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g161f688e061_0_6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1" name="Google Shape;571;g161f688e061_0_6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7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g1d159ab3f67_0_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9" name="Google Shape;579;g1d159ab3f67_0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.png"/><Relationship Id="rId4" Type="http://schemas.openxmlformats.org/officeDocument/2006/relationships/image" Target="../media/image11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6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8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3.png"/><Relationship Id="rId4" Type="http://schemas.openxmlformats.org/officeDocument/2006/relationships/image" Target="../media/image10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2.png"/><Relationship Id="rId4" Type="http://schemas.openxmlformats.org/officeDocument/2006/relationships/image" Target="../media/image9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0.png"/><Relationship Id="rId4" Type="http://schemas.openxmlformats.org/officeDocument/2006/relationships/image" Target="../media/image12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3.png"/><Relationship Id="rId4" Type="http://schemas.openxmlformats.org/officeDocument/2006/relationships/image" Target="../media/image6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24.png"/><Relationship Id="rId4" Type="http://schemas.openxmlformats.org/officeDocument/2006/relationships/image" Target="../media/image9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7.pn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6.png"/><Relationship Id="rId4" Type="http://schemas.openxmlformats.org/officeDocument/2006/relationships/image" Target="../media/image12.png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3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2.png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3.png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3.png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6.png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9.png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2.png"/><Relationship Id="rId4" Type="http://schemas.openxmlformats.org/officeDocument/2006/relationships/image" Target="../media/image9.png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9.png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9.png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9.png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9.png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3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2.png"/><Relationship Id="rId4" Type="http://schemas.openxmlformats.org/officeDocument/2006/relationships/image" Target="../media/image9.png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1.png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7.png"/><Relationship Id="rId4" Type="http://schemas.openxmlformats.org/officeDocument/2006/relationships/image" Target="../media/image25.png"/><Relationship Id="rId5" Type="http://schemas.openxmlformats.org/officeDocument/2006/relationships/image" Target="../media/image9.png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0.png"/><Relationship Id="rId4" Type="http://schemas.openxmlformats.org/officeDocument/2006/relationships/image" Target="../media/image12.png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Relationship Id="rId3" Type="http://schemas.openxmlformats.org/officeDocument/2006/relationships/image" Target="../media/image4.png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7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0.png"/><Relationship Id="rId4" Type="http://schemas.openxmlformats.org/officeDocument/2006/relationships/image" Target="../media/image4.png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3.png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Layouts/_rels/slideLayout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Layouts/_rels/slideLayout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3.png"/></Relationships>
</file>

<file path=ppt/slideLayouts/_rels/slideLayout5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hyperlink" Target="http://bit.ly/2Tynxth" TargetMode="External"/><Relationship Id="rId5" Type="http://schemas.openxmlformats.org/officeDocument/2006/relationships/hyperlink" Target="http://bit.ly/2TyoMsr" TargetMode="External"/><Relationship Id="rId6" Type="http://schemas.openxmlformats.org/officeDocument/2006/relationships/hyperlink" Target="http://bit.ly/2TtBDfr" TargetMode="External"/></Relationships>
</file>

<file path=ppt/slideLayouts/_rels/slideLayout5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5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0.png"/><Relationship Id="rId4" Type="http://schemas.openxmlformats.org/officeDocument/2006/relationships/image" Target="../media/image12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</file>

<file path=ppt/slideLayouts/_rels/slideLayout6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3.png"/></Relationships>
</file>

<file path=ppt/slideLayouts/_rels/slideLayout6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6.png"/><Relationship Id="rId4" Type="http://schemas.openxmlformats.org/officeDocument/2006/relationships/image" Target="../media/image12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2.png"/><Relationship Id="rId4" Type="http://schemas.openxmlformats.org/officeDocument/2006/relationships/image" Target="../media/image9.png"/><Relationship Id="rId5" Type="http://schemas.openxmlformats.org/officeDocument/2006/relationships/image" Target="../media/image5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8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2">
            <a:alphaModFix amt="57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" name="Google Shape;10;p2"/>
          <p:cNvGrpSpPr/>
          <p:nvPr/>
        </p:nvGrpSpPr>
        <p:grpSpPr>
          <a:xfrm>
            <a:off x="0" y="-11"/>
            <a:ext cx="9144003" cy="5143511"/>
            <a:chOff x="0" y="-11"/>
            <a:chExt cx="9144003" cy="5143511"/>
          </a:xfrm>
        </p:grpSpPr>
        <p:pic>
          <p:nvPicPr>
            <p:cNvPr id="11" name="Google Shape;11;p2"/>
            <p:cNvPicPr preferRelativeResize="0"/>
            <p:nvPr/>
          </p:nvPicPr>
          <p:blipFill>
            <a:blip r:embed="rId3">
              <a:alphaModFix amt="40000"/>
            </a:blip>
            <a:stretch>
              <a:fillRect/>
            </a:stretch>
          </p:blipFill>
          <p:spPr>
            <a:xfrm>
              <a:off x="0" y="-11"/>
              <a:ext cx="9144003" cy="239762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12;p2"/>
            <p:cNvPicPr preferRelativeResize="0"/>
            <p:nvPr/>
          </p:nvPicPr>
          <p:blipFill>
            <a:blip r:embed="rId4">
              <a:alphaModFix amt="48000"/>
            </a:blip>
            <a:stretch>
              <a:fillRect/>
            </a:stretch>
          </p:blipFill>
          <p:spPr>
            <a:xfrm>
              <a:off x="8" y="0"/>
              <a:ext cx="7717135" cy="514350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3" name="Google Shape;13;p2"/>
          <p:cNvSpPr txBox="1"/>
          <p:nvPr>
            <p:ph type="ctrTitle"/>
          </p:nvPr>
        </p:nvSpPr>
        <p:spPr>
          <a:xfrm>
            <a:off x="1669825" y="1238850"/>
            <a:ext cx="5804400" cy="1881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4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4" name="Google Shape;14;p2"/>
          <p:cNvSpPr txBox="1"/>
          <p:nvPr>
            <p:ph idx="1" type="subTitle"/>
          </p:nvPr>
        </p:nvSpPr>
        <p:spPr>
          <a:xfrm>
            <a:off x="2392500" y="3504354"/>
            <a:ext cx="4359000" cy="40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p11"/>
          <p:cNvPicPr preferRelativeResize="0"/>
          <p:nvPr/>
        </p:nvPicPr>
        <p:blipFill>
          <a:blip r:embed="rId2">
            <a:alphaModFix amt="57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1"/>
          <p:cNvPicPr preferRelativeResize="0"/>
          <p:nvPr/>
        </p:nvPicPr>
        <p:blipFill>
          <a:blip r:embed="rId3">
            <a:alphaModFix amt="48000"/>
          </a:blip>
          <a:stretch>
            <a:fillRect/>
          </a:stretch>
        </p:blipFill>
        <p:spPr>
          <a:xfrm rot="4861616">
            <a:off x="2643919" y="-1295605"/>
            <a:ext cx="3574490" cy="7570357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11"/>
          <p:cNvSpPr txBox="1"/>
          <p:nvPr>
            <p:ph hasCustomPrompt="1" type="title"/>
          </p:nvPr>
        </p:nvSpPr>
        <p:spPr>
          <a:xfrm>
            <a:off x="1284000" y="1468850"/>
            <a:ext cx="6576000" cy="1511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67" name="Google Shape;67;p11"/>
          <p:cNvSpPr txBox="1"/>
          <p:nvPr>
            <p:ph idx="1" type="subTitle"/>
          </p:nvPr>
        </p:nvSpPr>
        <p:spPr>
          <a:xfrm>
            <a:off x="1284000" y="3553300"/>
            <a:ext cx="6576000" cy="71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noFill/>
      </p:bgPr>
    </p:bg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">
  <p:cSld name="BLANK_1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Google Shape;70;p13"/>
          <p:cNvPicPr preferRelativeResize="0"/>
          <p:nvPr/>
        </p:nvPicPr>
        <p:blipFill>
          <a:blip r:embed="rId2">
            <a:alphaModFix amt="57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1" name="Google Shape;71;p13"/>
          <p:cNvGrpSpPr/>
          <p:nvPr/>
        </p:nvGrpSpPr>
        <p:grpSpPr>
          <a:xfrm>
            <a:off x="-891002" y="-1228775"/>
            <a:ext cx="10578908" cy="2929874"/>
            <a:chOff x="-891002" y="-1228775"/>
            <a:chExt cx="10578908" cy="2929874"/>
          </a:xfrm>
        </p:grpSpPr>
        <p:pic>
          <p:nvPicPr>
            <p:cNvPr id="72" name="Google Shape;72;p13"/>
            <p:cNvPicPr preferRelativeResize="0"/>
            <p:nvPr/>
          </p:nvPicPr>
          <p:blipFill>
            <a:blip r:embed="rId3">
              <a:alphaModFix amt="37000"/>
            </a:blip>
            <a:stretch>
              <a:fillRect/>
            </a:stretch>
          </p:blipFill>
          <p:spPr>
            <a:xfrm>
              <a:off x="-891002" y="-1228775"/>
              <a:ext cx="2881223" cy="29298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3" name="Google Shape;73;p13"/>
            <p:cNvPicPr preferRelativeResize="0"/>
            <p:nvPr/>
          </p:nvPicPr>
          <p:blipFill>
            <a:blip r:embed="rId4">
              <a:alphaModFix amt="31000"/>
            </a:blip>
            <a:stretch>
              <a:fillRect/>
            </a:stretch>
          </p:blipFill>
          <p:spPr>
            <a:xfrm rot="4408896">
              <a:off x="7465724" y="-1122075"/>
              <a:ext cx="1486300" cy="264462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4" name="Google Shape;74;p13"/>
          <p:cNvSpPr txBox="1"/>
          <p:nvPr>
            <p:ph type="title"/>
          </p:nvPr>
        </p:nvSpPr>
        <p:spPr>
          <a:xfrm>
            <a:off x="720000" y="535000"/>
            <a:ext cx="7704000" cy="57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75" name="Google Shape;75;p13"/>
          <p:cNvSpPr txBox="1"/>
          <p:nvPr>
            <p:ph idx="2" type="title"/>
          </p:nvPr>
        </p:nvSpPr>
        <p:spPr>
          <a:xfrm>
            <a:off x="720000" y="1672417"/>
            <a:ext cx="23364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1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76" name="Google Shape;76;p13"/>
          <p:cNvSpPr txBox="1"/>
          <p:nvPr>
            <p:ph hasCustomPrompt="1" idx="3" type="title"/>
          </p:nvPr>
        </p:nvSpPr>
        <p:spPr>
          <a:xfrm>
            <a:off x="1250550" y="1086015"/>
            <a:ext cx="1275300" cy="593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77" name="Google Shape;77;p13"/>
          <p:cNvSpPr txBox="1"/>
          <p:nvPr>
            <p:ph idx="1" type="subTitle"/>
          </p:nvPr>
        </p:nvSpPr>
        <p:spPr>
          <a:xfrm>
            <a:off x="720000" y="2355645"/>
            <a:ext cx="23364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3"/>
          <p:cNvSpPr txBox="1"/>
          <p:nvPr>
            <p:ph idx="4" type="title"/>
          </p:nvPr>
        </p:nvSpPr>
        <p:spPr>
          <a:xfrm>
            <a:off x="3403800" y="1672417"/>
            <a:ext cx="23364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1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79" name="Google Shape;79;p13"/>
          <p:cNvSpPr txBox="1"/>
          <p:nvPr>
            <p:ph hasCustomPrompt="1" idx="5" type="title"/>
          </p:nvPr>
        </p:nvSpPr>
        <p:spPr>
          <a:xfrm>
            <a:off x="3934350" y="1086015"/>
            <a:ext cx="1275300" cy="593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0" name="Google Shape;80;p13"/>
          <p:cNvSpPr txBox="1"/>
          <p:nvPr>
            <p:ph idx="6" type="subTitle"/>
          </p:nvPr>
        </p:nvSpPr>
        <p:spPr>
          <a:xfrm>
            <a:off x="3403800" y="2355645"/>
            <a:ext cx="23364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" name="Google Shape;81;p13"/>
          <p:cNvSpPr txBox="1"/>
          <p:nvPr>
            <p:ph idx="7" type="title"/>
          </p:nvPr>
        </p:nvSpPr>
        <p:spPr>
          <a:xfrm>
            <a:off x="6087600" y="1672417"/>
            <a:ext cx="23364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1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82" name="Google Shape;82;p13"/>
          <p:cNvSpPr txBox="1"/>
          <p:nvPr>
            <p:ph hasCustomPrompt="1" idx="8" type="title"/>
          </p:nvPr>
        </p:nvSpPr>
        <p:spPr>
          <a:xfrm>
            <a:off x="6618150" y="1086015"/>
            <a:ext cx="1275300" cy="593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3" name="Google Shape;83;p13"/>
          <p:cNvSpPr txBox="1"/>
          <p:nvPr>
            <p:ph idx="9" type="subTitle"/>
          </p:nvPr>
        </p:nvSpPr>
        <p:spPr>
          <a:xfrm>
            <a:off x="6087600" y="2355645"/>
            <a:ext cx="23364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" name="Google Shape;84;p13"/>
          <p:cNvSpPr txBox="1"/>
          <p:nvPr>
            <p:ph idx="13" type="title"/>
          </p:nvPr>
        </p:nvSpPr>
        <p:spPr>
          <a:xfrm>
            <a:off x="720000" y="3432026"/>
            <a:ext cx="23364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1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85" name="Google Shape;85;p13"/>
          <p:cNvSpPr txBox="1"/>
          <p:nvPr>
            <p:ph hasCustomPrompt="1" idx="14" type="title"/>
          </p:nvPr>
        </p:nvSpPr>
        <p:spPr>
          <a:xfrm>
            <a:off x="1250550" y="2850421"/>
            <a:ext cx="1275300" cy="593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6" name="Google Shape;86;p13"/>
          <p:cNvSpPr txBox="1"/>
          <p:nvPr>
            <p:ph idx="15" type="subTitle"/>
          </p:nvPr>
        </p:nvSpPr>
        <p:spPr>
          <a:xfrm>
            <a:off x="720000" y="4115464"/>
            <a:ext cx="23364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7" name="Google Shape;87;p13"/>
          <p:cNvSpPr txBox="1"/>
          <p:nvPr>
            <p:ph idx="16" type="title"/>
          </p:nvPr>
        </p:nvSpPr>
        <p:spPr>
          <a:xfrm>
            <a:off x="3403800" y="3432026"/>
            <a:ext cx="23364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1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88" name="Google Shape;88;p13"/>
          <p:cNvSpPr txBox="1"/>
          <p:nvPr>
            <p:ph hasCustomPrompt="1" idx="17" type="title"/>
          </p:nvPr>
        </p:nvSpPr>
        <p:spPr>
          <a:xfrm>
            <a:off x="3934350" y="2850421"/>
            <a:ext cx="1275300" cy="593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9" name="Google Shape;89;p13"/>
          <p:cNvSpPr txBox="1"/>
          <p:nvPr>
            <p:ph idx="18" type="subTitle"/>
          </p:nvPr>
        </p:nvSpPr>
        <p:spPr>
          <a:xfrm>
            <a:off x="3403800" y="4115464"/>
            <a:ext cx="23364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0" name="Google Shape;90;p13"/>
          <p:cNvSpPr txBox="1"/>
          <p:nvPr>
            <p:ph idx="19" type="title"/>
          </p:nvPr>
        </p:nvSpPr>
        <p:spPr>
          <a:xfrm>
            <a:off x="6087600" y="3432026"/>
            <a:ext cx="23364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1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91" name="Google Shape;91;p13"/>
          <p:cNvSpPr txBox="1"/>
          <p:nvPr>
            <p:ph hasCustomPrompt="1" idx="20" type="title"/>
          </p:nvPr>
        </p:nvSpPr>
        <p:spPr>
          <a:xfrm>
            <a:off x="6618150" y="2850421"/>
            <a:ext cx="1275300" cy="593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2" name="Google Shape;92;p13"/>
          <p:cNvSpPr txBox="1"/>
          <p:nvPr>
            <p:ph idx="21" type="subTitle"/>
          </p:nvPr>
        </p:nvSpPr>
        <p:spPr>
          <a:xfrm>
            <a:off x="6087600" y="4115464"/>
            <a:ext cx="23364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 1">
  <p:cSld name="BLANK_1_2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14"/>
          <p:cNvPicPr preferRelativeResize="0"/>
          <p:nvPr/>
        </p:nvPicPr>
        <p:blipFill>
          <a:blip r:embed="rId2">
            <a:alphaModFix amt="57000"/>
          </a:blip>
          <a:stretch>
            <a:fillRect/>
          </a:stretch>
        </p:blipFill>
        <p:spPr>
          <a:xfrm flipH="1" rot="10800000"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5" name="Google Shape;95;p14"/>
          <p:cNvGrpSpPr/>
          <p:nvPr/>
        </p:nvGrpSpPr>
        <p:grpSpPr>
          <a:xfrm flipH="1" rot="10800000">
            <a:off x="-1002602" y="2626046"/>
            <a:ext cx="10690508" cy="3876129"/>
            <a:chOff x="-1002602" y="-2587450"/>
            <a:chExt cx="10690508" cy="3876129"/>
          </a:xfrm>
        </p:grpSpPr>
        <p:pic>
          <p:nvPicPr>
            <p:cNvPr id="96" name="Google Shape;96;p14"/>
            <p:cNvPicPr preferRelativeResize="0"/>
            <p:nvPr/>
          </p:nvPicPr>
          <p:blipFill>
            <a:blip r:embed="rId3">
              <a:alphaModFix amt="37000"/>
            </a:blip>
            <a:stretch>
              <a:fillRect/>
            </a:stretch>
          </p:blipFill>
          <p:spPr>
            <a:xfrm>
              <a:off x="-1002602" y="-2587450"/>
              <a:ext cx="2881223" cy="29298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7" name="Google Shape;97;p14"/>
            <p:cNvPicPr preferRelativeResize="0"/>
            <p:nvPr/>
          </p:nvPicPr>
          <p:blipFill rotWithShape="1">
            <a:blip r:embed="rId4">
              <a:alphaModFix amt="31000"/>
            </a:blip>
            <a:srcRect b="15069" l="-115660" r="115660" t="-15070"/>
            <a:stretch/>
          </p:blipFill>
          <p:spPr>
            <a:xfrm rot="4408896">
              <a:off x="7465724" y="-1122075"/>
              <a:ext cx="1486300" cy="264462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8" name="Google Shape;98;p14"/>
          <p:cNvSpPr txBox="1"/>
          <p:nvPr>
            <p:ph type="title"/>
          </p:nvPr>
        </p:nvSpPr>
        <p:spPr>
          <a:xfrm>
            <a:off x="720000" y="2117188"/>
            <a:ext cx="2336400" cy="94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99" name="Google Shape;99;p14"/>
          <p:cNvSpPr txBox="1"/>
          <p:nvPr>
            <p:ph idx="2" type="title"/>
          </p:nvPr>
        </p:nvSpPr>
        <p:spPr>
          <a:xfrm>
            <a:off x="3980038" y="1027588"/>
            <a:ext cx="2169300" cy="593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1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00" name="Google Shape;100;p14"/>
          <p:cNvSpPr txBox="1"/>
          <p:nvPr>
            <p:ph hasCustomPrompt="1" idx="3" type="title"/>
          </p:nvPr>
        </p:nvSpPr>
        <p:spPr>
          <a:xfrm>
            <a:off x="3093426" y="1027588"/>
            <a:ext cx="819900" cy="593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01" name="Google Shape;101;p14"/>
          <p:cNvSpPr txBox="1"/>
          <p:nvPr>
            <p:ph idx="1" type="subTitle"/>
          </p:nvPr>
        </p:nvSpPr>
        <p:spPr>
          <a:xfrm>
            <a:off x="6216076" y="1027588"/>
            <a:ext cx="2185200" cy="593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2" name="Google Shape;102;p14"/>
          <p:cNvSpPr txBox="1"/>
          <p:nvPr>
            <p:ph idx="4" type="title"/>
          </p:nvPr>
        </p:nvSpPr>
        <p:spPr>
          <a:xfrm>
            <a:off x="3980038" y="2354195"/>
            <a:ext cx="2169300" cy="593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1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03" name="Google Shape;103;p14"/>
          <p:cNvSpPr txBox="1"/>
          <p:nvPr>
            <p:ph hasCustomPrompt="1" idx="5" type="title"/>
          </p:nvPr>
        </p:nvSpPr>
        <p:spPr>
          <a:xfrm>
            <a:off x="3093434" y="2354188"/>
            <a:ext cx="819900" cy="593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04" name="Google Shape;104;p14"/>
          <p:cNvSpPr txBox="1"/>
          <p:nvPr>
            <p:ph idx="6" type="subTitle"/>
          </p:nvPr>
        </p:nvSpPr>
        <p:spPr>
          <a:xfrm>
            <a:off x="6216076" y="2354195"/>
            <a:ext cx="2185200" cy="593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5" name="Google Shape;105;p14"/>
          <p:cNvSpPr txBox="1"/>
          <p:nvPr>
            <p:ph idx="7" type="title"/>
          </p:nvPr>
        </p:nvSpPr>
        <p:spPr>
          <a:xfrm>
            <a:off x="3980038" y="3555390"/>
            <a:ext cx="2169300" cy="593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1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06" name="Google Shape;106;p14"/>
          <p:cNvSpPr txBox="1"/>
          <p:nvPr>
            <p:ph hasCustomPrompt="1" idx="8" type="title"/>
          </p:nvPr>
        </p:nvSpPr>
        <p:spPr>
          <a:xfrm>
            <a:off x="3091425" y="3555388"/>
            <a:ext cx="819900" cy="593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07" name="Google Shape;107;p14"/>
          <p:cNvSpPr txBox="1"/>
          <p:nvPr>
            <p:ph idx="9" type="subTitle"/>
          </p:nvPr>
        </p:nvSpPr>
        <p:spPr>
          <a:xfrm>
            <a:off x="6216076" y="3555390"/>
            <a:ext cx="2185200" cy="593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 2">
  <p:cSld name="BLANK_1_3"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15"/>
          <p:cNvPicPr preferRelativeResize="0"/>
          <p:nvPr/>
        </p:nvPicPr>
        <p:blipFill>
          <a:blip r:embed="rId2">
            <a:alphaModFix amt="57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0" name="Google Shape;110;p15"/>
          <p:cNvGrpSpPr/>
          <p:nvPr/>
        </p:nvGrpSpPr>
        <p:grpSpPr>
          <a:xfrm flipH="1">
            <a:off x="-1390802" y="299725"/>
            <a:ext cx="11262196" cy="4113879"/>
            <a:chOff x="-1074490" y="299725"/>
            <a:chExt cx="11262196" cy="4113879"/>
          </a:xfrm>
        </p:grpSpPr>
        <p:pic>
          <p:nvPicPr>
            <p:cNvPr id="111" name="Google Shape;111;p15"/>
            <p:cNvPicPr preferRelativeResize="0"/>
            <p:nvPr/>
          </p:nvPicPr>
          <p:blipFill>
            <a:blip r:embed="rId3">
              <a:alphaModFix amt="37000"/>
            </a:blip>
            <a:stretch>
              <a:fillRect/>
            </a:stretch>
          </p:blipFill>
          <p:spPr>
            <a:xfrm>
              <a:off x="-1074490" y="299725"/>
              <a:ext cx="2881223" cy="29298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2" name="Google Shape;112;p15"/>
            <p:cNvPicPr preferRelativeResize="0"/>
            <p:nvPr/>
          </p:nvPicPr>
          <p:blipFill>
            <a:blip r:embed="rId4">
              <a:alphaModFix amt="31000"/>
            </a:blip>
            <a:stretch>
              <a:fillRect/>
            </a:stretch>
          </p:blipFill>
          <p:spPr>
            <a:xfrm rot="4408896">
              <a:off x="7965524" y="2002850"/>
              <a:ext cx="1486300" cy="264462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3" name="Google Shape;113;p15"/>
          <p:cNvSpPr txBox="1"/>
          <p:nvPr>
            <p:ph type="title"/>
          </p:nvPr>
        </p:nvSpPr>
        <p:spPr>
          <a:xfrm>
            <a:off x="720000" y="535000"/>
            <a:ext cx="7704000" cy="57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114" name="Google Shape;114;p15"/>
          <p:cNvSpPr txBox="1"/>
          <p:nvPr>
            <p:ph idx="2" type="title"/>
          </p:nvPr>
        </p:nvSpPr>
        <p:spPr>
          <a:xfrm>
            <a:off x="1888350" y="1672417"/>
            <a:ext cx="23364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1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15" name="Google Shape;115;p15"/>
          <p:cNvSpPr txBox="1"/>
          <p:nvPr>
            <p:ph hasCustomPrompt="1" idx="3" type="title"/>
          </p:nvPr>
        </p:nvSpPr>
        <p:spPr>
          <a:xfrm>
            <a:off x="2418900" y="1086015"/>
            <a:ext cx="1275300" cy="593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16" name="Google Shape;116;p15"/>
          <p:cNvSpPr txBox="1"/>
          <p:nvPr>
            <p:ph idx="1" type="subTitle"/>
          </p:nvPr>
        </p:nvSpPr>
        <p:spPr>
          <a:xfrm>
            <a:off x="1888350" y="2355645"/>
            <a:ext cx="23364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7" name="Google Shape;117;p15"/>
          <p:cNvSpPr txBox="1"/>
          <p:nvPr>
            <p:ph idx="4" type="title"/>
          </p:nvPr>
        </p:nvSpPr>
        <p:spPr>
          <a:xfrm>
            <a:off x="4572150" y="1672417"/>
            <a:ext cx="23364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1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18" name="Google Shape;118;p15"/>
          <p:cNvSpPr txBox="1"/>
          <p:nvPr>
            <p:ph hasCustomPrompt="1" idx="5" type="title"/>
          </p:nvPr>
        </p:nvSpPr>
        <p:spPr>
          <a:xfrm>
            <a:off x="5102700" y="1086015"/>
            <a:ext cx="1275300" cy="593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19" name="Google Shape;119;p15"/>
          <p:cNvSpPr txBox="1"/>
          <p:nvPr>
            <p:ph idx="6" type="subTitle"/>
          </p:nvPr>
        </p:nvSpPr>
        <p:spPr>
          <a:xfrm>
            <a:off x="4572150" y="2355645"/>
            <a:ext cx="23364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0" name="Google Shape;120;p15"/>
          <p:cNvSpPr txBox="1"/>
          <p:nvPr>
            <p:ph idx="7" type="title"/>
          </p:nvPr>
        </p:nvSpPr>
        <p:spPr>
          <a:xfrm>
            <a:off x="1888350" y="3432026"/>
            <a:ext cx="23364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1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21" name="Google Shape;121;p15"/>
          <p:cNvSpPr txBox="1"/>
          <p:nvPr>
            <p:ph hasCustomPrompt="1" idx="8" type="title"/>
          </p:nvPr>
        </p:nvSpPr>
        <p:spPr>
          <a:xfrm>
            <a:off x="2418900" y="2850421"/>
            <a:ext cx="1275300" cy="593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22" name="Google Shape;122;p15"/>
          <p:cNvSpPr txBox="1"/>
          <p:nvPr>
            <p:ph idx="9" type="subTitle"/>
          </p:nvPr>
        </p:nvSpPr>
        <p:spPr>
          <a:xfrm>
            <a:off x="1888350" y="4115464"/>
            <a:ext cx="23364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3" name="Google Shape;123;p15"/>
          <p:cNvSpPr txBox="1"/>
          <p:nvPr>
            <p:ph idx="13" type="title"/>
          </p:nvPr>
        </p:nvSpPr>
        <p:spPr>
          <a:xfrm>
            <a:off x="4572150" y="3432026"/>
            <a:ext cx="23364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1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24" name="Google Shape;124;p15"/>
          <p:cNvSpPr txBox="1"/>
          <p:nvPr>
            <p:ph hasCustomPrompt="1" idx="14" type="title"/>
          </p:nvPr>
        </p:nvSpPr>
        <p:spPr>
          <a:xfrm>
            <a:off x="5102700" y="2850421"/>
            <a:ext cx="1275300" cy="593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25" name="Google Shape;125;p15"/>
          <p:cNvSpPr txBox="1"/>
          <p:nvPr>
            <p:ph idx="15" type="subTitle"/>
          </p:nvPr>
        </p:nvSpPr>
        <p:spPr>
          <a:xfrm>
            <a:off x="4572150" y="4115464"/>
            <a:ext cx="23364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4">
  <p:cSld name="SECTION_TITLE_AND_DESCRIPTION_1"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Google Shape;127;p16"/>
          <p:cNvPicPr preferRelativeResize="0"/>
          <p:nvPr/>
        </p:nvPicPr>
        <p:blipFill>
          <a:blip r:embed="rId2">
            <a:alphaModFix amt="57000"/>
          </a:blip>
          <a:stretch>
            <a:fillRect/>
          </a:stretch>
        </p:blipFill>
        <p:spPr>
          <a:xfrm rot="10800000">
            <a:off x="2" y="-93910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16"/>
          <p:cNvPicPr preferRelativeResize="0"/>
          <p:nvPr/>
        </p:nvPicPr>
        <p:blipFill>
          <a:blip r:embed="rId3">
            <a:alphaModFix amt="30000"/>
          </a:blip>
          <a:stretch>
            <a:fillRect/>
          </a:stretch>
        </p:blipFill>
        <p:spPr>
          <a:xfrm rot="10800000">
            <a:off x="0" y="-947289"/>
            <a:ext cx="9144003" cy="6098978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16"/>
          <p:cNvSpPr txBox="1"/>
          <p:nvPr>
            <p:ph type="title"/>
          </p:nvPr>
        </p:nvSpPr>
        <p:spPr>
          <a:xfrm flipH="1">
            <a:off x="2132450" y="1482875"/>
            <a:ext cx="4978500" cy="68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30" name="Google Shape;130;p16"/>
          <p:cNvSpPr txBox="1"/>
          <p:nvPr>
            <p:ph idx="1" type="subTitle"/>
          </p:nvPr>
        </p:nvSpPr>
        <p:spPr>
          <a:xfrm flipH="1">
            <a:off x="2132450" y="2389840"/>
            <a:ext cx="4978500" cy="127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1">
  <p:cSld name="CUSTOM_3"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Google Shape;132;p17"/>
          <p:cNvPicPr preferRelativeResize="0"/>
          <p:nvPr/>
        </p:nvPicPr>
        <p:blipFill>
          <a:blip r:embed="rId2">
            <a:alphaModFix amt="57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17"/>
          <p:cNvSpPr txBox="1"/>
          <p:nvPr>
            <p:ph type="title"/>
          </p:nvPr>
        </p:nvSpPr>
        <p:spPr>
          <a:xfrm>
            <a:off x="715050" y="535000"/>
            <a:ext cx="7713900" cy="57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Cardo"/>
                <a:ea typeface="Cardo"/>
                <a:cs typeface="Cardo"/>
                <a:sym typeface="Card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Cardo"/>
                <a:ea typeface="Cardo"/>
                <a:cs typeface="Cardo"/>
                <a:sym typeface="Card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Cardo"/>
                <a:ea typeface="Cardo"/>
                <a:cs typeface="Cardo"/>
                <a:sym typeface="Card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Cardo"/>
                <a:ea typeface="Cardo"/>
                <a:cs typeface="Cardo"/>
                <a:sym typeface="Card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Cardo"/>
                <a:ea typeface="Cardo"/>
                <a:cs typeface="Cardo"/>
                <a:sym typeface="Card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Cardo"/>
                <a:ea typeface="Cardo"/>
                <a:cs typeface="Cardo"/>
                <a:sym typeface="Card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Cardo"/>
                <a:ea typeface="Cardo"/>
                <a:cs typeface="Cardo"/>
                <a:sym typeface="Card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Cardo"/>
                <a:ea typeface="Cardo"/>
                <a:cs typeface="Cardo"/>
                <a:sym typeface="Cardo"/>
              </a:defRPr>
            </a:lvl9pPr>
          </a:lstStyle>
          <a:p/>
        </p:txBody>
      </p:sp>
      <p:grpSp>
        <p:nvGrpSpPr>
          <p:cNvPr id="134" name="Google Shape;134;p17"/>
          <p:cNvGrpSpPr/>
          <p:nvPr/>
        </p:nvGrpSpPr>
        <p:grpSpPr>
          <a:xfrm>
            <a:off x="0" y="-805349"/>
            <a:ext cx="9763800" cy="7934649"/>
            <a:chOff x="0" y="-805349"/>
            <a:chExt cx="9763800" cy="7934649"/>
          </a:xfrm>
        </p:grpSpPr>
        <p:pic>
          <p:nvPicPr>
            <p:cNvPr id="135" name="Google Shape;135;p17"/>
            <p:cNvPicPr preferRelativeResize="0"/>
            <p:nvPr/>
          </p:nvPicPr>
          <p:blipFill>
            <a:blip r:embed="rId3">
              <a:alphaModFix amt="21000"/>
            </a:blip>
            <a:stretch>
              <a:fillRect/>
            </a:stretch>
          </p:blipFill>
          <p:spPr>
            <a:xfrm rot="-5400000">
              <a:off x="-2349749" y="2349750"/>
              <a:ext cx="7129298" cy="24298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6" name="Google Shape;136;p17"/>
            <p:cNvPicPr preferRelativeResize="0"/>
            <p:nvPr/>
          </p:nvPicPr>
          <p:blipFill>
            <a:blip r:embed="rId4">
              <a:alphaModFix amt="40000"/>
            </a:blip>
            <a:stretch>
              <a:fillRect/>
            </a:stretch>
          </p:blipFill>
          <p:spPr>
            <a:xfrm>
              <a:off x="7439551" y="-805349"/>
              <a:ext cx="2324250" cy="2294753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2">
  <p:cSld name="CUSTOM_3_1"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18"/>
          <p:cNvPicPr preferRelativeResize="0"/>
          <p:nvPr/>
        </p:nvPicPr>
        <p:blipFill>
          <a:blip r:embed="rId2">
            <a:alphaModFix amt="57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18"/>
          <p:cNvSpPr txBox="1"/>
          <p:nvPr>
            <p:ph type="title"/>
          </p:nvPr>
        </p:nvSpPr>
        <p:spPr>
          <a:xfrm>
            <a:off x="715050" y="535000"/>
            <a:ext cx="7713900" cy="57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Cardo"/>
                <a:ea typeface="Cardo"/>
                <a:cs typeface="Cardo"/>
                <a:sym typeface="Card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Cardo"/>
                <a:ea typeface="Cardo"/>
                <a:cs typeface="Cardo"/>
                <a:sym typeface="Card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Cardo"/>
                <a:ea typeface="Cardo"/>
                <a:cs typeface="Cardo"/>
                <a:sym typeface="Card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Cardo"/>
                <a:ea typeface="Cardo"/>
                <a:cs typeface="Cardo"/>
                <a:sym typeface="Card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Cardo"/>
                <a:ea typeface="Cardo"/>
                <a:cs typeface="Cardo"/>
                <a:sym typeface="Card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Cardo"/>
                <a:ea typeface="Cardo"/>
                <a:cs typeface="Cardo"/>
                <a:sym typeface="Card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Cardo"/>
                <a:ea typeface="Cardo"/>
                <a:cs typeface="Cardo"/>
                <a:sym typeface="Card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Cardo"/>
                <a:ea typeface="Cardo"/>
                <a:cs typeface="Cardo"/>
                <a:sym typeface="Cardo"/>
              </a:defRPr>
            </a:lvl9pPr>
          </a:lstStyle>
          <a:p/>
        </p:txBody>
      </p:sp>
      <p:pic>
        <p:nvPicPr>
          <p:cNvPr id="140" name="Google Shape;140;p18"/>
          <p:cNvPicPr preferRelativeResize="0"/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>
            <a:off x="-1029327" y="3181250"/>
            <a:ext cx="2881223" cy="2929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9116214">
            <a:off x="7511526" y="565727"/>
            <a:ext cx="2981601" cy="40120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3">
  <p:cSld name="CUSTOM_3_1_1"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Google Shape;143;p19"/>
          <p:cNvPicPr preferRelativeResize="0"/>
          <p:nvPr/>
        </p:nvPicPr>
        <p:blipFill>
          <a:blip r:embed="rId2">
            <a:alphaModFix amt="57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4" name="Google Shape;144;p19"/>
          <p:cNvGrpSpPr/>
          <p:nvPr/>
        </p:nvGrpSpPr>
        <p:grpSpPr>
          <a:xfrm>
            <a:off x="-576577" y="-1474725"/>
            <a:ext cx="10363825" cy="2929874"/>
            <a:chOff x="-576577" y="-1227375"/>
            <a:chExt cx="10363825" cy="2929874"/>
          </a:xfrm>
        </p:grpSpPr>
        <p:pic>
          <p:nvPicPr>
            <p:cNvPr id="145" name="Google Shape;145;p19"/>
            <p:cNvPicPr preferRelativeResize="0"/>
            <p:nvPr/>
          </p:nvPicPr>
          <p:blipFill>
            <a:blip r:embed="rId3">
              <a:alphaModFix amt="52000"/>
            </a:blip>
            <a:stretch>
              <a:fillRect/>
            </a:stretch>
          </p:blipFill>
          <p:spPr>
            <a:xfrm flipH="1">
              <a:off x="7474223" y="-1184322"/>
              <a:ext cx="2313025" cy="25197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6" name="Google Shape;146;p19"/>
            <p:cNvPicPr preferRelativeResize="0"/>
            <p:nvPr/>
          </p:nvPicPr>
          <p:blipFill>
            <a:blip r:embed="rId4">
              <a:alphaModFix amt="57000"/>
            </a:blip>
            <a:stretch>
              <a:fillRect/>
            </a:stretch>
          </p:blipFill>
          <p:spPr>
            <a:xfrm>
              <a:off x="-576577" y="-1227375"/>
              <a:ext cx="2881223" cy="292987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47" name="Google Shape;147;p19"/>
          <p:cNvSpPr txBox="1"/>
          <p:nvPr>
            <p:ph type="title"/>
          </p:nvPr>
        </p:nvSpPr>
        <p:spPr>
          <a:xfrm>
            <a:off x="715050" y="535000"/>
            <a:ext cx="7713900" cy="57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Cardo"/>
                <a:ea typeface="Cardo"/>
                <a:cs typeface="Cardo"/>
                <a:sym typeface="Card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Cardo"/>
                <a:ea typeface="Cardo"/>
                <a:cs typeface="Cardo"/>
                <a:sym typeface="Card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Cardo"/>
                <a:ea typeface="Cardo"/>
                <a:cs typeface="Cardo"/>
                <a:sym typeface="Card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Cardo"/>
                <a:ea typeface="Cardo"/>
                <a:cs typeface="Cardo"/>
                <a:sym typeface="Card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Cardo"/>
                <a:ea typeface="Cardo"/>
                <a:cs typeface="Cardo"/>
                <a:sym typeface="Card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Cardo"/>
                <a:ea typeface="Cardo"/>
                <a:cs typeface="Cardo"/>
                <a:sym typeface="Card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Cardo"/>
                <a:ea typeface="Cardo"/>
                <a:cs typeface="Cardo"/>
                <a:sym typeface="Card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Cardo"/>
                <a:ea typeface="Cardo"/>
                <a:cs typeface="Cardo"/>
                <a:sym typeface="Card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4">
  <p:cSld name="CUSTOM_3_1_1_1"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20"/>
          <p:cNvPicPr preferRelativeResize="0"/>
          <p:nvPr/>
        </p:nvPicPr>
        <p:blipFill>
          <a:blip r:embed="rId2">
            <a:alphaModFix amt="57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20"/>
          <p:cNvSpPr txBox="1"/>
          <p:nvPr>
            <p:ph type="title"/>
          </p:nvPr>
        </p:nvSpPr>
        <p:spPr>
          <a:xfrm>
            <a:off x="715050" y="535000"/>
            <a:ext cx="7713900" cy="57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Cardo"/>
                <a:ea typeface="Cardo"/>
                <a:cs typeface="Cardo"/>
                <a:sym typeface="Card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Cardo"/>
                <a:ea typeface="Cardo"/>
                <a:cs typeface="Cardo"/>
                <a:sym typeface="Card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Cardo"/>
                <a:ea typeface="Cardo"/>
                <a:cs typeface="Cardo"/>
                <a:sym typeface="Card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Cardo"/>
                <a:ea typeface="Cardo"/>
                <a:cs typeface="Cardo"/>
                <a:sym typeface="Card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Cardo"/>
                <a:ea typeface="Cardo"/>
                <a:cs typeface="Cardo"/>
                <a:sym typeface="Card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Cardo"/>
                <a:ea typeface="Cardo"/>
                <a:cs typeface="Cardo"/>
                <a:sym typeface="Card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Cardo"/>
                <a:ea typeface="Cardo"/>
                <a:cs typeface="Cardo"/>
                <a:sym typeface="Card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Cardo"/>
                <a:ea typeface="Cardo"/>
                <a:cs typeface="Cardo"/>
                <a:sym typeface="Cardo"/>
              </a:defRPr>
            </a:lvl9pPr>
          </a:lstStyle>
          <a:p/>
        </p:txBody>
      </p:sp>
      <p:grpSp>
        <p:nvGrpSpPr>
          <p:cNvPr id="151" name="Google Shape;151;p20"/>
          <p:cNvGrpSpPr/>
          <p:nvPr/>
        </p:nvGrpSpPr>
        <p:grpSpPr>
          <a:xfrm>
            <a:off x="-1846500" y="-1386399"/>
            <a:ext cx="11304528" cy="8107960"/>
            <a:chOff x="-1846500" y="-1386399"/>
            <a:chExt cx="11304528" cy="8107960"/>
          </a:xfrm>
        </p:grpSpPr>
        <p:pic>
          <p:nvPicPr>
            <p:cNvPr id="152" name="Google Shape;152;p20"/>
            <p:cNvPicPr preferRelativeResize="0"/>
            <p:nvPr/>
          </p:nvPicPr>
          <p:blipFill>
            <a:blip r:embed="rId3">
              <a:alphaModFix amt="35000"/>
            </a:blip>
            <a:stretch>
              <a:fillRect/>
            </a:stretch>
          </p:blipFill>
          <p:spPr>
            <a:xfrm>
              <a:off x="6686275" y="-1386399"/>
              <a:ext cx="2771753" cy="27365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3" name="Google Shape;153;p20"/>
            <p:cNvPicPr preferRelativeResize="0"/>
            <p:nvPr/>
          </p:nvPicPr>
          <p:blipFill>
            <a:blip r:embed="rId4">
              <a:alphaModFix amt="47000"/>
            </a:blip>
            <a:stretch>
              <a:fillRect/>
            </a:stretch>
          </p:blipFill>
          <p:spPr>
            <a:xfrm rot="5203858">
              <a:off x="-1631029" y="3518279"/>
              <a:ext cx="2980001" cy="3246294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3"/>
          <p:cNvPicPr preferRelativeResize="0"/>
          <p:nvPr/>
        </p:nvPicPr>
        <p:blipFill>
          <a:blip r:embed="rId2">
            <a:alphaModFix amt="57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3"/>
          <p:cNvPicPr preferRelativeResize="0"/>
          <p:nvPr/>
        </p:nvPicPr>
        <p:blipFill>
          <a:blip r:embed="rId3">
            <a:alphaModFix amt="30000"/>
          </a:blip>
          <a:stretch>
            <a:fillRect/>
          </a:stretch>
        </p:blipFill>
        <p:spPr>
          <a:xfrm>
            <a:off x="0" y="-431300"/>
            <a:ext cx="9144003" cy="6098975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3"/>
          <p:cNvSpPr txBox="1"/>
          <p:nvPr>
            <p:ph type="title"/>
          </p:nvPr>
        </p:nvSpPr>
        <p:spPr>
          <a:xfrm>
            <a:off x="3187850" y="2102909"/>
            <a:ext cx="2768400" cy="1117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9" name="Google Shape;19;p3"/>
          <p:cNvSpPr txBox="1"/>
          <p:nvPr>
            <p:ph hasCustomPrompt="1" idx="2" type="title"/>
          </p:nvPr>
        </p:nvSpPr>
        <p:spPr>
          <a:xfrm>
            <a:off x="3187800" y="929450"/>
            <a:ext cx="2768400" cy="1079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0300">
                <a:solidFill>
                  <a:schemeClr val="accen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0" name="Google Shape;20;p3"/>
          <p:cNvSpPr txBox="1"/>
          <p:nvPr>
            <p:ph idx="1" type="subTitle"/>
          </p:nvPr>
        </p:nvSpPr>
        <p:spPr>
          <a:xfrm>
            <a:off x="3187850" y="3475316"/>
            <a:ext cx="2768400" cy="71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5">
  <p:cSld name="CUSTOM_3_1_1_1_1"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Google Shape;155;p21"/>
          <p:cNvPicPr preferRelativeResize="0"/>
          <p:nvPr/>
        </p:nvPicPr>
        <p:blipFill>
          <a:blip r:embed="rId2">
            <a:alphaModFix amt="57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21"/>
          <p:cNvSpPr txBox="1"/>
          <p:nvPr>
            <p:ph type="title"/>
          </p:nvPr>
        </p:nvSpPr>
        <p:spPr>
          <a:xfrm>
            <a:off x="715050" y="535000"/>
            <a:ext cx="7713900" cy="57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Cardo"/>
                <a:ea typeface="Cardo"/>
                <a:cs typeface="Cardo"/>
                <a:sym typeface="Card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Cardo"/>
                <a:ea typeface="Cardo"/>
                <a:cs typeface="Cardo"/>
                <a:sym typeface="Card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Cardo"/>
                <a:ea typeface="Cardo"/>
                <a:cs typeface="Cardo"/>
                <a:sym typeface="Card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Cardo"/>
                <a:ea typeface="Cardo"/>
                <a:cs typeface="Cardo"/>
                <a:sym typeface="Card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Cardo"/>
                <a:ea typeface="Cardo"/>
                <a:cs typeface="Cardo"/>
                <a:sym typeface="Card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Cardo"/>
                <a:ea typeface="Cardo"/>
                <a:cs typeface="Cardo"/>
                <a:sym typeface="Card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Cardo"/>
                <a:ea typeface="Cardo"/>
                <a:cs typeface="Cardo"/>
                <a:sym typeface="Card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Cardo"/>
                <a:ea typeface="Cardo"/>
                <a:cs typeface="Cardo"/>
                <a:sym typeface="Cardo"/>
              </a:defRPr>
            </a:lvl9pPr>
          </a:lstStyle>
          <a:p/>
        </p:txBody>
      </p:sp>
      <p:grpSp>
        <p:nvGrpSpPr>
          <p:cNvPr id="157" name="Google Shape;157;p21"/>
          <p:cNvGrpSpPr/>
          <p:nvPr/>
        </p:nvGrpSpPr>
        <p:grpSpPr>
          <a:xfrm>
            <a:off x="-2260370" y="-3743099"/>
            <a:ext cx="14611870" cy="7885148"/>
            <a:chOff x="-2459845" y="-4046299"/>
            <a:chExt cx="14611870" cy="7885148"/>
          </a:xfrm>
        </p:grpSpPr>
        <p:pic>
          <p:nvPicPr>
            <p:cNvPr id="158" name="Google Shape;158;p21"/>
            <p:cNvPicPr preferRelativeResize="0"/>
            <p:nvPr/>
          </p:nvPicPr>
          <p:blipFill>
            <a:blip r:embed="rId3">
              <a:alphaModFix amt="32000"/>
            </a:blip>
            <a:stretch>
              <a:fillRect/>
            </a:stretch>
          </p:blipFill>
          <p:spPr>
            <a:xfrm rot="-10558877">
              <a:off x="-2298947" y="-1597926"/>
              <a:ext cx="3030302" cy="469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9" name="Google Shape;159;p21"/>
            <p:cNvPicPr preferRelativeResize="0"/>
            <p:nvPr/>
          </p:nvPicPr>
          <p:blipFill>
            <a:blip r:embed="rId4">
              <a:alphaModFix amt="50000"/>
            </a:blip>
            <a:stretch>
              <a:fillRect/>
            </a:stretch>
          </p:blipFill>
          <p:spPr>
            <a:xfrm>
              <a:off x="8428901" y="-4046299"/>
              <a:ext cx="3723124" cy="7885148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6">
  <p:cSld name="CUSTOM_3_1_1_1_1_1"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Google Shape;161;p22"/>
          <p:cNvPicPr preferRelativeResize="0"/>
          <p:nvPr/>
        </p:nvPicPr>
        <p:blipFill>
          <a:blip r:embed="rId2">
            <a:alphaModFix amt="57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22"/>
          <p:cNvSpPr txBox="1"/>
          <p:nvPr>
            <p:ph type="title"/>
          </p:nvPr>
        </p:nvSpPr>
        <p:spPr>
          <a:xfrm>
            <a:off x="715050" y="535000"/>
            <a:ext cx="7713900" cy="57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Cardo"/>
                <a:ea typeface="Cardo"/>
                <a:cs typeface="Cardo"/>
                <a:sym typeface="Card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Cardo"/>
                <a:ea typeface="Cardo"/>
                <a:cs typeface="Cardo"/>
                <a:sym typeface="Card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Cardo"/>
                <a:ea typeface="Cardo"/>
                <a:cs typeface="Cardo"/>
                <a:sym typeface="Card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Cardo"/>
                <a:ea typeface="Cardo"/>
                <a:cs typeface="Cardo"/>
                <a:sym typeface="Card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Cardo"/>
                <a:ea typeface="Cardo"/>
                <a:cs typeface="Cardo"/>
                <a:sym typeface="Card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Cardo"/>
                <a:ea typeface="Cardo"/>
                <a:cs typeface="Cardo"/>
                <a:sym typeface="Card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Cardo"/>
                <a:ea typeface="Cardo"/>
                <a:cs typeface="Cardo"/>
                <a:sym typeface="Card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Cardo"/>
                <a:ea typeface="Cardo"/>
                <a:cs typeface="Cardo"/>
                <a:sym typeface="Card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1">
  <p:cSld name="CUSTOM_2"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23"/>
          <p:cNvPicPr preferRelativeResize="0"/>
          <p:nvPr/>
        </p:nvPicPr>
        <p:blipFill>
          <a:blip r:embed="rId2">
            <a:alphaModFix amt="57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23"/>
          <p:cNvSpPr txBox="1"/>
          <p:nvPr>
            <p:ph type="title"/>
          </p:nvPr>
        </p:nvSpPr>
        <p:spPr>
          <a:xfrm>
            <a:off x="4237673" y="1775425"/>
            <a:ext cx="2768400" cy="1117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66" name="Google Shape;166;p23"/>
          <p:cNvSpPr txBox="1"/>
          <p:nvPr>
            <p:ph hasCustomPrompt="1" idx="2" type="title"/>
          </p:nvPr>
        </p:nvSpPr>
        <p:spPr>
          <a:xfrm>
            <a:off x="2474011" y="1592863"/>
            <a:ext cx="2112300" cy="1413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103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67" name="Google Shape;167;p23"/>
          <p:cNvSpPr txBox="1"/>
          <p:nvPr>
            <p:ph idx="1" type="subTitle"/>
          </p:nvPr>
        </p:nvSpPr>
        <p:spPr>
          <a:xfrm>
            <a:off x="4237673" y="3149536"/>
            <a:ext cx="2768400" cy="71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168" name="Google Shape;168;p23"/>
          <p:cNvPicPr preferRelativeResize="0"/>
          <p:nvPr/>
        </p:nvPicPr>
        <p:blipFill>
          <a:blip r:embed="rId3">
            <a:alphaModFix amt="30000"/>
          </a:blip>
          <a:stretch>
            <a:fillRect/>
          </a:stretch>
        </p:blipFill>
        <p:spPr>
          <a:xfrm>
            <a:off x="0" y="-5"/>
            <a:ext cx="9144003" cy="3116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23"/>
          <p:cNvPicPr preferRelativeResize="0"/>
          <p:nvPr/>
        </p:nvPicPr>
        <p:blipFill>
          <a:blip r:embed="rId4">
            <a:alphaModFix amt="49000"/>
          </a:blip>
          <a:stretch>
            <a:fillRect/>
          </a:stretch>
        </p:blipFill>
        <p:spPr>
          <a:xfrm flipH="1" rot="5400000">
            <a:off x="6321149" y="2509026"/>
            <a:ext cx="2028050" cy="42951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2">
  <p:cSld name="CUSTOM_2_1"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Google Shape;171;p24"/>
          <p:cNvPicPr preferRelativeResize="0"/>
          <p:nvPr/>
        </p:nvPicPr>
        <p:blipFill>
          <a:blip r:embed="rId2">
            <a:alphaModFix amt="57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24"/>
          <p:cNvPicPr preferRelativeResize="0"/>
          <p:nvPr/>
        </p:nvPicPr>
        <p:blipFill>
          <a:blip r:embed="rId3">
            <a:alphaModFix amt="30000"/>
          </a:blip>
          <a:stretch>
            <a:fillRect/>
          </a:stretch>
        </p:blipFill>
        <p:spPr>
          <a:xfrm>
            <a:off x="0" y="-7"/>
            <a:ext cx="9144003" cy="60945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24"/>
          <p:cNvPicPr preferRelativeResize="0"/>
          <p:nvPr/>
        </p:nvPicPr>
        <p:blipFill>
          <a:blip r:embed="rId4">
            <a:alphaModFix amt="44000"/>
          </a:blip>
          <a:stretch>
            <a:fillRect/>
          </a:stretch>
        </p:blipFill>
        <p:spPr>
          <a:xfrm>
            <a:off x="-844998" y="-1237050"/>
            <a:ext cx="4705600" cy="4785050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24"/>
          <p:cNvSpPr txBox="1"/>
          <p:nvPr>
            <p:ph type="title"/>
          </p:nvPr>
        </p:nvSpPr>
        <p:spPr>
          <a:xfrm>
            <a:off x="1887557" y="1850495"/>
            <a:ext cx="2971800" cy="1117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75" name="Google Shape;175;p24"/>
          <p:cNvSpPr txBox="1"/>
          <p:nvPr>
            <p:ph hasCustomPrompt="1" idx="2" type="title"/>
          </p:nvPr>
        </p:nvSpPr>
        <p:spPr>
          <a:xfrm>
            <a:off x="5091347" y="1436750"/>
            <a:ext cx="2165100" cy="186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76" name="Google Shape;176;p24"/>
          <p:cNvSpPr txBox="1"/>
          <p:nvPr>
            <p:ph idx="1" type="subTitle"/>
          </p:nvPr>
        </p:nvSpPr>
        <p:spPr>
          <a:xfrm>
            <a:off x="1892557" y="3192962"/>
            <a:ext cx="2971800" cy="71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3">
  <p:cSld name="CUSTOM_2_1_1"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Google Shape;178;p25"/>
          <p:cNvPicPr preferRelativeResize="0"/>
          <p:nvPr/>
        </p:nvPicPr>
        <p:blipFill>
          <a:blip r:embed="rId2">
            <a:alphaModFix amt="57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25"/>
          <p:cNvPicPr preferRelativeResize="0"/>
          <p:nvPr/>
        </p:nvPicPr>
        <p:blipFill>
          <a:blip r:embed="rId3">
            <a:alphaModFix amt="30000"/>
          </a:blip>
          <a:stretch>
            <a:fillRect/>
          </a:stretch>
        </p:blipFill>
        <p:spPr>
          <a:xfrm>
            <a:off x="0" y="-947289"/>
            <a:ext cx="9144003" cy="609897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0" name="Google Shape;180;p25"/>
          <p:cNvGrpSpPr/>
          <p:nvPr/>
        </p:nvGrpSpPr>
        <p:grpSpPr>
          <a:xfrm>
            <a:off x="7353187" y="285158"/>
            <a:ext cx="1435761" cy="1460042"/>
            <a:chOff x="557362" y="374583"/>
            <a:chExt cx="1435761" cy="1460042"/>
          </a:xfrm>
        </p:grpSpPr>
        <p:pic>
          <p:nvPicPr>
            <p:cNvPr id="181" name="Google Shape;181;p25"/>
            <p:cNvPicPr preferRelativeResize="0"/>
            <p:nvPr/>
          </p:nvPicPr>
          <p:blipFill>
            <a:blip r:embed="rId4">
              <a:alphaModFix amt="49000"/>
            </a:blip>
            <a:stretch>
              <a:fillRect/>
            </a:stretch>
          </p:blipFill>
          <p:spPr>
            <a:xfrm>
              <a:off x="715100" y="535000"/>
              <a:ext cx="1278024" cy="12996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2" name="Google Shape;182;p25"/>
            <p:cNvPicPr preferRelativeResize="0"/>
            <p:nvPr/>
          </p:nvPicPr>
          <p:blipFill>
            <a:blip r:embed="rId4">
              <a:alphaModFix amt="44000"/>
            </a:blip>
            <a:stretch>
              <a:fillRect/>
            </a:stretch>
          </p:blipFill>
          <p:spPr>
            <a:xfrm flipH="1">
              <a:off x="557362" y="374583"/>
              <a:ext cx="315473" cy="32082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83" name="Google Shape;183;p25"/>
          <p:cNvSpPr txBox="1"/>
          <p:nvPr>
            <p:ph type="title"/>
          </p:nvPr>
        </p:nvSpPr>
        <p:spPr>
          <a:xfrm>
            <a:off x="2655850" y="1107700"/>
            <a:ext cx="3832200" cy="1117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84" name="Google Shape;184;p25"/>
          <p:cNvSpPr txBox="1"/>
          <p:nvPr>
            <p:ph hasCustomPrompt="1" idx="2" type="title"/>
          </p:nvPr>
        </p:nvSpPr>
        <p:spPr>
          <a:xfrm>
            <a:off x="2996500" y="3147250"/>
            <a:ext cx="3150900" cy="1079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03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85" name="Google Shape;185;p25"/>
          <p:cNvSpPr txBox="1"/>
          <p:nvPr>
            <p:ph idx="1" type="subTitle"/>
          </p:nvPr>
        </p:nvSpPr>
        <p:spPr>
          <a:xfrm>
            <a:off x="3187750" y="2483994"/>
            <a:ext cx="2768400" cy="71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4">
  <p:cSld name="CUSTOM_2_1_1_1"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Google Shape;187;p26"/>
          <p:cNvPicPr preferRelativeResize="0"/>
          <p:nvPr/>
        </p:nvPicPr>
        <p:blipFill>
          <a:blip r:embed="rId2">
            <a:alphaModFix amt="57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26"/>
          <p:cNvPicPr preferRelativeResize="0"/>
          <p:nvPr/>
        </p:nvPicPr>
        <p:blipFill>
          <a:blip r:embed="rId3">
            <a:alphaModFix amt="30000"/>
          </a:blip>
          <a:stretch>
            <a:fillRect/>
          </a:stretch>
        </p:blipFill>
        <p:spPr>
          <a:xfrm rot="10800000">
            <a:off x="0" y="-431300"/>
            <a:ext cx="9144003" cy="6098975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26"/>
          <p:cNvSpPr txBox="1"/>
          <p:nvPr>
            <p:ph type="title"/>
          </p:nvPr>
        </p:nvSpPr>
        <p:spPr>
          <a:xfrm>
            <a:off x="3992510" y="1565802"/>
            <a:ext cx="3832200" cy="1117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90" name="Google Shape;190;p26"/>
          <p:cNvSpPr txBox="1"/>
          <p:nvPr>
            <p:ph hasCustomPrompt="1" idx="2" type="title"/>
          </p:nvPr>
        </p:nvSpPr>
        <p:spPr>
          <a:xfrm>
            <a:off x="2265764" y="1514510"/>
            <a:ext cx="3150900" cy="1079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103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91" name="Google Shape;191;p26"/>
          <p:cNvSpPr txBox="1"/>
          <p:nvPr>
            <p:ph idx="1" type="subTitle"/>
          </p:nvPr>
        </p:nvSpPr>
        <p:spPr>
          <a:xfrm>
            <a:off x="3992510" y="2929678"/>
            <a:ext cx="2768400" cy="71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5">
  <p:cSld name="CUSTOM_2_1_1_1_1"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Google Shape;193;p27"/>
          <p:cNvPicPr preferRelativeResize="0"/>
          <p:nvPr/>
        </p:nvPicPr>
        <p:blipFill>
          <a:blip r:embed="rId2">
            <a:alphaModFix amt="57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4" name="Google Shape;194;p27"/>
          <p:cNvGrpSpPr/>
          <p:nvPr/>
        </p:nvGrpSpPr>
        <p:grpSpPr>
          <a:xfrm>
            <a:off x="-663524" y="-279925"/>
            <a:ext cx="5639853" cy="7085221"/>
            <a:chOff x="-663524" y="-279925"/>
            <a:chExt cx="5639853" cy="7085221"/>
          </a:xfrm>
        </p:grpSpPr>
        <p:pic>
          <p:nvPicPr>
            <p:cNvPr id="195" name="Google Shape;195;p27"/>
            <p:cNvPicPr preferRelativeResize="0"/>
            <p:nvPr/>
          </p:nvPicPr>
          <p:blipFill>
            <a:blip r:embed="rId3">
              <a:alphaModFix amt="26000"/>
            </a:blip>
            <a:stretch>
              <a:fillRect/>
            </a:stretch>
          </p:blipFill>
          <p:spPr>
            <a:xfrm flipH="1" rot="8851044">
              <a:off x="905324" y="1640501"/>
              <a:ext cx="3042426" cy="47167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6" name="Google Shape;196;p27"/>
            <p:cNvPicPr preferRelativeResize="0"/>
            <p:nvPr/>
          </p:nvPicPr>
          <p:blipFill>
            <a:blip r:embed="rId4">
              <a:alphaModFix amt="37000"/>
            </a:blip>
            <a:stretch>
              <a:fillRect/>
            </a:stretch>
          </p:blipFill>
          <p:spPr>
            <a:xfrm>
              <a:off x="1578325" y="-229924"/>
              <a:ext cx="660099" cy="67125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7" name="Google Shape;197;p27"/>
            <p:cNvPicPr preferRelativeResize="0"/>
            <p:nvPr/>
          </p:nvPicPr>
          <p:blipFill>
            <a:blip r:embed="rId4">
              <a:alphaModFix amt="33000"/>
            </a:blip>
            <a:stretch>
              <a:fillRect/>
            </a:stretch>
          </p:blipFill>
          <p:spPr>
            <a:xfrm flipH="1">
              <a:off x="-663524" y="-279925"/>
              <a:ext cx="1947024" cy="198002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98" name="Google Shape;198;p27"/>
          <p:cNvSpPr txBox="1"/>
          <p:nvPr>
            <p:ph type="title"/>
          </p:nvPr>
        </p:nvSpPr>
        <p:spPr>
          <a:xfrm>
            <a:off x="1976457" y="1562421"/>
            <a:ext cx="3150900" cy="1117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99" name="Google Shape;199;p27"/>
          <p:cNvSpPr txBox="1"/>
          <p:nvPr>
            <p:ph hasCustomPrompt="1" idx="2" type="title"/>
          </p:nvPr>
        </p:nvSpPr>
        <p:spPr>
          <a:xfrm>
            <a:off x="3748582" y="1549507"/>
            <a:ext cx="3150900" cy="1079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6000"/>
              <a:buNone/>
              <a:defRPr sz="103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00" name="Google Shape;200;p27"/>
          <p:cNvSpPr txBox="1"/>
          <p:nvPr>
            <p:ph idx="1" type="subTitle"/>
          </p:nvPr>
        </p:nvSpPr>
        <p:spPr>
          <a:xfrm>
            <a:off x="2155557" y="2933311"/>
            <a:ext cx="2971800" cy="71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BLANK_1_1"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Google Shape;202;p28"/>
          <p:cNvPicPr preferRelativeResize="0"/>
          <p:nvPr/>
        </p:nvPicPr>
        <p:blipFill>
          <a:blip r:embed="rId2">
            <a:alphaModFix amt="57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28"/>
          <p:cNvSpPr txBox="1"/>
          <p:nvPr>
            <p:ph type="title"/>
          </p:nvPr>
        </p:nvSpPr>
        <p:spPr>
          <a:xfrm>
            <a:off x="3865000" y="3575328"/>
            <a:ext cx="4563900" cy="531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3000"/>
              <a:buNone/>
              <a:defRPr sz="1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204" name="Google Shape;204;p28"/>
          <p:cNvSpPr txBox="1"/>
          <p:nvPr>
            <p:ph idx="1" type="subTitle"/>
          </p:nvPr>
        </p:nvSpPr>
        <p:spPr>
          <a:xfrm>
            <a:off x="2462250" y="1347275"/>
            <a:ext cx="5967000" cy="2077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pic>
        <p:nvPicPr>
          <p:cNvPr id="205" name="Google Shape;205;p28"/>
          <p:cNvPicPr preferRelativeResize="0"/>
          <p:nvPr/>
        </p:nvPicPr>
        <p:blipFill>
          <a:blip r:embed="rId3">
            <a:alphaModFix amt="21000"/>
          </a:blip>
          <a:stretch>
            <a:fillRect/>
          </a:stretch>
        </p:blipFill>
        <p:spPr>
          <a:xfrm rot="1586418">
            <a:off x="-764950" y="60749"/>
            <a:ext cx="3165078" cy="49069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">
  <p:cSld name="CUSTOM"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Google Shape;207;p29"/>
          <p:cNvPicPr preferRelativeResize="0"/>
          <p:nvPr/>
        </p:nvPicPr>
        <p:blipFill>
          <a:blip r:embed="rId2">
            <a:alphaModFix amt="57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8" name="Google Shape;208;p29"/>
          <p:cNvGrpSpPr/>
          <p:nvPr/>
        </p:nvGrpSpPr>
        <p:grpSpPr>
          <a:xfrm>
            <a:off x="-1078051" y="-828301"/>
            <a:ext cx="10800649" cy="6495486"/>
            <a:chOff x="-1078051" y="-828301"/>
            <a:chExt cx="10800649" cy="6495486"/>
          </a:xfrm>
        </p:grpSpPr>
        <p:pic>
          <p:nvPicPr>
            <p:cNvPr id="209" name="Google Shape;209;p29"/>
            <p:cNvPicPr preferRelativeResize="0"/>
            <p:nvPr/>
          </p:nvPicPr>
          <p:blipFill>
            <a:blip r:embed="rId3">
              <a:alphaModFix amt="44000"/>
            </a:blip>
            <a:stretch>
              <a:fillRect/>
            </a:stretch>
          </p:blipFill>
          <p:spPr>
            <a:xfrm rot="4499998">
              <a:off x="517536" y="-1566832"/>
              <a:ext cx="2446178" cy="51807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0" name="Google Shape;210;p29"/>
            <p:cNvPicPr preferRelativeResize="0"/>
            <p:nvPr/>
          </p:nvPicPr>
          <p:blipFill>
            <a:blip r:embed="rId4">
              <a:alphaModFix amt="34000"/>
            </a:blip>
            <a:stretch>
              <a:fillRect/>
            </a:stretch>
          </p:blipFill>
          <p:spPr>
            <a:xfrm rot="4932521">
              <a:off x="7662897" y="3595450"/>
              <a:ext cx="1859885" cy="202608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11" name="Google Shape;211;p29"/>
          <p:cNvSpPr txBox="1"/>
          <p:nvPr>
            <p:ph idx="1" type="subTitle"/>
          </p:nvPr>
        </p:nvSpPr>
        <p:spPr>
          <a:xfrm>
            <a:off x="720000" y="3603150"/>
            <a:ext cx="2586600" cy="100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2" name="Google Shape;212;p29"/>
          <p:cNvSpPr txBox="1"/>
          <p:nvPr>
            <p:ph type="title"/>
          </p:nvPr>
        </p:nvSpPr>
        <p:spPr>
          <a:xfrm>
            <a:off x="720000" y="2328775"/>
            <a:ext cx="2586600" cy="1076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1">
  <p:cSld name="CUSTOM_1"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Google Shape;214;p30"/>
          <p:cNvPicPr preferRelativeResize="0"/>
          <p:nvPr/>
        </p:nvPicPr>
        <p:blipFill>
          <a:blip r:embed="rId2">
            <a:alphaModFix amt="57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30"/>
          <p:cNvPicPr preferRelativeResize="0"/>
          <p:nvPr/>
        </p:nvPicPr>
        <p:blipFill>
          <a:blip r:embed="rId3">
            <a:alphaModFix amt="17000"/>
          </a:blip>
          <a:stretch>
            <a:fillRect/>
          </a:stretch>
        </p:blipFill>
        <p:spPr>
          <a:xfrm flipH="1">
            <a:off x="0" y="-5"/>
            <a:ext cx="9144003" cy="3116462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30"/>
          <p:cNvSpPr txBox="1"/>
          <p:nvPr>
            <p:ph idx="1" type="subTitle"/>
          </p:nvPr>
        </p:nvSpPr>
        <p:spPr>
          <a:xfrm>
            <a:off x="715100" y="2935500"/>
            <a:ext cx="3180600" cy="109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7" name="Google Shape;217;p30"/>
          <p:cNvSpPr txBox="1"/>
          <p:nvPr>
            <p:ph type="title"/>
          </p:nvPr>
        </p:nvSpPr>
        <p:spPr>
          <a:xfrm>
            <a:off x="715100" y="1341800"/>
            <a:ext cx="3751800" cy="1395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4"/>
          <p:cNvPicPr preferRelativeResize="0"/>
          <p:nvPr/>
        </p:nvPicPr>
        <p:blipFill>
          <a:blip r:embed="rId2">
            <a:alphaModFix amt="57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4"/>
          <p:cNvSpPr txBox="1"/>
          <p:nvPr>
            <p:ph type="title"/>
          </p:nvPr>
        </p:nvSpPr>
        <p:spPr>
          <a:xfrm>
            <a:off x="715100" y="535000"/>
            <a:ext cx="7708800" cy="57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24" name="Google Shape;24;p4"/>
          <p:cNvSpPr txBox="1"/>
          <p:nvPr>
            <p:ph idx="1" type="body"/>
          </p:nvPr>
        </p:nvSpPr>
        <p:spPr>
          <a:xfrm>
            <a:off x="720000" y="1430950"/>
            <a:ext cx="7704000" cy="317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indent="-3048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indent="-30480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indent="-3048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indent="-3048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indent="-3048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indent="-3048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indent="-30480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/>
        </p:txBody>
      </p:sp>
      <p:pic>
        <p:nvPicPr>
          <p:cNvPr id="25" name="Google Shape;25;p4"/>
          <p:cNvPicPr preferRelativeResize="0"/>
          <p:nvPr/>
        </p:nvPicPr>
        <p:blipFill>
          <a:blip r:embed="rId3">
            <a:alphaModFix amt="30000"/>
          </a:blip>
          <a:stretch>
            <a:fillRect/>
          </a:stretch>
        </p:blipFill>
        <p:spPr>
          <a:xfrm rot="-6080572">
            <a:off x="7357825" y="-650032"/>
            <a:ext cx="1859881" cy="20260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2">
  <p:cSld name="CUSTOM_1_1"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Google Shape;219;p31"/>
          <p:cNvPicPr preferRelativeResize="0"/>
          <p:nvPr/>
        </p:nvPicPr>
        <p:blipFill>
          <a:blip r:embed="rId2">
            <a:alphaModFix amt="57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31"/>
          <p:cNvPicPr preferRelativeResize="0"/>
          <p:nvPr/>
        </p:nvPicPr>
        <p:blipFill>
          <a:blip r:embed="rId3">
            <a:alphaModFix amt="15000"/>
          </a:blip>
          <a:stretch>
            <a:fillRect/>
          </a:stretch>
        </p:blipFill>
        <p:spPr>
          <a:xfrm flipH="1">
            <a:off x="0" y="-5"/>
            <a:ext cx="9144003" cy="3116462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31"/>
          <p:cNvSpPr txBox="1"/>
          <p:nvPr>
            <p:ph idx="1" type="subTitle"/>
          </p:nvPr>
        </p:nvSpPr>
        <p:spPr>
          <a:xfrm>
            <a:off x="4263100" y="2740825"/>
            <a:ext cx="3820800" cy="9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2" name="Google Shape;222;p31"/>
          <p:cNvSpPr txBox="1"/>
          <p:nvPr>
            <p:ph type="title"/>
          </p:nvPr>
        </p:nvSpPr>
        <p:spPr>
          <a:xfrm>
            <a:off x="4263100" y="1871650"/>
            <a:ext cx="3820800" cy="659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3">
  <p:cSld name="CUSTOM_5"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Google Shape;224;p32"/>
          <p:cNvPicPr preferRelativeResize="0"/>
          <p:nvPr/>
        </p:nvPicPr>
        <p:blipFill>
          <a:blip r:embed="rId2">
            <a:alphaModFix amt="57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32"/>
          <p:cNvPicPr preferRelativeResize="0"/>
          <p:nvPr/>
        </p:nvPicPr>
        <p:blipFill>
          <a:blip r:embed="rId3">
            <a:alphaModFix amt="16000"/>
          </a:blip>
          <a:stretch>
            <a:fillRect/>
          </a:stretch>
        </p:blipFill>
        <p:spPr>
          <a:xfrm flipH="1" rot="10800000">
            <a:off x="0" y="2027045"/>
            <a:ext cx="9144003" cy="3116462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32"/>
          <p:cNvSpPr txBox="1"/>
          <p:nvPr>
            <p:ph idx="1" type="subTitle"/>
          </p:nvPr>
        </p:nvSpPr>
        <p:spPr>
          <a:xfrm>
            <a:off x="715100" y="1274025"/>
            <a:ext cx="7713900" cy="280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naheim"/>
              <a:buChar char="○"/>
              <a:defRPr sz="1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/>
            </a:lvl9pPr>
          </a:lstStyle>
          <a:p/>
        </p:txBody>
      </p:sp>
      <p:sp>
        <p:nvSpPr>
          <p:cNvPr id="227" name="Google Shape;227;p32"/>
          <p:cNvSpPr txBox="1"/>
          <p:nvPr>
            <p:ph type="title"/>
          </p:nvPr>
        </p:nvSpPr>
        <p:spPr>
          <a:xfrm>
            <a:off x="715100" y="535000"/>
            <a:ext cx="7708800" cy="57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 1">
  <p:cSld name="CUSTOM_4"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Google Shape;229;p33"/>
          <p:cNvPicPr preferRelativeResize="0"/>
          <p:nvPr/>
        </p:nvPicPr>
        <p:blipFill>
          <a:blip r:embed="rId2">
            <a:alphaModFix amt="57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p33"/>
          <p:cNvSpPr txBox="1"/>
          <p:nvPr>
            <p:ph type="title"/>
          </p:nvPr>
        </p:nvSpPr>
        <p:spPr>
          <a:xfrm>
            <a:off x="715100" y="535000"/>
            <a:ext cx="7708800" cy="57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231" name="Google Shape;231;p33"/>
          <p:cNvSpPr txBox="1"/>
          <p:nvPr>
            <p:ph idx="1" type="subTitle"/>
          </p:nvPr>
        </p:nvSpPr>
        <p:spPr>
          <a:xfrm>
            <a:off x="715100" y="1175650"/>
            <a:ext cx="4004700" cy="343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Anaheim"/>
              <a:buChar char="○"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/>
            </a:lvl9pPr>
          </a:lstStyle>
          <a:p/>
        </p:txBody>
      </p:sp>
      <p:sp>
        <p:nvSpPr>
          <p:cNvPr id="232" name="Google Shape;232;p33"/>
          <p:cNvSpPr txBox="1"/>
          <p:nvPr>
            <p:ph idx="2" type="subTitle"/>
          </p:nvPr>
        </p:nvSpPr>
        <p:spPr>
          <a:xfrm>
            <a:off x="4994900" y="1175650"/>
            <a:ext cx="3429000" cy="343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pic>
        <p:nvPicPr>
          <p:cNvPr id="233" name="Google Shape;233;p33"/>
          <p:cNvPicPr preferRelativeResize="0"/>
          <p:nvPr/>
        </p:nvPicPr>
        <p:blipFill>
          <a:blip r:embed="rId3">
            <a:alphaModFix amt="35000"/>
          </a:blip>
          <a:stretch>
            <a:fillRect/>
          </a:stretch>
        </p:blipFill>
        <p:spPr>
          <a:xfrm flipH="1" rot="5400000">
            <a:off x="6321149" y="2509026"/>
            <a:ext cx="2028050" cy="42951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 2">
  <p:cSld name="TITLE_AND_TWO_COLUMNS_1"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Google Shape;235;p34"/>
          <p:cNvPicPr preferRelativeResize="0"/>
          <p:nvPr/>
        </p:nvPicPr>
        <p:blipFill>
          <a:blip r:embed="rId2">
            <a:alphaModFix amt="57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34"/>
          <p:cNvPicPr preferRelativeResize="0"/>
          <p:nvPr/>
        </p:nvPicPr>
        <p:blipFill>
          <a:blip r:embed="rId3">
            <a:alphaModFix amt="34000"/>
          </a:blip>
          <a:stretch>
            <a:fillRect/>
          </a:stretch>
        </p:blipFill>
        <p:spPr>
          <a:xfrm flipH="1">
            <a:off x="-709963" y="-753722"/>
            <a:ext cx="2662825" cy="2707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34"/>
          <p:cNvPicPr preferRelativeResize="0"/>
          <p:nvPr/>
        </p:nvPicPr>
        <p:blipFill>
          <a:blip r:embed="rId3">
            <a:alphaModFix amt="41000"/>
          </a:blip>
          <a:stretch>
            <a:fillRect/>
          </a:stretch>
        </p:blipFill>
        <p:spPr>
          <a:xfrm>
            <a:off x="4427027" y="671950"/>
            <a:ext cx="3878551" cy="3944100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p34"/>
          <p:cNvSpPr txBox="1"/>
          <p:nvPr>
            <p:ph idx="1" type="subTitle"/>
          </p:nvPr>
        </p:nvSpPr>
        <p:spPr>
          <a:xfrm>
            <a:off x="1290763" y="1837941"/>
            <a:ext cx="2907600" cy="713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239" name="Google Shape;239;p34"/>
          <p:cNvSpPr txBox="1"/>
          <p:nvPr>
            <p:ph idx="2" type="subTitle"/>
          </p:nvPr>
        </p:nvSpPr>
        <p:spPr>
          <a:xfrm>
            <a:off x="4945638" y="1837941"/>
            <a:ext cx="2907600" cy="713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240" name="Google Shape;240;p34"/>
          <p:cNvSpPr txBox="1"/>
          <p:nvPr>
            <p:ph idx="3" type="subTitle"/>
          </p:nvPr>
        </p:nvSpPr>
        <p:spPr>
          <a:xfrm>
            <a:off x="1290775" y="2740676"/>
            <a:ext cx="2907600" cy="116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1" name="Google Shape;241;p34"/>
          <p:cNvSpPr txBox="1"/>
          <p:nvPr>
            <p:ph idx="4" type="subTitle"/>
          </p:nvPr>
        </p:nvSpPr>
        <p:spPr>
          <a:xfrm>
            <a:off x="4945650" y="2740676"/>
            <a:ext cx="2907600" cy="116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6">
  <p:cSld name="MAIN_POINT_1"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Google Shape;243;p35"/>
          <p:cNvPicPr preferRelativeResize="0"/>
          <p:nvPr/>
        </p:nvPicPr>
        <p:blipFill>
          <a:blip r:embed="rId2">
            <a:alphaModFix amt="57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44" name="Google Shape;244;p35"/>
          <p:cNvGrpSpPr/>
          <p:nvPr/>
        </p:nvGrpSpPr>
        <p:grpSpPr>
          <a:xfrm flipH="1">
            <a:off x="-1059374" y="202758"/>
            <a:ext cx="9874808" cy="5928742"/>
            <a:chOff x="252562" y="222183"/>
            <a:chExt cx="9874808" cy="5928742"/>
          </a:xfrm>
        </p:grpSpPr>
        <p:pic>
          <p:nvPicPr>
            <p:cNvPr id="245" name="Google Shape;245;p35"/>
            <p:cNvPicPr preferRelativeResize="0"/>
            <p:nvPr/>
          </p:nvPicPr>
          <p:blipFill>
            <a:blip r:embed="rId3">
              <a:alphaModFix amt="50000"/>
            </a:blip>
            <a:stretch>
              <a:fillRect/>
            </a:stretch>
          </p:blipFill>
          <p:spPr>
            <a:xfrm>
              <a:off x="7222371" y="2986325"/>
              <a:ext cx="2904999" cy="3164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6" name="Google Shape;246;p35"/>
            <p:cNvPicPr preferRelativeResize="0"/>
            <p:nvPr/>
          </p:nvPicPr>
          <p:blipFill>
            <a:blip r:embed="rId4">
              <a:alphaModFix amt="48000"/>
            </a:blip>
            <a:stretch>
              <a:fillRect/>
            </a:stretch>
          </p:blipFill>
          <p:spPr>
            <a:xfrm>
              <a:off x="410300" y="382600"/>
              <a:ext cx="1278024" cy="12996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7" name="Google Shape;247;p35"/>
            <p:cNvPicPr preferRelativeResize="0"/>
            <p:nvPr/>
          </p:nvPicPr>
          <p:blipFill>
            <a:blip r:embed="rId4">
              <a:alphaModFix amt="60000"/>
            </a:blip>
            <a:stretch>
              <a:fillRect/>
            </a:stretch>
          </p:blipFill>
          <p:spPr>
            <a:xfrm flipH="1">
              <a:off x="252562" y="222183"/>
              <a:ext cx="315473" cy="32082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48" name="Google Shape;248;p35"/>
          <p:cNvSpPr txBox="1"/>
          <p:nvPr>
            <p:ph type="title"/>
          </p:nvPr>
        </p:nvSpPr>
        <p:spPr>
          <a:xfrm>
            <a:off x="4010875" y="1307100"/>
            <a:ext cx="4419900" cy="2529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/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7">
  <p:cSld name="CUSTOM_11"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Google Shape;250;p36"/>
          <p:cNvPicPr preferRelativeResize="0"/>
          <p:nvPr/>
        </p:nvPicPr>
        <p:blipFill>
          <a:blip r:embed="rId2">
            <a:alphaModFix amt="57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36"/>
          <p:cNvPicPr preferRelativeResize="0"/>
          <p:nvPr/>
        </p:nvPicPr>
        <p:blipFill>
          <a:blip r:embed="rId3">
            <a:alphaModFix amt="34000"/>
          </a:blip>
          <a:stretch>
            <a:fillRect/>
          </a:stretch>
        </p:blipFill>
        <p:spPr>
          <a:xfrm flipH="1">
            <a:off x="-996263" y="3841453"/>
            <a:ext cx="2662825" cy="2707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36"/>
          <p:cNvPicPr preferRelativeResize="0"/>
          <p:nvPr/>
        </p:nvPicPr>
        <p:blipFill>
          <a:blip r:embed="rId3">
            <a:alphaModFix amt="41000"/>
          </a:blip>
          <a:stretch>
            <a:fillRect/>
          </a:stretch>
        </p:blipFill>
        <p:spPr>
          <a:xfrm>
            <a:off x="4427027" y="671950"/>
            <a:ext cx="3878551" cy="3944100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36"/>
          <p:cNvSpPr txBox="1"/>
          <p:nvPr>
            <p:ph idx="1" type="body"/>
          </p:nvPr>
        </p:nvSpPr>
        <p:spPr>
          <a:xfrm>
            <a:off x="2638050" y="1792100"/>
            <a:ext cx="3867900" cy="2510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175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solidFill>
                  <a:srgbClr val="434343"/>
                </a:solidFill>
              </a:defRPr>
            </a:lvl1pPr>
            <a:lvl2pPr indent="-317500" lvl="1" marL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indent="-317500" lvl="2" marL="13716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indent="-317500" lvl="3" marL="1828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indent="-317500" lvl="4" marL="22860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indent="-317500" lvl="5" marL="27432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indent="-317500" lvl="6" marL="32004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indent="-317500" lvl="7" marL="36576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indent="-317500" lvl="8" marL="4114800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/>
        </p:txBody>
      </p:sp>
      <p:sp>
        <p:nvSpPr>
          <p:cNvPr id="254" name="Google Shape;254;p36"/>
          <p:cNvSpPr txBox="1"/>
          <p:nvPr>
            <p:ph type="title"/>
          </p:nvPr>
        </p:nvSpPr>
        <p:spPr>
          <a:xfrm>
            <a:off x="2638050" y="840725"/>
            <a:ext cx="2705700" cy="103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 3">
  <p:cSld name="TITLE_AND_TWO_COLUMNS_1_1"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Google Shape;256;p37"/>
          <p:cNvPicPr preferRelativeResize="0"/>
          <p:nvPr/>
        </p:nvPicPr>
        <p:blipFill>
          <a:blip r:embed="rId2">
            <a:alphaModFix amt="57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37"/>
          <p:cNvPicPr preferRelativeResize="0"/>
          <p:nvPr/>
        </p:nvPicPr>
        <p:blipFill>
          <a:blip r:embed="rId3">
            <a:alphaModFix amt="34000"/>
          </a:blip>
          <a:stretch>
            <a:fillRect/>
          </a:stretch>
        </p:blipFill>
        <p:spPr>
          <a:xfrm flipH="1">
            <a:off x="-709963" y="3620328"/>
            <a:ext cx="2662825" cy="2707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37"/>
          <p:cNvPicPr preferRelativeResize="0"/>
          <p:nvPr/>
        </p:nvPicPr>
        <p:blipFill>
          <a:blip r:embed="rId3">
            <a:alphaModFix amt="41000"/>
          </a:blip>
          <a:stretch>
            <a:fillRect/>
          </a:stretch>
        </p:blipFill>
        <p:spPr>
          <a:xfrm>
            <a:off x="6802252" y="-2106150"/>
            <a:ext cx="3878551" cy="3944100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Google Shape;259;p37"/>
          <p:cNvSpPr txBox="1"/>
          <p:nvPr>
            <p:ph idx="1" type="subTitle"/>
          </p:nvPr>
        </p:nvSpPr>
        <p:spPr>
          <a:xfrm>
            <a:off x="715100" y="1922325"/>
            <a:ext cx="3785700" cy="184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60" name="Google Shape;260;p37"/>
          <p:cNvSpPr txBox="1"/>
          <p:nvPr>
            <p:ph idx="2" type="subTitle"/>
          </p:nvPr>
        </p:nvSpPr>
        <p:spPr>
          <a:xfrm>
            <a:off x="4638325" y="1922325"/>
            <a:ext cx="3785700" cy="184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61" name="Google Shape;261;p37"/>
          <p:cNvSpPr txBox="1"/>
          <p:nvPr>
            <p:ph type="title"/>
          </p:nvPr>
        </p:nvSpPr>
        <p:spPr>
          <a:xfrm>
            <a:off x="715100" y="535000"/>
            <a:ext cx="7708800" cy="57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eight columns">
  <p:cSld name="CUSTOM_10"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Google Shape;263;p38"/>
          <p:cNvPicPr preferRelativeResize="0"/>
          <p:nvPr/>
        </p:nvPicPr>
        <p:blipFill>
          <a:blip r:embed="rId2">
            <a:alphaModFix amt="57000"/>
          </a:blip>
          <a:stretch>
            <a:fillRect/>
          </a:stretch>
        </p:blipFill>
        <p:spPr>
          <a:xfrm rot="10800000">
            <a:off x="-2510" y="1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38"/>
          <p:cNvPicPr preferRelativeResize="0"/>
          <p:nvPr/>
        </p:nvPicPr>
        <p:blipFill>
          <a:blip r:embed="rId3">
            <a:alphaModFix amt="34000"/>
          </a:blip>
          <a:stretch>
            <a:fillRect/>
          </a:stretch>
        </p:blipFill>
        <p:spPr>
          <a:xfrm flipH="1" rot="10800000">
            <a:off x="7202803" y="-1179375"/>
            <a:ext cx="2662825" cy="2707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38"/>
          <p:cNvPicPr preferRelativeResize="0"/>
          <p:nvPr/>
        </p:nvPicPr>
        <p:blipFill>
          <a:blip r:embed="rId3">
            <a:alphaModFix amt="41000"/>
          </a:blip>
          <a:stretch>
            <a:fillRect/>
          </a:stretch>
        </p:blipFill>
        <p:spPr>
          <a:xfrm rot="10800000">
            <a:off x="-1525138" y="3310951"/>
            <a:ext cx="3878551" cy="3944100"/>
          </a:xfrm>
          <a:prstGeom prst="rect">
            <a:avLst/>
          </a:prstGeom>
          <a:noFill/>
          <a:ln>
            <a:noFill/>
          </a:ln>
        </p:spPr>
      </p:pic>
      <p:sp>
        <p:nvSpPr>
          <p:cNvPr id="266" name="Google Shape;266;p38"/>
          <p:cNvSpPr txBox="1"/>
          <p:nvPr>
            <p:ph type="title"/>
          </p:nvPr>
        </p:nvSpPr>
        <p:spPr>
          <a:xfrm>
            <a:off x="715050" y="535000"/>
            <a:ext cx="77139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Font typeface="Josefin Sans"/>
              <a:buNone/>
              <a:defRPr>
                <a:latin typeface="Josefin Sans"/>
                <a:ea typeface="Josefin Sans"/>
                <a:cs typeface="Josefin Sans"/>
                <a:sym typeface="Josefin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Font typeface="Josefin Sans"/>
              <a:buNone/>
              <a:defRPr>
                <a:latin typeface="Josefin Sans"/>
                <a:ea typeface="Josefin Sans"/>
                <a:cs typeface="Josefin Sans"/>
                <a:sym typeface="Josefin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Font typeface="Josefin Sans"/>
              <a:buNone/>
              <a:defRPr>
                <a:latin typeface="Josefin Sans"/>
                <a:ea typeface="Josefin Sans"/>
                <a:cs typeface="Josefin Sans"/>
                <a:sym typeface="Josefin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Font typeface="Josefin Sans"/>
              <a:buNone/>
              <a:defRPr>
                <a:latin typeface="Josefin Sans"/>
                <a:ea typeface="Josefin Sans"/>
                <a:cs typeface="Josefin Sans"/>
                <a:sym typeface="Josefin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Font typeface="Josefin Sans"/>
              <a:buNone/>
              <a:defRPr>
                <a:latin typeface="Josefin Sans"/>
                <a:ea typeface="Josefin Sans"/>
                <a:cs typeface="Josefin Sans"/>
                <a:sym typeface="Josefin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Font typeface="Josefin Sans"/>
              <a:buNone/>
              <a:defRPr>
                <a:latin typeface="Josefin Sans"/>
                <a:ea typeface="Josefin Sans"/>
                <a:cs typeface="Josefin Sans"/>
                <a:sym typeface="Josefin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Font typeface="Josefin Sans"/>
              <a:buNone/>
              <a:defRPr>
                <a:latin typeface="Josefin Sans"/>
                <a:ea typeface="Josefin Sans"/>
                <a:cs typeface="Josefin Sans"/>
                <a:sym typeface="Josefin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Font typeface="Josefin Sans"/>
              <a:buNone/>
              <a:defRPr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/>
        </p:txBody>
      </p:sp>
      <p:sp>
        <p:nvSpPr>
          <p:cNvPr id="267" name="Google Shape;267;p38"/>
          <p:cNvSpPr txBox="1"/>
          <p:nvPr>
            <p:ph idx="1" type="subTitle"/>
          </p:nvPr>
        </p:nvSpPr>
        <p:spPr>
          <a:xfrm>
            <a:off x="1881400" y="1274889"/>
            <a:ext cx="2531400" cy="618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68" name="Google Shape;268;p38"/>
          <p:cNvSpPr txBox="1"/>
          <p:nvPr>
            <p:ph hasCustomPrompt="1" idx="2" type="title"/>
          </p:nvPr>
        </p:nvSpPr>
        <p:spPr>
          <a:xfrm>
            <a:off x="842200" y="1274904"/>
            <a:ext cx="1039200" cy="618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700"/>
              <a:buNone/>
              <a:defRPr>
                <a:solidFill>
                  <a:schemeClr val="accen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700"/>
              <a:buFont typeface="Josefin Sans"/>
              <a:buNone/>
              <a:defRPr sz="2700">
                <a:solidFill>
                  <a:schemeClr val="accent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700"/>
              <a:buFont typeface="Josefin Sans"/>
              <a:buNone/>
              <a:defRPr sz="2700">
                <a:solidFill>
                  <a:schemeClr val="accent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700"/>
              <a:buFont typeface="Josefin Sans"/>
              <a:buNone/>
              <a:defRPr sz="2700">
                <a:solidFill>
                  <a:schemeClr val="accent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700"/>
              <a:buFont typeface="Josefin Sans"/>
              <a:buNone/>
              <a:defRPr sz="2700">
                <a:solidFill>
                  <a:schemeClr val="accent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700"/>
              <a:buFont typeface="Josefin Sans"/>
              <a:buNone/>
              <a:defRPr sz="2700">
                <a:solidFill>
                  <a:schemeClr val="accent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700"/>
              <a:buFont typeface="Josefin Sans"/>
              <a:buNone/>
              <a:defRPr sz="2700">
                <a:solidFill>
                  <a:schemeClr val="accent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700"/>
              <a:buFont typeface="Josefin Sans"/>
              <a:buNone/>
              <a:defRPr sz="2700">
                <a:solidFill>
                  <a:schemeClr val="accent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700"/>
              <a:buFont typeface="Josefin Sans"/>
              <a:buNone/>
              <a:defRPr sz="2700">
                <a:solidFill>
                  <a:schemeClr val="accent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r>
              <a:t>xx%</a:t>
            </a:r>
          </a:p>
        </p:txBody>
      </p:sp>
      <p:sp>
        <p:nvSpPr>
          <p:cNvPr id="269" name="Google Shape;269;p38"/>
          <p:cNvSpPr txBox="1"/>
          <p:nvPr>
            <p:ph idx="3" type="subTitle"/>
          </p:nvPr>
        </p:nvSpPr>
        <p:spPr>
          <a:xfrm>
            <a:off x="1881400" y="2107338"/>
            <a:ext cx="2531400" cy="618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70" name="Google Shape;270;p38"/>
          <p:cNvSpPr txBox="1"/>
          <p:nvPr>
            <p:ph hasCustomPrompt="1" idx="4" type="title"/>
          </p:nvPr>
        </p:nvSpPr>
        <p:spPr>
          <a:xfrm>
            <a:off x="842200" y="2107338"/>
            <a:ext cx="1039200" cy="618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700"/>
              <a:buNone/>
              <a:defRPr>
                <a:solidFill>
                  <a:schemeClr val="accen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700"/>
              <a:buFont typeface="Josefin Sans"/>
              <a:buNone/>
              <a:defRPr sz="2700">
                <a:solidFill>
                  <a:schemeClr val="accent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700"/>
              <a:buFont typeface="Josefin Sans"/>
              <a:buNone/>
              <a:defRPr sz="2700">
                <a:solidFill>
                  <a:schemeClr val="accent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700"/>
              <a:buFont typeface="Josefin Sans"/>
              <a:buNone/>
              <a:defRPr sz="2700">
                <a:solidFill>
                  <a:schemeClr val="accent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700"/>
              <a:buFont typeface="Josefin Sans"/>
              <a:buNone/>
              <a:defRPr sz="2700">
                <a:solidFill>
                  <a:schemeClr val="accent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700"/>
              <a:buFont typeface="Josefin Sans"/>
              <a:buNone/>
              <a:defRPr sz="2700">
                <a:solidFill>
                  <a:schemeClr val="accent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700"/>
              <a:buFont typeface="Josefin Sans"/>
              <a:buNone/>
              <a:defRPr sz="2700">
                <a:solidFill>
                  <a:schemeClr val="accent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700"/>
              <a:buFont typeface="Josefin Sans"/>
              <a:buNone/>
              <a:defRPr sz="2700">
                <a:solidFill>
                  <a:schemeClr val="accent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700"/>
              <a:buFont typeface="Josefin Sans"/>
              <a:buNone/>
              <a:defRPr sz="2700">
                <a:solidFill>
                  <a:schemeClr val="accent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r>
              <a:t>xx%</a:t>
            </a:r>
          </a:p>
        </p:txBody>
      </p:sp>
      <p:sp>
        <p:nvSpPr>
          <p:cNvPr id="271" name="Google Shape;271;p38"/>
          <p:cNvSpPr txBox="1"/>
          <p:nvPr>
            <p:ph idx="5" type="subTitle"/>
          </p:nvPr>
        </p:nvSpPr>
        <p:spPr>
          <a:xfrm>
            <a:off x="1881400" y="2945975"/>
            <a:ext cx="2531400" cy="618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72" name="Google Shape;272;p38"/>
          <p:cNvSpPr txBox="1"/>
          <p:nvPr>
            <p:ph hasCustomPrompt="1" idx="6" type="title"/>
          </p:nvPr>
        </p:nvSpPr>
        <p:spPr>
          <a:xfrm>
            <a:off x="842200" y="2945975"/>
            <a:ext cx="1039200" cy="618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700"/>
              <a:buNone/>
              <a:defRPr>
                <a:solidFill>
                  <a:schemeClr val="accen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700"/>
              <a:buFont typeface="Josefin Sans"/>
              <a:buNone/>
              <a:defRPr sz="2700">
                <a:solidFill>
                  <a:schemeClr val="accent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700"/>
              <a:buFont typeface="Josefin Sans"/>
              <a:buNone/>
              <a:defRPr sz="2700">
                <a:solidFill>
                  <a:schemeClr val="accent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700"/>
              <a:buFont typeface="Josefin Sans"/>
              <a:buNone/>
              <a:defRPr sz="2700">
                <a:solidFill>
                  <a:schemeClr val="accent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700"/>
              <a:buFont typeface="Josefin Sans"/>
              <a:buNone/>
              <a:defRPr sz="2700">
                <a:solidFill>
                  <a:schemeClr val="accent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700"/>
              <a:buFont typeface="Josefin Sans"/>
              <a:buNone/>
              <a:defRPr sz="2700">
                <a:solidFill>
                  <a:schemeClr val="accent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700"/>
              <a:buFont typeface="Josefin Sans"/>
              <a:buNone/>
              <a:defRPr sz="2700">
                <a:solidFill>
                  <a:schemeClr val="accent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700"/>
              <a:buFont typeface="Josefin Sans"/>
              <a:buNone/>
              <a:defRPr sz="2700">
                <a:solidFill>
                  <a:schemeClr val="accent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700"/>
              <a:buFont typeface="Josefin Sans"/>
              <a:buNone/>
              <a:defRPr sz="2700">
                <a:solidFill>
                  <a:schemeClr val="accent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r>
              <a:t>xx%</a:t>
            </a:r>
          </a:p>
        </p:txBody>
      </p:sp>
      <p:sp>
        <p:nvSpPr>
          <p:cNvPr id="273" name="Google Shape;273;p38"/>
          <p:cNvSpPr txBox="1"/>
          <p:nvPr>
            <p:ph idx="7" type="subTitle"/>
          </p:nvPr>
        </p:nvSpPr>
        <p:spPr>
          <a:xfrm>
            <a:off x="1881400" y="3784650"/>
            <a:ext cx="2531400" cy="618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74" name="Google Shape;274;p38"/>
          <p:cNvSpPr txBox="1"/>
          <p:nvPr>
            <p:ph hasCustomPrompt="1" idx="8" type="title"/>
          </p:nvPr>
        </p:nvSpPr>
        <p:spPr>
          <a:xfrm>
            <a:off x="842200" y="3784650"/>
            <a:ext cx="1039200" cy="618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700"/>
              <a:buNone/>
              <a:defRPr>
                <a:solidFill>
                  <a:schemeClr val="accen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700"/>
              <a:buFont typeface="Josefin Sans"/>
              <a:buNone/>
              <a:defRPr sz="2700">
                <a:solidFill>
                  <a:schemeClr val="accent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700"/>
              <a:buFont typeface="Josefin Sans"/>
              <a:buNone/>
              <a:defRPr sz="2700">
                <a:solidFill>
                  <a:schemeClr val="accent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700"/>
              <a:buFont typeface="Josefin Sans"/>
              <a:buNone/>
              <a:defRPr sz="2700">
                <a:solidFill>
                  <a:schemeClr val="accent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700"/>
              <a:buFont typeface="Josefin Sans"/>
              <a:buNone/>
              <a:defRPr sz="2700">
                <a:solidFill>
                  <a:schemeClr val="accent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700"/>
              <a:buFont typeface="Josefin Sans"/>
              <a:buNone/>
              <a:defRPr sz="2700">
                <a:solidFill>
                  <a:schemeClr val="accent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700"/>
              <a:buFont typeface="Josefin Sans"/>
              <a:buNone/>
              <a:defRPr sz="2700">
                <a:solidFill>
                  <a:schemeClr val="accent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700"/>
              <a:buFont typeface="Josefin Sans"/>
              <a:buNone/>
              <a:defRPr sz="2700">
                <a:solidFill>
                  <a:schemeClr val="accent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700"/>
              <a:buFont typeface="Josefin Sans"/>
              <a:buNone/>
              <a:defRPr sz="2700">
                <a:solidFill>
                  <a:schemeClr val="accent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r>
              <a:t>xx%</a:t>
            </a:r>
          </a:p>
        </p:txBody>
      </p:sp>
      <p:sp>
        <p:nvSpPr>
          <p:cNvPr id="275" name="Google Shape;275;p38"/>
          <p:cNvSpPr txBox="1"/>
          <p:nvPr>
            <p:ph idx="9" type="subTitle"/>
          </p:nvPr>
        </p:nvSpPr>
        <p:spPr>
          <a:xfrm>
            <a:off x="5770400" y="1274889"/>
            <a:ext cx="2531400" cy="618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76" name="Google Shape;276;p38"/>
          <p:cNvSpPr txBox="1"/>
          <p:nvPr>
            <p:ph hasCustomPrompt="1" idx="13" type="title"/>
          </p:nvPr>
        </p:nvSpPr>
        <p:spPr>
          <a:xfrm>
            <a:off x="4731200" y="1274904"/>
            <a:ext cx="1039200" cy="618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700"/>
              <a:buNone/>
              <a:defRPr>
                <a:solidFill>
                  <a:schemeClr val="accen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700"/>
              <a:buFont typeface="Josefin Sans"/>
              <a:buNone/>
              <a:defRPr sz="2700">
                <a:solidFill>
                  <a:schemeClr val="accent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700"/>
              <a:buFont typeface="Josefin Sans"/>
              <a:buNone/>
              <a:defRPr sz="2700">
                <a:solidFill>
                  <a:schemeClr val="accent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700"/>
              <a:buFont typeface="Josefin Sans"/>
              <a:buNone/>
              <a:defRPr sz="2700">
                <a:solidFill>
                  <a:schemeClr val="accent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700"/>
              <a:buFont typeface="Josefin Sans"/>
              <a:buNone/>
              <a:defRPr sz="2700">
                <a:solidFill>
                  <a:schemeClr val="accent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700"/>
              <a:buFont typeface="Josefin Sans"/>
              <a:buNone/>
              <a:defRPr sz="2700">
                <a:solidFill>
                  <a:schemeClr val="accent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700"/>
              <a:buFont typeface="Josefin Sans"/>
              <a:buNone/>
              <a:defRPr sz="2700">
                <a:solidFill>
                  <a:schemeClr val="accent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700"/>
              <a:buFont typeface="Josefin Sans"/>
              <a:buNone/>
              <a:defRPr sz="2700">
                <a:solidFill>
                  <a:schemeClr val="accent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700"/>
              <a:buFont typeface="Josefin Sans"/>
              <a:buNone/>
              <a:defRPr sz="2700">
                <a:solidFill>
                  <a:schemeClr val="accent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r>
              <a:t>xx%</a:t>
            </a:r>
          </a:p>
        </p:txBody>
      </p:sp>
      <p:sp>
        <p:nvSpPr>
          <p:cNvPr id="277" name="Google Shape;277;p38"/>
          <p:cNvSpPr txBox="1"/>
          <p:nvPr>
            <p:ph idx="14" type="subTitle"/>
          </p:nvPr>
        </p:nvSpPr>
        <p:spPr>
          <a:xfrm>
            <a:off x="5770400" y="2107338"/>
            <a:ext cx="2531400" cy="618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78" name="Google Shape;278;p38"/>
          <p:cNvSpPr txBox="1"/>
          <p:nvPr>
            <p:ph hasCustomPrompt="1" idx="15" type="title"/>
          </p:nvPr>
        </p:nvSpPr>
        <p:spPr>
          <a:xfrm>
            <a:off x="4731200" y="2107338"/>
            <a:ext cx="1039200" cy="618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700"/>
              <a:buNone/>
              <a:defRPr>
                <a:solidFill>
                  <a:schemeClr val="accen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700"/>
              <a:buFont typeface="Josefin Sans"/>
              <a:buNone/>
              <a:defRPr sz="2700">
                <a:solidFill>
                  <a:schemeClr val="accent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700"/>
              <a:buFont typeface="Josefin Sans"/>
              <a:buNone/>
              <a:defRPr sz="2700">
                <a:solidFill>
                  <a:schemeClr val="accent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700"/>
              <a:buFont typeface="Josefin Sans"/>
              <a:buNone/>
              <a:defRPr sz="2700">
                <a:solidFill>
                  <a:schemeClr val="accent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700"/>
              <a:buFont typeface="Josefin Sans"/>
              <a:buNone/>
              <a:defRPr sz="2700">
                <a:solidFill>
                  <a:schemeClr val="accent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700"/>
              <a:buFont typeface="Josefin Sans"/>
              <a:buNone/>
              <a:defRPr sz="2700">
                <a:solidFill>
                  <a:schemeClr val="accent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700"/>
              <a:buFont typeface="Josefin Sans"/>
              <a:buNone/>
              <a:defRPr sz="2700">
                <a:solidFill>
                  <a:schemeClr val="accent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700"/>
              <a:buFont typeface="Josefin Sans"/>
              <a:buNone/>
              <a:defRPr sz="2700">
                <a:solidFill>
                  <a:schemeClr val="accent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700"/>
              <a:buFont typeface="Josefin Sans"/>
              <a:buNone/>
              <a:defRPr sz="2700">
                <a:solidFill>
                  <a:schemeClr val="accent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r>
              <a:t>xx%</a:t>
            </a:r>
          </a:p>
        </p:txBody>
      </p:sp>
      <p:sp>
        <p:nvSpPr>
          <p:cNvPr id="279" name="Google Shape;279;p38"/>
          <p:cNvSpPr txBox="1"/>
          <p:nvPr>
            <p:ph idx="16" type="subTitle"/>
          </p:nvPr>
        </p:nvSpPr>
        <p:spPr>
          <a:xfrm>
            <a:off x="5770400" y="2945975"/>
            <a:ext cx="2531400" cy="618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80" name="Google Shape;280;p38"/>
          <p:cNvSpPr txBox="1"/>
          <p:nvPr>
            <p:ph hasCustomPrompt="1" idx="17" type="title"/>
          </p:nvPr>
        </p:nvSpPr>
        <p:spPr>
          <a:xfrm>
            <a:off x="4731200" y="2945975"/>
            <a:ext cx="1039200" cy="618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700"/>
              <a:buNone/>
              <a:defRPr>
                <a:solidFill>
                  <a:schemeClr val="accen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700"/>
              <a:buFont typeface="Josefin Sans"/>
              <a:buNone/>
              <a:defRPr sz="2700">
                <a:solidFill>
                  <a:schemeClr val="accent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700"/>
              <a:buFont typeface="Josefin Sans"/>
              <a:buNone/>
              <a:defRPr sz="2700">
                <a:solidFill>
                  <a:schemeClr val="accent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700"/>
              <a:buFont typeface="Josefin Sans"/>
              <a:buNone/>
              <a:defRPr sz="2700">
                <a:solidFill>
                  <a:schemeClr val="accent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700"/>
              <a:buFont typeface="Josefin Sans"/>
              <a:buNone/>
              <a:defRPr sz="2700">
                <a:solidFill>
                  <a:schemeClr val="accent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700"/>
              <a:buFont typeface="Josefin Sans"/>
              <a:buNone/>
              <a:defRPr sz="2700">
                <a:solidFill>
                  <a:schemeClr val="accent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700"/>
              <a:buFont typeface="Josefin Sans"/>
              <a:buNone/>
              <a:defRPr sz="2700">
                <a:solidFill>
                  <a:schemeClr val="accent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700"/>
              <a:buFont typeface="Josefin Sans"/>
              <a:buNone/>
              <a:defRPr sz="2700">
                <a:solidFill>
                  <a:schemeClr val="accent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700"/>
              <a:buFont typeface="Josefin Sans"/>
              <a:buNone/>
              <a:defRPr sz="2700">
                <a:solidFill>
                  <a:schemeClr val="accent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r>
              <a:t>xx%</a:t>
            </a:r>
          </a:p>
        </p:txBody>
      </p:sp>
      <p:sp>
        <p:nvSpPr>
          <p:cNvPr id="281" name="Google Shape;281;p38"/>
          <p:cNvSpPr txBox="1"/>
          <p:nvPr>
            <p:ph idx="18" type="subTitle"/>
          </p:nvPr>
        </p:nvSpPr>
        <p:spPr>
          <a:xfrm>
            <a:off x="5770400" y="3784650"/>
            <a:ext cx="2531400" cy="618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82" name="Google Shape;282;p38"/>
          <p:cNvSpPr txBox="1"/>
          <p:nvPr>
            <p:ph hasCustomPrompt="1" idx="19" type="title"/>
          </p:nvPr>
        </p:nvSpPr>
        <p:spPr>
          <a:xfrm>
            <a:off x="4731200" y="3784650"/>
            <a:ext cx="1039200" cy="618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700"/>
              <a:buNone/>
              <a:defRPr>
                <a:solidFill>
                  <a:schemeClr val="accen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700"/>
              <a:buFont typeface="Josefin Sans"/>
              <a:buNone/>
              <a:defRPr sz="2700">
                <a:solidFill>
                  <a:schemeClr val="accent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700"/>
              <a:buFont typeface="Josefin Sans"/>
              <a:buNone/>
              <a:defRPr sz="2700">
                <a:solidFill>
                  <a:schemeClr val="accent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700"/>
              <a:buFont typeface="Josefin Sans"/>
              <a:buNone/>
              <a:defRPr sz="2700">
                <a:solidFill>
                  <a:schemeClr val="accent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700"/>
              <a:buFont typeface="Josefin Sans"/>
              <a:buNone/>
              <a:defRPr sz="2700">
                <a:solidFill>
                  <a:schemeClr val="accent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700"/>
              <a:buFont typeface="Josefin Sans"/>
              <a:buNone/>
              <a:defRPr sz="2700">
                <a:solidFill>
                  <a:schemeClr val="accent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700"/>
              <a:buFont typeface="Josefin Sans"/>
              <a:buNone/>
              <a:defRPr sz="2700">
                <a:solidFill>
                  <a:schemeClr val="accent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700"/>
              <a:buFont typeface="Josefin Sans"/>
              <a:buNone/>
              <a:defRPr sz="2700">
                <a:solidFill>
                  <a:schemeClr val="accent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700"/>
              <a:buFont typeface="Josefin Sans"/>
              <a:buNone/>
              <a:defRPr sz="2700">
                <a:solidFill>
                  <a:schemeClr val="accent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 4">
  <p:cSld name="TITLE_AND_TWO_COLUMNS_1_1_1"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Google Shape;284;p39"/>
          <p:cNvPicPr preferRelativeResize="0"/>
          <p:nvPr/>
        </p:nvPicPr>
        <p:blipFill>
          <a:blip r:embed="rId2">
            <a:alphaModFix amt="57000"/>
          </a:blip>
          <a:stretch>
            <a:fillRect/>
          </a:stretch>
        </p:blipFill>
        <p:spPr>
          <a:xfrm rot="10800000">
            <a:off x="-2510" y="1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39"/>
          <p:cNvPicPr preferRelativeResize="0"/>
          <p:nvPr/>
        </p:nvPicPr>
        <p:blipFill>
          <a:blip r:embed="rId3">
            <a:alphaModFix amt="34000"/>
          </a:blip>
          <a:stretch>
            <a:fillRect/>
          </a:stretch>
        </p:blipFill>
        <p:spPr>
          <a:xfrm flipH="1" rot="10800000">
            <a:off x="7202803" y="-1179375"/>
            <a:ext cx="2662825" cy="2707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39"/>
          <p:cNvPicPr preferRelativeResize="0"/>
          <p:nvPr/>
        </p:nvPicPr>
        <p:blipFill>
          <a:blip r:embed="rId3">
            <a:alphaModFix amt="41000"/>
          </a:blip>
          <a:stretch>
            <a:fillRect/>
          </a:stretch>
        </p:blipFill>
        <p:spPr>
          <a:xfrm rot="10800000">
            <a:off x="-1525138" y="3310951"/>
            <a:ext cx="3878551" cy="3944100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Google Shape;287;p39"/>
          <p:cNvSpPr txBox="1"/>
          <p:nvPr>
            <p:ph idx="1" type="subTitle"/>
          </p:nvPr>
        </p:nvSpPr>
        <p:spPr>
          <a:xfrm>
            <a:off x="715100" y="2006400"/>
            <a:ext cx="3785700" cy="238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88" name="Google Shape;288;p39"/>
          <p:cNvSpPr txBox="1"/>
          <p:nvPr>
            <p:ph idx="2" type="subTitle"/>
          </p:nvPr>
        </p:nvSpPr>
        <p:spPr>
          <a:xfrm>
            <a:off x="4638325" y="2006400"/>
            <a:ext cx="3785700" cy="238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89" name="Google Shape;289;p39"/>
          <p:cNvSpPr txBox="1"/>
          <p:nvPr>
            <p:ph type="title"/>
          </p:nvPr>
        </p:nvSpPr>
        <p:spPr>
          <a:xfrm>
            <a:off x="715100" y="535000"/>
            <a:ext cx="7708800" cy="57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290" name="Google Shape;290;p39"/>
          <p:cNvSpPr txBox="1"/>
          <p:nvPr>
            <p:ph idx="3" type="title"/>
          </p:nvPr>
        </p:nvSpPr>
        <p:spPr>
          <a:xfrm>
            <a:off x="715100" y="1298675"/>
            <a:ext cx="3785700" cy="420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1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291" name="Google Shape;291;p39"/>
          <p:cNvSpPr txBox="1"/>
          <p:nvPr>
            <p:ph idx="4" type="title"/>
          </p:nvPr>
        </p:nvSpPr>
        <p:spPr>
          <a:xfrm>
            <a:off x="4638325" y="1298675"/>
            <a:ext cx="3785700" cy="420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1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">
  <p:cSld name="BLANK_1_1_1_2"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" name="Google Shape;293;p40"/>
          <p:cNvPicPr preferRelativeResize="0"/>
          <p:nvPr/>
        </p:nvPicPr>
        <p:blipFill>
          <a:blip r:embed="rId2">
            <a:alphaModFix amt="57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40"/>
          <p:cNvPicPr preferRelativeResize="0"/>
          <p:nvPr/>
        </p:nvPicPr>
        <p:blipFill>
          <a:blip r:embed="rId3">
            <a:alphaModFix amt="15000"/>
          </a:blip>
          <a:stretch>
            <a:fillRect/>
          </a:stretch>
        </p:blipFill>
        <p:spPr>
          <a:xfrm flipH="1" rot="10800000">
            <a:off x="0" y="2027045"/>
            <a:ext cx="9144003" cy="3116462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p40"/>
          <p:cNvSpPr txBox="1"/>
          <p:nvPr>
            <p:ph type="title"/>
          </p:nvPr>
        </p:nvSpPr>
        <p:spPr>
          <a:xfrm>
            <a:off x="720000" y="2285844"/>
            <a:ext cx="23364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1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296" name="Google Shape;296;p40"/>
          <p:cNvSpPr txBox="1"/>
          <p:nvPr>
            <p:ph idx="1" type="subTitle"/>
          </p:nvPr>
        </p:nvSpPr>
        <p:spPr>
          <a:xfrm>
            <a:off x="720000" y="3006517"/>
            <a:ext cx="2336400" cy="115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7" name="Google Shape;297;p40"/>
          <p:cNvSpPr txBox="1"/>
          <p:nvPr>
            <p:ph idx="2" type="title"/>
          </p:nvPr>
        </p:nvSpPr>
        <p:spPr>
          <a:xfrm>
            <a:off x="3403800" y="2285844"/>
            <a:ext cx="23364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1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298" name="Google Shape;298;p40"/>
          <p:cNvSpPr txBox="1"/>
          <p:nvPr>
            <p:ph idx="3" type="subTitle"/>
          </p:nvPr>
        </p:nvSpPr>
        <p:spPr>
          <a:xfrm>
            <a:off x="3403800" y="3006517"/>
            <a:ext cx="2336400" cy="115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9" name="Google Shape;299;p40"/>
          <p:cNvSpPr txBox="1"/>
          <p:nvPr>
            <p:ph idx="4" type="title"/>
          </p:nvPr>
        </p:nvSpPr>
        <p:spPr>
          <a:xfrm>
            <a:off x="6087600" y="2285844"/>
            <a:ext cx="23364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1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300" name="Google Shape;300;p40"/>
          <p:cNvSpPr txBox="1"/>
          <p:nvPr>
            <p:ph idx="5" type="subTitle"/>
          </p:nvPr>
        </p:nvSpPr>
        <p:spPr>
          <a:xfrm>
            <a:off x="6087600" y="3006517"/>
            <a:ext cx="2336400" cy="115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Quicksand"/>
                <a:ea typeface="Quicksand"/>
                <a:cs typeface="Quicksand"/>
                <a:sym typeface="Quicksand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1" name="Google Shape;301;p40"/>
          <p:cNvSpPr txBox="1"/>
          <p:nvPr>
            <p:ph idx="6" type="title"/>
          </p:nvPr>
        </p:nvSpPr>
        <p:spPr>
          <a:xfrm>
            <a:off x="720000" y="535000"/>
            <a:ext cx="7704000" cy="57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b="1"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5"/>
          <p:cNvPicPr preferRelativeResize="0"/>
          <p:nvPr/>
        </p:nvPicPr>
        <p:blipFill>
          <a:blip r:embed="rId2">
            <a:alphaModFix amt="57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8" name="Google Shape;28;p5"/>
          <p:cNvGrpSpPr/>
          <p:nvPr/>
        </p:nvGrpSpPr>
        <p:grpSpPr>
          <a:xfrm>
            <a:off x="-2736154" y="-2532646"/>
            <a:ext cx="9665434" cy="12031040"/>
            <a:chOff x="-2736154" y="-2532646"/>
            <a:chExt cx="9665434" cy="12031040"/>
          </a:xfrm>
        </p:grpSpPr>
        <p:pic>
          <p:nvPicPr>
            <p:cNvPr id="29" name="Google Shape;29;p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6384532">
              <a:off x="-1809626" y="-2542696"/>
              <a:ext cx="3232319" cy="43494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" name="Google Shape;30;p5"/>
            <p:cNvPicPr preferRelativeResize="0"/>
            <p:nvPr/>
          </p:nvPicPr>
          <p:blipFill>
            <a:blip r:embed="rId4">
              <a:alphaModFix amt="18000"/>
            </a:blip>
            <a:stretch>
              <a:fillRect/>
            </a:stretch>
          </p:blipFill>
          <p:spPr>
            <a:xfrm rot="10799995">
              <a:off x="2645630" y="2857270"/>
              <a:ext cx="4283650" cy="66411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1" name="Google Shape;31;p5"/>
          <p:cNvSpPr txBox="1"/>
          <p:nvPr>
            <p:ph idx="1" type="subTitle"/>
          </p:nvPr>
        </p:nvSpPr>
        <p:spPr>
          <a:xfrm>
            <a:off x="1290763" y="2337704"/>
            <a:ext cx="2907600" cy="713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32" name="Google Shape;32;p5"/>
          <p:cNvSpPr txBox="1"/>
          <p:nvPr>
            <p:ph idx="2" type="subTitle"/>
          </p:nvPr>
        </p:nvSpPr>
        <p:spPr>
          <a:xfrm>
            <a:off x="4945638" y="2337688"/>
            <a:ext cx="2907600" cy="713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33" name="Google Shape;33;p5"/>
          <p:cNvSpPr txBox="1"/>
          <p:nvPr>
            <p:ph idx="3" type="subTitle"/>
          </p:nvPr>
        </p:nvSpPr>
        <p:spPr>
          <a:xfrm>
            <a:off x="1290775" y="3246600"/>
            <a:ext cx="2907600" cy="122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5"/>
          <p:cNvSpPr txBox="1"/>
          <p:nvPr>
            <p:ph idx="4" type="subTitle"/>
          </p:nvPr>
        </p:nvSpPr>
        <p:spPr>
          <a:xfrm>
            <a:off x="4945650" y="3246600"/>
            <a:ext cx="2907600" cy="122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5"/>
          <p:cNvSpPr txBox="1"/>
          <p:nvPr>
            <p:ph type="title"/>
          </p:nvPr>
        </p:nvSpPr>
        <p:spPr>
          <a:xfrm>
            <a:off x="715100" y="535000"/>
            <a:ext cx="7713900" cy="57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 1">
  <p:cSld name="BLANK_1_1_1_2_1"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" name="Google Shape;303;p41"/>
          <p:cNvPicPr preferRelativeResize="0"/>
          <p:nvPr/>
        </p:nvPicPr>
        <p:blipFill>
          <a:blip r:embed="rId2">
            <a:alphaModFix amt="57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04" name="Google Shape;304;p41"/>
          <p:cNvSpPr txBox="1"/>
          <p:nvPr>
            <p:ph type="title"/>
          </p:nvPr>
        </p:nvSpPr>
        <p:spPr>
          <a:xfrm>
            <a:off x="717125" y="2594825"/>
            <a:ext cx="23565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1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305" name="Google Shape;305;p41"/>
          <p:cNvSpPr txBox="1"/>
          <p:nvPr>
            <p:ph idx="1" type="subTitle"/>
          </p:nvPr>
        </p:nvSpPr>
        <p:spPr>
          <a:xfrm>
            <a:off x="719988" y="3312525"/>
            <a:ext cx="2356500" cy="111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6" name="Google Shape;306;p41"/>
          <p:cNvSpPr txBox="1"/>
          <p:nvPr>
            <p:ph idx="2" type="title"/>
          </p:nvPr>
        </p:nvSpPr>
        <p:spPr>
          <a:xfrm>
            <a:off x="3395188" y="2594900"/>
            <a:ext cx="23565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1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307" name="Google Shape;307;p41"/>
          <p:cNvSpPr txBox="1"/>
          <p:nvPr>
            <p:ph idx="3" type="subTitle"/>
          </p:nvPr>
        </p:nvSpPr>
        <p:spPr>
          <a:xfrm>
            <a:off x="3395188" y="3312600"/>
            <a:ext cx="2356500" cy="111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8" name="Google Shape;308;p41"/>
          <p:cNvSpPr txBox="1"/>
          <p:nvPr>
            <p:ph idx="4" type="title"/>
          </p:nvPr>
        </p:nvSpPr>
        <p:spPr>
          <a:xfrm>
            <a:off x="6070363" y="2594900"/>
            <a:ext cx="23565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1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309" name="Google Shape;309;p41"/>
          <p:cNvSpPr txBox="1"/>
          <p:nvPr>
            <p:ph idx="5" type="subTitle"/>
          </p:nvPr>
        </p:nvSpPr>
        <p:spPr>
          <a:xfrm>
            <a:off x="6070363" y="3312150"/>
            <a:ext cx="2356500" cy="111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0" name="Google Shape;310;p41"/>
          <p:cNvSpPr txBox="1"/>
          <p:nvPr>
            <p:ph idx="6" type="title"/>
          </p:nvPr>
        </p:nvSpPr>
        <p:spPr>
          <a:xfrm>
            <a:off x="720000" y="535000"/>
            <a:ext cx="7704000" cy="57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pic>
        <p:nvPicPr>
          <p:cNvPr id="311" name="Google Shape;311;p41"/>
          <p:cNvPicPr preferRelativeResize="0"/>
          <p:nvPr/>
        </p:nvPicPr>
        <p:blipFill>
          <a:blip r:embed="rId3">
            <a:alphaModFix amt="32000"/>
          </a:blip>
          <a:stretch>
            <a:fillRect/>
          </a:stretch>
        </p:blipFill>
        <p:spPr>
          <a:xfrm>
            <a:off x="-1019777" y="-1847072"/>
            <a:ext cx="2313025" cy="2519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41"/>
          <p:cNvPicPr preferRelativeResize="0"/>
          <p:nvPr/>
        </p:nvPicPr>
        <p:blipFill>
          <a:blip r:embed="rId4">
            <a:alphaModFix amt="30000"/>
          </a:blip>
          <a:stretch>
            <a:fillRect/>
          </a:stretch>
        </p:blipFill>
        <p:spPr>
          <a:xfrm>
            <a:off x="6988285" y="-2018700"/>
            <a:ext cx="2881223" cy="29298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 2">
  <p:cSld name="BLANK_1_1_1_2_1_1"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" name="Google Shape;314;p42"/>
          <p:cNvPicPr preferRelativeResize="0"/>
          <p:nvPr/>
        </p:nvPicPr>
        <p:blipFill>
          <a:blip r:embed="rId2">
            <a:alphaModFix amt="57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42"/>
          <p:cNvPicPr preferRelativeResize="0"/>
          <p:nvPr/>
        </p:nvPicPr>
        <p:blipFill>
          <a:blip r:embed="rId3">
            <a:alphaModFix amt="35000"/>
          </a:blip>
          <a:stretch>
            <a:fillRect/>
          </a:stretch>
        </p:blipFill>
        <p:spPr>
          <a:xfrm rot="-702089">
            <a:off x="-734167" y="792101"/>
            <a:ext cx="7717137" cy="5143502"/>
          </a:xfrm>
          <a:prstGeom prst="rect">
            <a:avLst/>
          </a:prstGeom>
          <a:noFill/>
          <a:ln>
            <a:noFill/>
          </a:ln>
        </p:spPr>
      </p:pic>
      <p:sp>
        <p:nvSpPr>
          <p:cNvPr id="316" name="Google Shape;316;p42"/>
          <p:cNvSpPr txBox="1"/>
          <p:nvPr>
            <p:ph type="title"/>
          </p:nvPr>
        </p:nvSpPr>
        <p:spPr>
          <a:xfrm>
            <a:off x="720000" y="2548563"/>
            <a:ext cx="23364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1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317" name="Google Shape;317;p42"/>
          <p:cNvSpPr txBox="1"/>
          <p:nvPr>
            <p:ph idx="1" type="subTitle"/>
          </p:nvPr>
        </p:nvSpPr>
        <p:spPr>
          <a:xfrm>
            <a:off x="924600" y="3266225"/>
            <a:ext cx="1927200" cy="933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8" name="Google Shape;318;p42"/>
          <p:cNvSpPr txBox="1"/>
          <p:nvPr>
            <p:ph idx="2" type="title"/>
          </p:nvPr>
        </p:nvSpPr>
        <p:spPr>
          <a:xfrm>
            <a:off x="3403800" y="2548563"/>
            <a:ext cx="23364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1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319" name="Google Shape;319;p42"/>
          <p:cNvSpPr txBox="1"/>
          <p:nvPr>
            <p:ph idx="3" type="subTitle"/>
          </p:nvPr>
        </p:nvSpPr>
        <p:spPr>
          <a:xfrm>
            <a:off x="3608400" y="3266225"/>
            <a:ext cx="1927200" cy="933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0" name="Google Shape;320;p42"/>
          <p:cNvSpPr txBox="1"/>
          <p:nvPr>
            <p:ph idx="4" type="title"/>
          </p:nvPr>
        </p:nvSpPr>
        <p:spPr>
          <a:xfrm>
            <a:off x="6087600" y="2548563"/>
            <a:ext cx="23364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1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321" name="Google Shape;321;p42"/>
          <p:cNvSpPr txBox="1"/>
          <p:nvPr>
            <p:ph idx="5" type="subTitle"/>
          </p:nvPr>
        </p:nvSpPr>
        <p:spPr>
          <a:xfrm>
            <a:off x="6292200" y="3266225"/>
            <a:ext cx="1927200" cy="933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2" name="Google Shape;322;p42"/>
          <p:cNvSpPr txBox="1"/>
          <p:nvPr>
            <p:ph idx="6" type="title"/>
          </p:nvPr>
        </p:nvSpPr>
        <p:spPr>
          <a:xfrm>
            <a:off x="720000" y="535000"/>
            <a:ext cx="7704000" cy="57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 3">
  <p:cSld name="BLANK_1_1_1_2_1_1_1"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" name="Google Shape;324;p43"/>
          <p:cNvPicPr preferRelativeResize="0"/>
          <p:nvPr/>
        </p:nvPicPr>
        <p:blipFill>
          <a:blip r:embed="rId2">
            <a:alphaModFix amt="57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25" name="Google Shape;325;p43"/>
          <p:cNvGrpSpPr/>
          <p:nvPr/>
        </p:nvGrpSpPr>
        <p:grpSpPr>
          <a:xfrm>
            <a:off x="-2630529" y="-1513088"/>
            <a:ext cx="13086688" cy="8065884"/>
            <a:chOff x="-2630529" y="-1513088"/>
            <a:chExt cx="13086688" cy="8065884"/>
          </a:xfrm>
        </p:grpSpPr>
        <p:pic>
          <p:nvPicPr>
            <p:cNvPr id="326" name="Google Shape;326;p43"/>
            <p:cNvPicPr preferRelativeResize="0"/>
            <p:nvPr/>
          </p:nvPicPr>
          <p:blipFill>
            <a:blip r:embed="rId3">
              <a:alphaModFix amt="30000"/>
            </a:blip>
            <a:stretch>
              <a:fillRect/>
            </a:stretch>
          </p:blipFill>
          <p:spPr>
            <a:xfrm flipH="1" rot="8851044">
              <a:off x="-1601951" y="1388001"/>
              <a:ext cx="3042426" cy="47167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7" name="Google Shape;327;p43"/>
            <p:cNvPicPr preferRelativeResize="0"/>
            <p:nvPr/>
          </p:nvPicPr>
          <p:blipFill>
            <a:blip r:embed="rId4">
              <a:alphaModFix amt="13000"/>
            </a:blip>
            <a:stretch>
              <a:fillRect/>
            </a:stretch>
          </p:blipFill>
          <p:spPr>
            <a:xfrm rot="-5400000">
              <a:off x="7611947" y="-1658325"/>
              <a:ext cx="2698976" cy="29894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8" name="Google Shape;328;p43"/>
            <p:cNvPicPr preferRelativeResize="0"/>
            <p:nvPr/>
          </p:nvPicPr>
          <p:blipFill>
            <a:blip r:embed="rId5">
              <a:alphaModFix amt="41000"/>
            </a:blip>
            <a:stretch>
              <a:fillRect/>
            </a:stretch>
          </p:blipFill>
          <p:spPr>
            <a:xfrm>
              <a:off x="1090275" y="95587"/>
              <a:ext cx="432124" cy="4394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9" name="Google Shape;329;p43"/>
            <p:cNvPicPr preferRelativeResize="0"/>
            <p:nvPr/>
          </p:nvPicPr>
          <p:blipFill>
            <a:blip r:embed="rId5">
              <a:alphaModFix amt="38000"/>
            </a:blip>
            <a:stretch>
              <a:fillRect/>
            </a:stretch>
          </p:blipFill>
          <p:spPr>
            <a:xfrm flipH="1">
              <a:off x="169348" y="471744"/>
              <a:ext cx="920927" cy="93653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30" name="Google Shape;330;p43"/>
          <p:cNvSpPr txBox="1"/>
          <p:nvPr>
            <p:ph type="title"/>
          </p:nvPr>
        </p:nvSpPr>
        <p:spPr>
          <a:xfrm>
            <a:off x="872400" y="3320062"/>
            <a:ext cx="2336400" cy="52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1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331" name="Google Shape;331;p43"/>
          <p:cNvSpPr txBox="1"/>
          <p:nvPr>
            <p:ph idx="1" type="subTitle"/>
          </p:nvPr>
        </p:nvSpPr>
        <p:spPr>
          <a:xfrm>
            <a:off x="872400" y="4042273"/>
            <a:ext cx="2336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2" name="Google Shape;332;p43"/>
          <p:cNvSpPr txBox="1"/>
          <p:nvPr>
            <p:ph idx="2" type="title"/>
          </p:nvPr>
        </p:nvSpPr>
        <p:spPr>
          <a:xfrm>
            <a:off x="3403800" y="3320062"/>
            <a:ext cx="2336400" cy="52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1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333" name="Google Shape;333;p43"/>
          <p:cNvSpPr txBox="1"/>
          <p:nvPr>
            <p:ph idx="3" type="subTitle"/>
          </p:nvPr>
        </p:nvSpPr>
        <p:spPr>
          <a:xfrm>
            <a:off x="3403800" y="4042273"/>
            <a:ext cx="2336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4" name="Google Shape;334;p43"/>
          <p:cNvSpPr txBox="1"/>
          <p:nvPr>
            <p:ph idx="4" type="title"/>
          </p:nvPr>
        </p:nvSpPr>
        <p:spPr>
          <a:xfrm>
            <a:off x="5935200" y="3320062"/>
            <a:ext cx="2336400" cy="52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1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335" name="Google Shape;335;p43"/>
          <p:cNvSpPr txBox="1"/>
          <p:nvPr>
            <p:ph idx="5" type="subTitle"/>
          </p:nvPr>
        </p:nvSpPr>
        <p:spPr>
          <a:xfrm>
            <a:off x="5935200" y="4042273"/>
            <a:ext cx="2336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6" name="Google Shape;336;p43"/>
          <p:cNvSpPr txBox="1"/>
          <p:nvPr>
            <p:ph idx="6" type="title"/>
          </p:nvPr>
        </p:nvSpPr>
        <p:spPr>
          <a:xfrm>
            <a:off x="720000" y="535000"/>
            <a:ext cx="7704000" cy="57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columns">
  <p:cSld name="BLANK_1_1_1_1"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" name="Google Shape;338;p44"/>
          <p:cNvPicPr preferRelativeResize="0"/>
          <p:nvPr/>
        </p:nvPicPr>
        <p:blipFill>
          <a:blip r:embed="rId2">
            <a:alphaModFix amt="57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39" name="Google Shape;339;p44"/>
          <p:cNvGrpSpPr/>
          <p:nvPr/>
        </p:nvGrpSpPr>
        <p:grpSpPr>
          <a:xfrm flipH="1" rot="10800000">
            <a:off x="-1846500" y="-1386399"/>
            <a:ext cx="11304528" cy="8107960"/>
            <a:chOff x="-1846500" y="-1386399"/>
            <a:chExt cx="11304528" cy="8107960"/>
          </a:xfrm>
        </p:grpSpPr>
        <p:pic>
          <p:nvPicPr>
            <p:cNvPr id="340" name="Google Shape;340;p44"/>
            <p:cNvPicPr preferRelativeResize="0"/>
            <p:nvPr/>
          </p:nvPicPr>
          <p:blipFill>
            <a:blip r:embed="rId3">
              <a:alphaModFix amt="27000"/>
            </a:blip>
            <a:stretch>
              <a:fillRect/>
            </a:stretch>
          </p:blipFill>
          <p:spPr>
            <a:xfrm>
              <a:off x="6686275" y="-1386399"/>
              <a:ext cx="2771753" cy="27365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1" name="Google Shape;341;p44"/>
            <p:cNvPicPr preferRelativeResize="0"/>
            <p:nvPr/>
          </p:nvPicPr>
          <p:blipFill>
            <a:blip r:embed="rId4">
              <a:alphaModFix amt="34000"/>
            </a:blip>
            <a:stretch>
              <a:fillRect/>
            </a:stretch>
          </p:blipFill>
          <p:spPr>
            <a:xfrm rot="5203858">
              <a:off x="-1631029" y="3518279"/>
              <a:ext cx="2980001" cy="324629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42" name="Google Shape;342;p44"/>
          <p:cNvSpPr txBox="1"/>
          <p:nvPr>
            <p:ph type="title"/>
          </p:nvPr>
        </p:nvSpPr>
        <p:spPr>
          <a:xfrm>
            <a:off x="727925" y="2425524"/>
            <a:ext cx="17979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1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343" name="Google Shape;343;p44"/>
          <p:cNvSpPr txBox="1"/>
          <p:nvPr>
            <p:ph idx="1" type="subTitle"/>
          </p:nvPr>
        </p:nvSpPr>
        <p:spPr>
          <a:xfrm>
            <a:off x="825875" y="3148057"/>
            <a:ext cx="1602000" cy="801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4" name="Google Shape;344;p44"/>
          <p:cNvSpPr txBox="1"/>
          <p:nvPr>
            <p:ph idx="2" type="title"/>
          </p:nvPr>
        </p:nvSpPr>
        <p:spPr>
          <a:xfrm>
            <a:off x="4659975" y="2425524"/>
            <a:ext cx="17979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1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345" name="Google Shape;345;p44"/>
          <p:cNvSpPr txBox="1"/>
          <p:nvPr>
            <p:ph idx="3" type="subTitle"/>
          </p:nvPr>
        </p:nvSpPr>
        <p:spPr>
          <a:xfrm>
            <a:off x="4757925" y="3148057"/>
            <a:ext cx="1602000" cy="801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6" name="Google Shape;346;p44"/>
          <p:cNvSpPr txBox="1"/>
          <p:nvPr>
            <p:ph idx="4" type="title"/>
          </p:nvPr>
        </p:nvSpPr>
        <p:spPr>
          <a:xfrm>
            <a:off x="2693950" y="2425524"/>
            <a:ext cx="17979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1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347" name="Google Shape;347;p44"/>
          <p:cNvSpPr txBox="1"/>
          <p:nvPr>
            <p:ph idx="5" type="subTitle"/>
          </p:nvPr>
        </p:nvSpPr>
        <p:spPr>
          <a:xfrm>
            <a:off x="2791900" y="3148057"/>
            <a:ext cx="1602000" cy="801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8" name="Google Shape;348;p44"/>
          <p:cNvSpPr txBox="1"/>
          <p:nvPr>
            <p:ph idx="6" type="title"/>
          </p:nvPr>
        </p:nvSpPr>
        <p:spPr>
          <a:xfrm>
            <a:off x="6626000" y="2425524"/>
            <a:ext cx="17979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1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349" name="Google Shape;349;p44"/>
          <p:cNvSpPr txBox="1"/>
          <p:nvPr>
            <p:ph idx="7" type="subTitle"/>
          </p:nvPr>
        </p:nvSpPr>
        <p:spPr>
          <a:xfrm>
            <a:off x="6723950" y="3148057"/>
            <a:ext cx="1602000" cy="801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0" name="Google Shape;350;p44"/>
          <p:cNvSpPr txBox="1"/>
          <p:nvPr>
            <p:ph idx="8" type="title"/>
          </p:nvPr>
        </p:nvSpPr>
        <p:spPr>
          <a:xfrm>
            <a:off x="715100" y="535000"/>
            <a:ext cx="7708800" cy="57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ix columns">
  <p:cSld name="BLANK_1_1_1_1_1"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2" name="Google Shape;352;p45"/>
          <p:cNvPicPr preferRelativeResize="0"/>
          <p:nvPr/>
        </p:nvPicPr>
        <p:blipFill>
          <a:blip r:embed="rId2">
            <a:alphaModFix amt="57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53" name="Google Shape;353;p45"/>
          <p:cNvGrpSpPr/>
          <p:nvPr/>
        </p:nvGrpSpPr>
        <p:grpSpPr>
          <a:xfrm>
            <a:off x="-891002" y="-1475725"/>
            <a:ext cx="10578908" cy="2929874"/>
            <a:chOff x="-891002" y="-1228775"/>
            <a:chExt cx="10578908" cy="2929874"/>
          </a:xfrm>
        </p:grpSpPr>
        <p:pic>
          <p:nvPicPr>
            <p:cNvPr id="354" name="Google Shape;354;p45"/>
            <p:cNvPicPr preferRelativeResize="0"/>
            <p:nvPr/>
          </p:nvPicPr>
          <p:blipFill>
            <a:blip r:embed="rId3">
              <a:alphaModFix amt="29000"/>
            </a:blip>
            <a:stretch>
              <a:fillRect/>
            </a:stretch>
          </p:blipFill>
          <p:spPr>
            <a:xfrm>
              <a:off x="-891002" y="-1228775"/>
              <a:ext cx="2881223" cy="29298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5" name="Google Shape;355;p45"/>
            <p:cNvPicPr preferRelativeResize="0"/>
            <p:nvPr/>
          </p:nvPicPr>
          <p:blipFill>
            <a:blip r:embed="rId4">
              <a:alphaModFix amt="43000"/>
            </a:blip>
            <a:stretch>
              <a:fillRect/>
            </a:stretch>
          </p:blipFill>
          <p:spPr>
            <a:xfrm rot="4408896">
              <a:off x="7465724" y="-1122075"/>
              <a:ext cx="1486300" cy="264462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56" name="Google Shape;356;p45"/>
          <p:cNvSpPr txBox="1"/>
          <p:nvPr>
            <p:ph type="title"/>
          </p:nvPr>
        </p:nvSpPr>
        <p:spPr>
          <a:xfrm>
            <a:off x="720000" y="1663614"/>
            <a:ext cx="2305500" cy="52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1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357" name="Google Shape;357;p45"/>
          <p:cNvSpPr txBox="1"/>
          <p:nvPr>
            <p:ph idx="1" type="subTitle"/>
          </p:nvPr>
        </p:nvSpPr>
        <p:spPr>
          <a:xfrm>
            <a:off x="720000" y="2144185"/>
            <a:ext cx="2305500" cy="4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8" name="Google Shape;358;p45"/>
          <p:cNvSpPr txBox="1"/>
          <p:nvPr>
            <p:ph idx="2" type="title"/>
          </p:nvPr>
        </p:nvSpPr>
        <p:spPr>
          <a:xfrm>
            <a:off x="3419269" y="1663614"/>
            <a:ext cx="2305500" cy="52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1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359" name="Google Shape;359;p45"/>
          <p:cNvSpPr txBox="1"/>
          <p:nvPr>
            <p:ph idx="3" type="subTitle"/>
          </p:nvPr>
        </p:nvSpPr>
        <p:spPr>
          <a:xfrm>
            <a:off x="3419269" y="2144185"/>
            <a:ext cx="2305500" cy="4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0" name="Google Shape;360;p45"/>
          <p:cNvSpPr txBox="1"/>
          <p:nvPr>
            <p:ph idx="4" type="title"/>
          </p:nvPr>
        </p:nvSpPr>
        <p:spPr>
          <a:xfrm>
            <a:off x="720000" y="3507753"/>
            <a:ext cx="2305500" cy="52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1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361" name="Google Shape;361;p45"/>
          <p:cNvSpPr txBox="1"/>
          <p:nvPr>
            <p:ph idx="5" type="subTitle"/>
          </p:nvPr>
        </p:nvSpPr>
        <p:spPr>
          <a:xfrm>
            <a:off x="720000" y="3988186"/>
            <a:ext cx="2305500" cy="4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2" name="Google Shape;362;p45"/>
          <p:cNvSpPr txBox="1"/>
          <p:nvPr>
            <p:ph idx="6" type="title"/>
          </p:nvPr>
        </p:nvSpPr>
        <p:spPr>
          <a:xfrm>
            <a:off x="3419269" y="3507753"/>
            <a:ext cx="2305500" cy="52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1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363" name="Google Shape;363;p45"/>
          <p:cNvSpPr txBox="1"/>
          <p:nvPr>
            <p:ph idx="7" type="subTitle"/>
          </p:nvPr>
        </p:nvSpPr>
        <p:spPr>
          <a:xfrm>
            <a:off x="3419269" y="3988186"/>
            <a:ext cx="2305500" cy="4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4" name="Google Shape;364;p45"/>
          <p:cNvSpPr txBox="1"/>
          <p:nvPr>
            <p:ph idx="8" type="title"/>
          </p:nvPr>
        </p:nvSpPr>
        <p:spPr>
          <a:xfrm>
            <a:off x="6118545" y="1663614"/>
            <a:ext cx="2305500" cy="52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1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365" name="Google Shape;365;p45"/>
          <p:cNvSpPr txBox="1"/>
          <p:nvPr>
            <p:ph idx="9" type="subTitle"/>
          </p:nvPr>
        </p:nvSpPr>
        <p:spPr>
          <a:xfrm>
            <a:off x="6118545" y="2144185"/>
            <a:ext cx="2305500" cy="4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6" name="Google Shape;366;p45"/>
          <p:cNvSpPr txBox="1"/>
          <p:nvPr>
            <p:ph idx="13" type="title"/>
          </p:nvPr>
        </p:nvSpPr>
        <p:spPr>
          <a:xfrm>
            <a:off x="6118545" y="3507753"/>
            <a:ext cx="2305500" cy="52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1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367" name="Google Shape;367;p45"/>
          <p:cNvSpPr txBox="1"/>
          <p:nvPr>
            <p:ph idx="14" type="subTitle"/>
          </p:nvPr>
        </p:nvSpPr>
        <p:spPr>
          <a:xfrm>
            <a:off x="6118545" y="3988186"/>
            <a:ext cx="2305500" cy="4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8" name="Google Shape;368;p45"/>
          <p:cNvSpPr txBox="1"/>
          <p:nvPr>
            <p:ph idx="15" type="title"/>
          </p:nvPr>
        </p:nvSpPr>
        <p:spPr>
          <a:xfrm>
            <a:off x="715100" y="535000"/>
            <a:ext cx="7708800" cy="57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columns 1">
  <p:cSld name="BLANK_1_1_1_1_1_3"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0" name="Google Shape;370;p46"/>
          <p:cNvPicPr preferRelativeResize="0"/>
          <p:nvPr/>
        </p:nvPicPr>
        <p:blipFill>
          <a:blip r:embed="rId2">
            <a:alphaModFix amt="57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71" name="Google Shape;371;p46"/>
          <p:cNvGrpSpPr/>
          <p:nvPr/>
        </p:nvGrpSpPr>
        <p:grpSpPr>
          <a:xfrm>
            <a:off x="-1203759" y="-1310750"/>
            <a:ext cx="10783080" cy="7374679"/>
            <a:chOff x="-1203759" y="-1063800"/>
            <a:chExt cx="10783080" cy="7374679"/>
          </a:xfrm>
        </p:grpSpPr>
        <p:pic>
          <p:nvPicPr>
            <p:cNvPr id="372" name="Google Shape;372;p46"/>
            <p:cNvPicPr preferRelativeResize="0"/>
            <p:nvPr/>
          </p:nvPicPr>
          <p:blipFill>
            <a:blip r:embed="rId3">
              <a:alphaModFix amt="29000"/>
            </a:blip>
            <a:stretch>
              <a:fillRect/>
            </a:stretch>
          </p:blipFill>
          <p:spPr>
            <a:xfrm>
              <a:off x="6698098" y="-1063800"/>
              <a:ext cx="2881223" cy="29298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3" name="Google Shape;373;p46"/>
            <p:cNvPicPr preferRelativeResize="0"/>
            <p:nvPr/>
          </p:nvPicPr>
          <p:blipFill>
            <a:blip r:embed="rId4">
              <a:alphaModFix amt="43000"/>
            </a:blip>
            <a:stretch>
              <a:fillRect/>
            </a:stretch>
          </p:blipFill>
          <p:spPr>
            <a:xfrm rot="4408896">
              <a:off x="-467876" y="3900125"/>
              <a:ext cx="1486300" cy="264462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74" name="Google Shape;374;p46"/>
          <p:cNvSpPr txBox="1"/>
          <p:nvPr>
            <p:ph type="title"/>
          </p:nvPr>
        </p:nvSpPr>
        <p:spPr>
          <a:xfrm>
            <a:off x="1911900" y="1663614"/>
            <a:ext cx="2305500" cy="52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1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375" name="Google Shape;375;p46"/>
          <p:cNvSpPr txBox="1"/>
          <p:nvPr>
            <p:ph idx="1" type="subTitle"/>
          </p:nvPr>
        </p:nvSpPr>
        <p:spPr>
          <a:xfrm>
            <a:off x="1911900" y="2144185"/>
            <a:ext cx="2305500" cy="4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6" name="Google Shape;376;p46"/>
          <p:cNvSpPr txBox="1"/>
          <p:nvPr>
            <p:ph idx="2" type="title"/>
          </p:nvPr>
        </p:nvSpPr>
        <p:spPr>
          <a:xfrm>
            <a:off x="4926594" y="1663614"/>
            <a:ext cx="2305500" cy="52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1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377" name="Google Shape;377;p46"/>
          <p:cNvSpPr txBox="1"/>
          <p:nvPr>
            <p:ph idx="3" type="subTitle"/>
          </p:nvPr>
        </p:nvSpPr>
        <p:spPr>
          <a:xfrm>
            <a:off x="4926594" y="2144185"/>
            <a:ext cx="2305500" cy="4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8" name="Google Shape;378;p46"/>
          <p:cNvSpPr txBox="1"/>
          <p:nvPr>
            <p:ph idx="4" type="title"/>
          </p:nvPr>
        </p:nvSpPr>
        <p:spPr>
          <a:xfrm>
            <a:off x="1911900" y="3507753"/>
            <a:ext cx="2305500" cy="52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1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379" name="Google Shape;379;p46"/>
          <p:cNvSpPr txBox="1"/>
          <p:nvPr>
            <p:ph idx="5" type="subTitle"/>
          </p:nvPr>
        </p:nvSpPr>
        <p:spPr>
          <a:xfrm>
            <a:off x="1911900" y="3988186"/>
            <a:ext cx="2305500" cy="4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0" name="Google Shape;380;p46"/>
          <p:cNvSpPr txBox="1"/>
          <p:nvPr>
            <p:ph idx="6" type="title"/>
          </p:nvPr>
        </p:nvSpPr>
        <p:spPr>
          <a:xfrm>
            <a:off x="4926594" y="3507753"/>
            <a:ext cx="2305500" cy="52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1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381" name="Google Shape;381;p46"/>
          <p:cNvSpPr txBox="1"/>
          <p:nvPr>
            <p:ph idx="7" type="subTitle"/>
          </p:nvPr>
        </p:nvSpPr>
        <p:spPr>
          <a:xfrm>
            <a:off x="4926594" y="3988186"/>
            <a:ext cx="2305500" cy="4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2" name="Google Shape;382;p46"/>
          <p:cNvSpPr txBox="1"/>
          <p:nvPr>
            <p:ph idx="8" type="title"/>
          </p:nvPr>
        </p:nvSpPr>
        <p:spPr>
          <a:xfrm>
            <a:off x="715100" y="535000"/>
            <a:ext cx="7708800" cy="57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columns 2">
  <p:cSld name="BLANK_1_1_1_1_1_3_1"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47"/>
          <p:cNvSpPr txBox="1"/>
          <p:nvPr>
            <p:ph type="title"/>
          </p:nvPr>
        </p:nvSpPr>
        <p:spPr>
          <a:xfrm>
            <a:off x="715100" y="535000"/>
            <a:ext cx="7708800" cy="57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385" name="Google Shape;385;p47"/>
          <p:cNvSpPr txBox="1"/>
          <p:nvPr>
            <p:ph idx="2" type="title"/>
          </p:nvPr>
        </p:nvSpPr>
        <p:spPr>
          <a:xfrm>
            <a:off x="1104350" y="1345700"/>
            <a:ext cx="28356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1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386" name="Google Shape;386;p47"/>
          <p:cNvSpPr txBox="1"/>
          <p:nvPr>
            <p:ph idx="1" type="subTitle"/>
          </p:nvPr>
        </p:nvSpPr>
        <p:spPr>
          <a:xfrm>
            <a:off x="716550" y="1905550"/>
            <a:ext cx="3744600" cy="97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4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87" name="Google Shape;387;p47"/>
          <p:cNvSpPr txBox="1"/>
          <p:nvPr>
            <p:ph idx="3" type="title"/>
          </p:nvPr>
        </p:nvSpPr>
        <p:spPr>
          <a:xfrm>
            <a:off x="5137350" y="1345700"/>
            <a:ext cx="28356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1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388" name="Google Shape;388;p47"/>
          <p:cNvSpPr txBox="1"/>
          <p:nvPr>
            <p:ph idx="4" type="subTitle"/>
          </p:nvPr>
        </p:nvSpPr>
        <p:spPr>
          <a:xfrm>
            <a:off x="4682850" y="1905550"/>
            <a:ext cx="3744600" cy="97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4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89" name="Google Shape;389;p47"/>
          <p:cNvSpPr txBox="1"/>
          <p:nvPr>
            <p:ph idx="5" type="title"/>
          </p:nvPr>
        </p:nvSpPr>
        <p:spPr>
          <a:xfrm>
            <a:off x="1104350" y="2974525"/>
            <a:ext cx="28356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1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390" name="Google Shape;390;p47"/>
          <p:cNvSpPr txBox="1"/>
          <p:nvPr>
            <p:ph idx="6" type="subTitle"/>
          </p:nvPr>
        </p:nvSpPr>
        <p:spPr>
          <a:xfrm>
            <a:off x="716550" y="3534375"/>
            <a:ext cx="3744600" cy="97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4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91" name="Google Shape;391;p47"/>
          <p:cNvSpPr txBox="1"/>
          <p:nvPr>
            <p:ph idx="7" type="title"/>
          </p:nvPr>
        </p:nvSpPr>
        <p:spPr>
          <a:xfrm>
            <a:off x="5137350" y="2974525"/>
            <a:ext cx="28356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1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392" name="Google Shape;392;p47"/>
          <p:cNvSpPr txBox="1"/>
          <p:nvPr>
            <p:ph idx="8" type="subTitle"/>
          </p:nvPr>
        </p:nvSpPr>
        <p:spPr>
          <a:xfrm>
            <a:off x="4682850" y="3534375"/>
            <a:ext cx="3744600" cy="97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4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grpSp>
        <p:nvGrpSpPr>
          <p:cNvPr id="393" name="Google Shape;393;p47"/>
          <p:cNvGrpSpPr/>
          <p:nvPr/>
        </p:nvGrpSpPr>
        <p:grpSpPr>
          <a:xfrm flipH="1" rot="10800000">
            <a:off x="-891002" y="-794254"/>
            <a:ext cx="10578908" cy="3143404"/>
            <a:chOff x="-891002" y="-1020125"/>
            <a:chExt cx="10578908" cy="3143404"/>
          </a:xfrm>
        </p:grpSpPr>
        <p:pic>
          <p:nvPicPr>
            <p:cNvPr id="394" name="Google Shape;394;p47"/>
            <p:cNvPicPr preferRelativeResize="0"/>
            <p:nvPr/>
          </p:nvPicPr>
          <p:blipFill>
            <a:blip r:embed="rId2">
              <a:alphaModFix amt="29000"/>
            </a:blip>
            <a:stretch>
              <a:fillRect/>
            </a:stretch>
          </p:blipFill>
          <p:spPr>
            <a:xfrm>
              <a:off x="-891002" y="-1020125"/>
              <a:ext cx="2881223" cy="29298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5" name="Google Shape;395;p47"/>
            <p:cNvPicPr preferRelativeResize="0"/>
            <p:nvPr/>
          </p:nvPicPr>
          <p:blipFill>
            <a:blip r:embed="rId3">
              <a:alphaModFix amt="43000"/>
            </a:blip>
            <a:stretch>
              <a:fillRect/>
            </a:stretch>
          </p:blipFill>
          <p:spPr>
            <a:xfrm rot="4408896">
              <a:off x="7465724" y="-287475"/>
              <a:ext cx="1486300" cy="2644623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ive columns">
  <p:cSld name="BLANK_1_1_1_1_1_2"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7" name="Google Shape;397;p48"/>
          <p:cNvPicPr preferRelativeResize="0"/>
          <p:nvPr/>
        </p:nvPicPr>
        <p:blipFill>
          <a:blip r:embed="rId2">
            <a:alphaModFix amt="57000"/>
          </a:blip>
          <a:stretch>
            <a:fillRect/>
          </a:stretch>
        </p:blipFill>
        <p:spPr>
          <a:xfrm flipH="1" rot="10800000"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98" name="Google Shape;398;p48"/>
          <p:cNvGrpSpPr/>
          <p:nvPr/>
        </p:nvGrpSpPr>
        <p:grpSpPr>
          <a:xfrm flipH="1" rot="10800000">
            <a:off x="-891002" y="3689351"/>
            <a:ext cx="10578908" cy="2929874"/>
            <a:chOff x="-891002" y="-1228775"/>
            <a:chExt cx="10578908" cy="2929874"/>
          </a:xfrm>
        </p:grpSpPr>
        <p:pic>
          <p:nvPicPr>
            <p:cNvPr id="399" name="Google Shape;399;p48"/>
            <p:cNvPicPr preferRelativeResize="0"/>
            <p:nvPr/>
          </p:nvPicPr>
          <p:blipFill>
            <a:blip r:embed="rId3">
              <a:alphaModFix amt="29000"/>
            </a:blip>
            <a:stretch>
              <a:fillRect/>
            </a:stretch>
          </p:blipFill>
          <p:spPr>
            <a:xfrm>
              <a:off x="-891002" y="-1228775"/>
              <a:ext cx="2881223" cy="29298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0" name="Google Shape;400;p48"/>
            <p:cNvPicPr preferRelativeResize="0"/>
            <p:nvPr/>
          </p:nvPicPr>
          <p:blipFill>
            <a:blip r:embed="rId4">
              <a:alphaModFix amt="43000"/>
            </a:blip>
            <a:stretch>
              <a:fillRect/>
            </a:stretch>
          </p:blipFill>
          <p:spPr>
            <a:xfrm rot="4408896">
              <a:off x="7465724" y="-1122075"/>
              <a:ext cx="1486300" cy="264462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01" name="Google Shape;401;p48"/>
          <p:cNvSpPr txBox="1"/>
          <p:nvPr>
            <p:ph type="title"/>
          </p:nvPr>
        </p:nvSpPr>
        <p:spPr>
          <a:xfrm>
            <a:off x="720000" y="1762539"/>
            <a:ext cx="2305500" cy="52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1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402" name="Google Shape;402;p48"/>
          <p:cNvSpPr txBox="1"/>
          <p:nvPr>
            <p:ph idx="1" type="subTitle"/>
          </p:nvPr>
        </p:nvSpPr>
        <p:spPr>
          <a:xfrm>
            <a:off x="720000" y="2243110"/>
            <a:ext cx="2305500" cy="4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3" name="Google Shape;403;p48"/>
          <p:cNvSpPr txBox="1"/>
          <p:nvPr>
            <p:ph idx="2" type="title"/>
          </p:nvPr>
        </p:nvSpPr>
        <p:spPr>
          <a:xfrm>
            <a:off x="3419269" y="1762539"/>
            <a:ext cx="2305500" cy="52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1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404" name="Google Shape;404;p48"/>
          <p:cNvSpPr txBox="1"/>
          <p:nvPr>
            <p:ph idx="3" type="subTitle"/>
          </p:nvPr>
        </p:nvSpPr>
        <p:spPr>
          <a:xfrm>
            <a:off x="3419269" y="2243110"/>
            <a:ext cx="2305500" cy="4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5" name="Google Shape;405;p48"/>
          <p:cNvSpPr txBox="1"/>
          <p:nvPr>
            <p:ph idx="4" type="title"/>
          </p:nvPr>
        </p:nvSpPr>
        <p:spPr>
          <a:xfrm>
            <a:off x="2069638" y="3507753"/>
            <a:ext cx="2305500" cy="52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1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406" name="Google Shape;406;p48"/>
          <p:cNvSpPr txBox="1"/>
          <p:nvPr>
            <p:ph idx="5" type="subTitle"/>
          </p:nvPr>
        </p:nvSpPr>
        <p:spPr>
          <a:xfrm>
            <a:off x="2069638" y="3988186"/>
            <a:ext cx="2305500" cy="4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7" name="Google Shape;407;p48"/>
          <p:cNvSpPr txBox="1"/>
          <p:nvPr>
            <p:ph idx="6" type="title"/>
          </p:nvPr>
        </p:nvSpPr>
        <p:spPr>
          <a:xfrm>
            <a:off x="4768907" y="3507753"/>
            <a:ext cx="2305500" cy="52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1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408" name="Google Shape;408;p48"/>
          <p:cNvSpPr txBox="1"/>
          <p:nvPr>
            <p:ph idx="7" type="subTitle"/>
          </p:nvPr>
        </p:nvSpPr>
        <p:spPr>
          <a:xfrm>
            <a:off x="4768907" y="3988186"/>
            <a:ext cx="2305500" cy="4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9" name="Google Shape;409;p48"/>
          <p:cNvSpPr txBox="1"/>
          <p:nvPr>
            <p:ph idx="8" type="title"/>
          </p:nvPr>
        </p:nvSpPr>
        <p:spPr>
          <a:xfrm>
            <a:off x="6118545" y="1762539"/>
            <a:ext cx="2305500" cy="52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1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410" name="Google Shape;410;p48"/>
          <p:cNvSpPr txBox="1"/>
          <p:nvPr>
            <p:ph idx="9" type="subTitle"/>
          </p:nvPr>
        </p:nvSpPr>
        <p:spPr>
          <a:xfrm>
            <a:off x="6118545" y="2243110"/>
            <a:ext cx="2305500" cy="4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1" name="Google Shape;411;p48"/>
          <p:cNvSpPr txBox="1"/>
          <p:nvPr>
            <p:ph idx="13" type="title"/>
          </p:nvPr>
        </p:nvSpPr>
        <p:spPr>
          <a:xfrm>
            <a:off x="715100" y="535000"/>
            <a:ext cx="7708800" cy="57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and text">
  <p:cSld name="BLANK_1_1_1_1_1_1"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3" name="Google Shape;413;p49"/>
          <p:cNvPicPr preferRelativeResize="0"/>
          <p:nvPr/>
        </p:nvPicPr>
        <p:blipFill>
          <a:blip r:embed="rId2">
            <a:alphaModFix amt="57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14" name="Google Shape;414;p49"/>
          <p:cNvSpPr txBox="1"/>
          <p:nvPr>
            <p:ph hasCustomPrompt="1" type="title"/>
          </p:nvPr>
        </p:nvSpPr>
        <p:spPr>
          <a:xfrm>
            <a:off x="1312156" y="1997213"/>
            <a:ext cx="6561900" cy="61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000">
                <a:solidFill>
                  <a:schemeClr val="accen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415" name="Google Shape;415;p49"/>
          <p:cNvSpPr txBox="1"/>
          <p:nvPr>
            <p:ph idx="1" type="subTitle"/>
          </p:nvPr>
        </p:nvSpPr>
        <p:spPr>
          <a:xfrm>
            <a:off x="1312225" y="4188588"/>
            <a:ext cx="6561900" cy="37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6" name="Google Shape;416;p49"/>
          <p:cNvSpPr txBox="1"/>
          <p:nvPr>
            <p:ph hasCustomPrompt="1" idx="2" type="title"/>
          </p:nvPr>
        </p:nvSpPr>
        <p:spPr>
          <a:xfrm>
            <a:off x="1312144" y="3417513"/>
            <a:ext cx="6561900" cy="61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417" name="Google Shape;417;p49"/>
          <p:cNvSpPr txBox="1"/>
          <p:nvPr>
            <p:ph idx="3" type="subTitle"/>
          </p:nvPr>
        </p:nvSpPr>
        <p:spPr>
          <a:xfrm>
            <a:off x="1312175" y="1289513"/>
            <a:ext cx="6561900" cy="37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8" name="Google Shape;418;p49"/>
          <p:cNvSpPr txBox="1"/>
          <p:nvPr>
            <p:ph hasCustomPrompt="1" idx="4" type="title"/>
          </p:nvPr>
        </p:nvSpPr>
        <p:spPr>
          <a:xfrm>
            <a:off x="1312181" y="576913"/>
            <a:ext cx="6561900" cy="61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419" name="Google Shape;419;p49"/>
          <p:cNvSpPr txBox="1"/>
          <p:nvPr>
            <p:ph idx="5" type="subTitle"/>
          </p:nvPr>
        </p:nvSpPr>
        <p:spPr>
          <a:xfrm>
            <a:off x="1312225" y="2709813"/>
            <a:ext cx="6561900" cy="37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420" name="Google Shape;420;p49"/>
          <p:cNvGrpSpPr/>
          <p:nvPr/>
        </p:nvGrpSpPr>
        <p:grpSpPr>
          <a:xfrm>
            <a:off x="-1956832" y="-1968099"/>
            <a:ext cx="12940132" cy="7885148"/>
            <a:chOff x="-1956832" y="-1968099"/>
            <a:chExt cx="12940132" cy="7885148"/>
          </a:xfrm>
        </p:grpSpPr>
        <p:pic>
          <p:nvPicPr>
            <p:cNvPr id="421" name="Google Shape;421;p49"/>
            <p:cNvPicPr preferRelativeResize="0"/>
            <p:nvPr/>
          </p:nvPicPr>
          <p:blipFill>
            <a:blip r:embed="rId3">
              <a:alphaModFix amt="23000"/>
            </a:blip>
            <a:stretch>
              <a:fillRect/>
            </a:stretch>
          </p:blipFill>
          <p:spPr>
            <a:xfrm rot="-9618045">
              <a:off x="-1253698" y="364923"/>
              <a:ext cx="3030302" cy="46980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2" name="Google Shape;422;p49"/>
            <p:cNvPicPr preferRelativeResize="0"/>
            <p:nvPr/>
          </p:nvPicPr>
          <p:blipFill>
            <a:blip r:embed="rId4">
              <a:alphaModFix amt="29000"/>
            </a:blip>
            <a:stretch>
              <a:fillRect/>
            </a:stretch>
          </p:blipFill>
          <p:spPr>
            <a:xfrm>
              <a:off x="7260176" y="-1968099"/>
              <a:ext cx="3723124" cy="7885148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and text 3">
  <p:cSld name="BLANK_1_1_1_1_1_1_4"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4" name="Google Shape;424;p50"/>
          <p:cNvPicPr preferRelativeResize="0"/>
          <p:nvPr/>
        </p:nvPicPr>
        <p:blipFill>
          <a:blip r:embed="rId2">
            <a:alphaModFix amt="57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25" name="Google Shape;425;p50"/>
          <p:cNvSpPr txBox="1"/>
          <p:nvPr>
            <p:ph hasCustomPrompt="1" type="title"/>
          </p:nvPr>
        </p:nvSpPr>
        <p:spPr>
          <a:xfrm>
            <a:off x="1991075" y="2828050"/>
            <a:ext cx="5204100" cy="820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>
                <a:solidFill>
                  <a:schemeClr val="accen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426" name="Google Shape;426;p50"/>
          <p:cNvSpPr txBox="1"/>
          <p:nvPr>
            <p:ph idx="1" type="subTitle"/>
          </p:nvPr>
        </p:nvSpPr>
        <p:spPr>
          <a:xfrm>
            <a:off x="1991091" y="1937350"/>
            <a:ext cx="5204100" cy="37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7" name="Google Shape;427;p50"/>
          <p:cNvSpPr txBox="1"/>
          <p:nvPr>
            <p:ph hasCustomPrompt="1" idx="2" type="title"/>
          </p:nvPr>
        </p:nvSpPr>
        <p:spPr>
          <a:xfrm>
            <a:off x="1991100" y="1019650"/>
            <a:ext cx="5204100" cy="820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428" name="Google Shape;428;p50"/>
          <p:cNvSpPr txBox="1"/>
          <p:nvPr>
            <p:ph idx="3" type="subTitle"/>
          </p:nvPr>
        </p:nvSpPr>
        <p:spPr>
          <a:xfrm>
            <a:off x="1991130" y="3745850"/>
            <a:ext cx="5204100" cy="37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429" name="Google Shape;429;p50"/>
          <p:cNvPicPr preferRelativeResize="0"/>
          <p:nvPr/>
        </p:nvPicPr>
        <p:blipFill>
          <a:blip r:embed="rId3">
            <a:alphaModFix amt="23000"/>
          </a:blip>
          <a:stretch>
            <a:fillRect/>
          </a:stretch>
        </p:blipFill>
        <p:spPr>
          <a:xfrm flipH="1" rot="-1181955">
            <a:off x="-1253698" y="-1113975"/>
            <a:ext cx="3030302" cy="469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30" name="Google Shape;430;p50"/>
          <p:cNvPicPr preferRelativeResize="0"/>
          <p:nvPr/>
        </p:nvPicPr>
        <p:blipFill>
          <a:blip r:embed="rId3">
            <a:alphaModFix amt="23000"/>
          </a:blip>
          <a:stretch>
            <a:fillRect/>
          </a:stretch>
        </p:blipFill>
        <p:spPr>
          <a:xfrm flipH="1" rot="2567899">
            <a:off x="7747451" y="1912351"/>
            <a:ext cx="3030303" cy="46980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37;p6"/>
          <p:cNvPicPr preferRelativeResize="0"/>
          <p:nvPr/>
        </p:nvPicPr>
        <p:blipFill>
          <a:blip r:embed="rId2">
            <a:alphaModFix amt="57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6"/>
          <p:cNvSpPr txBox="1"/>
          <p:nvPr>
            <p:ph type="title"/>
          </p:nvPr>
        </p:nvSpPr>
        <p:spPr>
          <a:xfrm>
            <a:off x="715100" y="535000"/>
            <a:ext cx="7711200" cy="57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grpSp>
        <p:nvGrpSpPr>
          <p:cNvPr id="39" name="Google Shape;39;p6"/>
          <p:cNvGrpSpPr/>
          <p:nvPr/>
        </p:nvGrpSpPr>
        <p:grpSpPr>
          <a:xfrm>
            <a:off x="50600" y="-1177774"/>
            <a:ext cx="9637306" cy="2466454"/>
            <a:chOff x="50600" y="-1177774"/>
            <a:chExt cx="9637306" cy="2466454"/>
          </a:xfrm>
        </p:grpSpPr>
        <p:pic>
          <p:nvPicPr>
            <p:cNvPr id="40" name="Google Shape;40;p6"/>
            <p:cNvPicPr preferRelativeResize="0"/>
            <p:nvPr/>
          </p:nvPicPr>
          <p:blipFill>
            <a:blip r:embed="rId3">
              <a:alphaModFix amt="29000"/>
            </a:blip>
            <a:stretch>
              <a:fillRect/>
            </a:stretch>
          </p:blipFill>
          <p:spPr>
            <a:xfrm>
              <a:off x="50600" y="-1177774"/>
              <a:ext cx="2253752" cy="2225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" name="Google Shape;41;p6"/>
            <p:cNvPicPr preferRelativeResize="0"/>
            <p:nvPr/>
          </p:nvPicPr>
          <p:blipFill>
            <a:blip r:embed="rId4">
              <a:alphaModFix amt="26000"/>
            </a:blip>
            <a:stretch>
              <a:fillRect/>
            </a:stretch>
          </p:blipFill>
          <p:spPr>
            <a:xfrm rot="4408896">
              <a:off x="7465724" y="-1122075"/>
              <a:ext cx="1486300" cy="2644623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and text 1">
  <p:cSld name="BLANK_1_1_1_1_1_1_3"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2" name="Google Shape;432;p51"/>
          <p:cNvPicPr preferRelativeResize="0"/>
          <p:nvPr/>
        </p:nvPicPr>
        <p:blipFill>
          <a:blip r:embed="rId2">
            <a:alphaModFix amt="57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33" name="Google Shape;433;p51"/>
          <p:cNvSpPr txBox="1"/>
          <p:nvPr>
            <p:ph hasCustomPrompt="1" type="title"/>
          </p:nvPr>
        </p:nvSpPr>
        <p:spPr>
          <a:xfrm>
            <a:off x="3331628" y="1815466"/>
            <a:ext cx="2480700" cy="61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434" name="Google Shape;434;p51"/>
          <p:cNvSpPr txBox="1"/>
          <p:nvPr>
            <p:ph idx="1" type="subTitle"/>
          </p:nvPr>
        </p:nvSpPr>
        <p:spPr>
          <a:xfrm>
            <a:off x="6195725" y="3030175"/>
            <a:ext cx="1985700" cy="52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5" name="Google Shape;435;p51"/>
          <p:cNvSpPr txBox="1"/>
          <p:nvPr>
            <p:ph hasCustomPrompt="1" idx="2" type="title"/>
          </p:nvPr>
        </p:nvSpPr>
        <p:spPr>
          <a:xfrm>
            <a:off x="5948173" y="1815454"/>
            <a:ext cx="2480700" cy="61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436" name="Google Shape;436;p51"/>
          <p:cNvSpPr txBox="1"/>
          <p:nvPr>
            <p:ph idx="3" type="subTitle"/>
          </p:nvPr>
        </p:nvSpPr>
        <p:spPr>
          <a:xfrm>
            <a:off x="962612" y="3030175"/>
            <a:ext cx="1985700" cy="52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7" name="Google Shape;437;p51"/>
          <p:cNvSpPr txBox="1"/>
          <p:nvPr>
            <p:ph hasCustomPrompt="1" idx="4" type="title"/>
          </p:nvPr>
        </p:nvSpPr>
        <p:spPr>
          <a:xfrm>
            <a:off x="715112" y="1844691"/>
            <a:ext cx="2480700" cy="61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438" name="Google Shape;438;p51"/>
          <p:cNvSpPr txBox="1"/>
          <p:nvPr>
            <p:ph idx="5" type="subTitle"/>
          </p:nvPr>
        </p:nvSpPr>
        <p:spPr>
          <a:xfrm>
            <a:off x="3579162" y="3030175"/>
            <a:ext cx="1985700" cy="52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439" name="Google Shape;439;p51"/>
          <p:cNvGrpSpPr/>
          <p:nvPr/>
        </p:nvGrpSpPr>
        <p:grpSpPr>
          <a:xfrm>
            <a:off x="-1923024" y="-1968099"/>
            <a:ext cx="13199162" cy="7885148"/>
            <a:chOff x="-1923024" y="-1968099"/>
            <a:chExt cx="13199162" cy="7885148"/>
          </a:xfrm>
        </p:grpSpPr>
        <p:pic>
          <p:nvPicPr>
            <p:cNvPr id="440" name="Google Shape;440;p51"/>
            <p:cNvPicPr preferRelativeResize="0"/>
            <p:nvPr/>
          </p:nvPicPr>
          <p:blipFill>
            <a:blip r:embed="rId3">
              <a:alphaModFix amt="23000"/>
            </a:blip>
            <a:stretch>
              <a:fillRect/>
            </a:stretch>
          </p:blipFill>
          <p:spPr>
            <a:xfrm rot="-9618045">
              <a:off x="7542702" y="364923"/>
              <a:ext cx="3030302" cy="46980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1" name="Google Shape;441;p51"/>
            <p:cNvPicPr preferRelativeResize="0"/>
            <p:nvPr/>
          </p:nvPicPr>
          <p:blipFill>
            <a:blip r:embed="rId4">
              <a:alphaModFix amt="29000"/>
            </a:blip>
            <a:stretch>
              <a:fillRect/>
            </a:stretch>
          </p:blipFill>
          <p:spPr>
            <a:xfrm>
              <a:off x="-1923024" y="-1968099"/>
              <a:ext cx="3723124" cy="788514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42" name="Google Shape;442;p51"/>
          <p:cNvSpPr txBox="1"/>
          <p:nvPr>
            <p:ph idx="6" type="subTitle"/>
          </p:nvPr>
        </p:nvSpPr>
        <p:spPr>
          <a:xfrm>
            <a:off x="6195725" y="3761146"/>
            <a:ext cx="1985700" cy="70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3" name="Google Shape;443;p51"/>
          <p:cNvSpPr txBox="1"/>
          <p:nvPr>
            <p:ph idx="7" type="subTitle"/>
          </p:nvPr>
        </p:nvSpPr>
        <p:spPr>
          <a:xfrm>
            <a:off x="962612" y="3761145"/>
            <a:ext cx="1985700" cy="70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4" name="Google Shape;444;p51"/>
          <p:cNvSpPr txBox="1"/>
          <p:nvPr>
            <p:ph idx="8" type="subTitle"/>
          </p:nvPr>
        </p:nvSpPr>
        <p:spPr>
          <a:xfrm>
            <a:off x="3579162" y="3761147"/>
            <a:ext cx="1985700" cy="70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5" name="Google Shape;445;p51"/>
          <p:cNvSpPr txBox="1"/>
          <p:nvPr>
            <p:ph idx="9" type="title"/>
          </p:nvPr>
        </p:nvSpPr>
        <p:spPr>
          <a:xfrm>
            <a:off x="715100" y="535000"/>
            <a:ext cx="7708800" cy="57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and text 2">
  <p:cSld name="BLANK_1_1_1_1_1_1_3_1"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7" name="Google Shape;447;p52"/>
          <p:cNvPicPr preferRelativeResize="0"/>
          <p:nvPr/>
        </p:nvPicPr>
        <p:blipFill>
          <a:blip r:embed="rId2">
            <a:alphaModFix amt="57000"/>
          </a:blip>
          <a:stretch>
            <a:fillRect/>
          </a:stretch>
        </p:blipFill>
        <p:spPr>
          <a:xfrm rot="10800000">
            <a:off x="-11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48" name="Google Shape;448;p52"/>
          <p:cNvSpPr txBox="1"/>
          <p:nvPr>
            <p:ph hasCustomPrompt="1" type="title"/>
          </p:nvPr>
        </p:nvSpPr>
        <p:spPr>
          <a:xfrm>
            <a:off x="715101" y="2145000"/>
            <a:ext cx="1293900" cy="61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449" name="Google Shape;449;p52"/>
          <p:cNvSpPr txBox="1"/>
          <p:nvPr>
            <p:ph idx="1" type="subTitle"/>
          </p:nvPr>
        </p:nvSpPr>
        <p:spPr>
          <a:xfrm>
            <a:off x="4889626" y="1344850"/>
            <a:ext cx="1625400" cy="61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0" name="Google Shape;450;p52"/>
          <p:cNvSpPr txBox="1"/>
          <p:nvPr>
            <p:ph hasCustomPrompt="1" idx="2" type="title"/>
          </p:nvPr>
        </p:nvSpPr>
        <p:spPr>
          <a:xfrm>
            <a:off x="715106" y="1344838"/>
            <a:ext cx="1293900" cy="61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451" name="Google Shape;451;p52"/>
          <p:cNvSpPr txBox="1"/>
          <p:nvPr>
            <p:ph idx="3" type="subTitle"/>
          </p:nvPr>
        </p:nvSpPr>
        <p:spPr>
          <a:xfrm>
            <a:off x="4889626" y="2145009"/>
            <a:ext cx="1625400" cy="61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452" name="Google Shape;452;p52"/>
          <p:cNvGrpSpPr/>
          <p:nvPr/>
        </p:nvGrpSpPr>
        <p:grpSpPr>
          <a:xfrm rot="10800000">
            <a:off x="-2743074" y="-793849"/>
            <a:ext cx="13820262" cy="7885148"/>
            <a:chOff x="-1923024" y="-1968099"/>
            <a:chExt cx="13820262" cy="7885148"/>
          </a:xfrm>
        </p:grpSpPr>
        <p:pic>
          <p:nvPicPr>
            <p:cNvPr id="453" name="Google Shape;453;p52"/>
            <p:cNvPicPr preferRelativeResize="0"/>
            <p:nvPr/>
          </p:nvPicPr>
          <p:blipFill>
            <a:blip r:embed="rId3">
              <a:alphaModFix amt="23000"/>
            </a:blip>
            <a:stretch>
              <a:fillRect/>
            </a:stretch>
          </p:blipFill>
          <p:spPr>
            <a:xfrm rot="-9618045">
              <a:off x="8163802" y="515323"/>
              <a:ext cx="3030302" cy="46980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4" name="Google Shape;454;p52"/>
            <p:cNvPicPr preferRelativeResize="0"/>
            <p:nvPr/>
          </p:nvPicPr>
          <p:blipFill>
            <a:blip r:embed="rId4">
              <a:alphaModFix amt="29000"/>
            </a:blip>
            <a:stretch>
              <a:fillRect/>
            </a:stretch>
          </p:blipFill>
          <p:spPr>
            <a:xfrm>
              <a:off x="-1923024" y="-1968099"/>
              <a:ext cx="3723124" cy="788514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55" name="Google Shape;455;p52"/>
          <p:cNvSpPr txBox="1"/>
          <p:nvPr>
            <p:ph idx="4" type="subTitle"/>
          </p:nvPr>
        </p:nvSpPr>
        <p:spPr>
          <a:xfrm>
            <a:off x="6515000" y="1344838"/>
            <a:ext cx="1908900" cy="61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6" name="Google Shape;456;p52"/>
          <p:cNvSpPr txBox="1"/>
          <p:nvPr>
            <p:ph idx="5" type="subTitle"/>
          </p:nvPr>
        </p:nvSpPr>
        <p:spPr>
          <a:xfrm>
            <a:off x="6515000" y="2145000"/>
            <a:ext cx="1908900" cy="61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7" name="Google Shape;457;p52"/>
          <p:cNvSpPr txBox="1"/>
          <p:nvPr>
            <p:ph idx="6" type="title"/>
          </p:nvPr>
        </p:nvSpPr>
        <p:spPr>
          <a:xfrm>
            <a:off x="715100" y="535000"/>
            <a:ext cx="7708800" cy="57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458" name="Google Shape;458;p52"/>
          <p:cNvSpPr txBox="1"/>
          <p:nvPr>
            <p:ph hasCustomPrompt="1" idx="7" type="title"/>
          </p:nvPr>
        </p:nvSpPr>
        <p:spPr>
          <a:xfrm>
            <a:off x="715101" y="2945150"/>
            <a:ext cx="1293900" cy="61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459" name="Google Shape;459;p52"/>
          <p:cNvSpPr txBox="1"/>
          <p:nvPr>
            <p:ph idx="8" type="subTitle"/>
          </p:nvPr>
        </p:nvSpPr>
        <p:spPr>
          <a:xfrm>
            <a:off x="4889626" y="2945155"/>
            <a:ext cx="1625400" cy="61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0" name="Google Shape;460;p52"/>
          <p:cNvSpPr txBox="1"/>
          <p:nvPr>
            <p:ph idx="9" type="subTitle"/>
          </p:nvPr>
        </p:nvSpPr>
        <p:spPr>
          <a:xfrm>
            <a:off x="6515000" y="2945150"/>
            <a:ext cx="1908900" cy="61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1" name="Google Shape;461;p52"/>
          <p:cNvSpPr txBox="1"/>
          <p:nvPr>
            <p:ph hasCustomPrompt="1" idx="13" type="title"/>
          </p:nvPr>
        </p:nvSpPr>
        <p:spPr>
          <a:xfrm>
            <a:off x="715101" y="3745300"/>
            <a:ext cx="1293900" cy="61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462" name="Google Shape;462;p52"/>
          <p:cNvSpPr txBox="1"/>
          <p:nvPr>
            <p:ph idx="14" type="subTitle"/>
          </p:nvPr>
        </p:nvSpPr>
        <p:spPr>
          <a:xfrm>
            <a:off x="4889626" y="3745301"/>
            <a:ext cx="1625400" cy="61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3" name="Google Shape;463;p52"/>
          <p:cNvSpPr txBox="1"/>
          <p:nvPr>
            <p:ph idx="15" type="subTitle"/>
          </p:nvPr>
        </p:nvSpPr>
        <p:spPr>
          <a:xfrm>
            <a:off x="6515000" y="3745300"/>
            <a:ext cx="1908900" cy="61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columns 3">
  <p:cSld name="CUSTOM_12"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53"/>
          <p:cNvSpPr txBox="1"/>
          <p:nvPr>
            <p:ph type="title"/>
          </p:nvPr>
        </p:nvSpPr>
        <p:spPr>
          <a:xfrm>
            <a:off x="715050" y="535000"/>
            <a:ext cx="77139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Font typeface="Josefin Sans"/>
              <a:buNone/>
              <a:defRPr>
                <a:latin typeface="Josefin Sans"/>
                <a:ea typeface="Josefin Sans"/>
                <a:cs typeface="Josefin Sans"/>
                <a:sym typeface="Josefin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Font typeface="Josefin Sans"/>
              <a:buNone/>
              <a:defRPr>
                <a:latin typeface="Josefin Sans"/>
                <a:ea typeface="Josefin Sans"/>
                <a:cs typeface="Josefin Sans"/>
                <a:sym typeface="Josefin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Font typeface="Josefin Sans"/>
              <a:buNone/>
              <a:defRPr>
                <a:latin typeface="Josefin Sans"/>
                <a:ea typeface="Josefin Sans"/>
                <a:cs typeface="Josefin Sans"/>
                <a:sym typeface="Josefin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Font typeface="Josefin Sans"/>
              <a:buNone/>
              <a:defRPr>
                <a:latin typeface="Josefin Sans"/>
                <a:ea typeface="Josefin Sans"/>
                <a:cs typeface="Josefin Sans"/>
                <a:sym typeface="Josefin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Font typeface="Josefin Sans"/>
              <a:buNone/>
              <a:defRPr>
                <a:latin typeface="Josefin Sans"/>
                <a:ea typeface="Josefin Sans"/>
                <a:cs typeface="Josefin Sans"/>
                <a:sym typeface="Josefin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Font typeface="Josefin Sans"/>
              <a:buNone/>
              <a:defRPr>
                <a:latin typeface="Josefin Sans"/>
                <a:ea typeface="Josefin Sans"/>
                <a:cs typeface="Josefin Sans"/>
                <a:sym typeface="Josefin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Font typeface="Josefin Sans"/>
              <a:buNone/>
              <a:defRPr>
                <a:latin typeface="Josefin Sans"/>
                <a:ea typeface="Josefin Sans"/>
                <a:cs typeface="Josefin Sans"/>
                <a:sym typeface="Josefin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Font typeface="Josefin Sans"/>
              <a:buNone/>
              <a:defRPr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/>
        </p:txBody>
      </p:sp>
      <p:sp>
        <p:nvSpPr>
          <p:cNvPr id="466" name="Google Shape;466;p53"/>
          <p:cNvSpPr txBox="1"/>
          <p:nvPr>
            <p:ph idx="2" type="title"/>
          </p:nvPr>
        </p:nvSpPr>
        <p:spPr>
          <a:xfrm>
            <a:off x="883625" y="1489075"/>
            <a:ext cx="17064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67" name="Google Shape;467;p53"/>
          <p:cNvSpPr txBox="1"/>
          <p:nvPr>
            <p:ph idx="1" type="subTitle"/>
          </p:nvPr>
        </p:nvSpPr>
        <p:spPr>
          <a:xfrm>
            <a:off x="3080450" y="1489075"/>
            <a:ext cx="37827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8" name="Google Shape;468;p53"/>
          <p:cNvSpPr txBox="1"/>
          <p:nvPr>
            <p:ph idx="3" type="title"/>
          </p:nvPr>
        </p:nvSpPr>
        <p:spPr>
          <a:xfrm>
            <a:off x="883625" y="2307900"/>
            <a:ext cx="17064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69" name="Google Shape;469;p53"/>
          <p:cNvSpPr txBox="1"/>
          <p:nvPr>
            <p:ph idx="4" type="subTitle"/>
          </p:nvPr>
        </p:nvSpPr>
        <p:spPr>
          <a:xfrm>
            <a:off x="3080450" y="2307900"/>
            <a:ext cx="37827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0" name="Google Shape;470;p53"/>
          <p:cNvSpPr txBox="1"/>
          <p:nvPr>
            <p:ph idx="5" type="title"/>
          </p:nvPr>
        </p:nvSpPr>
        <p:spPr>
          <a:xfrm>
            <a:off x="883625" y="3126725"/>
            <a:ext cx="17064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71" name="Google Shape;471;p53"/>
          <p:cNvSpPr txBox="1"/>
          <p:nvPr>
            <p:ph idx="6" type="subTitle"/>
          </p:nvPr>
        </p:nvSpPr>
        <p:spPr>
          <a:xfrm>
            <a:off x="3080450" y="3126725"/>
            <a:ext cx="37827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2" name="Google Shape;472;p53"/>
          <p:cNvSpPr txBox="1"/>
          <p:nvPr>
            <p:ph idx="7" type="title"/>
          </p:nvPr>
        </p:nvSpPr>
        <p:spPr>
          <a:xfrm>
            <a:off x="883625" y="3945550"/>
            <a:ext cx="17064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73" name="Google Shape;473;p53"/>
          <p:cNvSpPr txBox="1"/>
          <p:nvPr>
            <p:ph idx="8" type="subTitle"/>
          </p:nvPr>
        </p:nvSpPr>
        <p:spPr>
          <a:xfrm>
            <a:off x="3080450" y="3945550"/>
            <a:ext cx="37827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8">
  <p:cSld name="CUSTOM_9">
    <p:spTree>
      <p:nvGrpSpPr>
        <p:cNvPr id="474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5" name="Google Shape;475;p54"/>
          <p:cNvPicPr preferRelativeResize="0"/>
          <p:nvPr/>
        </p:nvPicPr>
        <p:blipFill>
          <a:blip r:embed="rId2">
            <a:alphaModFix amt="57000"/>
          </a:blip>
          <a:stretch>
            <a:fillRect/>
          </a:stretch>
        </p:blipFill>
        <p:spPr>
          <a:xfrm rot="10800000">
            <a:off x="2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6" name="Google Shape;476;p54"/>
          <p:cNvPicPr preferRelativeResize="0"/>
          <p:nvPr/>
        </p:nvPicPr>
        <p:blipFill>
          <a:blip r:embed="rId3">
            <a:alphaModFix amt="16000"/>
          </a:blip>
          <a:stretch>
            <a:fillRect/>
          </a:stretch>
        </p:blipFill>
        <p:spPr>
          <a:xfrm rot="10800000">
            <a:off x="0" y="2027050"/>
            <a:ext cx="9144003" cy="3116462"/>
          </a:xfrm>
          <a:prstGeom prst="rect">
            <a:avLst/>
          </a:prstGeom>
          <a:noFill/>
          <a:ln>
            <a:noFill/>
          </a:ln>
        </p:spPr>
      </p:pic>
      <p:sp>
        <p:nvSpPr>
          <p:cNvPr id="477" name="Google Shape;477;p54"/>
          <p:cNvSpPr txBox="1"/>
          <p:nvPr>
            <p:ph type="title"/>
          </p:nvPr>
        </p:nvSpPr>
        <p:spPr>
          <a:xfrm flipH="1">
            <a:off x="2476075" y="1588775"/>
            <a:ext cx="4291200" cy="114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7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/>
        </p:txBody>
      </p:sp>
      <p:sp>
        <p:nvSpPr>
          <p:cNvPr id="478" name="Google Shape;478;p54"/>
          <p:cNvSpPr txBox="1"/>
          <p:nvPr>
            <p:ph idx="1" type="subTitle"/>
          </p:nvPr>
        </p:nvSpPr>
        <p:spPr>
          <a:xfrm flipH="1">
            <a:off x="2476075" y="2968230"/>
            <a:ext cx="4291200" cy="58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9">
  <p:cSld name="CUSTOM_9_1">
    <p:spTree>
      <p:nvGrpSpPr>
        <p:cNvPr id="479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0" name="Google Shape;480;p55"/>
          <p:cNvPicPr preferRelativeResize="0"/>
          <p:nvPr/>
        </p:nvPicPr>
        <p:blipFill>
          <a:blip r:embed="rId2">
            <a:alphaModFix amt="57000"/>
          </a:blip>
          <a:stretch>
            <a:fillRect/>
          </a:stretch>
        </p:blipFill>
        <p:spPr>
          <a:xfrm rot="10800000">
            <a:off x="2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81" name="Google Shape;481;p55"/>
          <p:cNvSpPr txBox="1"/>
          <p:nvPr>
            <p:ph type="title"/>
          </p:nvPr>
        </p:nvSpPr>
        <p:spPr>
          <a:xfrm flipH="1">
            <a:off x="4320775" y="1588775"/>
            <a:ext cx="4110000" cy="114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7200"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/>
        </p:txBody>
      </p:sp>
      <p:sp>
        <p:nvSpPr>
          <p:cNvPr id="482" name="Google Shape;482;p55"/>
          <p:cNvSpPr txBox="1"/>
          <p:nvPr>
            <p:ph idx="1" type="subTitle"/>
          </p:nvPr>
        </p:nvSpPr>
        <p:spPr>
          <a:xfrm flipH="1">
            <a:off x="4320775" y="2968225"/>
            <a:ext cx="4110000" cy="58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483" name="Google Shape;483;p55"/>
          <p:cNvGrpSpPr/>
          <p:nvPr/>
        </p:nvGrpSpPr>
        <p:grpSpPr>
          <a:xfrm flipH="1" rot="10800000">
            <a:off x="-616659" y="-488554"/>
            <a:ext cx="10865580" cy="6700154"/>
            <a:chOff x="-713684" y="-2669900"/>
            <a:chExt cx="10865580" cy="6700154"/>
          </a:xfrm>
        </p:grpSpPr>
        <p:pic>
          <p:nvPicPr>
            <p:cNvPr id="484" name="Google Shape;484;p55"/>
            <p:cNvPicPr preferRelativeResize="0"/>
            <p:nvPr/>
          </p:nvPicPr>
          <p:blipFill>
            <a:blip r:embed="rId3">
              <a:alphaModFix amt="29000"/>
            </a:blip>
            <a:stretch>
              <a:fillRect/>
            </a:stretch>
          </p:blipFill>
          <p:spPr>
            <a:xfrm>
              <a:off x="7270673" y="-2669900"/>
              <a:ext cx="2881223" cy="29298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85" name="Google Shape;485;p55"/>
            <p:cNvPicPr preferRelativeResize="0"/>
            <p:nvPr/>
          </p:nvPicPr>
          <p:blipFill>
            <a:blip r:embed="rId4">
              <a:alphaModFix amt="43000"/>
            </a:blip>
            <a:stretch>
              <a:fillRect/>
            </a:stretch>
          </p:blipFill>
          <p:spPr>
            <a:xfrm rot="4408896">
              <a:off x="22199" y="1619500"/>
              <a:ext cx="1486300" cy="2644623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10">
  <p:cSld name="CUSTOM_13">
    <p:spTree>
      <p:nvGrpSpPr>
        <p:cNvPr id="486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7" name="Google Shape;487;p56"/>
          <p:cNvPicPr preferRelativeResize="0"/>
          <p:nvPr/>
        </p:nvPicPr>
        <p:blipFill>
          <a:blip r:embed="rId2">
            <a:alphaModFix amt="57000"/>
          </a:blip>
          <a:stretch>
            <a:fillRect/>
          </a:stretch>
        </p:blipFill>
        <p:spPr>
          <a:xfrm rot="10800000">
            <a:off x="2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88" name="Google Shape;488;p56"/>
          <p:cNvSpPr txBox="1"/>
          <p:nvPr>
            <p:ph type="title"/>
          </p:nvPr>
        </p:nvSpPr>
        <p:spPr>
          <a:xfrm>
            <a:off x="4408076" y="1740900"/>
            <a:ext cx="2861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489" name="Google Shape;489;p56"/>
          <p:cNvSpPr txBox="1"/>
          <p:nvPr>
            <p:ph idx="1" type="subTitle"/>
          </p:nvPr>
        </p:nvSpPr>
        <p:spPr>
          <a:xfrm>
            <a:off x="4408076" y="2313597"/>
            <a:ext cx="2861100" cy="108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490" name="Google Shape;490;p56"/>
          <p:cNvGrpSpPr/>
          <p:nvPr/>
        </p:nvGrpSpPr>
        <p:grpSpPr>
          <a:xfrm rot="10800000">
            <a:off x="-891002" y="3689351"/>
            <a:ext cx="10578908" cy="2929874"/>
            <a:chOff x="-891002" y="-1228775"/>
            <a:chExt cx="10578908" cy="2929874"/>
          </a:xfrm>
        </p:grpSpPr>
        <p:pic>
          <p:nvPicPr>
            <p:cNvPr id="491" name="Google Shape;491;p56"/>
            <p:cNvPicPr preferRelativeResize="0"/>
            <p:nvPr/>
          </p:nvPicPr>
          <p:blipFill>
            <a:blip r:embed="rId3">
              <a:alphaModFix amt="29000"/>
            </a:blip>
            <a:stretch>
              <a:fillRect/>
            </a:stretch>
          </p:blipFill>
          <p:spPr>
            <a:xfrm>
              <a:off x="-891002" y="-1228775"/>
              <a:ext cx="2881223" cy="29298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92" name="Google Shape;492;p56"/>
            <p:cNvPicPr preferRelativeResize="0"/>
            <p:nvPr/>
          </p:nvPicPr>
          <p:blipFill>
            <a:blip r:embed="rId4">
              <a:alphaModFix amt="43000"/>
            </a:blip>
            <a:stretch>
              <a:fillRect/>
            </a:stretch>
          </p:blipFill>
          <p:spPr>
            <a:xfrm rot="4408896">
              <a:off x="7465724" y="-1122075"/>
              <a:ext cx="1486300" cy="2644623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5">
  <p:cSld name="CUSTOM_5_1">
    <p:spTree>
      <p:nvGrpSpPr>
        <p:cNvPr id="493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4" name="Google Shape;494;p57"/>
          <p:cNvPicPr preferRelativeResize="0"/>
          <p:nvPr/>
        </p:nvPicPr>
        <p:blipFill>
          <a:blip r:embed="rId2">
            <a:alphaModFix amt="57000"/>
          </a:blip>
          <a:stretch>
            <a:fillRect/>
          </a:stretch>
        </p:blipFill>
        <p:spPr>
          <a:xfrm rot="10800000">
            <a:off x="3" y="6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5" name="Google Shape;495;p57"/>
          <p:cNvPicPr preferRelativeResize="0"/>
          <p:nvPr/>
        </p:nvPicPr>
        <p:blipFill>
          <a:blip r:embed="rId3">
            <a:alphaModFix amt="16000"/>
          </a:blip>
          <a:stretch>
            <a:fillRect/>
          </a:stretch>
        </p:blipFill>
        <p:spPr>
          <a:xfrm flipH="1">
            <a:off x="0" y="0"/>
            <a:ext cx="9144003" cy="3116462"/>
          </a:xfrm>
          <a:prstGeom prst="rect">
            <a:avLst/>
          </a:prstGeom>
          <a:noFill/>
          <a:ln>
            <a:noFill/>
          </a:ln>
        </p:spPr>
      </p:pic>
      <p:sp>
        <p:nvSpPr>
          <p:cNvPr id="496" name="Google Shape;496;p57"/>
          <p:cNvSpPr txBox="1"/>
          <p:nvPr>
            <p:ph idx="1" type="subTitle"/>
          </p:nvPr>
        </p:nvSpPr>
        <p:spPr>
          <a:xfrm>
            <a:off x="2478875" y="3859275"/>
            <a:ext cx="4186200" cy="74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naheim"/>
              <a:buChar char="○"/>
              <a:defRPr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/>
            </a:lvl9pPr>
          </a:lstStyle>
          <a:p/>
        </p:txBody>
      </p:sp>
      <p:sp>
        <p:nvSpPr>
          <p:cNvPr id="497" name="Google Shape;497;p57"/>
          <p:cNvSpPr txBox="1"/>
          <p:nvPr>
            <p:ph type="title"/>
          </p:nvPr>
        </p:nvSpPr>
        <p:spPr>
          <a:xfrm>
            <a:off x="715100" y="535000"/>
            <a:ext cx="7708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s">
  <p:cSld name="BLANK_1_1_1_1_1_1_2">
    <p:spTree>
      <p:nvGrpSpPr>
        <p:cNvPr id="498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9" name="Google Shape;499;p58"/>
          <p:cNvPicPr preferRelativeResize="0"/>
          <p:nvPr/>
        </p:nvPicPr>
        <p:blipFill>
          <a:blip r:embed="rId2">
            <a:alphaModFix amt="57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0" name="Google Shape;500;p58"/>
          <p:cNvPicPr preferRelativeResize="0"/>
          <p:nvPr/>
        </p:nvPicPr>
        <p:blipFill>
          <a:blip r:embed="rId3">
            <a:alphaModFix amt="30000"/>
          </a:blip>
          <a:stretch>
            <a:fillRect/>
          </a:stretch>
        </p:blipFill>
        <p:spPr>
          <a:xfrm flipH="1">
            <a:off x="-2015" y="-955475"/>
            <a:ext cx="9144003" cy="6098975"/>
          </a:xfrm>
          <a:prstGeom prst="rect">
            <a:avLst/>
          </a:prstGeom>
          <a:noFill/>
          <a:ln>
            <a:noFill/>
          </a:ln>
        </p:spPr>
      </p:pic>
      <p:sp>
        <p:nvSpPr>
          <p:cNvPr id="501" name="Google Shape;501;p58"/>
          <p:cNvSpPr txBox="1"/>
          <p:nvPr>
            <p:ph type="ctrTitle"/>
          </p:nvPr>
        </p:nvSpPr>
        <p:spPr>
          <a:xfrm>
            <a:off x="2429950" y="418979"/>
            <a:ext cx="4284000" cy="99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502" name="Google Shape;502;p58"/>
          <p:cNvSpPr txBox="1"/>
          <p:nvPr>
            <p:ph idx="1" type="subTitle"/>
          </p:nvPr>
        </p:nvSpPr>
        <p:spPr>
          <a:xfrm>
            <a:off x="2425075" y="1659495"/>
            <a:ext cx="4293900" cy="122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503" name="Google Shape;503;p58"/>
          <p:cNvSpPr txBox="1"/>
          <p:nvPr/>
        </p:nvSpPr>
        <p:spPr>
          <a:xfrm>
            <a:off x="2825850" y="3686879"/>
            <a:ext cx="34923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CREDITS: This presentation template was created by </a:t>
            </a:r>
            <a:r>
              <a:rPr lang="en" sz="1200">
                <a:solidFill>
                  <a:schemeClr val="dk1"/>
                </a:solidFill>
                <a:uFill>
                  <a:noFill/>
                </a:uFill>
                <a:latin typeface="Quicksand"/>
                <a:ea typeface="Quicksand"/>
                <a:cs typeface="Quicksand"/>
                <a:sym typeface="Quicksand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, including icons by </a:t>
            </a:r>
            <a:r>
              <a:rPr lang="en" sz="1200">
                <a:solidFill>
                  <a:schemeClr val="dk1"/>
                </a:solidFill>
                <a:uFill>
                  <a:noFill/>
                </a:uFill>
                <a:latin typeface="Quicksand"/>
                <a:ea typeface="Quicksand"/>
                <a:cs typeface="Quicksand"/>
                <a:sym typeface="Quicksand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" sz="1200">
                <a:solidFill>
                  <a:schemeClr val="dk1"/>
                </a:solidFill>
                <a:highlight>
                  <a:srgbClr val="DFDEFC"/>
                </a:highlight>
                <a:latin typeface="Quicksand"/>
                <a:ea typeface="Quicksand"/>
                <a:cs typeface="Quicksand"/>
                <a:sym typeface="Quicksand"/>
              </a:rPr>
              <a:t>and</a:t>
            </a:r>
            <a:r>
              <a:rPr lang="en" sz="12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 infographics &amp; images by </a:t>
            </a:r>
            <a:r>
              <a:rPr lang="en" sz="1200">
                <a:solidFill>
                  <a:schemeClr val="dk1"/>
                </a:solidFill>
                <a:uFill>
                  <a:noFill/>
                </a:uFill>
                <a:latin typeface="Quicksand"/>
                <a:ea typeface="Quicksand"/>
                <a:cs typeface="Quicksand"/>
                <a:sym typeface="Quicksand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Freepik</a:t>
            </a:r>
            <a:endParaRPr sz="1200">
              <a:solidFill>
                <a:schemeClr val="dk1"/>
              </a:solidFill>
              <a:highlight>
                <a:srgbClr val="DFDEFC"/>
              </a:highlight>
              <a:latin typeface="Quicksand"/>
              <a:ea typeface="Quicksand"/>
              <a:cs typeface="Quicksand"/>
              <a:sym typeface="Quicksand"/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">
  <p:cSld name="BLANK_1_1_1_1_1_1_1">
    <p:spTree>
      <p:nvGrpSpPr>
        <p:cNvPr id="504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5" name="Google Shape;505;p59"/>
          <p:cNvPicPr preferRelativeResize="0"/>
          <p:nvPr/>
        </p:nvPicPr>
        <p:blipFill>
          <a:blip r:embed="rId2">
            <a:alphaModFix amt="57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1">
  <p:cSld name="CUSTOM_6">
    <p:spTree>
      <p:nvGrpSpPr>
        <p:cNvPr id="506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7" name="Google Shape;507;p60"/>
          <p:cNvPicPr preferRelativeResize="0"/>
          <p:nvPr/>
        </p:nvPicPr>
        <p:blipFill>
          <a:blip r:embed="rId2">
            <a:alphaModFix amt="57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08" name="Google Shape;508;p60"/>
          <p:cNvGrpSpPr/>
          <p:nvPr/>
        </p:nvGrpSpPr>
        <p:grpSpPr>
          <a:xfrm flipH="1" rot="10800000">
            <a:off x="-1846500" y="-1386399"/>
            <a:ext cx="11304528" cy="8107960"/>
            <a:chOff x="-1846500" y="-1386399"/>
            <a:chExt cx="11304528" cy="8107960"/>
          </a:xfrm>
        </p:grpSpPr>
        <p:pic>
          <p:nvPicPr>
            <p:cNvPr id="509" name="Google Shape;509;p60"/>
            <p:cNvPicPr preferRelativeResize="0"/>
            <p:nvPr/>
          </p:nvPicPr>
          <p:blipFill>
            <a:blip r:embed="rId3">
              <a:alphaModFix amt="35000"/>
            </a:blip>
            <a:stretch>
              <a:fillRect/>
            </a:stretch>
          </p:blipFill>
          <p:spPr>
            <a:xfrm>
              <a:off x="6686275" y="-1386399"/>
              <a:ext cx="2771753" cy="27365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0" name="Google Shape;510;p60"/>
            <p:cNvPicPr preferRelativeResize="0"/>
            <p:nvPr/>
          </p:nvPicPr>
          <p:blipFill>
            <a:blip r:embed="rId4">
              <a:alphaModFix amt="38000"/>
            </a:blip>
            <a:stretch>
              <a:fillRect/>
            </a:stretch>
          </p:blipFill>
          <p:spPr>
            <a:xfrm rot="5203858">
              <a:off x="-1631029" y="3518279"/>
              <a:ext cx="2980001" cy="3246294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Google Shape;43;p7"/>
          <p:cNvPicPr preferRelativeResize="0"/>
          <p:nvPr/>
        </p:nvPicPr>
        <p:blipFill>
          <a:blip r:embed="rId2">
            <a:alphaModFix amt="57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Google Shape;44;p7"/>
          <p:cNvPicPr preferRelativeResize="0"/>
          <p:nvPr/>
        </p:nvPicPr>
        <p:blipFill>
          <a:blip r:embed="rId3">
            <a:alphaModFix amt="40000"/>
          </a:blip>
          <a:stretch>
            <a:fillRect/>
          </a:stretch>
        </p:blipFill>
        <p:spPr>
          <a:xfrm flipH="1" rot="10800000">
            <a:off x="0" y="2745889"/>
            <a:ext cx="9144003" cy="2397622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Google Shape;45;p7"/>
          <p:cNvSpPr txBox="1"/>
          <p:nvPr>
            <p:ph type="title"/>
          </p:nvPr>
        </p:nvSpPr>
        <p:spPr>
          <a:xfrm>
            <a:off x="715100" y="535000"/>
            <a:ext cx="7713600" cy="57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46" name="Google Shape;46;p7"/>
          <p:cNvSpPr txBox="1"/>
          <p:nvPr>
            <p:ph idx="1" type="body"/>
          </p:nvPr>
        </p:nvSpPr>
        <p:spPr>
          <a:xfrm>
            <a:off x="720000" y="1554150"/>
            <a:ext cx="4401600" cy="305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200"/>
              <a:buFont typeface="Anaheim"/>
              <a:buChar char="●"/>
              <a:defRPr sz="1400">
                <a:solidFill>
                  <a:srgbClr val="434343"/>
                </a:solidFill>
              </a:defRPr>
            </a:lvl1pPr>
            <a:lvl2pPr indent="-3175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400"/>
              <a:buFont typeface="Anaheim"/>
              <a:buChar char="○"/>
              <a:defRPr>
                <a:solidFill>
                  <a:srgbClr val="434343"/>
                </a:solidFill>
              </a:defRPr>
            </a:lvl2pPr>
            <a:lvl3pPr indent="-3175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400"/>
              <a:buFont typeface="Anaheim"/>
              <a:buChar char="■"/>
              <a:defRPr>
                <a:solidFill>
                  <a:srgbClr val="434343"/>
                </a:solidFill>
              </a:defRPr>
            </a:lvl3pPr>
            <a:lvl4pPr indent="-31750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400"/>
              <a:buFont typeface="Anaheim"/>
              <a:buChar char="●"/>
              <a:defRPr>
                <a:solidFill>
                  <a:srgbClr val="434343"/>
                </a:solidFill>
              </a:defRPr>
            </a:lvl4pPr>
            <a:lvl5pPr indent="-3175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400"/>
              <a:buFont typeface="Anaheim"/>
              <a:buChar char="○"/>
              <a:defRPr>
                <a:solidFill>
                  <a:srgbClr val="434343"/>
                </a:solidFill>
              </a:defRPr>
            </a:lvl5pPr>
            <a:lvl6pPr indent="-3175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400"/>
              <a:buFont typeface="Anaheim"/>
              <a:buChar char="■"/>
              <a:defRPr>
                <a:solidFill>
                  <a:srgbClr val="434343"/>
                </a:solidFill>
              </a:defRPr>
            </a:lvl6pPr>
            <a:lvl7pPr indent="-3175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400"/>
              <a:buFont typeface="Anaheim"/>
              <a:buChar char="●"/>
              <a:defRPr>
                <a:solidFill>
                  <a:srgbClr val="434343"/>
                </a:solidFill>
              </a:defRPr>
            </a:lvl7pPr>
            <a:lvl8pPr indent="-3175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400"/>
              <a:buFont typeface="Anaheim"/>
              <a:buChar char="○"/>
              <a:defRPr>
                <a:solidFill>
                  <a:srgbClr val="434343"/>
                </a:solidFill>
              </a:defRPr>
            </a:lvl8pPr>
            <a:lvl9pPr indent="-31750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400"/>
              <a:buFont typeface="Anaheim"/>
              <a:buChar char="■"/>
              <a:defRPr>
                <a:solidFill>
                  <a:srgbClr val="434343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2">
  <p:cSld name="CUSTOM_6_1">
    <p:bg>
      <p:bgPr>
        <a:solidFill>
          <a:schemeClr val="accent1"/>
        </a:solidFill>
      </p:bgPr>
    </p:bg>
    <p:spTree>
      <p:nvGrpSpPr>
        <p:cNvPr id="51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" name="Google Shape;512;p61"/>
          <p:cNvPicPr preferRelativeResize="0"/>
          <p:nvPr/>
        </p:nvPicPr>
        <p:blipFill>
          <a:blip r:embed="rId2">
            <a:alphaModFix amt="57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3" name="Google Shape;513;p61"/>
          <p:cNvPicPr preferRelativeResize="0"/>
          <p:nvPr/>
        </p:nvPicPr>
        <p:blipFill>
          <a:blip r:embed="rId3">
            <a:alphaModFix amt="16000"/>
          </a:blip>
          <a:stretch>
            <a:fillRect/>
          </a:stretch>
        </p:blipFill>
        <p:spPr>
          <a:xfrm flipH="1" rot="10800000">
            <a:off x="0" y="2027045"/>
            <a:ext cx="9144003" cy="31164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3">
  <p:cSld name="CUSTOM_7">
    <p:bg>
      <p:bgPr>
        <a:solidFill>
          <a:schemeClr val="lt2"/>
        </a:solidFill>
      </p:bgPr>
    </p:bg>
    <p:spTree>
      <p:nvGrpSpPr>
        <p:cNvPr id="514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5" name="Google Shape;515;p62"/>
          <p:cNvPicPr preferRelativeResize="0"/>
          <p:nvPr/>
        </p:nvPicPr>
        <p:blipFill>
          <a:blip r:embed="rId2">
            <a:alphaModFix amt="57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16" name="Google Shape;516;p62"/>
          <p:cNvGrpSpPr/>
          <p:nvPr/>
        </p:nvGrpSpPr>
        <p:grpSpPr>
          <a:xfrm>
            <a:off x="-1078051" y="-828301"/>
            <a:ext cx="10800649" cy="6495486"/>
            <a:chOff x="-1078051" y="-828301"/>
            <a:chExt cx="10800649" cy="6495486"/>
          </a:xfrm>
        </p:grpSpPr>
        <p:pic>
          <p:nvPicPr>
            <p:cNvPr id="517" name="Google Shape;517;p62"/>
            <p:cNvPicPr preferRelativeResize="0"/>
            <p:nvPr/>
          </p:nvPicPr>
          <p:blipFill>
            <a:blip r:embed="rId3">
              <a:alphaModFix amt="35000"/>
            </a:blip>
            <a:stretch>
              <a:fillRect/>
            </a:stretch>
          </p:blipFill>
          <p:spPr>
            <a:xfrm rot="4499998">
              <a:off x="517536" y="-1566832"/>
              <a:ext cx="2446178" cy="51807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8" name="Google Shape;518;p62"/>
            <p:cNvPicPr preferRelativeResize="0"/>
            <p:nvPr/>
          </p:nvPicPr>
          <p:blipFill>
            <a:blip r:embed="rId4">
              <a:alphaModFix amt="38000"/>
            </a:blip>
            <a:stretch>
              <a:fillRect/>
            </a:stretch>
          </p:blipFill>
          <p:spPr>
            <a:xfrm rot="4932521">
              <a:off x="7662897" y="3595450"/>
              <a:ext cx="1859885" cy="2026087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Google Shape;48;p8"/>
          <p:cNvPicPr preferRelativeResize="0"/>
          <p:nvPr/>
        </p:nvPicPr>
        <p:blipFill>
          <a:blip r:embed="rId2">
            <a:alphaModFix amt="57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9" name="Google Shape;49;p8"/>
          <p:cNvGrpSpPr/>
          <p:nvPr/>
        </p:nvGrpSpPr>
        <p:grpSpPr>
          <a:xfrm>
            <a:off x="-1326274" y="222183"/>
            <a:ext cx="11453645" cy="6483616"/>
            <a:chOff x="-1326274" y="222183"/>
            <a:chExt cx="11453645" cy="6483616"/>
          </a:xfrm>
        </p:grpSpPr>
        <p:pic>
          <p:nvPicPr>
            <p:cNvPr id="50" name="Google Shape;50;p8"/>
            <p:cNvPicPr preferRelativeResize="0"/>
            <p:nvPr/>
          </p:nvPicPr>
          <p:blipFill>
            <a:blip r:embed="rId3">
              <a:alphaModFix amt="50000"/>
            </a:blip>
            <a:stretch>
              <a:fillRect/>
            </a:stretch>
          </p:blipFill>
          <p:spPr>
            <a:xfrm>
              <a:off x="7222371" y="2986325"/>
              <a:ext cx="2904999" cy="3164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" name="Google Shape;51;p8"/>
            <p:cNvPicPr preferRelativeResize="0"/>
            <p:nvPr/>
          </p:nvPicPr>
          <p:blipFill>
            <a:blip r:embed="rId4">
              <a:alphaModFix amt="48000"/>
            </a:blip>
            <a:stretch>
              <a:fillRect/>
            </a:stretch>
          </p:blipFill>
          <p:spPr>
            <a:xfrm>
              <a:off x="410300" y="382600"/>
              <a:ext cx="1278024" cy="12996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" name="Google Shape;52;p8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-626902">
              <a:off x="-1012802" y="2777516"/>
              <a:ext cx="2756456" cy="37090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" name="Google Shape;53;p8"/>
            <p:cNvPicPr preferRelativeResize="0"/>
            <p:nvPr/>
          </p:nvPicPr>
          <p:blipFill>
            <a:blip r:embed="rId4">
              <a:alphaModFix amt="60000"/>
            </a:blip>
            <a:stretch>
              <a:fillRect/>
            </a:stretch>
          </p:blipFill>
          <p:spPr>
            <a:xfrm flipH="1">
              <a:off x="252562" y="222183"/>
              <a:ext cx="315473" cy="32082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4" name="Google Shape;54;p8"/>
          <p:cNvSpPr txBox="1"/>
          <p:nvPr>
            <p:ph type="title"/>
          </p:nvPr>
        </p:nvSpPr>
        <p:spPr>
          <a:xfrm>
            <a:off x="1388100" y="1307100"/>
            <a:ext cx="6367800" cy="2529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Google Shape;56;p9"/>
          <p:cNvPicPr preferRelativeResize="0"/>
          <p:nvPr/>
        </p:nvPicPr>
        <p:blipFill>
          <a:blip r:embed="rId2">
            <a:alphaModFix amt="57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9"/>
          <p:cNvPicPr preferRelativeResize="0"/>
          <p:nvPr/>
        </p:nvPicPr>
        <p:blipFill>
          <a:blip r:embed="rId3">
            <a:alphaModFix amt="30000"/>
          </a:blip>
          <a:stretch>
            <a:fillRect/>
          </a:stretch>
        </p:blipFill>
        <p:spPr>
          <a:xfrm>
            <a:off x="0" y="-947289"/>
            <a:ext cx="9144003" cy="6098978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9"/>
          <p:cNvSpPr txBox="1"/>
          <p:nvPr>
            <p:ph type="title"/>
          </p:nvPr>
        </p:nvSpPr>
        <p:spPr>
          <a:xfrm flipH="1">
            <a:off x="5176550" y="1294100"/>
            <a:ext cx="3252300" cy="1218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59" name="Google Shape;59;p9"/>
          <p:cNvSpPr txBox="1"/>
          <p:nvPr>
            <p:ph idx="1" type="subTitle"/>
          </p:nvPr>
        </p:nvSpPr>
        <p:spPr>
          <a:xfrm flipH="1">
            <a:off x="5176550" y="2664600"/>
            <a:ext cx="3252300" cy="118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>
              <a:alpha val="3073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" name="Google Shape;62;p10"/>
          <p:cNvSpPr txBox="1"/>
          <p:nvPr>
            <p:ph type="title"/>
          </p:nvPr>
        </p:nvSpPr>
        <p:spPr>
          <a:xfrm>
            <a:off x="720000" y="3883400"/>
            <a:ext cx="77040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7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40" Type="http://schemas.openxmlformats.org/officeDocument/2006/relationships/slideLayout" Target="../slideLayouts/slideLayout40.xml"/><Relationship Id="rId42" Type="http://schemas.openxmlformats.org/officeDocument/2006/relationships/slideLayout" Target="../slideLayouts/slideLayout42.xml"/><Relationship Id="rId41" Type="http://schemas.openxmlformats.org/officeDocument/2006/relationships/slideLayout" Target="../slideLayouts/slideLayout41.xml"/><Relationship Id="rId44" Type="http://schemas.openxmlformats.org/officeDocument/2006/relationships/slideLayout" Target="../slideLayouts/slideLayout44.xml"/><Relationship Id="rId43" Type="http://schemas.openxmlformats.org/officeDocument/2006/relationships/slideLayout" Target="../slideLayouts/slideLayout43.xml"/><Relationship Id="rId46" Type="http://schemas.openxmlformats.org/officeDocument/2006/relationships/slideLayout" Target="../slideLayouts/slideLayout46.xml"/><Relationship Id="rId45" Type="http://schemas.openxmlformats.org/officeDocument/2006/relationships/slideLayout" Target="../slideLayouts/slideLayout45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48" Type="http://schemas.openxmlformats.org/officeDocument/2006/relationships/slideLayout" Target="../slideLayouts/slideLayout48.xml"/><Relationship Id="rId47" Type="http://schemas.openxmlformats.org/officeDocument/2006/relationships/slideLayout" Target="../slideLayouts/slideLayout47.xml"/><Relationship Id="rId49" Type="http://schemas.openxmlformats.org/officeDocument/2006/relationships/slideLayout" Target="../slideLayouts/slideLayout4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31" Type="http://schemas.openxmlformats.org/officeDocument/2006/relationships/slideLayout" Target="../slideLayouts/slideLayout31.xml"/><Relationship Id="rId30" Type="http://schemas.openxmlformats.org/officeDocument/2006/relationships/slideLayout" Target="../slideLayouts/slideLayout30.xml"/><Relationship Id="rId33" Type="http://schemas.openxmlformats.org/officeDocument/2006/relationships/slideLayout" Target="../slideLayouts/slideLayout33.xml"/><Relationship Id="rId32" Type="http://schemas.openxmlformats.org/officeDocument/2006/relationships/slideLayout" Target="../slideLayouts/slideLayout32.xml"/><Relationship Id="rId35" Type="http://schemas.openxmlformats.org/officeDocument/2006/relationships/slideLayout" Target="../slideLayouts/slideLayout35.xml"/><Relationship Id="rId34" Type="http://schemas.openxmlformats.org/officeDocument/2006/relationships/slideLayout" Target="../slideLayouts/slideLayout34.xml"/><Relationship Id="rId37" Type="http://schemas.openxmlformats.org/officeDocument/2006/relationships/slideLayout" Target="../slideLayouts/slideLayout37.xml"/><Relationship Id="rId36" Type="http://schemas.openxmlformats.org/officeDocument/2006/relationships/slideLayout" Target="../slideLayouts/slideLayout36.xml"/><Relationship Id="rId39" Type="http://schemas.openxmlformats.org/officeDocument/2006/relationships/slideLayout" Target="../slideLayouts/slideLayout39.xml"/><Relationship Id="rId38" Type="http://schemas.openxmlformats.org/officeDocument/2006/relationships/slideLayout" Target="../slideLayouts/slideLayout38.xml"/><Relationship Id="rId62" Type="http://schemas.openxmlformats.org/officeDocument/2006/relationships/theme" Target="../theme/theme1.xml"/><Relationship Id="rId61" Type="http://schemas.openxmlformats.org/officeDocument/2006/relationships/slideLayout" Target="../slideLayouts/slideLayout61.xml"/><Relationship Id="rId20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60" Type="http://schemas.openxmlformats.org/officeDocument/2006/relationships/slideLayout" Target="../slideLayouts/slideLayout60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29" Type="http://schemas.openxmlformats.org/officeDocument/2006/relationships/slideLayout" Target="../slideLayouts/slideLayout29.xml"/><Relationship Id="rId51" Type="http://schemas.openxmlformats.org/officeDocument/2006/relationships/slideLayout" Target="../slideLayouts/slideLayout51.xml"/><Relationship Id="rId50" Type="http://schemas.openxmlformats.org/officeDocument/2006/relationships/slideLayout" Target="../slideLayouts/slideLayout50.xml"/><Relationship Id="rId53" Type="http://schemas.openxmlformats.org/officeDocument/2006/relationships/slideLayout" Target="../slideLayouts/slideLayout53.xml"/><Relationship Id="rId52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11.xml"/><Relationship Id="rId5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10.xml"/><Relationship Id="rId54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13.xml"/><Relationship Id="rId5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12.xml"/><Relationship Id="rId56" Type="http://schemas.openxmlformats.org/officeDocument/2006/relationships/slideLayout" Target="../slideLayouts/slideLayout56.xml"/><Relationship Id="rId15" Type="http://schemas.openxmlformats.org/officeDocument/2006/relationships/slideLayout" Target="../slideLayouts/slideLayout15.xml"/><Relationship Id="rId59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14.xml"/><Relationship Id="rId58" Type="http://schemas.openxmlformats.org/officeDocument/2006/relationships/slideLayout" Target="../slideLayouts/slideLayout5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715050" y="535000"/>
            <a:ext cx="77139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Josefin Sans"/>
              <a:buNone/>
              <a:defRPr sz="25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715100" y="1152475"/>
            <a:ext cx="7713900" cy="345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Quicksand"/>
              <a:buChar char="●"/>
              <a:defRPr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indent="-31750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Quicksand"/>
              <a:buChar char="○"/>
              <a:defRPr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indent="-31750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Quicksand"/>
              <a:buChar char="■"/>
              <a:defRPr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indent="-31750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Quicksand"/>
              <a:buChar char="●"/>
              <a:defRPr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indent="-31750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Quicksand"/>
              <a:buChar char="○"/>
              <a:defRPr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indent="-31750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Quicksand"/>
              <a:buChar char="■"/>
              <a:defRPr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indent="-31750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Quicksand"/>
              <a:buChar char="●"/>
              <a:defRPr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indent="-31750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Quicksand"/>
              <a:buChar char="○"/>
              <a:defRPr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indent="-31750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Quicksand"/>
              <a:buChar char="■"/>
              <a:defRPr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  <p:sldLayoutId id="2147483681" r:id="rId34"/>
    <p:sldLayoutId id="2147483682" r:id="rId35"/>
    <p:sldLayoutId id="2147483683" r:id="rId36"/>
    <p:sldLayoutId id="2147483684" r:id="rId37"/>
    <p:sldLayoutId id="2147483685" r:id="rId38"/>
    <p:sldLayoutId id="2147483686" r:id="rId39"/>
    <p:sldLayoutId id="2147483687" r:id="rId40"/>
    <p:sldLayoutId id="2147483688" r:id="rId41"/>
    <p:sldLayoutId id="2147483689" r:id="rId42"/>
    <p:sldLayoutId id="2147483690" r:id="rId43"/>
    <p:sldLayoutId id="2147483691" r:id="rId44"/>
    <p:sldLayoutId id="2147483692" r:id="rId45"/>
    <p:sldLayoutId id="2147483693" r:id="rId46"/>
    <p:sldLayoutId id="2147483694" r:id="rId47"/>
    <p:sldLayoutId id="2147483695" r:id="rId48"/>
    <p:sldLayoutId id="2147483696" r:id="rId49"/>
    <p:sldLayoutId id="2147483697" r:id="rId50"/>
    <p:sldLayoutId id="2147483698" r:id="rId51"/>
    <p:sldLayoutId id="2147483699" r:id="rId52"/>
    <p:sldLayoutId id="2147483700" r:id="rId53"/>
    <p:sldLayoutId id="2147483701" r:id="rId54"/>
    <p:sldLayoutId id="2147483702" r:id="rId55"/>
    <p:sldLayoutId id="2147483703" r:id="rId56"/>
    <p:sldLayoutId id="2147483704" r:id="rId57"/>
    <p:sldLayoutId id="2147483705" r:id="rId58"/>
    <p:sldLayoutId id="2147483706" r:id="rId59"/>
    <p:sldLayoutId id="2147483707" r:id="rId60"/>
    <p:sldLayoutId id="2147483708" r:id="rId61"/>
  </p:sldLayoutIdLst>
  <mc:AlternateContent>
    <mc:Choice Requires="p14">
      <p:transition spd="slow" p14:dur="1000">
        <p14:flip dir="l"/>
      </p:transition>
    </mc:Choice>
    <mc:Fallback>
      <p:transition spd="slow">
        <p:fade/>
      </p:transition>
    </mc:Fallback>
  </mc:AlternateConten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pos="449">
          <p15:clr>
            <a:srgbClr val="EA4335"/>
          </p15:clr>
        </p15:guide>
        <p15:guide id="2" pos="5311">
          <p15:clr>
            <a:srgbClr val="EA4335"/>
          </p15:clr>
        </p15:guide>
        <p15:guide id="3" orient="horz" pos="340">
          <p15:clr>
            <a:srgbClr val="EA4335"/>
          </p15:clr>
        </p15:guide>
        <p15:guide id="4" orient="horz" pos="2903">
          <p15:clr>
            <a:srgbClr val="EA4335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7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8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8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0.jpg"/><Relationship Id="rId4" Type="http://schemas.openxmlformats.org/officeDocument/2006/relationships/image" Target="../media/image23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9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8.xml"/><Relationship Id="rId3" Type="http://schemas.openxmlformats.org/officeDocument/2006/relationships/hyperlink" Target="https://www.youtube.com/watch?v=OAVh6StYLq8" TargetMode="External"/><Relationship Id="rId4" Type="http://schemas.openxmlformats.org/officeDocument/2006/relationships/image" Target="../media/image2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9.xml"/><Relationship Id="rId3" Type="http://schemas.openxmlformats.org/officeDocument/2006/relationships/hyperlink" Target="https://www.flashcardsforkindergarten.com/" TargetMode="External"/><Relationship Id="rId4" Type="http://schemas.openxmlformats.org/officeDocument/2006/relationships/hyperlink" Target="https://learnenglishkids.britishcouncil.org/" TargetMode="External"/><Relationship Id="rId5" Type="http://schemas.openxmlformats.org/officeDocument/2006/relationships/hyperlink" Target="https://www.thegarden.fr/en/our-top-10-english-songs-for-children/" TargetMode="External"/><Relationship Id="rId6" Type="http://schemas.openxmlformats.org/officeDocument/2006/relationships/hyperlink" Target="https://www.fluentu.com/blog/educator-english/esl-songs-for-kids/" TargetMode="Externa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22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23" name="Google Shape;523;p63"/>
          <p:cNvCxnSpPr/>
          <p:nvPr/>
        </p:nvCxnSpPr>
        <p:spPr>
          <a:xfrm>
            <a:off x="2532900" y="3405948"/>
            <a:ext cx="40782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24" name="Google Shape;524;p63"/>
          <p:cNvSpPr txBox="1"/>
          <p:nvPr>
            <p:ph type="ctrTitle"/>
          </p:nvPr>
        </p:nvSpPr>
        <p:spPr>
          <a:xfrm>
            <a:off x="1669800" y="0"/>
            <a:ext cx="5804400" cy="1881900"/>
          </a:xfrm>
          <a:prstGeom prst="rect">
            <a:avLst/>
          </a:prstGeom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5400"/>
              <a:t>CLOTHES</a:t>
            </a:r>
            <a:endParaRPr b="1" sz="4100"/>
          </a:p>
        </p:txBody>
      </p:sp>
      <p:sp>
        <p:nvSpPr>
          <p:cNvPr id="525" name="Google Shape;525;p63"/>
          <p:cNvSpPr txBox="1"/>
          <p:nvPr>
            <p:ph idx="1" type="subTitle"/>
          </p:nvPr>
        </p:nvSpPr>
        <p:spPr>
          <a:xfrm>
            <a:off x="2440875" y="4226879"/>
            <a:ext cx="4359000" cy="40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Hana Abdić and Maja Zajc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26" name="Google Shape;526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74400" y="1370550"/>
            <a:ext cx="6395210" cy="28966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8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p72"/>
          <p:cNvSpPr txBox="1"/>
          <p:nvPr/>
        </p:nvSpPr>
        <p:spPr>
          <a:xfrm>
            <a:off x="1280325" y="584650"/>
            <a:ext cx="67938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chemeClr val="accent1"/>
                </a:solidFill>
                <a:latin typeface="Josefin Sans"/>
                <a:ea typeface="Josefin Sans"/>
                <a:cs typeface="Josefin Sans"/>
                <a:sym typeface="Josefin Sans"/>
              </a:rPr>
              <a:t>THANK YOU FOR LISTENING AND PLAYING ALONG</a:t>
            </a:r>
            <a:endParaRPr b="1" sz="3000">
              <a:solidFill>
                <a:schemeClr val="accent1"/>
              </a:solidFill>
              <a:latin typeface="Josefin Sans"/>
              <a:ea typeface="Josefin Sans"/>
              <a:cs typeface="Josefin Sans"/>
              <a:sym typeface="Josefin Sans"/>
            </a:endParaRPr>
          </a:p>
        </p:txBody>
      </p:sp>
      <p:pic>
        <p:nvPicPr>
          <p:cNvPr id="590" name="Google Shape;590;p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5750" y="1830450"/>
            <a:ext cx="8282956" cy="3145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30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64"/>
          <p:cNvSpPr txBox="1"/>
          <p:nvPr>
            <p:ph type="title"/>
          </p:nvPr>
        </p:nvSpPr>
        <p:spPr>
          <a:xfrm>
            <a:off x="716400" y="575300"/>
            <a:ext cx="7711200" cy="57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chemeClr val="accent1"/>
                </a:solidFill>
              </a:rPr>
              <a:t>VOCABULARY</a:t>
            </a:r>
            <a:endParaRPr b="1" sz="3000"/>
          </a:p>
        </p:txBody>
      </p:sp>
      <p:graphicFrame>
        <p:nvGraphicFramePr>
          <p:cNvPr id="532" name="Google Shape;532;p64"/>
          <p:cNvGraphicFramePr/>
          <p:nvPr/>
        </p:nvGraphicFramePr>
        <p:xfrm>
          <a:off x="713225" y="18178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{D7CFFEAA-F8E2-448B-92C5-CD56EE63A44E}</a:tableStyleId>
              </a:tblPr>
              <a:tblGrid>
                <a:gridCol w="3019800"/>
                <a:gridCol w="3019800"/>
              </a:tblGrid>
              <a:tr h="3442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rgbClr val="FF9900"/>
                          </a:solidFill>
                        </a:rPr>
                        <a:t>Summer</a:t>
                      </a:r>
                      <a:endParaRPr sz="1800">
                        <a:solidFill>
                          <a:srgbClr val="FF9900"/>
                        </a:solidFill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rgbClr val="4A86E8"/>
                          </a:solidFill>
                        </a:rPr>
                        <a:t>Winter</a:t>
                      </a:r>
                      <a:endParaRPr sz="1800">
                        <a:solidFill>
                          <a:srgbClr val="4A86E8"/>
                        </a:solidFill>
                      </a:endParaRPr>
                    </a:p>
                  </a:txBody>
                  <a:tcPr marT="63500" marB="63500" marR="63500" marL="63500"/>
                </a:tc>
              </a:tr>
              <a:tr h="3442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T-shirt</a:t>
                      </a:r>
                      <a:endParaRPr sz="1800"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Pants</a:t>
                      </a:r>
                      <a:endParaRPr sz="1800"/>
                    </a:p>
                  </a:txBody>
                  <a:tcPr marT="63500" marB="63500" marR="63500" marL="63500"/>
                </a:tc>
              </a:tr>
              <a:tr h="3442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Shorts</a:t>
                      </a:r>
                      <a:endParaRPr sz="1800"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Socks</a:t>
                      </a:r>
                      <a:endParaRPr sz="1800"/>
                    </a:p>
                  </a:txBody>
                  <a:tcPr marT="63500" marB="63500" marR="63500" marL="63500"/>
                </a:tc>
              </a:tr>
              <a:tr h="3442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Dress</a:t>
                      </a:r>
                      <a:endParaRPr sz="1800"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Jumper</a:t>
                      </a:r>
                      <a:endParaRPr sz="1800"/>
                    </a:p>
                  </a:txBody>
                  <a:tcPr marT="63500" marB="63500" marR="63500" marL="63500"/>
                </a:tc>
              </a:tr>
              <a:tr h="3442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Sandals</a:t>
                      </a:r>
                      <a:endParaRPr sz="1800"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Coat/Jacket</a:t>
                      </a:r>
                      <a:endParaRPr sz="1800"/>
                    </a:p>
                  </a:txBody>
                  <a:tcPr marT="63500" marB="63500" marR="63500" marL="63500"/>
                </a:tc>
              </a:tr>
              <a:tr h="3442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Swimsuit </a:t>
                      </a:r>
                      <a:endParaRPr sz="1800"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Shoes</a:t>
                      </a:r>
                      <a:endParaRPr sz="1800"/>
                    </a:p>
                  </a:txBody>
                  <a:tcPr marT="63500" marB="63500" marR="63500" marL="63500"/>
                </a:tc>
              </a:tr>
              <a:tr h="3442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Sunglasses</a:t>
                      </a:r>
                      <a:endParaRPr sz="1800"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Hat</a:t>
                      </a:r>
                      <a:endParaRPr sz="1800"/>
                    </a:p>
                  </a:txBody>
                  <a:tcPr marT="63500" marB="63500" marR="63500" marL="63500"/>
                </a:tc>
              </a:tr>
            </a:tbl>
          </a:graphicData>
        </a:graphic>
      </p:graphicFrame>
      <p:pic>
        <p:nvPicPr>
          <p:cNvPr id="533" name="Google Shape;533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77001" y="266076"/>
            <a:ext cx="2318774" cy="1953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37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p65"/>
          <p:cNvSpPr txBox="1"/>
          <p:nvPr>
            <p:ph type="title"/>
          </p:nvPr>
        </p:nvSpPr>
        <p:spPr>
          <a:xfrm>
            <a:off x="720000" y="535000"/>
            <a:ext cx="7704000" cy="57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chemeClr val="accent1"/>
                </a:solidFill>
              </a:rPr>
              <a:t>FIRST ACTIVITY</a:t>
            </a:r>
            <a:endParaRPr b="1" sz="3000"/>
          </a:p>
        </p:txBody>
      </p:sp>
      <p:sp>
        <p:nvSpPr>
          <p:cNvPr id="539" name="Google Shape;539;p65"/>
          <p:cNvSpPr txBox="1"/>
          <p:nvPr/>
        </p:nvSpPr>
        <p:spPr>
          <a:xfrm>
            <a:off x="1847100" y="1426975"/>
            <a:ext cx="54498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Quicksand"/>
                <a:ea typeface="Quicksand"/>
                <a:cs typeface="Quicksand"/>
                <a:sym typeface="Quicksand"/>
              </a:rPr>
              <a:t>Name the clothes your teacher or you pull out of the bag.</a:t>
            </a:r>
            <a:endParaRPr sz="1800">
              <a:latin typeface="Quicksand"/>
              <a:ea typeface="Quicksand"/>
              <a:cs typeface="Quicksand"/>
              <a:sym typeface="Quicksand"/>
            </a:endParaRPr>
          </a:p>
        </p:txBody>
      </p:sp>
      <p:pic>
        <p:nvPicPr>
          <p:cNvPr id="540" name="Google Shape;540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86250" y="2249275"/>
            <a:ext cx="7490951" cy="2894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4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66"/>
          <p:cNvSpPr txBox="1"/>
          <p:nvPr>
            <p:ph type="title"/>
          </p:nvPr>
        </p:nvSpPr>
        <p:spPr>
          <a:xfrm>
            <a:off x="715200" y="418575"/>
            <a:ext cx="7713600" cy="57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chemeClr val="accent1"/>
                </a:solidFill>
              </a:rPr>
              <a:t>CLOTHES FLASHCARDS</a:t>
            </a:r>
            <a:endParaRPr b="1" sz="3000"/>
          </a:p>
        </p:txBody>
      </p:sp>
      <p:pic>
        <p:nvPicPr>
          <p:cNvPr id="546" name="Google Shape;546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60050" y="1112200"/>
            <a:ext cx="5023900" cy="3886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50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p67"/>
          <p:cNvSpPr txBox="1"/>
          <p:nvPr/>
        </p:nvSpPr>
        <p:spPr>
          <a:xfrm>
            <a:off x="0" y="587875"/>
            <a:ext cx="59772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chemeClr val="accent1"/>
                </a:solidFill>
                <a:latin typeface="Josefin Sans"/>
                <a:ea typeface="Josefin Sans"/>
                <a:cs typeface="Josefin Sans"/>
                <a:sym typeface="Josefin Sans"/>
              </a:rPr>
              <a:t>THIRD ACTIVITY</a:t>
            </a:r>
            <a:endParaRPr b="1" sz="3000">
              <a:solidFill>
                <a:schemeClr val="accent1"/>
              </a:solidFill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552" name="Google Shape;552;p67"/>
          <p:cNvSpPr txBox="1"/>
          <p:nvPr/>
        </p:nvSpPr>
        <p:spPr>
          <a:xfrm>
            <a:off x="535350" y="1234375"/>
            <a:ext cx="5011200" cy="301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Quicksand"/>
                <a:ea typeface="Quicksand"/>
                <a:cs typeface="Quicksand"/>
                <a:sym typeface="Quicksand"/>
              </a:rPr>
              <a:t>Everyone gets one flashcard and we form a circle. Choose an item of clothing and tell it to your friends out loud. They can help you or they can repeat </a:t>
            </a:r>
            <a:r>
              <a:rPr lang="en" sz="1800">
                <a:latin typeface="Quicksand"/>
                <a:ea typeface="Quicksand"/>
                <a:cs typeface="Quicksand"/>
                <a:sym typeface="Quicksand"/>
              </a:rPr>
              <a:t>the word after you.</a:t>
            </a:r>
            <a:r>
              <a:rPr lang="en" sz="1800">
                <a:latin typeface="Quicksand"/>
                <a:ea typeface="Quicksand"/>
                <a:cs typeface="Quicksand"/>
                <a:sym typeface="Quicksand"/>
              </a:rPr>
              <a:t> Then we play a game of “switching”. The teacher will tell you who will switch places with whom. For example: someone who is holding a jacket and someone who is holding sunglasses switch places. </a:t>
            </a:r>
            <a:endParaRPr sz="2100">
              <a:latin typeface="Quicksand"/>
              <a:ea typeface="Quicksand"/>
              <a:cs typeface="Quicksand"/>
              <a:sym typeface="Quicksand"/>
            </a:endParaRPr>
          </a:p>
        </p:txBody>
      </p:sp>
      <p:pic>
        <p:nvPicPr>
          <p:cNvPr id="553" name="Google Shape;553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65950" y="1951125"/>
            <a:ext cx="2873252" cy="30909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7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8" name="Google Shape;558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3423413" cy="4838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559" name="Google Shape;559;p6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92213" y="152400"/>
            <a:ext cx="3423200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560" name="Google Shape;560;p68"/>
          <p:cNvSpPr txBox="1"/>
          <p:nvPr/>
        </p:nvSpPr>
        <p:spPr>
          <a:xfrm rot="-5400000">
            <a:off x="2015425" y="2071925"/>
            <a:ext cx="4837200" cy="9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7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SEASONS</a:t>
            </a:r>
            <a:endParaRPr b="1" sz="510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4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p69"/>
          <p:cNvSpPr txBox="1"/>
          <p:nvPr>
            <p:ph idx="1" type="subTitle"/>
          </p:nvPr>
        </p:nvSpPr>
        <p:spPr>
          <a:xfrm>
            <a:off x="2465556" y="306175"/>
            <a:ext cx="4247700" cy="713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/>
              <a:t>FOURTH ACTIVITY</a:t>
            </a:r>
            <a:endParaRPr b="1" sz="3000"/>
          </a:p>
        </p:txBody>
      </p:sp>
      <p:sp>
        <p:nvSpPr>
          <p:cNvPr id="566" name="Google Shape;566;p69"/>
          <p:cNvSpPr txBox="1"/>
          <p:nvPr>
            <p:ph idx="3" type="subTitle"/>
          </p:nvPr>
        </p:nvSpPr>
        <p:spPr>
          <a:xfrm>
            <a:off x="713225" y="1152500"/>
            <a:ext cx="3680400" cy="6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Let’s play pantomime together!</a:t>
            </a:r>
            <a:endParaRPr sz="1800"/>
          </a:p>
        </p:txBody>
      </p:sp>
      <p:sp>
        <p:nvSpPr>
          <p:cNvPr id="567" name="Google Shape;567;p69"/>
          <p:cNvSpPr txBox="1"/>
          <p:nvPr/>
        </p:nvSpPr>
        <p:spPr>
          <a:xfrm>
            <a:off x="4426000" y="1870375"/>
            <a:ext cx="40470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Quicksand"/>
                <a:ea typeface="Quicksand"/>
                <a:cs typeface="Quicksand"/>
                <a:sym typeface="Quicksand"/>
              </a:rPr>
              <a:t>You draw an item of clothing and your friends guess which item you put on or represent. Be careful, you can’t make a sound!</a:t>
            </a:r>
            <a:endParaRPr sz="1800">
              <a:latin typeface="Quicksand"/>
              <a:ea typeface="Quicksand"/>
              <a:cs typeface="Quicksand"/>
              <a:sym typeface="Quicksand"/>
            </a:endParaRPr>
          </a:p>
        </p:txBody>
      </p:sp>
      <p:pic>
        <p:nvPicPr>
          <p:cNvPr id="568" name="Google Shape;568;p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0075" y="1870375"/>
            <a:ext cx="4121201" cy="27467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72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p70"/>
          <p:cNvSpPr txBox="1"/>
          <p:nvPr>
            <p:ph type="title"/>
          </p:nvPr>
        </p:nvSpPr>
        <p:spPr>
          <a:xfrm>
            <a:off x="720000" y="414450"/>
            <a:ext cx="7704000" cy="57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chemeClr val="accent1"/>
                </a:solidFill>
              </a:rPr>
              <a:t>ADDITIONAL ACTIVITY</a:t>
            </a:r>
            <a:endParaRPr b="1" sz="3000"/>
          </a:p>
        </p:txBody>
      </p:sp>
      <p:sp>
        <p:nvSpPr>
          <p:cNvPr id="574" name="Google Shape;574;p70"/>
          <p:cNvSpPr txBox="1"/>
          <p:nvPr/>
        </p:nvSpPr>
        <p:spPr>
          <a:xfrm>
            <a:off x="1840400" y="1227763"/>
            <a:ext cx="5685900" cy="74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0000FF"/>
                </a:solidFill>
                <a:latin typeface="Josefin Sans"/>
                <a:ea typeface="Josefin Sans"/>
                <a:cs typeface="Josefin Sans"/>
                <a:sym typeface="Josefin Sans"/>
              </a:rPr>
              <a:t> </a:t>
            </a:r>
            <a:r>
              <a:rPr b="1" lang="en" sz="1600" u="sng">
                <a:solidFill>
                  <a:srgbClr val="0000FF"/>
                </a:solidFill>
                <a:latin typeface="Josefin Sans"/>
                <a:ea typeface="Josefin Sans"/>
                <a:cs typeface="Josefin Sans"/>
                <a:sym typeface="Josefin Sans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Let's Get Dressed - The Kiboomers Preschool Songs &amp; Nursery Rhymes about Clothes</a:t>
            </a:r>
            <a:r>
              <a:rPr b="1" lang="en" sz="1600">
                <a:solidFill>
                  <a:srgbClr val="0000FF"/>
                </a:solidFill>
                <a:latin typeface="Josefin Sans"/>
                <a:ea typeface="Josefin Sans"/>
                <a:cs typeface="Josefin Sans"/>
                <a:sym typeface="Josefin Sans"/>
              </a:rPr>
              <a:t> </a:t>
            </a:r>
            <a:endParaRPr b="1" sz="1900">
              <a:solidFill>
                <a:srgbClr val="0000FF"/>
              </a:solidFill>
              <a:latin typeface="Josefin Sans"/>
              <a:ea typeface="Josefin Sans"/>
              <a:cs typeface="Josefin Sans"/>
              <a:sym typeface="Josefin Sans"/>
            </a:endParaRPr>
          </a:p>
        </p:txBody>
      </p:sp>
      <p:pic>
        <p:nvPicPr>
          <p:cNvPr id="575" name="Google Shape;575;p7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19052" y="1937175"/>
            <a:ext cx="4704936" cy="3166023"/>
          </a:xfrm>
          <a:prstGeom prst="rect">
            <a:avLst/>
          </a:prstGeom>
          <a:noFill/>
          <a:ln>
            <a:noFill/>
          </a:ln>
        </p:spPr>
      </p:pic>
      <p:sp>
        <p:nvSpPr>
          <p:cNvPr id="576" name="Google Shape;576;p70"/>
          <p:cNvSpPr txBox="1"/>
          <p:nvPr/>
        </p:nvSpPr>
        <p:spPr>
          <a:xfrm>
            <a:off x="628825" y="2515325"/>
            <a:ext cx="26283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Quicksand"/>
                <a:ea typeface="Quicksand"/>
                <a:cs typeface="Quicksand"/>
                <a:sym typeface="Quicksand"/>
              </a:rPr>
              <a:t>Listen to the song and try to sing along!</a:t>
            </a:r>
            <a:endParaRPr sz="1800">
              <a:latin typeface="Quicksand"/>
              <a:ea typeface="Quicksand"/>
              <a:cs typeface="Quicksand"/>
              <a:sym typeface="Quicksand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0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p71"/>
          <p:cNvSpPr txBox="1"/>
          <p:nvPr/>
        </p:nvSpPr>
        <p:spPr>
          <a:xfrm>
            <a:off x="895475" y="592050"/>
            <a:ext cx="75354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Maybe the real treasure was the tips we learnt along the way</a:t>
            </a:r>
            <a:endParaRPr b="1" sz="200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582" name="Google Shape;582;p71"/>
          <p:cNvSpPr txBox="1"/>
          <p:nvPr/>
        </p:nvSpPr>
        <p:spPr>
          <a:xfrm>
            <a:off x="495850" y="1687375"/>
            <a:ext cx="39519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Quicksand"/>
                <a:ea typeface="Quicksand"/>
                <a:cs typeface="Quicksand"/>
                <a:sym typeface="Quicksand"/>
              </a:rPr>
              <a:t>Flashcards:</a:t>
            </a:r>
            <a:endParaRPr>
              <a:latin typeface="Quicksand"/>
              <a:ea typeface="Quicksand"/>
              <a:cs typeface="Quicksand"/>
              <a:sym typeface="Quicksand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latin typeface="Quicksand"/>
                <a:ea typeface="Quicksand"/>
                <a:cs typeface="Quicksand"/>
                <a:sym typeface="Quicksand"/>
                <a:hlinkClick r:id="rId3"/>
              </a:rPr>
              <a:t>https://www.flashcardsforkindergarten.com/</a:t>
            </a:r>
            <a:endParaRPr>
              <a:latin typeface="Quicksand"/>
              <a:ea typeface="Quicksand"/>
              <a:cs typeface="Quicksand"/>
              <a:sym typeface="Quicksa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583" name="Google Shape;583;p71"/>
          <p:cNvSpPr txBox="1"/>
          <p:nvPr/>
        </p:nvSpPr>
        <p:spPr>
          <a:xfrm>
            <a:off x="4988075" y="2212825"/>
            <a:ext cx="37449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Quicksand"/>
                <a:ea typeface="Quicksand"/>
                <a:cs typeface="Quicksand"/>
                <a:sym typeface="Quicksand"/>
              </a:rPr>
              <a:t>Flashcards, activities and worksheets:</a:t>
            </a:r>
            <a:endParaRPr>
              <a:latin typeface="Quicksand"/>
              <a:ea typeface="Quicksand"/>
              <a:cs typeface="Quicksand"/>
              <a:sym typeface="Quicksand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latin typeface="Quicksand"/>
                <a:ea typeface="Quicksand"/>
                <a:cs typeface="Quicksand"/>
                <a:sym typeface="Quicksand"/>
                <a:hlinkClick r:id="rId4"/>
              </a:rPr>
              <a:t>https://learnenglishkids.britishcouncil.org/</a:t>
            </a:r>
            <a:endParaRPr>
              <a:latin typeface="Quicksand"/>
              <a:ea typeface="Quicksand"/>
              <a:cs typeface="Quicksand"/>
              <a:sym typeface="Quicksa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584" name="Google Shape;584;p71"/>
          <p:cNvSpPr txBox="1"/>
          <p:nvPr/>
        </p:nvSpPr>
        <p:spPr>
          <a:xfrm>
            <a:off x="555050" y="3174900"/>
            <a:ext cx="4040700" cy="201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Quicksand"/>
                <a:ea typeface="Quicksand"/>
                <a:cs typeface="Quicksand"/>
                <a:sym typeface="Quicksand"/>
              </a:rPr>
              <a:t>Learn some new/old nursery rhymes/songs:</a:t>
            </a:r>
            <a:endParaRPr>
              <a:latin typeface="Quicksand"/>
              <a:ea typeface="Quicksand"/>
              <a:cs typeface="Quicksand"/>
              <a:sym typeface="Quicksand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latin typeface="Quicksand"/>
                <a:ea typeface="Quicksand"/>
                <a:cs typeface="Quicksand"/>
                <a:sym typeface="Quicksand"/>
                <a:hlinkClick r:id="rId5"/>
              </a:rPr>
              <a:t>https://www.thegarden.fr/en/our-top-10-english-songs-for-children/</a:t>
            </a:r>
            <a:endParaRPr>
              <a:latin typeface="Quicksand"/>
              <a:ea typeface="Quicksand"/>
              <a:cs typeface="Quicksand"/>
              <a:sym typeface="Quicksand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latin typeface="Quicksand"/>
                <a:ea typeface="Quicksand"/>
                <a:cs typeface="Quicksand"/>
                <a:sym typeface="Quicksand"/>
                <a:hlinkClick r:id="rId6"/>
              </a:rPr>
              <a:t>https://www.fluentu.com/blog/educator-english/esl-songs-for-kids/</a:t>
            </a:r>
            <a:endParaRPr>
              <a:latin typeface="Quicksand"/>
              <a:ea typeface="Quicksand"/>
              <a:cs typeface="Quicksand"/>
              <a:sym typeface="Quicksa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Quicksand"/>
              <a:ea typeface="Quicksand"/>
              <a:cs typeface="Quicksand"/>
              <a:sym typeface="Quicksand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Minimalist Aesthetics Business Plan XL by Slidesgo">
  <a:themeElements>
    <a:clrScheme name="Simple Light">
      <a:dk1>
        <a:srgbClr val="01083A"/>
      </a:dk1>
      <a:lt1>
        <a:srgbClr val="E5E8FF"/>
      </a:lt1>
      <a:dk2>
        <a:srgbClr val="B9C2FF"/>
      </a:dk2>
      <a:lt2>
        <a:srgbClr val="97A4FF"/>
      </a:lt2>
      <a:accent1>
        <a:srgbClr val="233294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01083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