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84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223143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623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2806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04299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89406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6586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5655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2683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884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14929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4014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CC9A1-AA8B-4D15-A08C-9CFE4FD61FAA}" type="datetimeFigureOut">
              <a:rPr lang="sl-SI" smtClean="0"/>
              <a:t>14. 02. 2021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4FD4EA-0E9C-4AF3-9062-2123462BD52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60193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57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Have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ever</a:t>
            </a:r>
            <a:r>
              <a:rPr lang="sl-SI" dirty="0"/>
              <a:t> </a:t>
            </a:r>
            <a:r>
              <a:rPr lang="sl-SI" dirty="0" err="1"/>
              <a:t>appeared</a:t>
            </a:r>
            <a:r>
              <a:rPr lang="sl-SI" dirty="0"/>
              <a:t> on </a:t>
            </a:r>
            <a:r>
              <a:rPr lang="sl-SI" dirty="0" err="1"/>
              <a:t>television</a:t>
            </a:r>
            <a:r>
              <a:rPr lang="sl-SI" dirty="0"/>
              <a:t>?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800" y="-57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Have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ever</a:t>
            </a:r>
            <a:r>
              <a:rPr lang="sl-SI" dirty="0"/>
              <a:t> </a:t>
            </a:r>
            <a:r>
              <a:rPr lang="sl-SI" dirty="0" err="1"/>
              <a:t>spoken</a:t>
            </a:r>
            <a:r>
              <a:rPr lang="sl-SI" dirty="0"/>
              <a:t> to a </a:t>
            </a:r>
            <a:r>
              <a:rPr lang="sl-SI" dirty="0" err="1"/>
              <a:t>famous</a:t>
            </a:r>
            <a:r>
              <a:rPr lang="sl-SI" dirty="0"/>
              <a:t> person?</a:t>
            </a:r>
          </a:p>
        </p:txBody>
      </p:sp>
      <p:sp>
        <p:nvSpPr>
          <p:cNvPr id="5" name="Rectangle 4"/>
          <p:cNvSpPr/>
          <p:nvPr/>
        </p:nvSpPr>
        <p:spPr>
          <a:xfrm>
            <a:off x="3657600" y="-528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Can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count</a:t>
            </a:r>
            <a:r>
              <a:rPr lang="sl-SI" dirty="0"/>
              <a:t> to ten in </a:t>
            </a:r>
            <a:r>
              <a:rPr lang="sl-SI" dirty="0" err="1"/>
              <a:t>Spanish</a:t>
            </a:r>
            <a:r>
              <a:rPr lang="sl-SI" dirty="0"/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0" y="-57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Do </a:t>
            </a:r>
            <a:r>
              <a:rPr lang="sl-SI" dirty="0" err="1"/>
              <a:t>you</a:t>
            </a:r>
            <a:r>
              <a:rPr lang="sl-SI" dirty="0"/>
              <a:t> go to bed late?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0" y="-528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Are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left-handed</a:t>
            </a:r>
            <a:r>
              <a:rPr lang="sl-SI" dirty="0"/>
              <a:t>?</a:t>
            </a:r>
          </a:p>
        </p:txBody>
      </p:sp>
      <p:sp>
        <p:nvSpPr>
          <p:cNvPr id="10" name="Rectangle 9"/>
          <p:cNvSpPr/>
          <p:nvPr/>
        </p:nvSpPr>
        <p:spPr>
          <a:xfrm>
            <a:off x="-1096" y="17301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Have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ever</a:t>
            </a:r>
            <a:r>
              <a:rPr lang="sl-SI" dirty="0"/>
              <a:t> </a:t>
            </a:r>
            <a:r>
              <a:rPr lang="sl-SI" dirty="0" err="1"/>
              <a:t>been</a:t>
            </a:r>
            <a:r>
              <a:rPr lang="sl-SI" dirty="0"/>
              <a:t> to a </a:t>
            </a:r>
            <a:r>
              <a:rPr lang="sl-SI" dirty="0" err="1"/>
              <a:t>summer</a:t>
            </a:r>
            <a:r>
              <a:rPr lang="sl-SI" dirty="0"/>
              <a:t> camp </a:t>
            </a:r>
            <a:r>
              <a:rPr lang="sl-SI" dirty="0" err="1"/>
              <a:t>wtih</a:t>
            </a:r>
            <a:r>
              <a:rPr lang="sl-SI" dirty="0"/>
              <a:t> </a:t>
            </a:r>
            <a:r>
              <a:rPr lang="sl-SI" dirty="0" err="1"/>
              <a:t>children</a:t>
            </a:r>
            <a:r>
              <a:rPr lang="sl-SI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827704" y="17301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Have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ever</a:t>
            </a:r>
            <a:r>
              <a:rPr lang="sl-SI" dirty="0"/>
              <a:t> </a:t>
            </a:r>
            <a:r>
              <a:rPr lang="sl-SI" dirty="0" err="1"/>
              <a:t>changed</a:t>
            </a:r>
            <a:r>
              <a:rPr lang="sl-SI" dirty="0"/>
              <a:t> a </a:t>
            </a:r>
            <a:r>
              <a:rPr lang="sl-SI" dirty="0" err="1"/>
              <a:t>baby‘s</a:t>
            </a:r>
            <a:r>
              <a:rPr lang="sl-SI" dirty="0"/>
              <a:t> </a:t>
            </a:r>
            <a:r>
              <a:rPr lang="sl-SI" dirty="0" err="1"/>
              <a:t>diaper</a:t>
            </a:r>
            <a:r>
              <a:rPr lang="sl-SI" dirty="0"/>
              <a:t>?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656504" y="1729715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is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dream</a:t>
            </a:r>
            <a:r>
              <a:rPr lang="sl-SI" dirty="0"/>
              <a:t> </a:t>
            </a:r>
            <a:r>
              <a:rPr lang="sl-SI" dirty="0" err="1"/>
              <a:t>job</a:t>
            </a:r>
            <a:r>
              <a:rPr lang="sl-SI" dirty="0"/>
              <a:t>?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5304" y="17301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kind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sports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like?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4104" y="1729715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/>
              <a:t>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have</a:t>
            </a:r>
            <a:r>
              <a:rPr lang="sl-SI" dirty="0"/>
              <a:t> a pet?</a:t>
            </a:r>
          </a:p>
        </p:txBody>
      </p:sp>
      <p:sp>
        <p:nvSpPr>
          <p:cNvPr id="16" name="Rectangle 15"/>
          <p:cNvSpPr/>
          <p:nvPr/>
        </p:nvSpPr>
        <p:spPr>
          <a:xfrm>
            <a:off x="-1096" y="3439300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kind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a super </a:t>
            </a:r>
            <a:r>
              <a:rPr lang="sl-SI" dirty="0" err="1"/>
              <a:t>power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like to </a:t>
            </a:r>
            <a:r>
              <a:rPr lang="sl-SI" dirty="0" err="1"/>
              <a:t>have</a:t>
            </a:r>
            <a:r>
              <a:rPr lang="sl-SI" dirty="0"/>
              <a:t>?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827704" y="3439300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do </a:t>
            </a:r>
            <a:r>
              <a:rPr lang="sl-SI" dirty="0" err="1"/>
              <a:t>if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won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</a:t>
            </a:r>
            <a:r>
              <a:rPr lang="sl-SI" dirty="0" err="1"/>
              <a:t>lottery</a:t>
            </a:r>
            <a:r>
              <a:rPr lang="sl-SI" dirty="0"/>
              <a:t>?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656504" y="3438829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kind</a:t>
            </a:r>
            <a:r>
              <a:rPr lang="sl-SI" dirty="0"/>
              <a:t> </a:t>
            </a:r>
            <a:r>
              <a:rPr lang="sl-SI" dirty="0" err="1"/>
              <a:t>of</a:t>
            </a:r>
            <a:r>
              <a:rPr lang="sl-SI" dirty="0"/>
              <a:t> </a:t>
            </a:r>
            <a:r>
              <a:rPr lang="sl-SI" dirty="0" err="1"/>
              <a:t>an</a:t>
            </a:r>
            <a:r>
              <a:rPr lang="sl-SI" dirty="0"/>
              <a:t> </a:t>
            </a:r>
            <a:r>
              <a:rPr lang="sl-SI" dirty="0" err="1"/>
              <a:t>animal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like to be?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5304" y="3439300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What‘s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favourite</a:t>
            </a:r>
            <a:r>
              <a:rPr lang="sl-SI" dirty="0"/>
              <a:t> TV </a:t>
            </a:r>
            <a:r>
              <a:rPr lang="sl-SI" dirty="0" err="1"/>
              <a:t>series</a:t>
            </a:r>
            <a:r>
              <a:rPr lang="sl-SI" dirty="0"/>
              <a:t>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4104" y="3438829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What‘s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favourite</a:t>
            </a:r>
            <a:r>
              <a:rPr lang="sl-SI" dirty="0"/>
              <a:t> </a:t>
            </a:r>
            <a:r>
              <a:rPr lang="sl-SI" dirty="0" err="1"/>
              <a:t>cartoon</a:t>
            </a:r>
            <a:r>
              <a:rPr lang="sl-SI" dirty="0"/>
              <a:t>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-1096" y="51488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do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dislike</a:t>
            </a:r>
            <a:r>
              <a:rPr lang="sl-SI" dirty="0"/>
              <a:t> </a:t>
            </a:r>
            <a:r>
              <a:rPr lang="sl-SI" dirty="0" err="1"/>
              <a:t>the</a:t>
            </a:r>
            <a:r>
              <a:rPr lang="sl-SI" dirty="0"/>
              <a:t> most?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827704" y="51488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What‘s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favourite</a:t>
            </a:r>
            <a:r>
              <a:rPr lang="sl-SI" dirty="0"/>
              <a:t> song?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656504" y="5148415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</a:t>
            </a:r>
            <a:r>
              <a:rPr lang="sl-SI" dirty="0"/>
              <a:t> </a:t>
            </a:r>
            <a:r>
              <a:rPr lang="sl-SI" dirty="0" err="1"/>
              <a:t>was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favourite</a:t>
            </a:r>
            <a:r>
              <a:rPr lang="sl-SI" dirty="0"/>
              <a:t> </a:t>
            </a:r>
            <a:r>
              <a:rPr lang="sl-SI" dirty="0" err="1"/>
              <a:t>toy</a:t>
            </a:r>
            <a:r>
              <a:rPr lang="sl-SI" dirty="0"/>
              <a:t> </a:t>
            </a:r>
            <a:r>
              <a:rPr lang="sl-SI" dirty="0" err="1"/>
              <a:t>when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</a:t>
            </a:r>
            <a:r>
              <a:rPr lang="sl-SI" dirty="0" err="1"/>
              <a:t>were</a:t>
            </a:r>
            <a:r>
              <a:rPr lang="sl-SI" dirty="0"/>
              <a:t> a </a:t>
            </a:r>
            <a:r>
              <a:rPr lang="sl-SI" dirty="0" err="1"/>
              <a:t>child</a:t>
            </a:r>
            <a:r>
              <a:rPr lang="sl-SI" dirty="0"/>
              <a:t>?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5304" y="5148886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Which</a:t>
            </a:r>
            <a:r>
              <a:rPr lang="sl-SI" dirty="0"/>
              <a:t> </a:t>
            </a:r>
            <a:r>
              <a:rPr lang="sl-SI" dirty="0" err="1"/>
              <a:t>places</a:t>
            </a:r>
            <a:r>
              <a:rPr lang="sl-SI" dirty="0"/>
              <a:t> </a:t>
            </a:r>
            <a:r>
              <a:rPr lang="sl-SI" dirty="0" err="1"/>
              <a:t>would</a:t>
            </a:r>
            <a:r>
              <a:rPr lang="sl-SI" dirty="0"/>
              <a:t> </a:t>
            </a:r>
            <a:r>
              <a:rPr lang="sl-SI" dirty="0" err="1"/>
              <a:t>you</a:t>
            </a:r>
            <a:r>
              <a:rPr lang="sl-SI" dirty="0"/>
              <a:t> like to </a:t>
            </a:r>
            <a:r>
              <a:rPr lang="sl-SI" dirty="0" err="1"/>
              <a:t>visit</a:t>
            </a:r>
            <a:r>
              <a:rPr lang="sl-SI" dirty="0"/>
              <a:t>?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4104" y="5148415"/>
            <a:ext cx="1828800" cy="170911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l-SI" dirty="0" err="1"/>
              <a:t>What‘s</a:t>
            </a:r>
            <a:r>
              <a:rPr lang="sl-SI" dirty="0"/>
              <a:t> </a:t>
            </a:r>
            <a:r>
              <a:rPr lang="sl-SI" dirty="0" err="1"/>
              <a:t>your</a:t>
            </a:r>
            <a:r>
              <a:rPr lang="sl-SI" dirty="0"/>
              <a:t> </a:t>
            </a:r>
            <a:r>
              <a:rPr lang="sl-SI" dirty="0" err="1"/>
              <a:t>favourite</a:t>
            </a:r>
            <a:r>
              <a:rPr lang="sl-SI" dirty="0"/>
              <a:t> ice </a:t>
            </a:r>
            <a:r>
              <a:rPr lang="sl-SI" dirty="0" err="1"/>
              <a:t>cream</a:t>
            </a:r>
            <a:r>
              <a:rPr lang="sl-SI" dirty="0"/>
              <a:t> </a:t>
            </a:r>
            <a:r>
              <a:rPr lang="sl-SI" dirty="0" err="1"/>
              <a:t>flavour</a:t>
            </a:r>
            <a:r>
              <a:rPr lang="sl-SI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44335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10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1" fill="hold">
                      <p:stCondLst>
                        <p:cond delay="0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  <p:bldP spid="2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166</Words>
  <Application>Microsoft Office PowerPoint</Application>
  <PresentationFormat>Diaprojekcija na zaslonu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</dc:creator>
  <cp:lastModifiedBy>Dagarin Fojkar, Mateja</cp:lastModifiedBy>
  <cp:revision>8</cp:revision>
  <dcterms:created xsi:type="dcterms:W3CDTF">2018-03-15T14:20:32Z</dcterms:created>
  <dcterms:modified xsi:type="dcterms:W3CDTF">2021-02-14T17:47:00Z</dcterms:modified>
</cp:coreProperties>
</file>