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PRE-SCHOOL &amp; PRIMARY EDUCATION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200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COMPARE THE EDUCATIONAL CONTEXTS IN YOUR COUNTRIES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WHEN DOES PRE-SCHOOL EDUCATION START?</a:t>
            </a:r>
          </a:p>
          <a:p>
            <a:r>
              <a:rPr lang="sl-SI" dirty="0" smtClean="0"/>
              <a:t>WHAT DO KINDERGARTENS LOOK LIKE?</a:t>
            </a:r>
          </a:p>
          <a:p>
            <a:r>
              <a:rPr lang="sl-SI" dirty="0" smtClean="0"/>
              <a:t>HOW MUCH TIME DO CHILDREN SPEND OUTSIDE?</a:t>
            </a:r>
          </a:p>
          <a:p>
            <a:r>
              <a:rPr lang="sl-SI" dirty="0" smtClean="0"/>
              <a:t>WHAT ARE SOME OF THE KINDERGARTEN (CROSS-CURRICULAR) ACTIVITIES?</a:t>
            </a:r>
          </a:p>
          <a:p>
            <a:r>
              <a:rPr lang="sl-SI" dirty="0" smtClean="0"/>
              <a:t>HOW MANY YEARS DO YOU NEED TO STUDY TO BECOME A PRE-SCHOOL TEACHER/PRIMARY SCHOOL TEACHER?</a:t>
            </a:r>
          </a:p>
          <a:p>
            <a:r>
              <a:rPr lang="sl-SI" dirty="0" smtClean="0"/>
              <a:t>HOW MUCH TEACHING PRACTICE (INTERNSHIP) DO YOU HAVE DURING YOUR STUDIES?</a:t>
            </a:r>
          </a:p>
          <a:p>
            <a:r>
              <a:rPr lang="sl-SI" dirty="0" smtClean="0"/>
              <a:t>WHAT ARE SOME ADVANTAGES/DISADVANTAGES OF (PRE-SCHOOL) TEACHER EDUCATION IN YOUR COUNTRY?</a:t>
            </a:r>
          </a:p>
          <a:p>
            <a:r>
              <a:rPr lang="sl-SI" dirty="0" smtClean="0"/>
              <a:t>WHAT WOULD YOU HAVE CHANGED IN YOUR EDUCATION SYSTEM?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3015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FOREIGN LANGUAGE TEACHING/LEARNING IN YOUR COUNTRY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1"/>
            <a:ext cx="9603275" cy="405255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sl-SI" dirty="0" err="1"/>
              <a:t>When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start </a:t>
            </a:r>
            <a:r>
              <a:rPr lang="sl-SI" dirty="0" err="1"/>
              <a:t>learning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first</a:t>
            </a:r>
            <a:r>
              <a:rPr lang="sl-SI" dirty="0"/>
              <a:t> FL?</a:t>
            </a:r>
          </a:p>
          <a:p>
            <a:pPr lvl="0"/>
            <a:r>
              <a:rPr lang="sl-SI" dirty="0" err="1"/>
              <a:t>What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remember</a:t>
            </a:r>
            <a:r>
              <a:rPr lang="sl-SI" dirty="0"/>
              <a:t> </a:t>
            </a:r>
            <a:r>
              <a:rPr lang="sl-SI" dirty="0" err="1"/>
              <a:t>about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lessons</a:t>
            </a:r>
            <a:r>
              <a:rPr lang="sl-SI" dirty="0"/>
              <a:t>?</a:t>
            </a:r>
          </a:p>
          <a:p>
            <a:pPr lvl="0"/>
            <a:r>
              <a:rPr lang="sl-SI" dirty="0" err="1"/>
              <a:t>Which</a:t>
            </a:r>
            <a:r>
              <a:rPr lang="sl-SI" dirty="0"/>
              <a:t> </a:t>
            </a:r>
            <a:r>
              <a:rPr lang="sl-SI" dirty="0" err="1"/>
              <a:t>teaching</a:t>
            </a:r>
            <a:r>
              <a:rPr lang="sl-SI" dirty="0"/>
              <a:t> </a:t>
            </a:r>
            <a:r>
              <a:rPr lang="sl-SI" dirty="0" err="1"/>
              <a:t>method</a:t>
            </a:r>
            <a:r>
              <a:rPr lang="sl-SI" dirty="0"/>
              <a:t>/</a:t>
            </a:r>
            <a:r>
              <a:rPr lang="sl-SI" dirty="0" err="1"/>
              <a:t>approach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teacher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?</a:t>
            </a:r>
          </a:p>
          <a:p>
            <a:pPr lvl="0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enjoy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dislike</a:t>
            </a:r>
            <a:r>
              <a:rPr lang="sl-SI" dirty="0"/>
              <a:t>?</a:t>
            </a:r>
          </a:p>
          <a:p>
            <a:pPr lvl="0"/>
            <a:r>
              <a:rPr lang="sl-SI" dirty="0"/>
              <a:t>How </a:t>
            </a:r>
            <a:r>
              <a:rPr lang="sl-SI" dirty="0" err="1"/>
              <a:t>much</a:t>
            </a:r>
            <a:r>
              <a:rPr lang="sl-SI" dirty="0"/>
              <a:t> FL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teacher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?</a:t>
            </a:r>
          </a:p>
          <a:p>
            <a:pPr lvl="0"/>
            <a:r>
              <a:rPr lang="sl-SI" dirty="0"/>
              <a:t>How </a:t>
            </a:r>
            <a:r>
              <a:rPr lang="sl-SI" dirty="0" err="1"/>
              <a:t>much</a:t>
            </a:r>
            <a:r>
              <a:rPr lang="sl-SI" dirty="0"/>
              <a:t> </a:t>
            </a:r>
            <a:r>
              <a:rPr lang="sl-SI" dirty="0" err="1"/>
              <a:t>games</a:t>
            </a:r>
            <a:r>
              <a:rPr lang="sl-SI" dirty="0"/>
              <a:t>, </a:t>
            </a:r>
            <a:r>
              <a:rPr lang="sl-SI" dirty="0" err="1"/>
              <a:t>songs</a:t>
            </a:r>
            <a:r>
              <a:rPr lang="sl-SI" dirty="0"/>
              <a:t>, </a:t>
            </a:r>
            <a:r>
              <a:rPr lang="sl-SI" dirty="0" err="1" smtClean="0"/>
              <a:t>movement</a:t>
            </a:r>
            <a:r>
              <a:rPr lang="sl-SI" dirty="0" smtClean="0"/>
              <a:t> </a:t>
            </a:r>
            <a:r>
              <a:rPr lang="sl-SI" dirty="0" err="1"/>
              <a:t>activities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teacher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?</a:t>
            </a:r>
          </a:p>
          <a:p>
            <a:pPr lvl="0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was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coursebook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were</a:t>
            </a:r>
            <a:r>
              <a:rPr lang="sl-SI" dirty="0"/>
              <a:t> </a:t>
            </a:r>
            <a:r>
              <a:rPr lang="sl-SI" dirty="0" err="1"/>
              <a:t>using</a:t>
            </a:r>
            <a:r>
              <a:rPr lang="sl-SI" dirty="0"/>
              <a:t> like?</a:t>
            </a:r>
          </a:p>
          <a:p>
            <a:pPr lvl="0"/>
            <a:r>
              <a:rPr lang="sl-SI" dirty="0"/>
              <a:t>How </a:t>
            </a:r>
            <a:r>
              <a:rPr lang="sl-SI" dirty="0" err="1"/>
              <a:t>much</a:t>
            </a:r>
            <a:r>
              <a:rPr lang="sl-SI" dirty="0"/>
              <a:t> </a:t>
            </a:r>
            <a:r>
              <a:rPr lang="sl-SI" dirty="0" err="1"/>
              <a:t>did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use</a:t>
            </a:r>
            <a:r>
              <a:rPr lang="sl-SI" dirty="0"/>
              <a:t> </a:t>
            </a:r>
            <a:r>
              <a:rPr lang="sl-SI" dirty="0" err="1"/>
              <a:t>English</a:t>
            </a:r>
            <a:r>
              <a:rPr lang="sl-SI" dirty="0"/>
              <a:t> </a:t>
            </a:r>
            <a:r>
              <a:rPr lang="sl-SI" dirty="0" err="1"/>
              <a:t>for</a:t>
            </a:r>
            <a:r>
              <a:rPr lang="sl-SI" dirty="0"/>
              <a:t> </a:t>
            </a:r>
            <a:r>
              <a:rPr lang="sl-SI" dirty="0" err="1"/>
              <a:t>communication</a:t>
            </a:r>
            <a:r>
              <a:rPr lang="sl-SI" dirty="0"/>
              <a:t>?</a:t>
            </a:r>
          </a:p>
          <a:p>
            <a:pPr lvl="0"/>
            <a:r>
              <a:rPr lang="sl-SI" dirty="0" err="1"/>
              <a:t>Has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experience</a:t>
            </a:r>
            <a:r>
              <a:rPr lang="sl-SI" dirty="0"/>
              <a:t> </a:t>
            </a:r>
            <a:r>
              <a:rPr lang="sl-SI" dirty="0" err="1"/>
              <a:t>shaped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way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(</a:t>
            </a:r>
            <a:r>
              <a:rPr lang="sl-SI" dirty="0" err="1"/>
              <a:t>don‘t</a:t>
            </a:r>
            <a:r>
              <a:rPr lang="sl-SI" dirty="0"/>
              <a:t>) </a:t>
            </a:r>
            <a:r>
              <a:rPr lang="sl-SI" dirty="0" err="1"/>
              <a:t>want</a:t>
            </a:r>
            <a:r>
              <a:rPr lang="sl-SI" dirty="0"/>
              <a:t> to </a:t>
            </a:r>
            <a:r>
              <a:rPr lang="sl-SI" dirty="0" err="1"/>
              <a:t>teach</a:t>
            </a:r>
            <a:r>
              <a:rPr lang="sl-SI" dirty="0"/>
              <a:t> </a:t>
            </a:r>
            <a:r>
              <a:rPr lang="sl-SI" dirty="0" err="1" smtClean="0"/>
              <a:t>and</a:t>
            </a:r>
            <a:r>
              <a:rPr lang="sl-SI" dirty="0" smtClean="0"/>
              <a:t> </a:t>
            </a:r>
            <a:r>
              <a:rPr lang="sl-SI" dirty="0" err="1"/>
              <a:t>if</a:t>
            </a:r>
            <a:r>
              <a:rPr lang="sl-SI" dirty="0"/>
              <a:t> </a:t>
            </a:r>
            <a:r>
              <a:rPr lang="sl-SI" dirty="0" err="1"/>
              <a:t>yes</a:t>
            </a:r>
            <a:r>
              <a:rPr lang="sl-SI" dirty="0"/>
              <a:t>, in </a:t>
            </a:r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way</a:t>
            </a:r>
            <a:r>
              <a:rPr lang="sl-S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044858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31</TotalTime>
  <Words>197</Words>
  <Application>Microsoft Office PowerPoint</Application>
  <PresentationFormat>Širokozaslonsko</PresentationFormat>
  <Paragraphs>20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PRE-SCHOOL &amp; PRIMARY EDUCATION</vt:lpstr>
      <vt:lpstr>COMPARE THE EDUCATIONAL CONTEXTS IN YOUR COUNTRIES</vt:lpstr>
      <vt:lpstr>FOREIGN LANGUAGE TEACHING/LEARNING IN YOUR COUNTRY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PRE-SCHOOL &amp; PRIMARY EDUCATION</dc:title>
  <dc:creator>Mateja Dagarin</dc:creator>
  <cp:lastModifiedBy>Mateja Dagarin</cp:lastModifiedBy>
  <cp:revision>3</cp:revision>
  <dcterms:created xsi:type="dcterms:W3CDTF">2019-02-25T08:28:25Z</dcterms:created>
  <dcterms:modified xsi:type="dcterms:W3CDTF">2019-02-25T09:00:00Z</dcterms:modified>
</cp:coreProperties>
</file>