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10" r:id="rId2"/>
    <p:sldId id="259" r:id="rId3"/>
    <p:sldId id="283" r:id="rId4"/>
    <p:sldId id="284" r:id="rId5"/>
    <p:sldId id="285" r:id="rId6"/>
    <p:sldId id="286" r:id="rId7"/>
    <p:sldId id="313" r:id="rId8"/>
    <p:sldId id="314" r:id="rId9"/>
    <p:sldId id="312" r:id="rId10"/>
    <p:sldId id="315" r:id="rId11"/>
    <p:sldId id="316" r:id="rId12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2519B-C236-483C-8F66-D52478230BB6}" type="datetimeFigureOut">
              <a:rPr lang="sl-SI" smtClean="0"/>
              <a:pPr/>
              <a:t>21.9.2015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C6E3B8-61B6-4E85-9B9A-0C8435C520A0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11187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0E373C-4954-4E79-BD3F-1753E0E2FE39}" type="slidenum">
              <a:rPr lang="en-GB"/>
              <a:pPr/>
              <a:t>1</a:t>
            </a:fld>
            <a:endParaRPr lang="en-GB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3742810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6E3B8-61B6-4E85-9B9A-0C8435C520A0}" type="slidenum">
              <a:rPr lang="sl-SI" smtClean="0"/>
              <a:pPr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89982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409FB-7ED6-4FB4-92A7-FF05C3500A1B}" type="datetimeFigureOut">
              <a:rPr lang="sl-SI" smtClean="0"/>
              <a:pPr/>
              <a:t>21.9.2015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3E511-5FD0-4A16-938A-D1A17078CFF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409FB-7ED6-4FB4-92A7-FF05C3500A1B}" type="datetimeFigureOut">
              <a:rPr lang="sl-SI" smtClean="0"/>
              <a:pPr/>
              <a:t>21.9.2015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3E511-5FD0-4A16-938A-D1A17078CFF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409FB-7ED6-4FB4-92A7-FF05C3500A1B}" type="datetimeFigureOut">
              <a:rPr lang="sl-SI" smtClean="0"/>
              <a:pPr/>
              <a:t>21.9.2015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3E511-5FD0-4A16-938A-D1A17078CFF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409FB-7ED6-4FB4-92A7-FF05C3500A1B}" type="datetimeFigureOut">
              <a:rPr lang="sl-SI" smtClean="0"/>
              <a:pPr/>
              <a:t>21.9.2015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3E511-5FD0-4A16-938A-D1A17078CFF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409FB-7ED6-4FB4-92A7-FF05C3500A1B}" type="datetimeFigureOut">
              <a:rPr lang="sl-SI" smtClean="0"/>
              <a:pPr/>
              <a:t>21.9.2015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3E511-5FD0-4A16-938A-D1A17078CFF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409FB-7ED6-4FB4-92A7-FF05C3500A1B}" type="datetimeFigureOut">
              <a:rPr lang="sl-SI" smtClean="0"/>
              <a:pPr/>
              <a:t>21.9.2015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3E511-5FD0-4A16-938A-D1A17078CFF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409FB-7ED6-4FB4-92A7-FF05C3500A1B}" type="datetimeFigureOut">
              <a:rPr lang="sl-SI" smtClean="0"/>
              <a:pPr/>
              <a:t>21.9.2015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3E511-5FD0-4A16-938A-D1A17078CFF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409FB-7ED6-4FB4-92A7-FF05C3500A1B}" type="datetimeFigureOut">
              <a:rPr lang="sl-SI" smtClean="0"/>
              <a:pPr/>
              <a:t>21.9.2015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3E511-5FD0-4A16-938A-D1A17078CFF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409FB-7ED6-4FB4-92A7-FF05C3500A1B}" type="datetimeFigureOut">
              <a:rPr lang="sl-SI" smtClean="0"/>
              <a:pPr/>
              <a:t>21.9.2015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3E511-5FD0-4A16-938A-D1A17078CFF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409FB-7ED6-4FB4-92A7-FF05C3500A1B}" type="datetimeFigureOut">
              <a:rPr lang="sl-SI" smtClean="0"/>
              <a:pPr/>
              <a:t>21.9.2015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3E511-5FD0-4A16-938A-D1A17078CFF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409FB-7ED6-4FB4-92A7-FF05C3500A1B}" type="datetimeFigureOut">
              <a:rPr lang="sl-SI" smtClean="0"/>
              <a:pPr/>
              <a:t>21.9.2015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3E511-5FD0-4A16-938A-D1A17078CFF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409FB-7ED6-4FB4-92A7-FF05C3500A1B}" type="datetimeFigureOut">
              <a:rPr lang="sl-SI" smtClean="0"/>
              <a:pPr/>
              <a:t>21.9.2015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3E511-5FD0-4A16-938A-D1A17078CFF6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_4HI7q38VmQ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://fabulousclassroom.com/2011/06/hungry-caterpillar-activities-lesson-plans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153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sl-SI" sz="3600" b="1" i="1" dirty="0" smtClean="0">
                <a:latin typeface="Garamond" pitchFamily="18" charset="0"/>
              </a:rPr>
              <a:t>STORY BASED </a:t>
            </a:r>
            <a:r>
              <a:rPr lang="sl-SI" sz="3600" b="1" i="1" dirty="0" smtClean="0">
                <a:latin typeface="Garamond" pitchFamily="18" charset="0"/>
              </a:rPr>
              <a:t>APPROACH</a:t>
            </a:r>
            <a:br>
              <a:rPr lang="sl-SI" sz="3600" b="1" i="1" dirty="0" smtClean="0">
                <a:latin typeface="Garamond" pitchFamily="18" charset="0"/>
              </a:rPr>
            </a:br>
            <a:r>
              <a:rPr lang="sl-SI" sz="3600" b="1" i="1" dirty="0" smtClean="0">
                <a:latin typeface="Garamond" pitchFamily="18" charset="0"/>
              </a:rPr>
              <a:t>&amp; CLIL</a:t>
            </a:r>
            <a:endParaRPr lang="sl-SI" sz="3600" b="1" i="1" dirty="0" smtClean="0">
              <a:latin typeface="Garamond" pitchFamily="18" charset="0"/>
            </a:endParaRPr>
          </a:p>
        </p:txBody>
      </p:sp>
      <p:sp>
        <p:nvSpPr>
          <p:cNvPr id="52227" name="Oval 3"/>
          <p:cNvSpPr>
            <a:spLocks noChangeArrowheads="1"/>
          </p:cNvSpPr>
          <p:nvPr/>
        </p:nvSpPr>
        <p:spPr bwMode="auto">
          <a:xfrm>
            <a:off x="228600" y="3352800"/>
            <a:ext cx="2209800" cy="1295400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l-SI" sz="2400" b="1">
                <a:latin typeface="Garamond" pitchFamily="18" charset="0"/>
              </a:rPr>
              <a:t>LANGUAGE</a:t>
            </a:r>
          </a:p>
        </p:txBody>
      </p:sp>
      <p:sp>
        <p:nvSpPr>
          <p:cNvPr id="52228" name="Oval 4"/>
          <p:cNvSpPr>
            <a:spLocks noChangeArrowheads="1"/>
          </p:cNvSpPr>
          <p:nvPr/>
        </p:nvSpPr>
        <p:spPr bwMode="auto">
          <a:xfrm>
            <a:off x="914400" y="4953000"/>
            <a:ext cx="2209800" cy="1295400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l-SI" sz="2400" b="1">
                <a:latin typeface="Garamond" pitchFamily="18" charset="0"/>
              </a:rPr>
              <a:t>P.E.</a:t>
            </a:r>
          </a:p>
        </p:txBody>
      </p:sp>
      <p:sp>
        <p:nvSpPr>
          <p:cNvPr id="52229" name="Oval 5"/>
          <p:cNvSpPr>
            <a:spLocks noChangeArrowheads="1"/>
          </p:cNvSpPr>
          <p:nvPr/>
        </p:nvSpPr>
        <p:spPr bwMode="auto">
          <a:xfrm>
            <a:off x="3505200" y="5257800"/>
            <a:ext cx="2209800" cy="1295400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sl-SI" sz="2400" b="1">
              <a:latin typeface="Garamond" pitchFamily="18" charset="0"/>
            </a:endParaRPr>
          </a:p>
          <a:p>
            <a:pPr algn="ctr"/>
            <a:r>
              <a:rPr lang="sl-SI" sz="2400" b="1">
                <a:latin typeface="Garamond" pitchFamily="18" charset="0"/>
              </a:rPr>
              <a:t>ART &amp; </a:t>
            </a:r>
          </a:p>
          <a:p>
            <a:pPr algn="ctr"/>
            <a:r>
              <a:rPr lang="sl-SI" sz="2400" b="1">
                <a:latin typeface="Garamond" pitchFamily="18" charset="0"/>
              </a:rPr>
              <a:t>CRAFT</a:t>
            </a:r>
          </a:p>
          <a:p>
            <a:pPr algn="ctr"/>
            <a:endParaRPr lang="sl-SI" sz="2400" b="1">
              <a:latin typeface="Garamond" pitchFamily="18" charset="0"/>
            </a:endParaRPr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5791200" y="4800600"/>
            <a:ext cx="2209800" cy="1295400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l-SI" sz="2400" b="1">
                <a:latin typeface="Garamond" pitchFamily="18" charset="0"/>
              </a:rPr>
              <a:t> </a:t>
            </a:r>
          </a:p>
          <a:p>
            <a:pPr algn="ctr"/>
            <a:r>
              <a:rPr lang="sl-SI" sz="2400" b="1">
                <a:latin typeface="Garamond" pitchFamily="18" charset="0"/>
              </a:rPr>
              <a:t>MUSIC</a:t>
            </a:r>
          </a:p>
          <a:p>
            <a:pPr algn="ctr"/>
            <a:endParaRPr lang="sl-SI" sz="2400" b="1">
              <a:latin typeface="Garamond" pitchFamily="18" charset="0"/>
            </a:endParaRPr>
          </a:p>
        </p:txBody>
      </p:sp>
      <p:sp>
        <p:nvSpPr>
          <p:cNvPr id="52231" name="Oval 7"/>
          <p:cNvSpPr>
            <a:spLocks noChangeArrowheads="1"/>
          </p:cNvSpPr>
          <p:nvPr/>
        </p:nvSpPr>
        <p:spPr bwMode="auto">
          <a:xfrm>
            <a:off x="6477000" y="3276600"/>
            <a:ext cx="2209800" cy="1295400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l-SI" sz="2400" b="1">
                <a:latin typeface="Garamond" pitchFamily="18" charset="0"/>
              </a:rPr>
              <a:t>GEOGRAPHY</a:t>
            </a:r>
          </a:p>
        </p:txBody>
      </p:sp>
      <p:sp>
        <p:nvSpPr>
          <p:cNvPr id="52232" name="Oval 8"/>
          <p:cNvSpPr>
            <a:spLocks noChangeArrowheads="1"/>
          </p:cNvSpPr>
          <p:nvPr/>
        </p:nvSpPr>
        <p:spPr bwMode="auto">
          <a:xfrm>
            <a:off x="838200" y="1676400"/>
            <a:ext cx="2209800" cy="1295400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l-SI" sz="2400" b="1">
                <a:latin typeface="Garamond" pitchFamily="18" charset="0"/>
              </a:rPr>
              <a:t>SCIENCE</a:t>
            </a:r>
          </a:p>
        </p:txBody>
      </p:sp>
      <p:sp>
        <p:nvSpPr>
          <p:cNvPr id="52233" name="Oval 9"/>
          <p:cNvSpPr>
            <a:spLocks noChangeArrowheads="1"/>
          </p:cNvSpPr>
          <p:nvPr/>
        </p:nvSpPr>
        <p:spPr bwMode="auto">
          <a:xfrm>
            <a:off x="5943600" y="1752600"/>
            <a:ext cx="2209800" cy="1295400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l-SI" sz="2400" b="1">
                <a:latin typeface="Garamond" pitchFamily="18" charset="0"/>
              </a:rPr>
              <a:t>MATHS</a:t>
            </a:r>
          </a:p>
        </p:txBody>
      </p:sp>
      <p:pic>
        <p:nvPicPr>
          <p:cNvPr id="52234" name="Picture 10" descr="D92E96CB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250"/>
          <a:stretch>
            <a:fillRect/>
          </a:stretch>
        </p:blipFill>
        <p:spPr bwMode="auto">
          <a:xfrm>
            <a:off x="3059113" y="2924175"/>
            <a:ext cx="2592387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54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Art</a:t>
            </a:r>
            <a:r>
              <a:rPr lang="sl-SI" dirty="0" smtClean="0"/>
              <a:t> </a:t>
            </a:r>
            <a:r>
              <a:rPr lang="sl-SI" dirty="0" err="1" smtClean="0"/>
              <a:t>activity</a:t>
            </a:r>
            <a:endParaRPr lang="sl-SI" dirty="0"/>
          </a:p>
        </p:txBody>
      </p:sp>
      <p:pic>
        <p:nvPicPr>
          <p:cNvPr id="60418" name="Picture 2" descr="http://4.bp.blogspot.com/-tn2CJJemsus/VCN2pxqha0I/AAAAAAAABXU/0wUfD25V6lY/s1600/Very-Hungry-Caterpillar-Sequencing-Activity-for-Preschooler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896269"/>
            <a:ext cx="6191250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295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Art</a:t>
            </a:r>
            <a:r>
              <a:rPr lang="sl-SI" dirty="0" smtClean="0"/>
              <a:t> – </a:t>
            </a:r>
            <a:r>
              <a:rPr lang="sl-SI" dirty="0" err="1" smtClean="0"/>
              <a:t>feeding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caterpillar</a:t>
            </a:r>
            <a:endParaRPr lang="sl-SI" dirty="0"/>
          </a:p>
        </p:txBody>
      </p:sp>
      <p:pic>
        <p:nvPicPr>
          <p:cNvPr id="61442" name="Picture 2" descr="http://www.victoriadalechildminding.co.uk/wp-content/uploads/2013/03/03.03.13-Caterpillar-tin-242x3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96" y="1983506"/>
            <a:ext cx="23050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6" name="Picture 6" descr="https://s-media-cache-ak0.pinimg.com/236x/b3/13/a6/b313a6aa81c432c717631afcf7ffba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916832"/>
            <a:ext cx="22479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8" name="Picture 8" descr="https://s-media-cache-ak0.pinimg.com/236x/99/3e/6c/993e6c77c04ce74e072fa6ac69386c4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088281"/>
            <a:ext cx="2247900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120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sl-SI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VERY HUNGRY CATERPILLAR</a:t>
            </a:r>
            <a:endParaRPr lang="sl-SI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sl-SI" dirty="0" err="1" smtClean="0"/>
              <a:t>Written</a:t>
            </a:r>
            <a:r>
              <a:rPr lang="sl-SI" dirty="0" smtClean="0"/>
              <a:t> </a:t>
            </a:r>
            <a:r>
              <a:rPr lang="sl-SI" dirty="0" err="1" smtClean="0"/>
              <a:t>by</a:t>
            </a:r>
            <a:r>
              <a:rPr lang="sl-SI" dirty="0" smtClean="0"/>
              <a:t> Eric Carle</a:t>
            </a:r>
          </a:p>
          <a:p>
            <a:pPr>
              <a:buNone/>
            </a:pPr>
            <a:endParaRPr lang="sl-SI" dirty="0"/>
          </a:p>
          <a:p>
            <a:pPr>
              <a:buNone/>
            </a:pPr>
            <a:endParaRPr lang="sl-SI" dirty="0" smtClean="0"/>
          </a:p>
          <a:p>
            <a:pPr>
              <a:buNone/>
            </a:pPr>
            <a:endParaRPr lang="sl-SI" dirty="0"/>
          </a:p>
          <a:p>
            <a:pPr>
              <a:buNone/>
            </a:pPr>
            <a:endParaRPr lang="sl-SI" dirty="0" smtClean="0"/>
          </a:p>
          <a:p>
            <a:pPr>
              <a:buNone/>
            </a:pPr>
            <a:r>
              <a:rPr lang="sl-SI" sz="2600" dirty="0" err="1" smtClean="0"/>
              <a:t>Narration</a:t>
            </a:r>
            <a:r>
              <a:rPr lang="sl-SI" sz="2600" dirty="0" smtClean="0"/>
              <a:t>: </a:t>
            </a:r>
            <a:r>
              <a:rPr lang="sl-SI" sz="2600" dirty="0" smtClean="0">
                <a:hlinkClick r:id="rId3"/>
              </a:rPr>
              <a:t>http://www.youtube.com/watch?v=_4HI7q38VmQ</a:t>
            </a:r>
            <a:r>
              <a:rPr lang="sl-SI" sz="2600" dirty="0" smtClean="0"/>
              <a:t> </a:t>
            </a:r>
          </a:p>
          <a:p>
            <a:pPr>
              <a:buNone/>
            </a:pPr>
            <a:r>
              <a:rPr lang="sl-SI" sz="2600" dirty="0" err="1" smtClean="0"/>
              <a:t>Activities</a:t>
            </a:r>
            <a:r>
              <a:rPr lang="sl-SI" sz="2600" dirty="0" smtClean="0"/>
              <a:t> </a:t>
            </a:r>
            <a:r>
              <a:rPr lang="sl-SI" sz="2600" dirty="0" err="1" smtClean="0"/>
              <a:t>and</a:t>
            </a:r>
            <a:r>
              <a:rPr lang="sl-SI" sz="2600" dirty="0" smtClean="0"/>
              <a:t> </a:t>
            </a:r>
            <a:r>
              <a:rPr lang="sl-SI" sz="2600" dirty="0" err="1" smtClean="0"/>
              <a:t>lesson</a:t>
            </a:r>
            <a:r>
              <a:rPr lang="sl-SI" sz="2600" dirty="0" smtClean="0"/>
              <a:t> </a:t>
            </a:r>
            <a:r>
              <a:rPr lang="sl-SI" sz="2600" dirty="0" err="1" smtClean="0"/>
              <a:t>plans</a:t>
            </a:r>
            <a:r>
              <a:rPr lang="sl-SI" sz="2600" dirty="0" smtClean="0"/>
              <a:t>: </a:t>
            </a:r>
            <a:r>
              <a:rPr lang="sl-SI" sz="2600" dirty="0" smtClean="0">
                <a:hlinkClick r:id="rId4"/>
              </a:rPr>
              <a:t>http://fabulousclassroom.com/2011/06/hungry-caterpillar-activities-lesson-plans/</a:t>
            </a:r>
            <a:r>
              <a:rPr lang="sl-SI" sz="2600" dirty="0" smtClean="0"/>
              <a:t> </a:t>
            </a:r>
          </a:p>
          <a:p>
            <a:pPr>
              <a:buNone/>
            </a:pPr>
            <a:endParaRPr lang="sl-SI" dirty="0"/>
          </a:p>
        </p:txBody>
      </p:sp>
      <p:pic>
        <p:nvPicPr>
          <p:cNvPr id="7170" name="Picture 2" descr="http://mwallent.files.wordpress.com/2008/01/caterpila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1412776"/>
            <a:ext cx="3516621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b="1" dirty="0" smtClean="0"/>
              <a:t>Science</a:t>
            </a:r>
            <a:endParaRPr lang="sl-SI" b="1" dirty="0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63921"/>
            <a:ext cx="4105065" cy="6561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b="1" dirty="0" err="1" smtClean="0"/>
              <a:t>Maths</a:t>
            </a:r>
            <a:endParaRPr lang="sl-SI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88640"/>
            <a:ext cx="4052944" cy="6511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b="1" dirty="0" err="1" smtClean="0"/>
              <a:t>Art</a:t>
            </a:r>
            <a:endParaRPr lang="sl-SI" b="1" dirty="0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88640"/>
            <a:ext cx="4072163" cy="6545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693" y="404664"/>
            <a:ext cx="8629571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Maths</a:t>
            </a:r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7346" name="Picture 2" descr="http://www.earlylearninghq.org.uk/wp-content/uploads/2013/02/The-Very-Hungry-Caterpillar-addition-set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00200"/>
            <a:ext cx="32385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012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Maths</a:t>
            </a:r>
            <a:r>
              <a:rPr lang="sl-SI" dirty="0" smtClean="0"/>
              <a:t> </a:t>
            </a:r>
            <a:endParaRPr lang="sl-SI" dirty="0"/>
          </a:p>
        </p:txBody>
      </p:sp>
      <p:pic>
        <p:nvPicPr>
          <p:cNvPr id="59394" name="Picture 2" descr="http://storiesandchildren.com/images/2012Jan/HungryCatGam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912" y="1600200"/>
            <a:ext cx="320017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263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Art</a:t>
            </a:r>
            <a:r>
              <a:rPr lang="sl-SI" dirty="0" smtClean="0"/>
              <a:t> </a:t>
            </a:r>
            <a:r>
              <a:rPr lang="sl-SI" dirty="0" err="1" smtClean="0"/>
              <a:t>activity</a:t>
            </a:r>
            <a:endParaRPr lang="sl-SI" dirty="0"/>
          </a:p>
        </p:txBody>
      </p:sp>
      <p:pic>
        <p:nvPicPr>
          <p:cNvPr id="7170" name="Picture 2" descr="http://tonyastaab.typepad.com/.a/6a0120a61aa83a970c01675f98ec00970b-p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588" y="1600200"/>
            <a:ext cx="678682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34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</TotalTime>
  <Words>54</Words>
  <Application>Microsoft Office PowerPoint</Application>
  <PresentationFormat>Diaprojekcija na zaslonu (4:3)</PresentationFormat>
  <Paragraphs>29</Paragraphs>
  <Slides>11</Slides>
  <Notes>2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5" baseType="lpstr">
      <vt:lpstr>Arial</vt:lpstr>
      <vt:lpstr>Calibri</vt:lpstr>
      <vt:lpstr>Garamond</vt:lpstr>
      <vt:lpstr>Officeova tema</vt:lpstr>
      <vt:lpstr>STORY BASED APPROACH &amp; CLIL</vt:lpstr>
      <vt:lpstr>THE VERY HUNGRY CATERPILLAR</vt:lpstr>
      <vt:lpstr>Science</vt:lpstr>
      <vt:lpstr>Maths</vt:lpstr>
      <vt:lpstr>Art</vt:lpstr>
      <vt:lpstr>PowerPointova predstavitev</vt:lpstr>
      <vt:lpstr>Maths </vt:lpstr>
      <vt:lpstr>Maths </vt:lpstr>
      <vt:lpstr>Art activity</vt:lpstr>
      <vt:lpstr>Art activity</vt:lpstr>
      <vt:lpstr>Art – feeding the caterpillar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ANIMALS</dc:title>
  <dc:creator>Mateja</dc:creator>
  <cp:lastModifiedBy>Dagarin Fojkar, Mateja</cp:lastModifiedBy>
  <cp:revision>47</cp:revision>
  <dcterms:created xsi:type="dcterms:W3CDTF">2013-02-24T10:43:49Z</dcterms:created>
  <dcterms:modified xsi:type="dcterms:W3CDTF">2015-09-21T09:05:42Z</dcterms:modified>
</cp:coreProperties>
</file>