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ma\Desktop\kniha\Scan-12-12-2016-09_14_42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9911" y="-1418550"/>
            <a:ext cx="6858000" cy="969509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3" name="Picture 3" descr="C:\Users\Mima\Desktop\kniha\Scan-12-12-2016-09_22_57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1560" y="-3411760"/>
            <a:ext cx="7559675" cy="106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C:\Users\Mima\Desktop\kniha\Scan-12-12-2016-09_23_40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179512"/>
            <a:ext cx="7559675" cy="1068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290" name="Picture 2" descr="C:\Users\Mima\Desktop\kniha\Scan-12-12-2016-09_24_21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83568" y="-3627784"/>
            <a:ext cx="7559675" cy="106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14" name="Picture 2" descr="C:\Users\Mima\Desktop\kniha\Scan-12-12-2016-09_25_02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1035496"/>
            <a:ext cx="7559675" cy="106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338" name="Picture 2" descr="C:\Users\Mima\Desktop\kniha\Scan-12-12-2016-09_25_33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83568" y="-3483768"/>
            <a:ext cx="7559675" cy="1068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5362" name="Picture 2" descr="C:\Users\Mima\Desktop\kniha\Scan-12-12-2016-09_26_10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963488"/>
            <a:ext cx="7559675" cy="106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6386" name="Picture 2" descr="C:\Users\Mima\Desktop\kniha\Scan-12-12-2016-09_26_43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1560" y="-3411760"/>
            <a:ext cx="7559675" cy="1068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7410" name="Picture 2" descr="C:\Users\Mima\Desktop\kniha\Scan-12-12-2016-09_27_19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1107504"/>
            <a:ext cx="7559675" cy="106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8434" name="Picture 2" descr="C:\Users\Mima\Desktop\kniha\Scan-12-12-2016-09_27_54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60510" y="-3524941"/>
            <a:ext cx="7559675" cy="1068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9458" name="Picture 2" descr="C:\Users\Mima\Desktop\kniha\Scan-12-12-2016-09_28_32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035496"/>
            <a:ext cx="7559675" cy="1068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C:\Users\Mima\Desktop\kniha\Scan-12-12-2016-09_16_58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1251520"/>
            <a:ext cx="7559675" cy="1068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482" name="Picture 2" descr="C:\Users\Mima\Desktop\kniha\Scan-12-12-2016-09_29_07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035496"/>
            <a:ext cx="7559675" cy="106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1506" name="Picture 2" descr="C:\Users\Mima\Desktop\kniha\Scan-12-12-2016-09_29_46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55576" y="-3483768"/>
            <a:ext cx="7559676" cy="106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2530" name="Picture 2" descr="C:\Users\Mima\Desktop\kniha\Scan-12-12-2016-09_30_25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99592" y="-3123728"/>
            <a:ext cx="7559675" cy="1068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3554" name="Picture 2" descr="C:\Users\Mima\Desktop\kniha\Scan-12-12-2016-09_31_02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035496"/>
            <a:ext cx="7559675" cy="1068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4578" name="Picture 2" descr="C:\Users\Mima\Desktop\kniha\Scan-12-12-2016-09_31_35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71600" y="-3483768"/>
            <a:ext cx="7559675" cy="1068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C:\Users\Mima\Desktop\kniha\Scan-12-12-2016-09_18_06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55576" y="-3555776"/>
            <a:ext cx="7559675" cy="106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C:\Users\Mima\Desktop\kniha\Scan-12-12-2016-09_18_50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9552" y="-3411760"/>
            <a:ext cx="7559675" cy="106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C:\Users\Mima\Desktop\kniha\Scan-12-12-2016-09_19_33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179512"/>
            <a:ext cx="7559675" cy="1068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C:\Users\Mima\Desktop\kniha\Scan-12-12-2016-09_20_10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71600" y="-3555776"/>
            <a:ext cx="7559675" cy="1068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C:\Users\Mima\Desktop\kniha\Scan-12-12-2016-09_20_54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27584" y="-3555776"/>
            <a:ext cx="7559675" cy="106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 descr="C:\Users\Mima\Desktop\kniha\Scan-12-12-2016-09_21_34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891480"/>
            <a:ext cx="7559675" cy="1068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C:\Users\Mima\Desktop\kniha\Scan-12-12-2016-09_22_22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819472"/>
            <a:ext cx="7559675" cy="106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Diaprojekcija na zaslonu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sady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Šima</dc:creator>
  <cp:lastModifiedBy>Mattie</cp:lastModifiedBy>
  <cp:revision>1</cp:revision>
  <dcterms:created xsi:type="dcterms:W3CDTF">2016-12-14T15:51:11Z</dcterms:created>
  <dcterms:modified xsi:type="dcterms:W3CDTF">2016-12-14T17:54:29Z</dcterms:modified>
</cp:coreProperties>
</file>