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873347-52AF-4B17-BA4D-85E751FF7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8D254FF-94C9-427C-9AC3-57CBB2186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78AB644B-85E4-43C7-AD98-9AA49D59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6FF81EB-D808-4952-988D-ECD77766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F60C0506-BAD1-4063-90DF-B45D4EA1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153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950778-123C-45E8-8D92-0D6F95AC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BF5937F0-1737-4771-BB8F-F9F5B6EF2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2E75446-21DB-4594-9557-9B186547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103A6732-05BA-49F8-BEA0-BF23C5C0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ABF446B0-6DB6-4654-94E2-D6D5DFC8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100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46CB8281-D75D-43E4-BC9D-D6EFBEE1C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89B6D825-FCF3-4ECC-ACFD-83CB17B0A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5677205D-6ED3-4644-8281-17001A76A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61C8489-E19D-46E2-A9FA-DB7A7809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F2143243-8777-4C71-BEE9-CD085E7B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04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5E3339-DE45-4ECF-8FAE-2072A20D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1B2CB45-7F95-454E-8F73-9F01967B6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5CB0AF5-84B1-4650-83BF-FBD43422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FA0B7B3B-62C9-4263-AB76-DE7BE12A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7A5AFD0F-44BF-4CBB-A7F7-6A31F87C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323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E7CA38-C653-44FB-95ED-D0A9BFFC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CBA103AD-479D-4846-8466-EE70D726A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EBDA543F-E1FA-43EE-A82A-F31C4836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D8CE7F3C-3BCA-4AFA-A3DB-CF830423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20D1525-52FC-4B71-898F-1A8D3250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47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907E1-CE7C-42E9-AEFD-32E57955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E8DED31-4885-4513-A6F2-042827AEA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5341D429-509C-482C-AE75-8612DF141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DF372B03-EF91-412D-8D42-F65B1E94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0849ABA1-DEBD-4212-9F2A-1199D85F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C36D92F4-E8DE-4D34-8BF2-9EC45B07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29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3F1935-92C5-4934-B894-52B48050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C09A5E0B-6F3C-4F22-8A79-41EEFFBB7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8A9B0A5B-4DBF-4704-91A1-02CC92E08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1340A6D8-6C23-44D5-8960-19809BD4D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42701A33-A9FC-43B7-B780-5C6E328A7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D2407235-3E5D-40A6-A944-80A5E40E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499CA9E3-6F8A-40EC-B7FE-AE7E0B75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85C4E882-81BE-41A7-B82F-64B5A0D2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890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654C443-D5D5-4BD3-8E85-1ED89BE1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F84050D6-9E2D-4C2A-A327-5B1FCD2E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6B84EC31-0F11-4EEA-9831-92D4E1F4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09D16F54-4B79-46F9-B673-E13E7093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650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F6347822-A6C9-4BEF-993C-D556FD93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6F6941DF-F9A1-4807-B596-DF446339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77ADB330-6BF8-4861-9DFF-047EB2F8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066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D20FF4-B667-4987-9E82-BE9D1FC2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91A4B14-4E73-4CB2-B318-13B132AF0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229D9D2C-1562-4762-8849-AFFC247BF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506DEB6F-8408-4F7D-8499-0DA9A835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27C0234A-A31C-4222-97C2-E5295590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969496C3-23BF-48FB-8AB9-7209518E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278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1D0826D-57A2-424A-8F87-316EA986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A83E0E37-B0FD-4233-8A62-5DAD5D801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55120B39-F450-4C74-8E85-35BE16ACF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2A86145A-1453-44CE-8BA6-3E61AFE6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01E32265-54B1-4C84-BB46-13AADDC5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D9E05154-F653-4837-ADD4-C82E1B80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56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A3697E39-D362-43BF-9BDF-51B74B98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42408822-0BBA-4715-A427-38417A2C3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EE44C3B2-3067-4CE5-A1D4-0462BEC7C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522F-3DDB-4DC8-B6C8-F0971850FC6C}" type="datetimeFigureOut">
              <a:rPr lang="sl-SI" smtClean="0"/>
              <a:t>18.6.2018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C2183A44-04E7-4211-94DD-2BDE2A875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0A01AB71-05E8-46B0-96B5-CD12B2A5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3B014-BFD8-4438-91C3-CAD4A738F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138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NGLEŠČINA\2. letnik\Book presentation\If I could paint the worl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29802"/>
            <a:ext cx="4968552" cy="682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829925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NGLEŠČINA\2. letnik\Book presentation\If I could paint the worl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260648"/>
            <a:ext cx="4217692" cy="6257548"/>
          </a:xfrm>
          <a:prstGeom prst="rect">
            <a:avLst/>
          </a:prstGeom>
          <a:noFill/>
        </p:spPr>
      </p:pic>
      <p:pic>
        <p:nvPicPr>
          <p:cNvPr id="2051" name="Picture 3" descr="E:\ANGLEŠČINA\2. letnik\Book presentation\If I could paint the worl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984" y="260648"/>
            <a:ext cx="4572000" cy="6269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118800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NGLEŠČINA\2. letnik\Book presentation\If I could paint the world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60648"/>
            <a:ext cx="4619835" cy="6342838"/>
          </a:xfrm>
          <a:prstGeom prst="rect">
            <a:avLst/>
          </a:prstGeom>
          <a:noFill/>
        </p:spPr>
      </p:pic>
      <p:pic>
        <p:nvPicPr>
          <p:cNvPr id="3075" name="Picture 3" descr="E:\ANGLEŠČINA\2. letnik\Book presentation\If I could paint the worl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488" y="260648"/>
            <a:ext cx="4608512" cy="6319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692846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NGLEŠČINA\2. letnik\Book presentation\If I could paint the world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640"/>
            <a:ext cx="4695782" cy="6453336"/>
          </a:xfrm>
          <a:prstGeom prst="rect">
            <a:avLst/>
          </a:prstGeom>
          <a:noFill/>
        </p:spPr>
      </p:pic>
      <p:pic>
        <p:nvPicPr>
          <p:cNvPr id="4099" name="Picture 3" descr="E:\ANGLEŠČINA\2. letnik\Book presentation\If I could paint the world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188640"/>
            <a:ext cx="4357222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136143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NGLEŠČINA\2. letnik\Book presentation\If I could paint the world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0648"/>
            <a:ext cx="4623370" cy="6353820"/>
          </a:xfrm>
          <a:prstGeom prst="rect">
            <a:avLst/>
          </a:prstGeom>
          <a:noFill/>
        </p:spPr>
      </p:pic>
      <p:pic>
        <p:nvPicPr>
          <p:cNvPr id="5123" name="Picture 3" descr="E:\ANGLEŠČINA\2. letnik\Book presentation\If I could paint the world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768" y="260648"/>
            <a:ext cx="4574233" cy="631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494432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ANGLEŠČINA\2. letnik\Book presentation\If I could paint the world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04665"/>
            <a:ext cx="4506959" cy="6187863"/>
          </a:xfrm>
          <a:prstGeom prst="rect">
            <a:avLst/>
          </a:prstGeom>
          <a:noFill/>
        </p:spPr>
      </p:pic>
      <p:pic>
        <p:nvPicPr>
          <p:cNvPr id="6147" name="Picture 3" descr="E:\ANGLEŠČINA\2. letnik\Book presentation\If I could paint the world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271" y="404664"/>
            <a:ext cx="4568729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14670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ANGLEŠČINA\2. letnik\Book presentation\If I could paint the world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60648"/>
            <a:ext cx="4529191" cy="6353172"/>
          </a:xfrm>
          <a:prstGeom prst="rect">
            <a:avLst/>
          </a:prstGeom>
          <a:noFill/>
        </p:spPr>
      </p:pic>
      <p:pic>
        <p:nvPicPr>
          <p:cNvPr id="7171" name="Picture 3" descr="E:\ANGLEŠČINA\2. letnik\Book presentation\If I could paint the world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526" y="258960"/>
            <a:ext cx="4622474" cy="633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421405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ANGLEŠČINA\2. letnik\Book presentation\If I could paint the world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0649"/>
            <a:ext cx="4499992" cy="6193141"/>
          </a:xfrm>
          <a:prstGeom prst="rect">
            <a:avLst/>
          </a:prstGeom>
          <a:noFill/>
        </p:spPr>
      </p:pic>
      <p:pic>
        <p:nvPicPr>
          <p:cNvPr id="8195" name="Picture 3" descr="E:\ANGLEŠČINA\2. letnik\Book presentation\If I could paint the world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260648"/>
            <a:ext cx="4516214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916978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ANGLEŠČINA\2. letnik\Book presentation\If I could paint the world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32656"/>
            <a:ext cx="4543468" cy="6252974"/>
          </a:xfrm>
          <a:prstGeom prst="rect">
            <a:avLst/>
          </a:prstGeom>
          <a:noFill/>
        </p:spPr>
      </p:pic>
      <p:pic>
        <p:nvPicPr>
          <p:cNvPr id="9219" name="Picture 3" descr="E:\ANGLEŠČINA\2. letnik\Book presentation\If I could paint the world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012" y="332656"/>
            <a:ext cx="4549988" cy="623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277417"/>
      </p:ext>
    </p:extLst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Lara</dc:creator>
  <cp:lastModifiedBy>pefpedagogi</cp:lastModifiedBy>
  <cp:revision>1</cp:revision>
  <dcterms:created xsi:type="dcterms:W3CDTF">2018-03-30T10:24:07Z</dcterms:created>
  <dcterms:modified xsi:type="dcterms:W3CDTF">2018-06-18T08:15:40Z</dcterms:modified>
</cp:coreProperties>
</file>