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70" r:id="rId2"/>
    <p:sldId id="271" r:id="rId3"/>
    <p:sldId id="272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287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97" autoAdjust="0"/>
    <p:restoredTop sz="94649"/>
  </p:normalViewPr>
  <p:slideViewPr>
    <p:cSldViewPr>
      <p:cViewPr varScale="1">
        <p:scale>
          <a:sx n="57" d="100"/>
          <a:sy n="57" d="100"/>
        </p:scale>
        <p:origin x="56" y="68"/>
      </p:cViewPr>
      <p:guideLst>
        <p:guide orient="horz" pos="2159"/>
        <p:guide pos="287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 lang="en-GB"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 lang="en-GB"/>
            </a:pPr>
            <a:fld id="{9B375EA5-F761-4163-BAC0-937DB8D3470B}" type="datetimeFigureOut">
              <a:rPr lang="ko-KR" altLang="en-US"/>
              <a:pPr lvl="0">
                <a:defRPr lang="en-GB"/>
              </a:pPr>
              <a:t>2019-04-18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 lang="en-GB"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>
              <a:defRPr lang="en-GB"/>
            </a:pPr>
            <a:r>
              <a:rPr lang="ko-KR" altLang="en-US"/>
              <a:t>마스터 텍스트 스타일을 편집합니다</a:t>
            </a:r>
          </a:p>
          <a:p>
            <a:pPr lvl="1">
              <a:defRPr lang="en-GB"/>
            </a:pPr>
            <a:r>
              <a:rPr lang="ko-KR" altLang="en-US"/>
              <a:t>둘째 수준</a:t>
            </a:r>
          </a:p>
          <a:p>
            <a:pPr lvl="2">
              <a:defRPr lang="en-GB"/>
            </a:pPr>
            <a:r>
              <a:rPr lang="ko-KR" altLang="en-US"/>
              <a:t>셋째 수준</a:t>
            </a:r>
          </a:p>
          <a:p>
            <a:pPr lvl="3">
              <a:defRPr lang="en-GB"/>
            </a:pPr>
            <a:r>
              <a:rPr lang="ko-KR" altLang="en-US"/>
              <a:t>넷째 수준</a:t>
            </a:r>
          </a:p>
          <a:p>
            <a:pPr lvl="4">
              <a:defRPr lang="en-GB"/>
            </a:pPr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 lang="en-GB"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 lang="en-GB"/>
            </a:pPr>
            <a:fld id="{2886D0A4-335B-489C-AC22-6E28B3A6865F}" type="slidenum">
              <a:rPr lang="ko-KR" altLang="en-US"/>
              <a:pPr lvl="0">
                <a:defRPr lang="en-GB"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3601492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슬라이드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lvl="0">
              <a:defRPr lang="en-GB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en-GB"/>
            </a:pPr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en-GB"/>
            </a:pPr>
            <a:fld id="{C4AE8C73-426F-4CE4-877E-AD1C7448E45E}" type="datetimeFigureOut">
              <a:rPr lang="ko-KR" altLang="en-US"/>
              <a:pPr lvl="0">
                <a:defRPr lang="en-GB"/>
              </a:pPr>
              <a:t>2019-04-18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en-GB"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en-GB"/>
            </a:pPr>
            <a:fld id="{647FFB39-2E28-4886-9E33-AAB4C83F8FCB}" type="slidenum">
              <a:rPr lang="ko-KR" altLang="en-US"/>
              <a:pPr lvl="0">
                <a:defRPr lang="en-GB"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세로 텍스트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en-GB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>
              <a:defRPr lang="en-GB"/>
            </a:pPr>
            <a:r>
              <a:rPr lang="ko-KR" altLang="en-US"/>
              <a:t>마스터 텍스트 스타일을 편집합니다</a:t>
            </a:r>
          </a:p>
          <a:p>
            <a:pPr lvl="1">
              <a:defRPr lang="en-GB"/>
            </a:pPr>
            <a:r>
              <a:rPr lang="ko-KR" altLang="en-US"/>
              <a:t>둘째 수준</a:t>
            </a:r>
          </a:p>
          <a:p>
            <a:pPr lvl="2">
              <a:defRPr lang="en-GB"/>
            </a:pPr>
            <a:r>
              <a:rPr lang="ko-KR" altLang="en-US"/>
              <a:t>셋째 수준</a:t>
            </a:r>
          </a:p>
          <a:p>
            <a:pPr lvl="3">
              <a:defRPr lang="en-GB"/>
            </a:pPr>
            <a:r>
              <a:rPr lang="ko-KR" altLang="en-US"/>
              <a:t>넷째 수준</a:t>
            </a:r>
          </a:p>
          <a:p>
            <a:pPr lvl="4">
              <a:defRPr lang="en-GB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en-GB"/>
            </a:pPr>
            <a:fld id="{C4AE8C73-426F-4CE4-877E-AD1C7448E45E}" type="datetimeFigureOut">
              <a:rPr lang="ko-KR" altLang="en-US"/>
              <a:pPr lvl="0">
                <a:defRPr lang="en-GB"/>
              </a:pPr>
              <a:t>2019-04-18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en-GB"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en-GB"/>
            </a:pPr>
            <a:fld id="{647FFB39-2E28-4886-9E33-AAB4C83F8FCB}" type="slidenum">
              <a:rPr lang="ko-KR" altLang="en-US"/>
              <a:pPr lvl="0">
                <a:defRPr lang="en-GB"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세로 제목 및 텍스트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lvl="0">
              <a:defRPr lang="en-GB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 lang="en-GB"/>
            </a:pPr>
            <a:r>
              <a:rPr lang="ko-KR" altLang="en-US"/>
              <a:t>마스터 텍스트 스타일을 편집합니다</a:t>
            </a:r>
          </a:p>
          <a:p>
            <a:pPr lvl="1">
              <a:defRPr lang="en-GB"/>
            </a:pPr>
            <a:r>
              <a:rPr lang="ko-KR" altLang="en-US"/>
              <a:t>둘째 수준</a:t>
            </a:r>
          </a:p>
          <a:p>
            <a:pPr lvl="2">
              <a:defRPr lang="en-GB"/>
            </a:pPr>
            <a:r>
              <a:rPr lang="ko-KR" altLang="en-US"/>
              <a:t>셋째 수준</a:t>
            </a:r>
          </a:p>
          <a:p>
            <a:pPr lvl="3">
              <a:defRPr lang="en-GB"/>
            </a:pPr>
            <a:r>
              <a:rPr lang="ko-KR" altLang="en-US"/>
              <a:t>넷째 수준</a:t>
            </a:r>
          </a:p>
          <a:p>
            <a:pPr lvl="4">
              <a:defRPr lang="en-GB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en-GB"/>
            </a:pPr>
            <a:fld id="{C4AE8C73-426F-4CE4-877E-AD1C7448E45E}" type="datetimeFigureOut">
              <a:rPr lang="ko-KR" altLang="en-US"/>
              <a:pPr lvl="0">
                <a:defRPr lang="en-GB"/>
              </a:pPr>
              <a:t>2019-04-18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en-GB"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en-GB"/>
            </a:pPr>
            <a:fld id="{647FFB39-2E28-4886-9E33-AAB4C83F8FCB}" type="slidenum">
              <a:rPr lang="ko-KR" altLang="en-US"/>
              <a:pPr lvl="0">
                <a:defRPr lang="en-GB"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en-GB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 lang="en-GB"/>
            </a:pPr>
            <a:r>
              <a:rPr lang="ko-KR" altLang="en-US"/>
              <a:t>마스터 텍스트 스타일을 편집합니다</a:t>
            </a:r>
          </a:p>
          <a:p>
            <a:pPr lvl="1">
              <a:defRPr lang="en-GB"/>
            </a:pPr>
            <a:r>
              <a:rPr lang="ko-KR" altLang="en-US"/>
              <a:t>둘째 수준</a:t>
            </a:r>
          </a:p>
          <a:p>
            <a:pPr lvl="2">
              <a:defRPr lang="en-GB"/>
            </a:pPr>
            <a:r>
              <a:rPr lang="ko-KR" altLang="en-US"/>
              <a:t>셋째 수준</a:t>
            </a:r>
          </a:p>
          <a:p>
            <a:pPr lvl="3">
              <a:defRPr lang="en-GB"/>
            </a:pPr>
            <a:r>
              <a:rPr lang="ko-KR" altLang="en-US"/>
              <a:t>넷째 수준</a:t>
            </a:r>
          </a:p>
          <a:p>
            <a:pPr lvl="4">
              <a:defRPr lang="en-GB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en-GB"/>
            </a:pPr>
            <a:fld id="{C4AE8C73-426F-4CE4-877E-AD1C7448E45E}" type="datetimeFigureOut">
              <a:rPr lang="ko-KR" altLang="en-US"/>
              <a:pPr lvl="0">
                <a:defRPr lang="en-GB"/>
              </a:pPr>
              <a:t>2019-04-18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en-GB"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en-GB"/>
            </a:pPr>
            <a:fld id="{647FFB39-2E28-4886-9E33-AAB4C83F8FCB}" type="slidenum">
              <a:rPr lang="ko-KR" altLang="en-US"/>
              <a:pPr lvl="0">
                <a:defRPr lang="en-GB"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구역 머리글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lvl="0">
              <a:defRPr lang="en-GB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en-GB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en-GB"/>
            </a:pPr>
            <a:fld id="{C4AE8C73-426F-4CE4-877E-AD1C7448E45E}" type="datetimeFigureOut">
              <a:rPr lang="ko-KR" altLang="en-US"/>
              <a:pPr lvl="0">
                <a:defRPr lang="en-GB"/>
              </a:pPr>
              <a:t>2019-04-18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en-GB"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en-GB"/>
            </a:pPr>
            <a:fld id="{647FFB39-2E28-4886-9E33-AAB4C83F8FCB}" type="slidenum">
              <a:rPr lang="ko-KR" altLang="en-US"/>
              <a:pPr lvl="0">
                <a:defRPr lang="en-GB"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콘텐츠 2개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en-GB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 lang="en-GB"/>
            </a:pPr>
            <a:r>
              <a:rPr lang="ko-KR" altLang="en-US"/>
              <a:t>마스터 텍스트 스타일을 편집합니다</a:t>
            </a:r>
          </a:p>
          <a:p>
            <a:pPr lvl="1">
              <a:defRPr lang="en-GB"/>
            </a:pPr>
            <a:r>
              <a:rPr lang="ko-KR" altLang="en-US"/>
              <a:t>둘째 수준</a:t>
            </a:r>
          </a:p>
          <a:p>
            <a:pPr lvl="2">
              <a:defRPr lang="en-GB"/>
            </a:pPr>
            <a:r>
              <a:rPr lang="ko-KR" altLang="en-US"/>
              <a:t>셋째 수준</a:t>
            </a:r>
          </a:p>
          <a:p>
            <a:pPr lvl="3">
              <a:defRPr lang="en-GB"/>
            </a:pPr>
            <a:r>
              <a:rPr lang="ko-KR" altLang="en-US"/>
              <a:t>넷째 수준</a:t>
            </a:r>
          </a:p>
          <a:p>
            <a:pPr lvl="4">
              <a:defRPr lang="en-GB"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 lang="en-GB"/>
            </a:pPr>
            <a:r>
              <a:rPr lang="ko-KR" altLang="en-US"/>
              <a:t>마스터 텍스트 스타일을 편집합니다</a:t>
            </a:r>
          </a:p>
          <a:p>
            <a:pPr lvl="1">
              <a:defRPr lang="en-GB"/>
            </a:pPr>
            <a:r>
              <a:rPr lang="ko-KR" altLang="en-US"/>
              <a:t>둘째 수준</a:t>
            </a:r>
          </a:p>
          <a:p>
            <a:pPr lvl="2">
              <a:defRPr lang="en-GB"/>
            </a:pPr>
            <a:r>
              <a:rPr lang="ko-KR" altLang="en-US"/>
              <a:t>셋째 수준</a:t>
            </a:r>
          </a:p>
          <a:p>
            <a:pPr lvl="3">
              <a:defRPr lang="en-GB"/>
            </a:pPr>
            <a:r>
              <a:rPr lang="ko-KR" altLang="en-US"/>
              <a:t>넷째 수준</a:t>
            </a:r>
          </a:p>
          <a:p>
            <a:pPr lvl="4">
              <a:defRPr lang="en-GB"/>
            </a:pPr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en-GB"/>
            </a:pPr>
            <a:fld id="{C4AE8C73-426F-4CE4-877E-AD1C7448E45E}" type="datetimeFigureOut">
              <a:rPr lang="ko-KR" altLang="en-US"/>
              <a:pPr lvl="0">
                <a:defRPr lang="en-GB"/>
              </a:pPr>
              <a:t>2019-04-18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en-GB"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en-GB"/>
            </a:pPr>
            <a:fld id="{647FFB39-2E28-4886-9E33-AAB4C83F8FCB}" type="slidenum">
              <a:rPr lang="ko-KR" altLang="en-US"/>
              <a:pPr lvl="0">
                <a:defRPr lang="en-GB"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비교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>
              <a:defRPr lang="en-GB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 lang="en-GB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en-GB"/>
            </a:pPr>
            <a:r>
              <a:rPr lang="ko-KR" altLang="en-US"/>
              <a:t>마스터 텍스트 스타일을 편집합니다</a:t>
            </a:r>
          </a:p>
          <a:p>
            <a:pPr lvl="1">
              <a:defRPr lang="en-GB"/>
            </a:pPr>
            <a:r>
              <a:rPr lang="ko-KR" altLang="en-US"/>
              <a:t>둘째 수준</a:t>
            </a:r>
          </a:p>
          <a:p>
            <a:pPr lvl="2">
              <a:defRPr lang="en-GB"/>
            </a:pPr>
            <a:r>
              <a:rPr lang="ko-KR" altLang="en-US"/>
              <a:t>셋째 수준</a:t>
            </a:r>
          </a:p>
          <a:p>
            <a:pPr lvl="3">
              <a:defRPr lang="en-GB"/>
            </a:pPr>
            <a:r>
              <a:rPr lang="ko-KR" altLang="en-US"/>
              <a:t>넷째 수준</a:t>
            </a:r>
          </a:p>
          <a:p>
            <a:pPr lvl="4">
              <a:defRPr lang="en-GB"/>
            </a:pPr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 lang="en-GB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en-GB"/>
            </a:pPr>
            <a:r>
              <a:rPr lang="ko-KR" altLang="en-US"/>
              <a:t>마스터 텍스트 스타일을 편집합니다</a:t>
            </a:r>
          </a:p>
          <a:p>
            <a:pPr lvl="1">
              <a:defRPr lang="en-GB"/>
            </a:pPr>
            <a:r>
              <a:rPr lang="ko-KR" altLang="en-US"/>
              <a:t>둘째 수준</a:t>
            </a:r>
          </a:p>
          <a:p>
            <a:pPr lvl="2">
              <a:defRPr lang="en-GB"/>
            </a:pPr>
            <a:r>
              <a:rPr lang="ko-KR" altLang="en-US"/>
              <a:t>셋째 수준</a:t>
            </a:r>
          </a:p>
          <a:p>
            <a:pPr lvl="3">
              <a:defRPr lang="en-GB"/>
            </a:pPr>
            <a:r>
              <a:rPr lang="ko-KR" altLang="en-US"/>
              <a:t>넷째 수준</a:t>
            </a:r>
          </a:p>
          <a:p>
            <a:pPr lvl="4">
              <a:defRPr lang="en-GB"/>
            </a:pPr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en-GB"/>
            </a:pPr>
            <a:fld id="{C4AE8C73-426F-4CE4-877E-AD1C7448E45E}" type="datetimeFigureOut">
              <a:rPr lang="ko-KR" altLang="en-US"/>
              <a:pPr lvl="0">
                <a:defRPr lang="en-GB"/>
              </a:pPr>
              <a:t>2019-04-18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en-GB"/>
            </a:pPr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en-GB"/>
            </a:pPr>
            <a:fld id="{647FFB39-2E28-4886-9E33-AAB4C83F8FCB}" type="slidenum">
              <a:rPr lang="ko-KR" altLang="en-US"/>
              <a:pPr lvl="0">
                <a:defRPr lang="en-GB"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만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en-GB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en-GB"/>
            </a:pPr>
            <a:fld id="{C4AE8C73-426F-4CE4-877E-AD1C7448E45E}" type="datetimeFigureOut">
              <a:rPr lang="ko-KR" altLang="en-US"/>
              <a:pPr lvl="0">
                <a:defRPr lang="en-GB"/>
              </a:pPr>
              <a:t>2019-04-18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en-GB"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en-GB"/>
            </a:pPr>
            <a:fld id="{647FFB39-2E28-4886-9E33-AAB4C83F8FCB}" type="slidenum">
              <a:rPr lang="ko-KR" altLang="en-US"/>
              <a:pPr lvl="0">
                <a:defRPr lang="en-GB"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빈 화면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en-GB"/>
            </a:pPr>
            <a:fld id="{C4AE8C73-426F-4CE4-877E-AD1C7448E45E}" type="datetimeFigureOut">
              <a:rPr lang="ko-KR" altLang="en-US"/>
              <a:pPr lvl="0">
                <a:defRPr lang="en-GB"/>
              </a:pPr>
              <a:t>2019-04-18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en-GB"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en-GB"/>
            </a:pPr>
            <a:fld id="{647FFB39-2E28-4886-9E33-AAB4C83F8FCB}" type="slidenum">
              <a:rPr lang="ko-KR" altLang="en-US"/>
              <a:pPr lvl="0">
                <a:defRPr lang="en-GB"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캡션 있는 콘텐츠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lang="en-GB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 lang="en-GB"/>
            </a:pPr>
            <a:r>
              <a:rPr lang="ko-KR" altLang="en-US"/>
              <a:t>마스터 텍스트 스타일을 편집합니다</a:t>
            </a:r>
          </a:p>
          <a:p>
            <a:pPr lvl="1">
              <a:defRPr lang="en-GB"/>
            </a:pPr>
            <a:r>
              <a:rPr lang="ko-KR" altLang="en-US"/>
              <a:t>둘째 수준</a:t>
            </a:r>
          </a:p>
          <a:p>
            <a:pPr lvl="2">
              <a:defRPr lang="en-GB"/>
            </a:pPr>
            <a:r>
              <a:rPr lang="ko-KR" altLang="en-US"/>
              <a:t>셋째 수준</a:t>
            </a:r>
          </a:p>
          <a:p>
            <a:pPr lvl="3">
              <a:defRPr lang="en-GB"/>
            </a:pPr>
            <a:r>
              <a:rPr lang="ko-KR" altLang="en-US"/>
              <a:t>넷째 수준</a:t>
            </a:r>
          </a:p>
          <a:p>
            <a:pPr lvl="4">
              <a:defRPr lang="en-GB"/>
            </a:pPr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 lang="en-GB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en-GB"/>
            </a:pPr>
            <a:fld id="{C4AE8C73-426F-4CE4-877E-AD1C7448E45E}" type="datetimeFigureOut">
              <a:rPr lang="ko-KR" altLang="en-US"/>
              <a:pPr lvl="0">
                <a:defRPr lang="en-GB"/>
              </a:pPr>
              <a:t>2019-04-18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en-GB"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en-GB"/>
            </a:pPr>
            <a:fld id="{647FFB39-2E28-4886-9E33-AAB4C83F8FCB}" type="slidenum">
              <a:rPr lang="ko-KR" altLang="en-US"/>
              <a:pPr lvl="0">
                <a:defRPr lang="en-GB"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캡션 있는 그림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lang="en-GB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 noTextEdit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 lang="en-GB"/>
            </a:pP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 lang="en-GB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en-GB"/>
            </a:pPr>
            <a:fld id="{C4AE8C73-426F-4CE4-877E-AD1C7448E45E}" type="datetimeFigureOut">
              <a:rPr lang="ko-KR" altLang="en-US"/>
              <a:pPr lvl="0">
                <a:defRPr lang="en-GB"/>
              </a:pPr>
              <a:t>2019-04-18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en-GB"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en-GB"/>
            </a:pPr>
            <a:fld id="{647FFB39-2E28-4886-9E33-AAB4C83F8FCB}" type="slidenum">
              <a:rPr lang="ko-KR" altLang="en-US"/>
              <a:pPr lvl="0">
                <a:defRPr lang="en-GB"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Office 테마">
    <p:bg>
      <p:bgPr>
        <a:gradFill flip="none" rotWithShape="1">
          <a:gsLst>
            <a:gs pos="0">
              <a:schemeClr val="bg1"/>
            </a:gs>
            <a:gs pos="95000">
              <a:srgbClr val="21D6E0"/>
            </a:gs>
            <a:gs pos="99000">
              <a:srgbClr val="0087E6"/>
            </a:gs>
            <a:gs pos="100000">
              <a:srgbClr val="005CB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pPr lvl="0">
              <a:defRPr lang="en-GB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>
              <a:defRPr lang="en-GB"/>
            </a:pPr>
            <a:r>
              <a:rPr lang="ko-KR" altLang="en-US"/>
              <a:t>마스터 텍스트 스타일을 편집합니다</a:t>
            </a:r>
          </a:p>
          <a:p>
            <a:pPr lvl="1">
              <a:defRPr lang="en-GB"/>
            </a:pPr>
            <a:r>
              <a:rPr lang="ko-KR" altLang="en-US"/>
              <a:t>둘째 수준</a:t>
            </a:r>
          </a:p>
          <a:p>
            <a:pPr lvl="2">
              <a:defRPr lang="en-GB"/>
            </a:pPr>
            <a:r>
              <a:rPr lang="ko-KR" altLang="en-US"/>
              <a:t>셋째 수준</a:t>
            </a:r>
          </a:p>
          <a:p>
            <a:pPr lvl="3">
              <a:defRPr lang="en-GB"/>
            </a:pPr>
            <a:r>
              <a:rPr lang="ko-KR" altLang="en-US"/>
              <a:t>넷째 수준</a:t>
            </a:r>
          </a:p>
          <a:p>
            <a:pPr lvl="4">
              <a:defRPr lang="en-GB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>
              <a:defRPr lang="en-GB"/>
            </a:pPr>
            <a:fld id="{C4AE8C73-426F-4CE4-877E-AD1C7448E45E}" type="datetimeFigureOut">
              <a:rPr lang="ko-KR" altLang="en-US"/>
              <a:pPr lvl="0">
                <a:defRPr lang="en-GB"/>
              </a:pPr>
              <a:t>2019-04-18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>
              <a:defRPr lang="en-GB"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>
              <a:defRPr lang="en-GB"/>
            </a:pPr>
            <a:fld id="{647FFB39-2E28-4886-9E33-AAB4C83F8FCB}" type="slidenum">
              <a:rPr lang="ko-KR" altLang="en-US"/>
              <a:pPr lvl="0">
                <a:defRPr lang="en-GB"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동료장학공개수업\picture book\스캔0004.jpg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0"/>
            <a:ext cx="9088470" cy="81439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:\동료장학공개수업\picture book\스캔0012.jpg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108520" y="-3051720"/>
            <a:ext cx="9145016" cy="105755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동료장학공개수업\picture book\스캔0013.jpg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-849443"/>
            <a:ext cx="9144000" cy="88869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ames\Desktop\영어공개수업(2011.6.27)\picture book\스캔0015.jpg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07504" y="-3123728"/>
            <a:ext cx="9036495" cy="102251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동료장학공개수업\picture book\스캔0016.jpg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-571528"/>
            <a:ext cx="9324528" cy="111791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동료장학공개수업\picture book\스캔0017.jpg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-1328337"/>
            <a:ext cx="9252520" cy="94668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동료장학공개수업\picture book\스캔0018.jpg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324544" y="-2547664"/>
            <a:ext cx="10081120" cy="104411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:\동료장학공개수업\picture book\스캔0019.jpg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-2835696"/>
            <a:ext cx="9144000" cy="113772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동료장학공개수업\picture book\스캔0002.jpg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" y="0"/>
            <a:ext cx="9144000" cy="81095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동료장학공개수업\picture book\스캔0005.jpg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-1035496"/>
            <a:ext cx="9170371" cy="95050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동료장학공개수업\picture book\스캔0006.jpg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-1812926"/>
            <a:ext cx="9324528" cy="115320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동료장학공개수업\picture book\스캔0007.jpg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180528" y="-243408"/>
            <a:ext cx="9433048" cy="85311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:\동료장학공개수업\picture book\스캔0008.jpg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108520" y="-1362065"/>
            <a:ext cx="9433048" cy="8228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동료장학공개수업\picture book\스캔0003.jpg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162472" y="-785842"/>
            <a:ext cx="9306472" cy="105877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:\동료장학공개수업\picture book\스캔0010.jpg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139686" y="-1971600"/>
            <a:ext cx="9276272" cy="92616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동료장학공개수업\picture book\스캔0011.jpg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35496" y="-603448"/>
            <a:ext cx="9152075" cy="98650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Diaprojekcija na zaslonu (4:3)</PresentationFormat>
  <Paragraphs>0</Paragraphs>
  <Slides>16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16</vt:i4>
      </vt:variant>
    </vt:vector>
  </HeadingPairs>
  <TitlesOfParts>
    <vt:vector size="19" baseType="lpstr">
      <vt:lpstr>맑은 고딕</vt:lpstr>
      <vt:lpstr>Arial</vt:lpstr>
      <vt:lpstr>Office 테마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James</dc:creator>
  <cp:lastModifiedBy>Mateja Dagarin</cp:lastModifiedBy>
  <cp:revision>62</cp:revision>
  <dcterms:created xsi:type="dcterms:W3CDTF">2011-06-20T12:57:16Z</dcterms:created>
  <dcterms:modified xsi:type="dcterms:W3CDTF">2019-04-18T18:28:11Z</dcterms:modified>
</cp:coreProperties>
</file>