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851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227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93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0973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58077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1056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988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3104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1760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244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5629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DBAE-CE4C-493F-A6D3-DC16647A3F9E}" type="datetimeFigureOut">
              <a:rPr lang="sl-SI" smtClean="0"/>
              <a:pPr/>
              <a:t>11.11.2016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B5A1-2CE7-4111-9C9A-8655084EB0E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86995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8688"/>
            <a:ext cx="4357483" cy="54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019" y="468689"/>
            <a:ext cx="4220328" cy="54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5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908720"/>
            <a:ext cx="4283521" cy="544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257683" cy="533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4" y="620688"/>
            <a:ext cx="427723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696" y="689475"/>
            <a:ext cx="4131468" cy="53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95" y="764703"/>
            <a:ext cx="4211513" cy="53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18620"/>
            <a:ext cx="4104456" cy="518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06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332656"/>
            <a:ext cx="4715569" cy="60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655" y="332656"/>
            <a:ext cx="4740095" cy="60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9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548680"/>
            <a:ext cx="4474090" cy="56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303" y="179239"/>
            <a:ext cx="5003601" cy="644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2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0" y="636846"/>
            <a:ext cx="4501295" cy="56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265" y="636846"/>
            <a:ext cx="4447802" cy="56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2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271" y="764201"/>
            <a:ext cx="4195737" cy="524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8475"/>
            <a:ext cx="4221880" cy="530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3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55" y="764704"/>
            <a:ext cx="426492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83" y="476672"/>
            <a:ext cx="4322785" cy="546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53" y="516135"/>
            <a:ext cx="416273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2408"/>
            <a:ext cx="432849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2" y="404664"/>
            <a:ext cx="451725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987" y="404664"/>
            <a:ext cx="4701669" cy="599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795"/>
            <a:ext cx="4107050" cy="52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586" y="467523"/>
            <a:ext cx="4178990" cy="52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Diaprojekcija na zaslonu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Urška</dc:creator>
  <cp:lastModifiedBy>Matevž</cp:lastModifiedBy>
  <cp:revision>3</cp:revision>
  <dcterms:created xsi:type="dcterms:W3CDTF">2015-08-20T07:30:07Z</dcterms:created>
  <dcterms:modified xsi:type="dcterms:W3CDTF">2016-11-11T20:24:31Z</dcterms:modified>
</cp:coreProperties>
</file>