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9" r:id="rId10"/>
    <p:sldId id="262" r:id="rId11"/>
    <p:sldId id="270" r:id="rId12"/>
    <p:sldId id="263" r:id="rId13"/>
    <p:sldId id="271" r:id="rId14"/>
    <p:sldId id="264" r:id="rId15"/>
    <p:sldId id="272" r:id="rId16"/>
    <p:sldId id="265" r:id="rId17"/>
    <p:sldId id="266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24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687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006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142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857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429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53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046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350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326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831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101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8664E-FE76-43B8-BF15-7BC433C3E283}" type="datetimeFigureOut">
              <a:rPr lang="sl-SI" smtClean="0"/>
              <a:t>30. 11. 2018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FB91-F07E-4E7F-987E-D0F6AF5E4D4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11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2419" r="1669" b="1108"/>
          <a:stretch/>
        </p:blipFill>
        <p:spPr>
          <a:xfrm>
            <a:off x="1763688" y="0"/>
            <a:ext cx="5616624" cy="68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41933" r="30934" b="17200"/>
          <a:stretch/>
        </p:blipFill>
        <p:spPr>
          <a:xfrm rot="5400000">
            <a:off x="1046544" y="601720"/>
            <a:ext cx="7050913" cy="59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6"/>
          <a:stretch/>
        </p:blipFill>
        <p:spPr bwMode="auto">
          <a:xfrm>
            <a:off x="1779696" y="25168"/>
            <a:ext cx="5634852" cy="692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5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42334" r="33501" b="17733"/>
          <a:stretch/>
        </p:blipFill>
        <p:spPr>
          <a:xfrm rot="5400000">
            <a:off x="1377020" y="545515"/>
            <a:ext cx="6894017" cy="5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0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6"/>
          <a:stretch/>
        </p:blipFill>
        <p:spPr bwMode="auto">
          <a:xfrm>
            <a:off x="1907704" y="9152"/>
            <a:ext cx="5400600" cy="68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35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1333" r="30751" b="58866"/>
          <a:stretch/>
        </p:blipFill>
        <p:spPr>
          <a:xfrm rot="16200000">
            <a:off x="1333569" y="615232"/>
            <a:ext cx="690891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8"/>
          <a:stretch/>
        </p:blipFill>
        <p:spPr bwMode="auto">
          <a:xfrm>
            <a:off x="2123728" y="20060"/>
            <a:ext cx="5400600" cy="681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8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334" r="31302" b="58933"/>
          <a:stretch/>
        </p:blipFill>
        <p:spPr>
          <a:xfrm rot="16200000">
            <a:off x="1232448" y="509171"/>
            <a:ext cx="718316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8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763687" y="-10357"/>
            <a:ext cx="5713875" cy="686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7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1733" r="32218" b="59718"/>
          <a:stretch/>
        </p:blipFill>
        <p:spPr>
          <a:xfrm rot="16200000">
            <a:off x="1056542" y="468263"/>
            <a:ext cx="710292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2"/>
          <a:stretch/>
        </p:blipFill>
        <p:spPr bwMode="auto">
          <a:xfrm>
            <a:off x="1907704" y="12536"/>
            <a:ext cx="5455188" cy="684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3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716" r="30372" b="58996"/>
          <a:stretch/>
        </p:blipFill>
        <p:spPr>
          <a:xfrm rot="5400000">
            <a:off x="801087" y="386068"/>
            <a:ext cx="7327622" cy="59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867" r="31301" b="17733"/>
          <a:stretch/>
        </p:blipFill>
        <p:spPr>
          <a:xfrm rot="16200000">
            <a:off x="1749603" y="-1153492"/>
            <a:ext cx="5584721" cy="92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5201" r="30568" b="17333"/>
          <a:stretch/>
        </p:blipFill>
        <p:spPr>
          <a:xfrm rot="16200000">
            <a:off x="1702988" y="-1030262"/>
            <a:ext cx="5790062" cy="90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1883" r="31801" b="17505"/>
          <a:stretch/>
        </p:blipFill>
        <p:spPr>
          <a:xfrm rot="5400000">
            <a:off x="1879218" y="-1186523"/>
            <a:ext cx="5385564" cy="9144002"/>
          </a:xfrm>
        </p:spPr>
      </p:pic>
      <p:sp>
        <p:nvSpPr>
          <p:cNvPr id="4" name="Ograd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36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43008" r="31782" b="17733"/>
          <a:stretch/>
        </p:blipFill>
        <p:spPr>
          <a:xfrm rot="5400000">
            <a:off x="949241" y="454317"/>
            <a:ext cx="7298867" cy="58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2400" r="30447" b="58545"/>
          <a:stretch/>
        </p:blipFill>
        <p:spPr>
          <a:xfrm rot="5400000">
            <a:off x="1111116" y="711964"/>
            <a:ext cx="6857999" cy="54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41867" r="32217" b="17600"/>
          <a:stretch/>
        </p:blipFill>
        <p:spPr>
          <a:xfrm rot="5400000">
            <a:off x="1160856" y="563975"/>
            <a:ext cx="703831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1"/>
          <a:stretch/>
        </p:blipFill>
        <p:spPr bwMode="auto">
          <a:xfrm>
            <a:off x="1864215" y="0"/>
            <a:ext cx="5684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8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t="42680" r="31118" b="18666"/>
          <a:stretch/>
        </p:blipFill>
        <p:spPr>
          <a:xfrm rot="5400000">
            <a:off x="1158741" y="433546"/>
            <a:ext cx="7438456" cy="594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7"/>
          <a:stretch/>
        </p:blipFill>
        <p:spPr bwMode="auto">
          <a:xfrm>
            <a:off x="1835696" y="9112"/>
            <a:ext cx="5497452" cy="684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8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Diaprojekcija na zaslonu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 sistema Windows</dc:creator>
  <cp:lastModifiedBy>Mateja Dagarin</cp:lastModifiedBy>
  <cp:revision>6</cp:revision>
  <dcterms:created xsi:type="dcterms:W3CDTF">2017-10-24T14:55:30Z</dcterms:created>
  <dcterms:modified xsi:type="dcterms:W3CDTF">2018-11-30T17:09:11Z</dcterms:modified>
</cp:coreProperties>
</file>