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9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61" r:id="rId15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39" d="100"/>
          <a:sy n="39" d="100"/>
        </p:scale>
        <p:origin x="1244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70725-4C3E-462C-895C-CE7846DB37E2}" type="datetimeFigureOut">
              <a:rPr lang="sl-SI" smtClean="0"/>
              <a:t>30. 11. 2018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2EB4F-C230-4ECE-AAEA-501D2F96B53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7974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70725-4C3E-462C-895C-CE7846DB37E2}" type="datetimeFigureOut">
              <a:rPr lang="sl-SI" smtClean="0"/>
              <a:t>30. 11. 2018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2EB4F-C230-4ECE-AAEA-501D2F96B53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15699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70725-4C3E-462C-895C-CE7846DB37E2}" type="datetimeFigureOut">
              <a:rPr lang="sl-SI" smtClean="0"/>
              <a:t>30. 11. 2018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2EB4F-C230-4ECE-AAEA-501D2F96B53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7639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70725-4C3E-462C-895C-CE7846DB37E2}" type="datetimeFigureOut">
              <a:rPr lang="sl-SI" smtClean="0"/>
              <a:t>30. 11. 2018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2EB4F-C230-4ECE-AAEA-501D2F96B53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20100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70725-4C3E-462C-895C-CE7846DB37E2}" type="datetimeFigureOut">
              <a:rPr lang="sl-SI" smtClean="0"/>
              <a:t>30. 11. 2018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2EB4F-C230-4ECE-AAEA-501D2F96B53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14894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70725-4C3E-462C-895C-CE7846DB37E2}" type="datetimeFigureOut">
              <a:rPr lang="sl-SI" smtClean="0"/>
              <a:t>30. 11. 2018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2EB4F-C230-4ECE-AAEA-501D2F96B53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13946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70725-4C3E-462C-895C-CE7846DB37E2}" type="datetimeFigureOut">
              <a:rPr lang="sl-SI" smtClean="0"/>
              <a:t>30. 11. 2018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2EB4F-C230-4ECE-AAEA-501D2F96B53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71101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70725-4C3E-462C-895C-CE7846DB37E2}" type="datetimeFigureOut">
              <a:rPr lang="sl-SI" smtClean="0"/>
              <a:t>30. 11. 2018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2EB4F-C230-4ECE-AAEA-501D2F96B53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13788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70725-4C3E-462C-895C-CE7846DB37E2}" type="datetimeFigureOut">
              <a:rPr lang="sl-SI" smtClean="0"/>
              <a:t>30. 11. 2018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2EB4F-C230-4ECE-AAEA-501D2F96B53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55894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70725-4C3E-462C-895C-CE7846DB37E2}" type="datetimeFigureOut">
              <a:rPr lang="sl-SI" smtClean="0"/>
              <a:t>30. 11. 2018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2EB4F-C230-4ECE-AAEA-501D2F96B53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08985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70725-4C3E-462C-895C-CE7846DB37E2}" type="datetimeFigureOut">
              <a:rPr lang="sl-SI" smtClean="0"/>
              <a:t>30. 11. 2018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2EB4F-C230-4ECE-AAEA-501D2F96B53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45401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70725-4C3E-462C-895C-CE7846DB37E2}" type="datetimeFigureOut">
              <a:rPr lang="sl-SI" smtClean="0"/>
              <a:t>30. 11. 2018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2EB4F-C230-4ECE-AAEA-501D2F96B53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39965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926" y="9384"/>
            <a:ext cx="4828148" cy="6876000"/>
          </a:xfrm>
        </p:spPr>
      </p:pic>
    </p:spTree>
    <p:extLst>
      <p:ext uri="{BB962C8B-B14F-4D97-AF65-F5344CB8AC3E}">
        <p14:creationId xmlns:p14="http://schemas.microsoft.com/office/powerpoint/2010/main" val="2459352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000" y="100677"/>
            <a:ext cx="9360000" cy="66566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9972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000" y="102780"/>
            <a:ext cx="9360000" cy="66524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0767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000" y="110058"/>
            <a:ext cx="9360000" cy="6637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75838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000" y="95501"/>
            <a:ext cx="9360000" cy="6666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352498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5" b="1725"/>
          <a:stretch/>
        </p:blipFill>
        <p:spPr>
          <a:xfrm>
            <a:off x="2158200" y="1"/>
            <a:ext cx="4827600" cy="6858000"/>
          </a:xfrm>
        </p:spPr>
      </p:pic>
    </p:spTree>
    <p:extLst>
      <p:ext uri="{BB962C8B-B14F-4D97-AF65-F5344CB8AC3E}">
        <p14:creationId xmlns:p14="http://schemas.microsoft.com/office/powerpoint/2010/main" val="2067562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000" y="100677"/>
            <a:ext cx="9360000" cy="66566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33341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000" y="132715"/>
            <a:ext cx="9360000" cy="6592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07947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000" y="123343"/>
            <a:ext cx="9360000" cy="6611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89282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000" y="118226"/>
            <a:ext cx="9360000" cy="6621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28034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000" y="128445"/>
            <a:ext cx="9360000" cy="66011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10323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000" y="139755"/>
            <a:ext cx="9360000" cy="65784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252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000" y="139960"/>
            <a:ext cx="9360000" cy="6578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865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000" y="81960"/>
            <a:ext cx="9360000" cy="6694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7450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</TotalTime>
  <Words>0</Words>
  <Application>Microsoft Office PowerPoint</Application>
  <PresentationFormat>Diaprojekcija na zaslonu 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Špela Križman</dc:creator>
  <cp:lastModifiedBy>Mateja Dagarin</cp:lastModifiedBy>
  <cp:revision>3</cp:revision>
  <dcterms:created xsi:type="dcterms:W3CDTF">2017-11-02T19:44:17Z</dcterms:created>
  <dcterms:modified xsi:type="dcterms:W3CDTF">2018-11-30T17:11:30Z</dcterms:modified>
</cp:coreProperties>
</file>