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6629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830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652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32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660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28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342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534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78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41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70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70FC-1120-4971-AF64-2127ABCCFF0A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2191-C461-40ED-B9EA-949482962C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9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8762" r="1154" b="5905"/>
          <a:stretch/>
        </p:blipFill>
        <p:spPr>
          <a:xfrm>
            <a:off x="2873827" y="0"/>
            <a:ext cx="5817819" cy="68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7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77" r="1743" b="17971"/>
          <a:stretch/>
        </p:blipFill>
        <p:spPr>
          <a:xfrm>
            <a:off x="300446" y="0"/>
            <a:ext cx="11557507" cy="6858000"/>
          </a:xfrm>
        </p:spPr>
      </p:pic>
    </p:spTree>
    <p:extLst>
      <p:ext uri="{BB962C8B-B14F-4D97-AF65-F5344CB8AC3E}">
        <p14:creationId xmlns:p14="http://schemas.microsoft.com/office/powerpoint/2010/main" val="145565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10280" r="3318" b="17971"/>
          <a:stretch/>
        </p:blipFill>
        <p:spPr>
          <a:xfrm>
            <a:off x="248193" y="0"/>
            <a:ext cx="11736076" cy="6858000"/>
          </a:xfrm>
        </p:spPr>
      </p:pic>
    </p:spTree>
    <p:extLst>
      <p:ext uri="{BB962C8B-B14F-4D97-AF65-F5344CB8AC3E}">
        <p14:creationId xmlns:p14="http://schemas.microsoft.com/office/powerpoint/2010/main" val="389270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" name="Označba mesta vsebine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17371" r="6170" b="13829"/>
          <a:stretch/>
        </p:blipFill>
        <p:spPr>
          <a:xfrm rot="10800000">
            <a:off x="351691" y="26126"/>
            <a:ext cx="11685561" cy="6831874"/>
          </a:xfrm>
        </p:spPr>
      </p:pic>
    </p:spTree>
    <p:extLst>
      <p:ext uri="{BB962C8B-B14F-4D97-AF65-F5344CB8AC3E}">
        <p14:creationId xmlns:p14="http://schemas.microsoft.com/office/powerpoint/2010/main" val="280013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6470" r="6846" b="15683"/>
          <a:stretch/>
        </p:blipFill>
        <p:spPr>
          <a:xfrm rot="10800000">
            <a:off x="118008" y="0"/>
            <a:ext cx="11955983" cy="6858000"/>
          </a:xfrm>
        </p:spPr>
      </p:pic>
    </p:spTree>
    <p:extLst>
      <p:ext uri="{BB962C8B-B14F-4D97-AF65-F5344CB8AC3E}">
        <p14:creationId xmlns:p14="http://schemas.microsoft.com/office/powerpoint/2010/main" val="254977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t="5070" r="13450" b="1867"/>
          <a:stretch/>
        </p:blipFill>
        <p:spPr>
          <a:xfrm rot="16200000">
            <a:off x="2711631" y="-2476499"/>
            <a:ext cx="6858000" cy="11810998"/>
          </a:xfrm>
        </p:spPr>
      </p:pic>
    </p:spTree>
    <p:extLst>
      <p:ext uri="{BB962C8B-B14F-4D97-AF65-F5344CB8AC3E}">
        <p14:creationId xmlns:p14="http://schemas.microsoft.com/office/powerpoint/2010/main" val="173522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4479" r="15568" b="6330"/>
          <a:stretch/>
        </p:blipFill>
        <p:spPr>
          <a:xfrm rot="16200000">
            <a:off x="2590362" y="-2368296"/>
            <a:ext cx="6858000" cy="11594590"/>
          </a:xfrm>
          <a:prstGeom prst="rect">
            <a:avLst/>
          </a:prstGeom>
        </p:spPr>
      </p:pic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95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5070" r="12250" b="4569"/>
          <a:stretch/>
        </p:blipFill>
        <p:spPr>
          <a:xfrm rot="16200000">
            <a:off x="2612576" y="-2468884"/>
            <a:ext cx="6858000" cy="11795769"/>
          </a:xfrm>
        </p:spPr>
      </p:pic>
    </p:spTree>
    <p:extLst>
      <p:ext uri="{BB962C8B-B14F-4D97-AF65-F5344CB8AC3E}">
        <p14:creationId xmlns:p14="http://schemas.microsoft.com/office/powerpoint/2010/main" val="133169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0802" r="11434" b="10444"/>
          <a:stretch/>
        </p:blipFill>
        <p:spPr>
          <a:xfrm rot="5400000">
            <a:off x="2699560" y="496484"/>
            <a:ext cx="6858002" cy="5865033"/>
          </a:xfrm>
          <a:prstGeom prst="rect">
            <a:avLst/>
          </a:prstGeom>
        </p:spPr>
      </p:pic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95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8728" r="1353" b="16121"/>
          <a:stretch/>
        </p:blipFill>
        <p:spPr>
          <a:xfrm>
            <a:off x="261257" y="0"/>
            <a:ext cx="11710220" cy="6858000"/>
          </a:xfrm>
        </p:spPr>
      </p:pic>
    </p:spTree>
    <p:extLst>
      <p:ext uri="{BB962C8B-B14F-4D97-AF65-F5344CB8AC3E}">
        <p14:creationId xmlns:p14="http://schemas.microsoft.com/office/powerpoint/2010/main" val="29589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12381" r="2643" b="13770"/>
          <a:stretch/>
        </p:blipFill>
        <p:spPr>
          <a:xfrm>
            <a:off x="274320" y="0"/>
            <a:ext cx="11704320" cy="6855388"/>
          </a:xfrm>
        </p:spPr>
      </p:pic>
    </p:spTree>
    <p:extLst>
      <p:ext uri="{BB962C8B-B14F-4D97-AF65-F5344CB8AC3E}">
        <p14:creationId xmlns:p14="http://schemas.microsoft.com/office/powerpoint/2010/main" val="3774705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12982" r="2644" b="14069"/>
          <a:stretch/>
        </p:blipFill>
        <p:spPr>
          <a:xfrm>
            <a:off x="143691" y="0"/>
            <a:ext cx="11874137" cy="6870036"/>
          </a:xfrm>
        </p:spPr>
      </p:pic>
    </p:spTree>
    <p:extLst>
      <p:ext uri="{BB962C8B-B14F-4D97-AF65-F5344CB8AC3E}">
        <p14:creationId xmlns:p14="http://schemas.microsoft.com/office/powerpoint/2010/main" val="191143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058" r="1553" b="15505"/>
          <a:stretch/>
        </p:blipFill>
        <p:spPr>
          <a:xfrm>
            <a:off x="211182" y="0"/>
            <a:ext cx="11807273" cy="6858000"/>
          </a:xfrm>
        </p:spPr>
      </p:pic>
    </p:spTree>
    <p:extLst>
      <p:ext uri="{BB962C8B-B14F-4D97-AF65-F5344CB8AC3E}">
        <p14:creationId xmlns:p14="http://schemas.microsoft.com/office/powerpoint/2010/main" val="386407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9679" r="2192" b="15270"/>
          <a:stretch/>
        </p:blipFill>
        <p:spPr>
          <a:xfrm>
            <a:off x="300445" y="-19408"/>
            <a:ext cx="11639006" cy="6877408"/>
          </a:xfrm>
        </p:spPr>
      </p:pic>
    </p:spTree>
    <p:extLst>
      <p:ext uri="{BB962C8B-B14F-4D97-AF65-F5344CB8AC3E}">
        <p14:creationId xmlns:p14="http://schemas.microsoft.com/office/powerpoint/2010/main" val="385461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9980" r="1067" b="14969"/>
          <a:stretch/>
        </p:blipFill>
        <p:spPr>
          <a:xfrm>
            <a:off x="335280" y="0"/>
            <a:ext cx="11494005" cy="6858000"/>
          </a:xfrm>
        </p:spPr>
      </p:pic>
    </p:spTree>
    <p:extLst>
      <p:ext uri="{BB962C8B-B14F-4D97-AF65-F5344CB8AC3E}">
        <p14:creationId xmlns:p14="http://schemas.microsoft.com/office/powerpoint/2010/main" val="185563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2067" r="10648" b="5770"/>
          <a:stretch/>
        </p:blipFill>
        <p:spPr>
          <a:xfrm rot="16200000">
            <a:off x="2667000" y="-2586447"/>
            <a:ext cx="6858000" cy="12030894"/>
          </a:xfrm>
        </p:spPr>
      </p:pic>
    </p:spTree>
    <p:extLst>
      <p:ext uri="{BB962C8B-B14F-4D97-AF65-F5344CB8AC3E}">
        <p14:creationId xmlns:p14="http://schemas.microsoft.com/office/powerpoint/2010/main" val="236722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14644" r="7497" b="17177"/>
          <a:stretch/>
        </p:blipFill>
        <p:spPr>
          <a:xfrm>
            <a:off x="208906" y="0"/>
            <a:ext cx="11845888" cy="6858000"/>
          </a:xfrm>
        </p:spPr>
      </p:pic>
    </p:spTree>
    <p:extLst>
      <p:ext uri="{BB962C8B-B14F-4D97-AF65-F5344CB8AC3E}">
        <p14:creationId xmlns:p14="http://schemas.microsoft.com/office/powerpoint/2010/main" val="265814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Širokozaslonsko</PresentationFormat>
  <Paragraphs>0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Ana Herman</dc:creator>
  <cp:lastModifiedBy>Mateja Dagarin</cp:lastModifiedBy>
  <cp:revision>6</cp:revision>
  <dcterms:created xsi:type="dcterms:W3CDTF">2017-12-05T14:26:17Z</dcterms:created>
  <dcterms:modified xsi:type="dcterms:W3CDTF">2018-11-30T17:00:56Z</dcterms:modified>
</cp:coreProperties>
</file>