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7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543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168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067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958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6763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71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364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732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244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68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D060-4A5D-4530-B52F-CC5F4796959F}" type="datetimeFigureOut">
              <a:rPr lang="sl-SI" smtClean="0"/>
              <a:t>30. 11. 2018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7166-06DA-48A5-B636-5A53B5FD0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60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33412" cy="95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5" y="365125"/>
            <a:ext cx="9771529" cy="64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3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28" y="0"/>
            <a:ext cx="8008143" cy="65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6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9929"/>
            <a:ext cx="11179871" cy="60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6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70" y="227479"/>
            <a:ext cx="1234315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2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81" y="365125"/>
            <a:ext cx="11653238" cy="62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4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59" y="0"/>
            <a:ext cx="6447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8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08" y="0"/>
            <a:ext cx="5557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45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891" y="347662"/>
            <a:ext cx="9035987" cy="65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4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64" y="365125"/>
            <a:ext cx="9931272" cy="644758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0959737" y="365125"/>
            <a:ext cx="783772" cy="662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73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08" y="619125"/>
            <a:ext cx="9411184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8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61950"/>
            <a:ext cx="882015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31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00050"/>
            <a:ext cx="11506200" cy="605790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-193222" y="117248"/>
            <a:ext cx="783772" cy="662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264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08" y="365125"/>
            <a:ext cx="8885583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8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Širokozaslonsko</PresentationFormat>
  <Paragraphs>0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Maja Hudolin</dc:creator>
  <cp:lastModifiedBy>Mateja Dagarin</cp:lastModifiedBy>
  <cp:revision>7</cp:revision>
  <dcterms:created xsi:type="dcterms:W3CDTF">2017-12-07T22:03:13Z</dcterms:created>
  <dcterms:modified xsi:type="dcterms:W3CDTF">2018-11-30T17:02:11Z</dcterms:modified>
</cp:coreProperties>
</file>