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5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9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307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52FD6A6D-5FEF-4A0B-B108-A841073293D9}" type="slidenum">
              <a:rPr lang="en-GB"/>
              <a:pPr/>
              <a:t>‹#›</a:t>
            </a:fld>
            <a:endParaRPr lang="en-GB"/>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grpSp>
        <p:nvGrpSpPr>
          <p:cNvPr id="26626" name="Group 2"/>
          <p:cNvGrpSpPr>
            <a:grpSpLocks/>
          </p:cNvGrpSpPr>
          <p:nvPr/>
        </p:nvGrpSpPr>
        <p:grpSpPr bwMode="auto">
          <a:xfrm>
            <a:off x="-6350" y="20638"/>
            <a:ext cx="9144000" cy="6858000"/>
            <a:chOff x="0" y="0"/>
            <a:chExt cx="5760" cy="4320"/>
          </a:xfrm>
        </p:grpSpPr>
        <p:sp>
          <p:nvSpPr>
            <p:cNvPr id="26627" name="Freeform 3"/>
            <p:cNvSpPr>
              <a:spLocks/>
            </p:cNvSpPr>
            <p:nvPr/>
          </p:nvSpPr>
          <p:spPr bwMode="hidden">
            <a:xfrm>
              <a:off x="0" y="3072"/>
              <a:ext cx="5760" cy="1248"/>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sl-SI"/>
            </a:p>
          </p:txBody>
        </p:sp>
        <p:sp>
          <p:nvSpPr>
            <p:cNvPr id="26628"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endParaRPr lang="sl-SI"/>
            </a:p>
          </p:txBody>
        </p:sp>
      </p:grpSp>
      <p:sp>
        <p:nvSpPr>
          <p:cNvPr id="26629" name="Freeform 5"/>
          <p:cNvSpPr>
            <a:spLocks/>
          </p:cNvSpPr>
          <p:nvPr/>
        </p:nvSpPr>
        <p:spPr bwMode="hidden">
          <a:xfrm>
            <a:off x="6242050" y="6269038"/>
            <a:ext cx="2895600" cy="609600"/>
          </a:xfrm>
          <a:custGeom>
            <a:avLst/>
            <a:gdLst/>
            <a:ahLst/>
            <a:cxnLst>
              <a:cxn ang="0">
                <a:pos x="5748" y="246"/>
              </a:cxn>
              <a:cxn ang="0">
                <a:pos x="0" y="246"/>
              </a:cxn>
              <a:cxn ang="0">
                <a:pos x="0" y="0"/>
              </a:cxn>
              <a:cxn ang="0">
                <a:pos x="5748" y="0"/>
              </a:cxn>
              <a:cxn ang="0">
                <a:pos x="5748" y="246"/>
              </a:cxn>
              <a:cxn ang="0">
                <a:pos x="5748" y="246"/>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endParaRPr lang="sl-SI"/>
          </a:p>
        </p:txBody>
      </p:sp>
      <p:grpSp>
        <p:nvGrpSpPr>
          <p:cNvPr id="26630" name="Group 6"/>
          <p:cNvGrpSpPr>
            <a:grpSpLocks/>
          </p:cNvGrpSpPr>
          <p:nvPr/>
        </p:nvGrpSpPr>
        <p:grpSpPr bwMode="auto">
          <a:xfrm>
            <a:off x="-1588" y="6034088"/>
            <a:ext cx="7845426" cy="850900"/>
            <a:chOff x="0" y="3792"/>
            <a:chExt cx="4942" cy="536"/>
          </a:xfrm>
        </p:grpSpPr>
        <p:sp>
          <p:nvSpPr>
            <p:cNvPr id="26631"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endParaRPr lang="sl-SI"/>
            </a:p>
          </p:txBody>
        </p:sp>
        <p:grpSp>
          <p:nvGrpSpPr>
            <p:cNvPr id="26632" name="Group 8"/>
            <p:cNvGrpSpPr>
              <a:grpSpLocks/>
            </p:cNvGrpSpPr>
            <p:nvPr userDrawn="1"/>
          </p:nvGrpSpPr>
          <p:grpSpPr bwMode="auto">
            <a:xfrm>
              <a:off x="2486" y="3792"/>
              <a:ext cx="2456" cy="536"/>
              <a:chOff x="2486" y="3792"/>
              <a:chExt cx="2456" cy="536"/>
            </a:xfrm>
          </p:grpSpPr>
          <p:sp>
            <p:nvSpPr>
              <p:cNvPr id="26633" name="Freeform 9"/>
              <p:cNvSpPr>
                <a:spLocks/>
              </p:cNvSpPr>
              <p:nvPr userDrawn="1"/>
            </p:nvSpPr>
            <p:spPr bwMode="ltGray">
              <a:xfrm>
                <a:off x="3948" y="3799"/>
                <a:ext cx="994" cy="529"/>
              </a:xfrm>
              <a:custGeom>
                <a:avLst/>
                <a:gdLst/>
                <a:ahLst/>
                <a:cxnLst>
                  <a:cxn ang="0">
                    <a:pos x="636" y="373"/>
                  </a:cxn>
                  <a:cxn ang="0">
                    <a:pos x="495" y="370"/>
                  </a:cxn>
                  <a:cxn ang="0">
                    <a:pos x="280" y="249"/>
                  </a:cxn>
                  <a:cxn ang="0">
                    <a:pos x="127" y="66"/>
                  </a:cxn>
                  <a:cxn ang="0">
                    <a:pos x="0" y="0"/>
                  </a:cxn>
                  <a:cxn ang="0">
                    <a:pos x="22" y="26"/>
                  </a:cxn>
                  <a:cxn ang="0">
                    <a:pos x="0" y="65"/>
                  </a:cxn>
                  <a:cxn ang="0">
                    <a:pos x="30" y="119"/>
                  </a:cxn>
                  <a:cxn ang="0">
                    <a:pos x="75" y="243"/>
                  </a:cxn>
                  <a:cxn ang="0">
                    <a:pos x="45" y="422"/>
                  </a:cxn>
                  <a:cxn ang="0">
                    <a:pos x="200" y="329"/>
                  </a:cxn>
                  <a:cxn ang="0">
                    <a:pos x="592" y="527"/>
                  </a:cxn>
                  <a:cxn ang="0">
                    <a:pos x="994" y="529"/>
                  </a:cxn>
                  <a:cxn ang="0">
                    <a:pos x="828" y="473"/>
                  </a:cxn>
                  <a:cxn ang="0">
                    <a:pos x="636" y="373"/>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w="9525">
                <a:noFill/>
                <a:round/>
                <a:headEnd/>
                <a:tailEnd/>
              </a:ln>
            </p:spPr>
            <p:txBody>
              <a:bodyPr/>
              <a:lstStyle/>
              <a:p>
                <a:endParaRPr lang="sl-SI"/>
              </a:p>
            </p:txBody>
          </p:sp>
          <p:sp>
            <p:nvSpPr>
              <p:cNvPr id="26634" name="Freeform 10"/>
              <p:cNvSpPr>
                <a:spLocks/>
              </p:cNvSpPr>
              <p:nvPr userDrawn="1"/>
            </p:nvSpPr>
            <p:spPr bwMode="ltGray">
              <a:xfrm>
                <a:off x="2677" y="3792"/>
                <a:ext cx="186" cy="395"/>
              </a:xfrm>
              <a:custGeom>
                <a:avLst/>
                <a:gdLst/>
                <a:ahLst/>
                <a:cxnLst>
                  <a:cxn ang="0">
                    <a:pos x="36" y="0"/>
                  </a:cxn>
                  <a:cxn ang="0">
                    <a:pos x="54" y="18"/>
                  </a:cxn>
                  <a:cxn ang="0">
                    <a:pos x="24" y="30"/>
                  </a:cxn>
                  <a:cxn ang="0">
                    <a:pos x="18" y="66"/>
                  </a:cxn>
                  <a:cxn ang="0">
                    <a:pos x="42" y="114"/>
                  </a:cxn>
                  <a:cxn ang="0">
                    <a:pos x="48" y="162"/>
                  </a:cxn>
                  <a:cxn ang="0">
                    <a:pos x="0" y="353"/>
                  </a:cxn>
                  <a:cxn ang="0">
                    <a:pos x="54" y="233"/>
                  </a:cxn>
                  <a:cxn ang="0">
                    <a:pos x="84" y="216"/>
                  </a:cxn>
                  <a:cxn ang="0">
                    <a:pos x="126" y="126"/>
                  </a:cxn>
                  <a:cxn ang="0">
                    <a:pos x="144" y="120"/>
                  </a:cxn>
                  <a:cxn ang="0">
                    <a:pos x="144" y="90"/>
                  </a:cxn>
                  <a:cxn ang="0">
                    <a:pos x="186" y="66"/>
                  </a:cxn>
                  <a:cxn ang="0">
                    <a:pos x="162" y="60"/>
                  </a:cxn>
                  <a:cxn ang="0">
                    <a:pos x="36" y="0"/>
                  </a:cxn>
                  <a:cxn ang="0">
                    <a:pos x="36" y="0"/>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w="9525">
                <a:noFill/>
                <a:round/>
                <a:headEnd/>
                <a:tailEnd/>
              </a:ln>
            </p:spPr>
            <p:txBody>
              <a:bodyPr/>
              <a:lstStyle/>
              <a:p>
                <a:endParaRPr lang="sl-SI"/>
              </a:p>
            </p:txBody>
          </p:sp>
          <p:sp>
            <p:nvSpPr>
              <p:cNvPr id="26635" name="Freeform 11"/>
              <p:cNvSpPr>
                <a:spLocks/>
              </p:cNvSpPr>
              <p:nvPr userDrawn="1"/>
            </p:nvSpPr>
            <p:spPr bwMode="ltGray">
              <a:xfrm>
                <a:off x="3030" y="3893"/>
                <a:ext cx="378" cy="271"/>
              </a:xfrm>
              <a:custGeom>
                <a:avLst/>
                <a:gdLst/>
                <a:ahLst/>
                <a:cxnLst>
                  <a:cxn ang="0">
                    <a:pos x="18" y="0"/>
                  </a:cxn>
                  <a:cxn ang="0">
                    <a:pos x="12" y="13"/>
                  </a:cxn>
                  <a:cxn ang="0">
                    <a:pos x="0" y="40"/>
                  </a:cxn>
                  <a:cxn ang="0">
                    <a:pos x="60" y="121"/>
                  </a:cxn>
                  <a:cxn ang="0">
                    <a:pos x="310" y="271"/>
                  </a:cxn>
                  <a:cxn ang="0">
                    <a:pos x="290" y="139"/>
                  </a:cxn>
                  <a:cxn ang="0">
                    <a:pos x="378" y="76"/>
                  </a:cxn>
                  <a:cxn ang="0">
                    <a:pos x="251" y="94"/>
                  </a:cxn>
                  <a:cxn ang="0">
                    <a:pos x="90" y="54"/>
                  </a:cxn>
                  <a:cxn ang="0">
                    <a:pos x="18" y="0"/>
                  </a:cxn>
                  <a:cxn ang="0">
                    <a:pos x="18" y="0"/>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w="9525">
                <a:noFill/>
                <a:round/>
                <a:headEnd/>
                <a:tailEnd/>
              </a:ln>
            </p:spPr>
            <p:txBody>
              <a:bodyPr/>
              <a:lstStyle/>
              <a:p>
                <a:endParaRPr lang="sl-SI"/>
              </a:p>
            </p:txBody>
          </p:sp>
          <p:sp>
            <p:nvSpPr>
              <p:cNvPr id="26636" name="Freeform 12"/>
              <p:cNvSpPr>
                <a:spLocks/>
              </p:cNvSpPr>
              <p:nvPr userDrawn="1"/>
            </p:nvSpPr>
            <p:spPr bwMode="ltGray">
              <a:xfrm>
                <a:off x="3628" y="3866"/>
                <a:ext cx="155" cy="74"/>
              </a:xfrm>
              <a:custGeom>
                <a:avLst/>
                <a:gdLst/>
                <a:ahLst/>
                <a:cxnLst>
                  <a:cxn ang="0">
                    <a:pos x="114" y="0"/>
                  </a:cxn>
                  <a:cxn ang="0">
                    <a:pos x="0" y="0"/>
                  </a:cxn>
                  <a:cxn ang="0">
                    <a:pos x="0" y="0"/>
                  </a:cxn>
                  <a:cxn ang="0">
                    <a:pos x="6" y="6"/>
                  </a:cxn>
                  <a:cxn ang="0">
                    <a:pos x="6" y="18"/>
                  </a:cxn>
                  <a:cxn ang="0">
                    <a:pos x="0" y="24"/>
                  </a:cxn>
                  <a:cxn ang="0">
                    <a:pos x="78" y="60"/>
                  </a:cxn>
                  <a:cxn ang="0">
                    <a:pos x="96" y="42"/>
                  </a:cxn>
                  <a:cxn ang="0">
                    <a:pos x="155" y="66"/>
                  </a:cxn>
                  <a:cxn ang="0">
                    <a:pos x="126" y="24"/>
                  </a:cxn>
                  <a:cxn ang="0">
                    <a:pos x="149" y="0"/>
                  </a:cxn>
                  <a:cxn ang="0">
                    <a:pos x="114" y="0"/>
                  </a:cxn>
                  <a:cxn ang="0">
                    <a:pos x="114" y="0"/>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w="9525">
                <a:noFill/>
                <a:round/>
                <a:headEnd/>
                <a:tailEnd/>
              </a:ln>
            </p:spPr>
            <p:txBody>
              <a:bodyPr/>
              <a:lstStyle/>
              <a:p>
                <a:endParaRPr lang="sl-SI"/>
              </a:p>
            </p:txBody>
          </p:sp>
          <p:sp>
            <p:nvSpPr>
              <p:cNvPr id="26637" name="Freeform 13"/>
              <p:cNvSpPr>
                <a:spLocks/>
              </p:cNvSpPr>
              <p:nvPr userDrawn="1"/>
            </p:nvSpPr>
            <p:spPr bwMode="ltGray">
              <a:xfrm>
                <a:off x="2486" y="3859"/>
                <a:ext cx="42" cy="81"/>
              </a:xfrm>
              <a:custGeom>
                <a:avLst/>
                <a:gdLst/>
                <a:ahLst/>
                <a:cxnLst>
                  <a:cxn ang="0">
                    <a:pos x="6" y="36"/>
                  </a:cxn>
                  <a:cxn ang="0">
                    <a:pos x="0" y="18"/>
                  </a:cxn>
                  <a:cxn ang="0">
                    <a:pos x="12" y="6"/>
                  </a:cxn>
                  <a:cxn ang="0">
                    <a:pos x="0" y="6"/>
                  </a:cxn>
                  <a:cxn ang="0">
                    <a:pos x="12" y="6"/>
                  </a:cxn>
                  <a:cxn ang="0">
                    <a:pos x="24" y="6"/>
                  </a:cxn>
                  <a:cxn ang="0">
                    <a:pos x="36" y="6"/>
                  </a:cxn>
                  <a:cxn ang="0">
                    <a:pos x="42" y="0"/>
                  </a:cxn>
                  <a:cxn ang="0">
                    <a:pos x="30" y="18"/>
                  </a:cxn>
                  <a:cxn ang="0">
                    <a:pos x="42" y="48"/>
                  </a:cxn>
                  <a:cxn ang="0">
                    <a:pos x="12" y="72"/>
                  </a:cxn>
                  <a:cxn ang="0">
                    <a:pos x="6" y="36"/>
                  </a:cxn>
                  <a:cxn ang="0">
                    <a:pos x="6" y="36"/>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w="9525">
                <a:noFill/>
                <a:round/>
                <a:headEnd/>
                <a:tailEnd/>
              </a:ln>
            </p:spPr>
            <p:txBody>
              <a:bodyPr/>
              <a:lstStyle/>
              <a:p>
                <a:endParaRPr lang="sl-SI"/>
              </a:p>
            </p:txBody>
          </p:sp>
        </p:grpSp>
        <p:sp>
          <p:nvSpPr>
            <p:cNvPr id="26638"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endParaRPr lang="sl-SI"/>
            </a:p>
          </p:txBody>
        </p:sp>
      </p:grpSp>
      <p:grpSp>
        <p:nvGrpSpPr>
          <p:cNvPr id="26639" name="Group 15"/>
          <p:cNvGrpSpPr>
            <a:grpSpLocks/>
          </p:cNvGrpSpPr>
          <p:nvPr/>
        </p:nvGrpSpPr>
        <p:grpSpPr bwMode="auto">
          <a:xfrm>
            <a:off x="627063" y="6021388"/>
            <a:ext cx="5684837" cy="849312"/>
            <a:chOff x="395" y="3793"/>
            <a:chExt cx="3581" cy="535"/>
          </a:xfrm>
        </p:grpSpPr>
        <p:sp>
          <p:nvSpPr>
            <p:cNvPr id="26640" name="Freeform 16"/>
            <p:cNvSpPr>
              <a:spLocks/>
            </p:cNvSpPr>
            <p:nvPr userDrawn="1"/>
          </p:nvSpPr>
          <p:spPr bwMode="auto">
            <a:xfrm>
              <a:off x="1196" y="3793"/>
              <a:ext cx="365" cy="291"/>
            </a:xfrm>
            <a:custGeom>
              <a:avLst/>
              <a:gdLst/>
              <a:ahLst/>
              <a:cxnLst>
                <a:cxn ang="0">
                  <a:pos x="24" y="24"/>
                </a:cxn>
                <a:cxn ang="0">
                  <a:pos x="0" y="60"/>
                </a:cxn>
                <a:cxn ang="0">
                  <a:pos x="66" y="108"/>
                </a:cxn>
                <a:cxn ang="0">
                  <a:pos x="143" y="180"/>
                </a:cxn>
                <a:cxn ang="0">
                  <a:pos x="191" y="168"/>
                </a:cxn>
                <a:cxn ang="0">
                  <a:pos x="341" y="287"/>
                </a:cxn>
                <a:cxn ang="0">
                  <a:pos x="305" y="174"/>
                </a:cxn>
                <a:cxn ang="0">
                  <a:pos x="365" y="132"/>
                </a:cxn>
                <a:cxn ang="0">
                  <a:pos x="359" y="126"/>
                </a:cxn>
                <a:cxn ang="0">
                  <a:pos x="335" y="114"/>
                </a:cxn>
                <a:cxn ang="0">
                  <a:pos x="299" y="90"/>
                </a:cxn>
                <a:cxn ang="0">
                  <a:pos x="257" y="72"/>
                </a:cxn>
                <a:cxn ang="0">
                  <a:pos x="215" y="54"/>
                </a:cxn>
                <a:cxn ang="0">
                  <a:pos x="173" y="36"/>
                </a:cxn>
                <a:cxn ang="0">
                  <a:pos x="143" y="24"/>
                </a:cxn>
                <a:cxn ang="0">
                  <a:pos x="131" y="18"/>
                </a:cxn>
                <a:cxn ang="0">
                  <a:pos x="107" y="18"/>
                </a:cxn>
                <a:cxn ang="0">
                  <a:pos x="95" y="18"/>
                </a:cxn>
                <a:cxn ang="0">
                  <a:pos x="72" y="12"/>
                </a:cxn>
                <a:cxn ang="0">
                  <a:pos x="66" y="12"/>
                </a:cxn>
                <a:cxn ang="0">
                  <a:pos x="54" y="6"/>
                </a:cxn>
                <a:cxn ang="0">
                  <a:pos x="42" y="0"/>
                </a:cxn>
                <a:cxn ang="0">
                  <a:pos x="30" y="0"/>
                </a:cxn>
                <a:cxn ang="0">
                  <a:pos x="24" y="24"/>
                </a:cxn>
                <a:cxn ang="0">
                  <a:pos x="24" y="24"/>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w="9525">
              <a:noFill/>
              <a:round/>
              <a:headEnd/>
              <a:tailEnd/>
            </a:ln>
          </p:spPr>
          <p:txBody>
            <a:bodyPr/>
            <a:lstStyle/>
            <a:p>
              <a:endParaRPr lang="sl-SI"/>
            </a:p>
          </p:txBody>
        </p:sp>
        <p:sp>
          <p:nvSpPr>
            <p:cNvPr id="26641" name="Freeform 17"/>
            <p:cNvSpPr>
              <a:spLocks/>
            </p:cNvSpPr>
            <p:nvPr userDrawn="1"/>
          </p:nvSpPr>
          <p:spPr bwMode="auto">
            <a:xfrm>
              <a:off x="1943" y="3829"/>
              <a:ext cx="2033" cy="499"/>
            </a:xfrm>
            <a:custGeom>
              <a:avLst/>
              <a:gdLst/>
              <a:ahLst/>
              <a:cxnLst>
                <a:cxn ang="0">
                  <a:pos x="186" y="18"/>
                </a:cxn>
                <a:cxn ang="0">
                  <a:pos x="138" y="6"/>
                </a:cxn>
                <a:cxn ang="0">
                  <a:pos x="96" y="0"/>
                </a:cxn>
                <a:cxn ang="0">
                  <a:pos x="36" y="0"/>
                </a:cxn>
                <a:cxn ang="0">
                  <a:pos x="12" y="25"/>
                </a:cxn>
                <a:cxn ang="0">
                  <a:pos x="0" y="128"/>
                </a:cxn>
                <a:cxn ang="0">
                  <a:pos x="60" y="104"/>
                </a:cxn>
                <a:cxn ang="0">
                  <a:pos x="90" y="134"/>
                </a:cxn>
                <a:cxn ang="0">
                  <a:pos x="150" y="153"/>
                </a:cxn>
                <a:cxn ang="0">
                  <a:pos x="209" y="273"/>
                </a:cxn>
                <a:cxn ang="0">
                  <a:pos x="401" y="359"/>
                </a:cxn>
                <a:cxn ang="0">
                  <a:pos x="777" y="359"/>
                </a:cxn>
                <a:cxn ang="0">
                  <a:pos x="2033" y="499"/>
                </a:cxn>
                <a:cxn ang="0">
                  <a:pos x="2033" y="499"/>
                </a:cxn>
                <a:cxn ang="0">
                  <a:pos x="1991" y="493"/>
                </a:cxn>
                <a:cxn ang="0">
                  <a:pos x="676" y="243"/>
                </a:cxn>
                <a:cxn ang="0">
                  <a:pos x="514" y="159"/>
                </a:cxn>
                <a:cxn ang="0">
                  <a:pos x="425" y="110"/>
                </a:cxn>
                <a:cxn ang="0">
                  <a:pos x="365" y="92"/>
                </a:cxn>
                <a:cxn ang="0">
                  <a:pos x="281" y="61"/>
                </a:cxn>
                <a:cxn ang="0">
                  <a:pos x="186" y="18"/>
                </a:cxn>
                <a:cxn ang="0">
                  <a:pos x="186" y="18"/>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w="9525">
              <a:noFill/>
              <a:round/>
              <a:headEnd/>
              <a:tailEnd/>
            </a:ln>
          </p:spPr>
          <p:txBody>
            <a:bodyPr/>
            <a:lstStyle/>
            <a:p>
              <a:endParaRPr lang="sl-SI"/>
            </a:p>
          </p:txBody>
        </p:sp>
        <p:sp>
          <p:nvSpPr>
            <p:cNvPr id="26642" name="Freeform 18"/>
            <p:cNvSpPr>
              <a:spLocks/>
            </p:cNvSpPr>
            <p:nvPr userDrawn="1"/>
          </p:nvSpPr>
          <p:spPr bwMode="auto">
            <a:xfrm>
              <a:off x="1830" y="3823"/>
              <a:ext cx="71" cy="61"/>
            </a:xfrm>
            <a:custGeom>
              <a:avLst/>
              <a:gdLst/>
              <a:ahLst/>
              <a:cxnLst>
                <a:cxn ang="0">
                  <a:pos x="0" y="18"/>
                </a:cxn>
                <a:cxn ang="0">
                  <a:pos x="6" y="18"/>
                </a:cxn>
                <a:cxn ang="0">
                  <a:pos x="12" y="12"/>
                </a:cxn>
                <a:cxn ang="0">
                  <a:pos x="6" y="6"/>
                </a:cxn>
                <a:cxn ang="0">
                  <a:pos x="0" y="0"/>
                </a:cxn>
                <a:cxn ang="0">
                  <a:pos x="29" y="18"/>
                </a:cxn>
                <a:cxn ang="0">
                  <a:pos x="53" y="18"/>
                </a:cxn>
                <a:cxn ang="0">
                  <a:pos x="59" y="30"/>
                </a:cxn>
                <a:cxn ang="0">
                  <a:pos x="65" y="42"/>
                </a:cxn>
                <a:cxn ang="0">
                  <a:pos x="71" y="54"/>
                </a:cxn>
                <a:cxn ang="0">
                  <a:pos x="71" y="60"/>
                </a:cxn>
                <a:cxn ang="0">
                  <a:pos x="59" y="54"/>
                </a:cxn>
                <a:cxn ang="0">
                  <a:pos x="47" y="42"/>
                </a:cxn>
                <a:cxn ang="0">
                  <a:pos x="23" y="30"/>
                </a:cxn>
                <a:cxn ang="0">
                  <a:pos x="23" y="36"/>
                </a:cxn>
                <a:cxn ang="0">
                  <a:pos x="18" y="42"/>
                </a:cxn>
                <a:cxn ang="0">
                  <a:pos x="12" y="48"/>
                </a:cxn>
                <a:cxn ang="0">
                  <a:pos x="6" y="48"/>
                </a:cxn>
                <a:cxn ang="0">
                  <a:pos x="6" y="48"/>
                </a:cxn>
                <a:cxn ang="0">
                  <a:pos x="6" y="36"/>
                </a:cxn>
                <a:cxn ang="0">
                  <a:pos x="0" y="18"/>
                </a:cxn>
                <a:cxn ang="0">
                  <a:pos x="0" y="18"/>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w="9525">
              <a:noFill/>
              <a:round/>
              <a:headEnd/>
              <a:tailEnd/>
            </a:ln>
          </p:spPr>
          <p:txBody>
            <a:bodyPr/>
            <a:lstStyle/>
            <a:p>
              <a:endParaRPr lang="sl-SI"/>
            </a:p>
          </p:txBody>
        </p:sp>
        <p:sp>
          <p:nvSpPr>
            <p:cNvPr id="26643" name="Freeform 19"/>
            <p:cNvSpPr>
              <a:spLocks/>
            </p:cNvSpPr>
            <p:nvPr userDrawn="1"/>
          </p:nvSpPr>
          <p:spPr bwMode="auto">
            <a:xfrm>
              <a:off x="855" y="3842"/>
              <a:ext cx="161" cy="164"/>
            </a:xfrm>
            <a:custGeom>
              <a:avLst/>
              <a:gdLst/>
              <a:ahLst/>
              <a:cxnLst>
                <a:cxn ang="0">
                  <a:pos x="30" y="0"/>
                </a:cxn>
                <a:cxn ang="0">
                  <a:pos x="48" y="6"/>
                </a:cxn>
                <a:cxn ang="0">
                  <a:pos x="72" y="6"/>
                </a:cxn>
                <a:cxn ang="0">
                  <a:pos x="114" y="12"/>
                </a:cxn>
                <a:cxn ang="0">
                  <a:pos x="96" y="54"/>
                </a:cxn>
                <a:cxn ang="0">
                  <a:pos x="96" y="60"/>
                </a:cxn>
                <a:cxn ang="0">
                  <a:pos x="102" y="72"/>
                </a:cxn>
                <a:cxn ang="0">
                  <a:pos x="108" y="84"/>
                </a:cxn>
                <a:cxn ang="0">
                  <a:pos x="120" y="96"/>
                </a:cxn>
                <a:cxn ang="0">
                  <a:pos x="143" y="114"/>
                </a:cxn>
                <a:cxn ang="0">
                  <a:pos x="155" y="138"/>
                </a:cxn>
                <a:cxn ang="0">
                  <a:pos x="161" y="156"/>
                </a:cxn>
                <a:cxn ang="0">
                  <a:pos x="161" y="162"/>
                </a:cxn>
                <a:cxn ang="0">
                  <a:pos x="96" y="102"/>
                </a:cxn>
                <a:cxn ang="0">
                  <a:pos x="30" y="54"/>
                </a:cxn>
                <a:cxn ang="0">
                  <a:pos x="0" y="0"/>
                </a:cxn>
                <a:cxn ang="0">
                  <a:pos x="30" y="0"/>
                </a:cxn>
                <a:cxn ang="0">
                  <a:pos x="30" y="0"/>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w="9525">
              <a:noFill/>
              <a:round/>
              <a:headEnd/>
              <a:tailEnd/>
            </a:ln>
          </p:spPr>
          <p:txBody>
            <a:bodyPr/>
            <a:lstStyle/>
            <a:p>
              <a:endParaRPr lang="sl-SI"/>
            </a:p>
          </p:txBody>
        </p:sp>
        <p:sp>
          <p:nvSpPr>
            <p:cNvPr id="26644" name="Freeform 20"/>
            <p:cNvSpPr>
              <a:spLocks/>
            </p:cNvSpPr>
            <p:nvPr userDrawn="1"/>
          </p:nvSpPr>
          <p:spPr bwMode="auto">
            <a:xfrm>
              <a:off x="706" y="3854"/>
              <a:ext cx="59" cy="61"/>
            </a:xfrm>
            <a:custGeom>
              <a:avLst/>
              <a:gdLst/>
              <a:ahLst/>
              <a:cxnLst>
                <a:cxn ang="0">
                  <a:pos x="59" y="6"/>
                </a:cxn>
                <a:cxn ang="0">
                  <a:pos x="41" y="30"/>
                </a:cxn>
                <a:cxn ang="0">
                  <a:pos x="41" y="36"/>
                </a:cxn>
                <a:cxn ang="0">
                  <a:pos x="47" y="42"/>
                </a:cxn>
                <a:cxn ang="0">
                  <a:pos x="53" y="54"/>
                </a:cxn>
                <a:cxn ang="0">
                  <a:pos x="53" y="60"/>
                </a:cxn>
                <a:cxn ang="0">
                  <a:pos x="47" y="54"/>
                </a:cxn>
                <a:cxn ang="0">
                  <a:pos x="35" y="48"/>
                </a:cxn>
                <a:cxn ang="0">
                  <a:pos x="23" y="36"/>
                </a:cxn>
                <a:cxn ang="0">
                  <a:pos x="17" y="30"/>
                </a:cxn>
                <a:cxn ang="0">
                  <a:pos x="0" y="0"/>
                </a:cxn>
                <a:cxn ang="0">
                  <a:pos x="59" y="6"/>
                </a:cxn>
                <a:cxn ang="0">
                  <a:pos x="59" y="6"/>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w="9525">
              <a:noFill/>
              <a:round/>
              <a:headEnd/>
              <a:tailEnd/>
            </a:ln>
          </p:spPr>
          <p:txBody>
            <a:bodyPr/>
            <a:lstStyle/>
            <a:p>
              <a:endParaRPr lang="sl-SI"/>
            </a:p>
          </p:txBody>
        </p:sp>
        <p:sp>
          <p:nvSpPr>
            <p:cNvPr id="26645" name="Freeform 21"/>
            <p:cNvSpPr>
              <a:spLocks/>
            </p:cNvSpPr>
            <p:nvPr userDrawn="1"/>
          </p:nvSpPr>
          <p:spPr bwMode="auto">
            <a:xfrm>
              <a:off x="395" y="3811"/>
              <a:ext cx="245" cy="207"/>
            </a:xfrm>
            <a:custGeom>
              <a:avLst/>
              <a:gdLst/>
              <a:ahLst/>
              <a:cxnLst>
                <a:cxn ang="0">
                  <a:pos x="233" y="36"/>
                </a:cxn>
                <a:cxn ang="0">
                  <a:pos x="245" y="42"/>
                </a:cxn>
                <a:cxn ang="0">
                  <a:pos x="209" y="84"/>
                </a:cxn>
                <a:cxn ang="0">
                  <a:pos x="143" y="132"/>
                </a:cxn>
                <a:cxn ang="0">
                  <a:pos x="167" y="156"/>
                </a:cxn>
                <a:cxn ang="0">
                  <a:pos x="179" y="204"/>
                </a:cxn>
                <a:cxn ang="0">
                  <a:pos x="77" y="132"/>
                </a:cxn>
                <a:cxn ang="0">
                  <a:pos x="47" y="84"/>
                </a:cxn>
                <a:cxn ang="0">
                  <a:pos x="89" y="66"/>
                </a:cxn>
                <a:cxn ang="0">
                  <a:pos x="59" y="36"/>
                </a:cxn>
                <a:cxn ang="0">
                  <a:pos x="0" y="12"/>
                </a:cxn>
                <a:cxn ang="0">
                  <a:pos x="0" y="0"/>
                </a:cxn>
                <a:cxn ang="0">
                  <a:pos x="6" y="0"/>
                </a:cxn>
                <a:cxn ang="0">
                  <a:pos x="12" y="0"/>
                </a:cxn>
                <a:cxn ang="0">
                  <a:pos x="47" y="6"/>
                </a:cxn>
                <a:cxn ang="0">
                  <a:pos x="77" y="6"/>
                </a:cxn>
                <a:cxn ang="0">
                  <a:pos x="83" y="6"/>
                </a:cxn>
                <a:cxn ang="0">
                  <a:pos x="89" y="6"/>
                </a:cxn>
                <a:cxn ang="0">
                  <a:pos x="101" y="12"/>
                </a:cxn>
                <a:cxn ang="0">
                  <a:pos x="125" y="12"/>
                </a:cxn>
                <a:cxn ang="0">
                  <a:pos x="143" y="18"/>
                </a:cxn>
                <a:cxn ang="0">
                  <a:pos x="149" y="18"/>
                </a:cxn>
                <a:cxn ang="0">
                  <a:pos x="149" y="18"/>
                </a:cxn>
                <a:cxn ang="0">
                  <a:pos x="203" y="24"/>
                </a:cxn>
                <a:cxn ang="0">
                  <a:pos x="233" y="36"/>
                </a:cxn>
                <a:cxn ang="0">
                  <a:pos x="233" y="36"/>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w="9525">
              <a:noFill/>
              <a:round/>
              <a:headEnd/>
              <a:tailEnd/>
            </a:ln>
          </p:spPr>
          <p:txBody>
            <a:bodyPr/>
            <a:lstStyle/>
            <a:p>
              <a:endParaRPr lang="sl-SI"/>
            </a:p>
          </p:txBody>
        </p:sp>
      </p:grpSp>
      <p:sp>
        <p:nvSpPr>
          <p:cNvPr id="26646" name="Rectangle 22"/>
          <p:cNvSpPr>
            <a:spLocks noGrp="1" noChangeArrowheads="1"/>
          </p:cNvSpPr>
          <p:nvPr>
            <p:ph type="ctrTitle" sz="quarter"/>
          </p:nvPr>
        </p:nvSpPr>
        <p:spPr>
          <a:xfrm>
            <a:off x="457200" y="1447800"/>
            <a:ext cx="8229600" cy="1736725"/>
          </a:xfrm>
        </p:spPr>
        <p:txBody>
          <a:bodyPr/>
          <a:lstStyle>
            <a:lvl1pPr>
              <a:defRPr sz="5400"/>
            </a:lvl1pPr>
          </a:lstStyle>
          <a:p>
            <a:r>
              <a:rPr lang="en-GB"/>
              <a:t>Click to edit Master title style</a:t>
            </a:r>
          </a:p>
        </p:txBody>
      </p:sp>
      <p:sp>
        <p:nvSpPr>
          <p:cNvPr id="26647" name="Rectangle 23"/>
          <p:cNvSpPr>
            <a:spLocks noGrp="1" noChangeArrowheads="1"/>
          </p:cNvSpPr>
          <p:nvPr>
            <p:ph type="subTitle" sz="quarter" idx="1"/>
          </p:nvPr>
        </p:nvSpPr>
        <p:spPr>
          <a:xfrm>
            <a:off x="1371600" y="3429000"/>
            <a:ext cx="6400800" cy="1752600"/>
          </a:xfrm>
        </p:spPr>
        <p:txBody>
          <a:bodyPr/>
          <a:lstStyle>
            <a:lvl1pPr marL="0" indent="0" algn="ctr">
              <a:buFontTx/>
              <a:buNone/>
              <a:defRPr>
                <a:effectLst>
                  <a:outerShdw blurRad="38100" dist="38100" dir="2700000" algn="tl">
                    <a:srgbClr val="000000"/>
                  </a:outerShdw>
                </a:effectLst>
              </a:defRPr>
            </a:lvl1pPr>
          </a:lstStyle>
          <a:p>
            <a:r>
              <a:rPr lang="en-GB"/>
              <a:t>Click to edit Master subtitle style</a:t>
            </a:r>
          </a:p>
        </p:txBody>
      </p:sp>
      <p:sp>
        <p:nvSpPr>
          <p:cNvPr id="26648" name="Rectangle 24"/>
          <p:cNvSpPr>
            <a:spLocks noGrp="1" noChangeArrowheads="1"/>
          </p:cNvSpPr>
          <p:nvPr>
            <p:ph type="dt" sz="quarter" idx="2"/>
          </p:nvPr>
        </p:nvSpPr>
        <p:spPr/>
        <p:txBody>
          <a:bodyPr/>
          <a:lstStyle>
            <a:lvl1pPr>
              <a:defRPr/>
            </a:lvl1pPr>
          </a:lstStyle>
          <a:p>
            <a:endParaRPr lang="en-GB"/>
          </a:p>
        </p:txBody>
      </p:sp>
      <p:sp>
        <p:nvSpPr>
          <p:cNvPr id="26649" name="Rectangle 25"/>
          <p:cNvSpPr>
            <a:spLocks noGrp="1" noChangeArrowheads="1"/>
          </p:cNvSpPr>
          <p:nvPr>
            <p:ph type="sldNum" sz="quarter" idx="4"/>
          </p:nvPr>
        </p:nvSpPr>
        <p:spPr/>
        <p:txBody>
          <a:bodyPr/>
          <a:lstStyle>
            <a:lvl1pPr>
              <a:defRPr/>
            </a:lvl1pPr>
          </a:lstStyle>
          <a:p>
            <a:fld id="{044A096E-FFEF-4E5B-BB33-9172BD0ED4D2}" type="slidenum">
              <a:rPr lang="en-GB"/>
              <a:pPr/>
              <a:t>‹#›</a:t>
            </a:fld>
            <a:endParaRPr lang="en-GB"/>
          </a:p>
        </p:txBody>
      </p:sp>
      <p:sp>
        <p:nvSpPr>
          <p:cNvPr id="26650" name="Rectangle 26"/>
          <p:cNvSpPr>
            <a:spLocks noGrp="1" noChangeArrowheads="1"/>
          </p:cNvSpPr>
          <p:nvPr>
            <p:ph type="ftr" sz="quarter" idx="3"/>
          </p:nvPr>
        </p:nvSpPr>
        <p:spPr/>
        <p:txBody>
          <a:bodyPr/>
          <a:lstStyle>
            <a:lvl1pPr>
              <a:defRPr/>
            </a:lvl1pPr>
          </a:lstStyle>
          <a:p>
            <a:endParaRPr lang="en-GB"/>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lvl1pPr>
              <a:defRPr/>
            </a:lvl1pPr>
          </a:lstStyle>
          <a:p>
            <a:endParaRPr lang="en-GB"/>
          </a:p>
        </p:txBody>
      </p:sp>
      <p:sp>
        <p:nvSpPr>
          <p:cNvPr id="5" name="Ograda noge 4"/>
          <p:cNvSpPr>
            <a:spLocks noGrp="1"/>
          </p:cNvSpPr>
          <p:nvPr>
            <p:ph type="ftr" sz="quarter" idx="11"/>
          </p:nvPr>
        </p:nvSpPr>
        <p:spPr/>
        <p:txBody>
          <a:bodyPr/>
          <a:lstStyle>
            <a:lvl1pPr>
              <a:defRPr/>
            </a:lvl1pPr>
          </a:lstStyle>
          <a:p>
            <a:endParaRPr lang="en-GB"/>
          </a:p>
        </p:txBody>
      </p:sp>
      <p:sp>
        <p:nvSpPr>
          <p:cNvPr id="6" name="Ograda številke diapozitiva 5"/>
          <p:cNvSpPr>
            <a:spLocks noGrp="1"/>
          </p:cNvSpPr>
          <p:nvPr>
            <p:ph type="sldNum" sz="quarter" idx="12"/>
          </p:nvPr>
        </p:nvSpPr>
        <p:spPr/>
        <p:txBody>
          <a:bodyPr/>
          <a:lstStyle>
            <a:lvl1pPr>
              <a:defRPr/>
            </a:lvl1pPr>
          </a:lstStyle>
          <a:p>
            <a:fld id="{6384B824-364A-4DDE-A7AF-156F6E04513F}"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28600"/>
            <a:ext cx="2057400" cy="5867400"/>
          </a:xfrm>
        </p:spPr>
        <p:txBody>
          <a:bodyPr vert="eaVert"/>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a:xfrm>
            <a:off x="457200" y="228600"/>
            <a:ext cx="6019800" cy="5867400"/>
          </a:xfrm>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lvl1pPr>
              <a:defRPr/>
            </a:lvl1pPr>
          </a:lstStyle>
          <a:p>
            <a:endParaRPr lang="en-GB"/>
          </a:p>
        </p:txBody>
      </p:sp>
      <p:sp>
        <p:nvSpPr>
          <p:cNvPr id="5" name="Ograda noge 4"/>
          <p:cNvSpPr>
            <a:spLocks noGrp="1"/>
          </p:cNvSpPr>
          <p:nvPr>
            <p:ph type="ftr" sz="quarter" idx="11"/>
          </p:nvPr>
        </p:nvSpPr>
        <p:spPr/>
        <p:txBody>
          <a:bodyPr/>
          <a:lstStyle>
            <a:lvl1pPr>
              <a:defRPr/>
            </a:lvl1pPr>
          </a:lstStyle>
          <a:p>
            <a:endParaRPr lang="en-GB"/>
          </a:p>
        </p:txBody>
      </p:sp>
      <p:sp>
        <p:nvSpPr>
          <p:cNvPr id="6" name="Ograda številke diapozitiva 5"/>
          <p:cNvSpPr>
            <a:spLocks noGrp="1"/>
          </p:cNvSpPr>
          <p:nvPr>
            <p:ph type="sldNum" sz="quarter" idx="12"/>
          </p:nvPr>
        </p:nvSpPr>
        <p:spPr/>
        <p:txBody>
          <a:bodyPr/>
          <a:lstStyle>
            <a:lvl1pPr>
              <a:defRPr/>
            </a:lvl1pPr>
          </a:lstStyle>
          <a:p>
            <a:fld id="{A2E04003-4EE1-4ABC-9FDA-5215736ADBCB}"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idx="1"/>
          </p:nvPr>
        </p:nvSpPr>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lvl1pPr>
              <a:defRPr/>
            </a:lvl1pPr>
          </a:lstStyle>
          <a:p>
            <a:endParaRPr lang="en-GB"/>
          </a:p>
        </p:txBody>
      </p:sp>
      <p:sp>
        <p:nvSpPr>
          <p:cNvPr id="5" name="Ograda noge 4"/>
          <p:cNvSpPr>
            <a:spLocks noGrp="1"/>
          </p:cNvSpPr>
          <p:nvPr>
            <p:ph type="ftr" sz="quarter" idx="11"/>
          </p:nvPr>
        </p:nvSpPr>
        <p:spPr/>
        <p:txBody>
          <a:bodyPr/>
          <a:lstStyle>
            <a:lvl1pPr>
              <a:defRPr/>
            </a:lvl1pPr>
          </a:lstStyle>
          <a:p>
            <a:endParaRPr lang="en-GB"/>
          </a:p>
        </p:txBody>
      </p:sp>
      <p:sp>
        <p:nvSpPr>
          <p:cNvPr id="6" name="Ograda številke diapozitiva 5"/>
          <p:cNvSpPr>
            <a:spLocks noGrp="1"/>
          </p:cNvSpPr>
          <p:nvPr>
            <p:ph type="sldNum" sz="quarter" idx="12"/>
          </p:nvPr>
        </p:nvSpPr>
        <p:spPr/>
        <p:txBody>
          <a:bodyPr/>
          <a:lstStyle>
            <a:lvl1pPr>
              <a:defRPr/>
            </a:lvl1pPr>
          </a:lstStyle>
          <a:p>
            <a:fld id="{339BC934-B77D-4F8A-8596-2F183856CB13}"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Kliknite, če želite urediti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l-SI" smtClean="0"/>
              <a:t>Kliknite, če želite urediti sloge besedila matrice</a:t>
            </a:r>
          </a:p>
        </p:txBody>
      </p:sp>
      <p:sp>
        <p:nvSpPr>
          <p:cNvPr id="4" name="Ograda datuma 3"/>
          <p:cNvSpPr>
            <a:spLocks noGrp="1"/>
          </p:cNvSpPr>
          <p:nvPr>
            <p:ph type="dt" sz="half" idx="10"/>
          </p:nvPr>
        </p:nvSpPr>
        <p:spPr/>
        <p:txBody>
          <a:bodyPr/>
          <a:lstStyle>
            <a:lvl1pPr>
              <a:defRPr/>
            </a:lvl1pPr>
          </a:lstStyle>
          <a:p>
            <a:endParaRPr lang="en-GB"/>
          </a:p>
        </p:txBody>
      </p:sp>
      <p:sp>
        <p:nvSpPr>
          <p:cNvPr id="5" name="Ograda noge 4"/>
          <p:cNvSpPr>
            <a:spLocks noGrp="1"/>
          </p:cNvSpPr>
          <p:nvPr>
            <p:ph type="ftr" sz="quarter" idx="11"/>
          </p:nvPr>
        </p:nvSpPr>
        <p:spPr/>
        <p:txBody>
          <a:bodyPr/>
          <a:lstStyle>
            <a:lvl1pPr>
              <a:defRPr/>
            </a:lvl1pPr>
          </a:lstStyle>
          <a:p>
            <a:endParaRPr lang="en-GB"/>
          </a:p>
        </p:txBody>
      </p:sp>
      <p:sp>
        <p:nvSpPr>
          <p:cNvPr id="6" name="Ograda številke diapozitiva 5"/>
          <p:cNvSpPr>
            <a:spLocks noGrp="1"/>
          </p:cNvSpPr>
          <p:nvPr>
            <p:ph type="sldNum" sz="quarter" idx="12"/>
          </p:nvPr>
        </p:nvSpPr>
        <p:spPr/>
        <p:txBody>
          <a:bodyPr/>
          <a:lstStyle>
            <a:lvl1pPr>
              <a:defRPr/>
            </a:lvl1pPr>
          </a:lstStyle>
          <a:p>
            <a:fld id="{9B70C826-675C-4CCD-890B-DC274EABE062}"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datuma 4"/>
          <p:cNvSpPr>
            <a:spLocks noGrp="1"/>
          </p:cNvSpPr>
          <p:nvPr>
            <p:ph type="dt" sz="half" idx="10"/>
          </p:nvPr>
        </p:nvSpPr>
        <p:spPr/>
        <p:txBody>
          <a:bodyPr/>
          <a:lstStyle>
            <a:lvl1pPr>
              <a:defRPr/>
            </a:lvl1pPr>
          </a:lstStyle>
          <a:p>
            <a:endParaRPr lang="en-GB"/>
          </a:p>
        </p:txBody>
      </p:sp>
      <p:sp>
        <p:nvSpPr>
          <p:cNvPr id="6" name="Ograda noge 5"/>
          <p:cNvSpPr>
            <a:spLocks noGrp="1"/>
          </p:cNvSpPr>
          <p:nvPr>
            <p:ph type="ftr" sz="quarter" idx="11"/>
          </p:nvPr>
        </p:nvSpPr>
        <p:spPr/>
        <p:txBody>
          <a:bodyPr/>
          <a:lstStyle>
            <a:lvl1pPr>
              <a:defRPr/>
            </a:lvl1pPr>
          </a:lstStyle>
          <a:p>
            <a:endParaRPr lang="en-GB"/>
          </a:p>
        </p:txBody>
      </p:sp>
      <p:sp>
        <p:nvSpPr>
          <p:cNvPr id="7" name="Ograda številke diapozitiva 6"/>
          <p:cNvSpPr>
            <a:spLocks noGrp="1"/>
          </p:cNvSpPr>
          <p:nvPr>
            <p:ph type="sldNum" sz="quarter" idx="12"/>
          </p:nvPr>
        </p:nvSpPr>
        <p:spPr/>
        <p:txBody>
          <a:bodyPr/>
          <a:lstStyle>
            <a:lvl1pPr>
              <a:defRPr/>
            </a:lvl1pPr>
          </a:lstStyle>
          <a:p>
            <a:fld id="{675DD178-9EFE-4894-BD2B-E7A6732175EB}"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143000"/>
          </a:xfrm>
        </p:spPr>
        <p:txBody>
          <a:bodyPr/>
          <a:lstStyle>
            <a:lvl1pPr>
              <a:defRPr/>
            </a:lvl1pPr>
          </a:lstStyle>
          <a:p>
            <a:r>
              <a:rPr lang="sl-SI" smtClean="0"/>
              <a:t>Kliknite, če želite urediti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grada datuma 6"/>
          <p:cNvSpPr>
            <a:spLocks noGrp="1"/>
          </p:cNvSpPr>
          <p:nvPr>
            <p:ph type="dt" sz="half" idx="10"/>
          </p:nvPr>
        </p:nvSpPr>
        <p:spPr/>
        <p:txBody>
          <a:bodyPr/>
          <a:lstStyle>
            <a:lvl1pPr>
              <a:defRPr/>
            </a:lvl1pPr>
          </a:lstStyle>
          <a:p>
            <a:endParaRPr lang="en-GB"/>
          </a:p>
        </p:txBody>
      </p:sp>
      <p:sp>
        <p:nvSpPr>
          <p:cNvPr id="8" name="Ograda noge 7"/>
          <p:cNvSpPr>
            <a:spLocks noGrp="1"/>
          </p:cNvSpPr>
          <p:nvPr>
            <p:ph type="ftr" sz="quarter" idx="11"/>
          </p:nvPr>
        </p:nvSpPr>
        <p:spPr/>
        <p:txBody>
          <a:bodyPr/>
          <a:lstStyle>
            <a:lvl1pPr>
              <a:defRPr/>
            </a:lvl1pPr>
          </a:lstStyle>
          <a:p>
            <a:endParaRPr lang="en-GB"/>
          </a:p>
        </p:txBody>
      </p:sp>
      <p:sp>
        <p:nvSpPr>
          <p:cNvPr id="9" name="Ograda številke diapozitiva 8"/>
          <p:cNvSpPr>
            <a:spLocks noGrp="1"/>
          </p:cNvSpPr>
          <p:nvPr>
            <p:ph type="sldNum" sz="quarter" idx="12"/>
          </p:nvPr>
        </p:nvSpPr>
        <p:spPr/>
        <p:txBody>
          <a:bodyPr/>
          <a:lstStyle>
            <a:lvl1pPr>
              <a:defRPr/>
            </a:lvl1pPr>
          </a:lstStyle>
          <a:p>
            <a:fld id="{E3A21FE6-7689-45C2-90B1-608C2B2BB982}"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datuma 2"/>
          <p:cNvSpPr>
            <a:spLocks noGrp="1"/>
          </p:cNvSpPr>
          <p:nvPr>
            <p:ph type="dt" sz="half" idx="10"/>
          </p:nvPr>
        </p:nvSpPr>
        <p:spPr/>
        <p:txBody>
          <a:bodyPr/>
          <a:lstStyle>
            <a:lvl1pPr>
              <a:defRPr/>
            </a:lvl1pPr>
          </a:lstStyle>
          <a:p>
            <a:endParaRPr lang="en-GB"/>
          </a:p>
        </p:txBody>
      </p:sp>
      <p:sp>
        <p:nvSpPr>
          <p:cNvPr id="4" name="Ograda noge 3"/>
          <p:cNvSpPr>
            <a:spLocks noGrp="1"/>
          </p:cNvSpPr>
          <p:nvPr>
            <p:ph type="ftr" sz="quarter" idx="11"/>
          </p:nvPr>
        </p:nvSpPr>
        <p:spPr/>
        <p:txBody>
          <a:bodyPr/>
          <a:lstStyle>
            <a:lvl1pPr>
              <a:defRPr/>
            </a:lvl1pPr>
          </a:lstStyle>
          <a:p>
            <a:endParaRPr lang="en-GB"/>
          </a:p>
        </p:txBody>
      </p:sp>
      <p:sp>
        <p:nvSpPr>
          <p:cNvPr id="5" name="Ograda številke diapozitiva 4"/>
          <p:cNvSpPr>
            <a:spLocks noGrp="1"/>
          </p:cNvSpPr>
          <p:nvPr>
            <p:ph type="sldNum" sz="quarter" idx="12"/>
          </p:nvPr>
        </p:nvSpPr>
        <p:spPr/>
        <p:txBody>
          <a:bodyPr/>
          <a:lstStyle>
            <a:lvl1pPr>
              <a:defRPr/>
            </a:lvl1pPr>
          </a:lstStyle>
          <a:p>
            <a:fld id="{CE7BB7CC-5834-4650-8436-FE256B91B6D8}"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lvl1pPr>
              <a:defRPr/>
            </a:lvl1pPr>
          </a:lstStyle>
          <a:p>
            <a:endParaRPr lang="en-GB"/>
          </a:p>
        </p:txBody>
      </p:sp>
      <p:sp>
        <p:nvSpPr>
          <p:cNvPr id="3" name="Ograda noge 2"/>
          <p:cNvSpPr>
            <a:spLocks noGrp="1"/>
          </p:cNvSpPr>
          <p:nvPr>
            <p:ph type="ftr" sz="quarter" idx="11"/>
          </p:nvPr>
        </p:nvSpPr>
        <p:spPr/>
        <p:txBody>
          <a:bodyPr/>
          <a:lstStyle>
            <a:lvl1pPr>
              <a:defRPr/>
            </a:lvl1pPr>
          </a:lstStyle>
          <a:p>
            <a:endParaRPr lang="en-GB"/>
          </a:p>
        </p:txBody>
      </p:sp>
      <p:sp>
        <p:nvSpPr>
          <p:cNvPr id="4" name="Ograda številke diapozitiva 3"/>
          <p:cNvSpPr>
            <a:spLocks noGrp="1"/>
          </p:cNvSpPr>
          <p:nvPr>
            <p:ph type="sldNum" sz="quarter" idx="12"/>
          </p:nvPr>
        </p:nvSpPr>
        <p:spPr/>
        <p:txBody>
          <a:bodyPr/>
          <a:lstStyle>
            <a:lvl1pPr>
              <a:defRPr/>
            </a:lvl1pPr>
          </a:lstStyle>
          <a:p>
            <a:fld id="{5F9582E1-EDC1-4C06-8291-5E425ECA158F}"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Kliknite, če želite urediti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Ograda datuma 4"/>
          <p:cNvSpPr>
            <a:spLocks noGrp="1"/>
          </p:cNvSpPr>
          <p:nvPr>
            <p:ph type="dt" sz="half" idx="10"/>
          </p:nvPr>
        </p:nvSpPr>
        <p:spPr/>
        <p:txBody>
          <a:bodyPr/>
          <a:lstStyle>
            <a:lvl1pPr>
              <a:defRPr/>
            </a:lvl1pPr>
          </a:lstStyle>
          <a:p>
            <a:endParaRPr lang="en-GB"/>
          </a:p>
        </p:txBody>
      </p:sp>
      <p:sp>
        <p:nvSpPr>
          <p:cNvPr id="6" name="Ograda noge 5"/>
          <p:cNvSpPr>
            <a:spLocks noGrp="1"/>
          </p:cNvSpPr>
          <p:nvPr>
            <p:ph type="ftr" sz="quarter" idx="11"/>
          </p:nvPr>
        </p:nvSpPr>
        <p:spPr/>
        <p:txBody>
          <a:bodyPr/>
          <a:lstStyle>
            <a:lvl1pPr>
              <a:defRPr/>
            </a:lvl1pPr>
          </a:lstStyle>
          <a:p>
            <a:endParaRPr lang="en-GB"/>
          </a:p>
        </p:txBody>
      </p:sp>
      <p:sp>
        <p:nvSpPr>
          <p:cNvPr id="7" name="Ograda številke diapozitiva 6"/>
          <p:cNvSpPr>
            <a:spLocks noGrp="1"/>
          </p:cNvSpPr>
          <p:nvPr>
            <p:ph type="sldNum" sz="quarter" idx="12"/>
          </p:nvPr>
        </p:nvSpPr>
        <p:spPr/>
        <p:txBody>
          <a:bodyPr/>
          <a:lstStyle>
            <a:lvl1pPr>
              <a:defRPr/>
            </a:lvl1pPr>
          </a:lstStyle>
          <a:p>
            <a:fld id="{7B6ED6C0-3B91-4DF7-9DA3-FF3BDD18AA24}"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Kliknite, če želite urediti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Ograda datuma 4"/>
          <p:cNvSpPr>
            <a:spLocks noGrp="1"/>
          </p:cNvSpPr>
          <p:nvPr>
            <p:ph type="dt" sz="half" idx="10"/>
          </p:nvPr>
        </p:nvSpPr>
        <p:spPr/>
        <p:txBody>
          <a:bodyPr/>
          <a:lstStyle>
            <a:lvl1pPr>
              <a:defRPr/>
            </a:lvl1pPr>
          </a:lstStyle>
          <a:p>
            <a:endParaRPr lang="en-GB"/>
          </a:p>
        </p:txBody>
      </p:sp>
      <p:sp>
        <p:nvSpPr>
          <p:cNvPr id="6" name="Ograda noge 5"/>
          <p:cNvSpPr>
            <a:spLocks noGrp="1"/>
          </p:cNvSpPr>
          <p:nvPr>
            <p:ph type="ftr" sz="quarter" idx="11"/>
          </p:nvPr>
        </p:nvSpPr>
        <p:spPr/>
        <p:txBody>
          <a:bodyPr/>
          <a:lstStyle>
            <a:lvl1pPr>
              <a:defRPr/>
            </a:lvl1pPr>
          </a:lstStyle>
          <a:p>
            <a:endParaRPr lang="en-GB"/>
          </a:p>
        </p:txBody>
      </p:sp>
      <p:sp>
        <p:nvSpPr>
          <p:cNvPr id="7" name="Ograda številke diapozitiva 6"/>
          <p:cNvSpPr>
            <a:spLocks noGrp="1"/>
          </p:cNvSpPr>
          <p:nvPr>
            <p:ph type="sldNum" sz="quarter" idx="12"/>
          </p:nvPr>
        </p:nvSpPr>
        <p:spPr/>
        <p:txBody>
          <a:bodyPr/>
          <a:lstStyle>
            <a:lvl1pPr>
              <a:defRPr/>
            </a:lvl1pPr>
          </a:lstStyle>
          <a:p>
            <a:fld id="{95DEC130-E518-4B66-A8B0-4566CDF3E48A}"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46275"/>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25602" name="Group 2"/>
          <p:cNvGrpSpPr>
            <a:grpSpLocks/>
          </p:cNvGrpSpPr>
          <p:nvPr/>
        </p:nvGrpSpPr>
        <p:grpSpPr bwMode="auto">
          <a:xfrm>
            <a:off x="0" y="0"/>
            <a:ext cx="9144000" cy="6858000"/>
            <a:chOff x="0" y="0"/>
            <a:chExt cx="5760" cy="4320"/>
          </a:xfrm>
        </p:grpSpPr>
        <p:sp>
          <p:nvSpPr>
            <p:cNvPr id="25603" name="Freeform 3"/>
            <p:cNvSpPr>
              <a:spLocks/>
            </p:cNvSpPr>
            <p:nvPr/>
          </p:nvSpPr>
          <p:spPr bwMode="hidden">
            <a:xfrm>
              <a:off x="0" y="3072"/>
              <a:ext cx="5760" cy="1248"/>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sl-SI"/>
            </a:p>
          </p:txBody>
        </p:sp>
        <p:sp>
          <p:nvSpPr>
            <p:cNvPr id="25604"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endParaRPr lang="sl-SI"/>
            </a:p>
          </p:txBody>
        </p:sp>
      </p:grpSp>
      <p:sp>
        <p:nvSpPr>
          <p:cNvPr id="25605" name="Freeform 5"/>
          <p:cNvSpPr>
            <a:spLocks/>
          </p:cNvSpPr>
          <p:nvPr/>
        </p:nvSpPr>
        <p:spPr bwMode="hidden">
          <a:xfrm>
            <a:off x="6248400" y="6262688"/>
            <a:ext cx="2895600" cy="609600"/>
          </a:xfrm>
          <a:custGeom>
            <a:avLst/>
            <a:gdLst/>
            <a:ahLst/>
            <a:cxnLst>
              <a:cxn ang="0">
                <a:pos x="5748" y="246"/>
              </a:cxn>
              <a:cxn ang="0">
                <a:pos x="0" y="246"/>
              </a:cxn>
              <a:cxn ang="0">
                <a:pos x="0" y="0"/>
              </a:cxn>
              <a:cxn ang="0">
                <a:pos x="5748" y="0"/>
              </a:cxn>
              <a:cxn ang="0">
                <a:pos x="5748" y="246"/>
              </a:cxn>
              <a:cxn ang="0">
                <a:pos x="5748" y="246"/>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endParaRPr lang="sl-SI"/>
          </a:p>
        </p:txBody>
      </p:sp>
      <p:grpSp>
        <p:nvGrpSpPr>
          <p:cNvPr id="25606" name="Group 6"/>
          <p:cNvGrpSpPr>
            <a:grpSpLocks/>
          </p:cNvGrpSpPr>
          <p:nvPr/>
        </p:nvGrpSpPr>
        <p:grpSpPr bwMode="auto">
          <a:xfrm>
            <a:off x="0" y="6019800"/>
            <a:ext cx="7848600" cy="857250"/>
            <a:chOff x="0" y="3792"/>
            <a:chExt cx="4944" cy="540"/>
          </a:xfrm>
        </p:grpSpPr>
        <p:sp>
          <p:nvSpPr>
            <p:cNvPr id="25607"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endParaRPr lang="sl-SI"/>
            </a:p>
          </p:txBody>
        </p:sp>
        <p:grpSp>
          <p:nvGrpSpPr>
            <p:cNvPr id="25608" name="Group 8"/>
            <p:cNvGrpSpPr>
              <a:grpSpLocks/>
            </p:cNvGrpSpPr>
            <p:nvPr userDrawn="1"/>
          </p:nvGrpSpPr>
          <p:grpSpPr bwMode="auto">
            <a:xfrm>
              <a:off x="2486" y="3792"/>
              <a:ext cx="2458" cy="540"/>
              <a:chOff x="2486" y="3792"/>
              <a:chExt cx="2458" cy="540"/>
            </a:xfrm>
          </p:grpSpPr>
          <p:sp>
            <p:nvSpPr>
              <p:cNvPr id="25609" name="Freeform 9"/>
              <p:cNvSpPr>
                <a:spLocks/>
              </p:cNvSpPr>
              <p:nvPr userDrawn="1"/>
            </p:nvSpPr>
            <p:spPr bwMode="ltGray">
              <a:xfrm>
                <a:off x="3948" y="3799"/>
                <a:ext cx="996" cy="533"/>
              </a:xfrm>
              <a:custGeom>
                <a:avLst/>
                <a:gdLst/>
                <a:ahLst/>
                <a:cxnLst>
                  <a:cxn ang="0">
                    <a:pos x="636" y="373"/>
                  </a:cxn>
                  <a:cxn ang="0">
                    <a:pos x="495" y="370"/>
                  </a:cxn>
                  <a:cxn ang="0">
                    <a:pos x="280" y="249"/>
                  </a:cxn>
                  <a:cxn ang="0">
                    <a:pos x="127" y="66"/>
                  </a:cxn>
                  <a:cxn ang="0">
                    <a:pos x="0" y="0"/>
                  </a:cxn>
                  <a:cxn ang="0">
                    <a:pos x="22" y="26"/>
                  </a:cxn>
                  <a:cxn ang="0">
                    <a:pos x="0" y="65"/>
                  </a:cxn>
                  <a:cxn ang="0">
                    <a:pos x="30" y="119"/>
                  </a:cxn>
                  <a:cxn ang="0">
                    <a:pos x="75" y="243"/>
                  </a:cxn>
                  <a:cxn ang="0">
                    <a:pos x="45" y="422"/>
                  </a:cxn>
                  <a:cxn ang="0">
                    <a:pos x="200" y="329"/>
                  </a:cxn>
                  <a:cxn ang="0">
                    <a:pos x="612" y="533"/>
                  </a:cxn>
                  <a:cxn ang="0">
                    <a:pos x="996" y="529"/>
                  </a:cxn>
                  <a:cxn ang="0">
                    <a:pos x="828" y="473"/>
                  </a:cxn>
                  <a:cxn ang="0">
                    <a:pos x="636" y="373"/>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endParaRPr lang="sl-SI"/>
              </a:p>
            </p:txBody>
          </p:sp>
          <p:sp>
            <p:nvSpPr>
              <p:cNvPr id="25610" name="Freeform 10"/>
              <p:cNvSpPr>
                <a:spLocks/>
              </p:cNvSpPr>
              <p:nvPr userDrawn="1"/>
            </p:nvSpPr>
            <p:spPr bwMode="ltGray">
              <a:xfrm>
                <a:off x="2677" y="3792"/>
                <a:ext cx="186" cy="395"/>
              </a:xfrm>
              <a:custGeom>
                <a:avLst/>
                <a:gdLst/>
                <a:ahLst/>
                <a:cxnLst>
                  <a:cxn ang="0">
                    <a:pos x="36" y="0"/>
                  </a:cxn>
                  <a:cxn ang="0">
                    <a:pos x="54" y="18"/>
                  </a:cxn>
                  <a:cxn ang="0">
                    <a:pos x="24" y="30"/>
                  </a:cxn>
                  <a:cxn ang="0">
                    <a:pos x="18" y="66"/>
                  </a:cxn>
                  <a:cxn ang="0">
                    <a:pos x="42" y="114"/>
                  </a:cxn>
                  <a:cxn ang="0">
                    <a:pos x="48" y="162"/>
                  </a:cxn>
                  <a:cxn ang="0">
                    <a:pos x="0" y="353"/>
                  </a:cxn>
                  <a:cxn ang="0">
                    <a:pos x="54" y="233"/>
                  </a:cxn>
                  <a:cxn ang="0">
                    <a:pos x="84" y="216"/>
                  </a:cxn>
                  <a:cxn ang="0">
                    <a:pos x="126" y="126"/>
                  </a:cxn>
                  <a:cxn ang="0">
                    <a:pos x="144" y="120"/>
                  </a:cxn>
                  <a:cxn ang="0">
                    <a:pos x="144" y="90"/>
                  </a:cxn>
                  <a:cxn ang="0">
                    <a:pos x="186" y="66"/>
                  </a:cxn>
                  <a:cxn ang="0">
                    <a:pos x="162" y="60"/>
                  </a:cxn>
                  <a:cxn ang="0">
                    <a:pos x="36" y="0"/>
                  </a:cxn>
                  <a:cxn ang="0">
                    <a:pos x="36" y="0"/>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w="9525">
                <a:noFill/>
                <a:round/>
                <a:headEnd/>
                <a:tailEnd/>
              </a:ln>
            </p:spPr>
            <p:txBody>
              <a:bodyPr/>
              <a:lstStyle/>
              <a:p>
                <a:endParaRPr lang="sl-SI"/>
              </a:p>
            </p:txBody>
          </p:sp>
          <p:sp>
            <p:nvSpPr>
              <p:cNvPr id="25611" name="Freeform 11"/>
              <p:cNvSpPr>
                <a:spLocks/>
              </p:cNvSpPr>
              <p:nvPr userDrawn="1"/>
            </p:nvSpPr>
            <p:spPr bwMode="ltGray">
              <a:xfrm>
                <a:off x="3030" y="3893"/>
                <a:ext cx="378" cy="271"/>
              </a:xfrm>
              <a:custGeom>
                <a:avLst/>
                <a:gdLst/>
                <a:ahLst/>
                <a:cxnLst>
                  <a:cxn ang="0">
                    <a:pos x="18" y="0"/>
                  </a:cxn>
                  <a:cxn ang="0">
                    <a:pos x="12" y="13"/>
                  </a:cxn>
                  <a:cxn ang="0">
                    <a:pos x="0" y="40"/>
                  </a:cxn>
                  <a:cxn ang="0">
                    <a:pos x="60" y="121"/>
                  </a:cxn>
                  <a:cxn ang="0">
                    <a:pos x="310" y="271"/>
                  </a:cxn>
                  <a:cxn ang="0">
                    <a:pos x="290" y="139"/>
                  </a:cxn>
                  <a:cxn ang="0">
                    <a:pos x="378" y="76"/>
                  </a:cxn>
                  <a:cxn ang="0">
                    <a:pos x="251" y="94"/>
                  </a:cxn>
                  <a:cxn ang="0">
                    <a:pos x="90" y="54"/>
                  </a:cxn>
                  <a:cxn ang="0">
                    <a:pos x="18" y="0"/>
                  </a:cxn>
                  <a:cxn ang="0">
                    <a:pos x="18" y="0"/>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w="9525">
                <a:noFill/>
                <a:round/>
                <a:headEnd/>
                <a:tailEnd/>
              </a:ln>
            </p:spPr>
            <p:txBody>
              <a:bodyPr/>
              <a:lstStyle/>
              <a:p>
                <a:endParaRPr lang="sl-SI"/>
              </a:p>
            </p:txBody>
          </p:sp>
          <p:sp>
            <p:nvSpPr>
              <p:cNvPr id="25612" name="Freeform 12"/>
              <p:cNvSpPr>
                <a:spLocks/>
              </p:cNvSpPr>
              <p:nvPr userDrawn="1"/>
            </p:nvSpPr>
            <p:spPr bwMode="ltGray">
              <a:xfrm>
                <a:off x="3628" y="3866"/>
                <a:ext cx="155" cy="74"/>
              </a:xfrm>
              <a:custGeom>
                <a:avLst/>
                <a:gdLst/>
                <a:ahLst/>
                <a:cxnLst>
                  <a:cxn ang="0">
                    <a:pos x="114" y="0"/>
                  </a:cxn>
                  <a:cxn ang="0">
                    <a:pos x="0" y="0"/>
                  </a:cxn>
                  <a:cxn ang="0">
                    <a:pos x="0" y="0"/>
                  </a:cxn>
                  <a:cxn ang="0">
                    <a:pos x="6" y="6"/>
                  </a:cxn>
                  <a:cxn ang="0">
                    <a:pos x="6" y="18"/>
                  </a:cxn>
                  <a:cxn ang="0">
                    <a:pos x="0" y="24"/>
                  </a:cxn>
                  <a:cxn ang="0">
                    <a:pos x="78" y="60"/>
                  </a:cxn>
                  <a:cxn ang="0">
                    <a:pos x="96" y="42"/>
                  </a:cxn>
                  <a:cxn ang="0">
                    <a:pos x="155" y="66"/>
                  </a:cxn>
                  <a:cxn ang="0">
                    <a:pos x="126" y="24"/>
                  </a:cxn>
                  <a:cxn ang="0">
                    <a:pos x="149" y="0"/>
                  </a:cxn>
                  <a:cxn ang="0">
                    <a:pos x="114" y="0"/>
                  </a:cxn>
                  <a:cxn ang="0">
                    <a:pos x="114" y="0"/>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w="9525">
                <a:noFill/>
                <a:round/>
                <a:headEnd/>
                <a:tailEnd/>
              </a:ln>
            </p:spPr>
            <p:txBody>
              <a:bodyPr/>
              <a:lstStyle/>
              <a:p>
                <a:endParaRPr lang="sl-SI"/>
              </a:p>
            </p:txBody>
          </p:sp>
          <p:sp>
            <p:nvSpPr>
              <p:cNvPr id="25613" name="Freeform 13"/>
              <p:cNvSpPr>
                <a:spLocks/>
              </p:cNvSpPr>
              <p:nvPr userDrawn="1"/>
            </p:nvSpPr>
            <p:spPr bwMode="ltGray">
              <a:xfrm>
                <a:off x="2486" y="3859"/>
                <a:ext cx="42" cy="81"/>
              </a:xfrm>
              <a:custGeom>
                <a:avLst/>
                <a:gdLst/>
                <a:ahLst/>
                <a:cxnLst>
                  <a:cxn ang="0">
                    <a:pos x="6" y="36"/>
                  </a:cxn>
                  <a:cxn ang="0">
                    <a:pos x="0" y="18"/>
                  </a:cxn>
                  <a:cxn ang="0">
                    <a:pos x="12" y="6"/>
                  </a:cxn>
                  <a:cxn ang="0">
                    <a:pos x="0" y="6"/>
                  </a:cxn>
                  <a:cxn ang="0">
                    <a:pos x="12" y="6"/>
                  </a:cxn>
                  <a:cxn ang="0">
                    <a:pos x="24" y="6"/>
                  </a:cxn>
                  <a:cxn ang="0">
                    <a:pos x="36" y="6"/>
                  </a:cxn>
                  <a:cxn ang="0">
                    <a:pos x="42" y="0"/>
                  </a:cxn>
                  <a:cxn ang="0">
                    <a:pos x="30" y="18"/>
                  </a:cxn>
                  <a:cxn ang="0">
                    <a:pos x="42" y="48"/>
                  </a:cxn>
                  <a:cxn ang="0">
                    <a:pos x="12" y="72"/>
                  </a:cxn>
                  <a:cxn ang="0">
                    <a:pos x="6" y="36"/>
                  </a:cxn>
                  <a:cxn ang="0">
                    <a:pos x="6" y="36"/>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w="9525">
                <a:noFill/>
                <a:round/>
                <a:headEnd/>
                <a:tailEnd/>
              </a:ln>
            </p:spPr>
            <p:txBody>
              <a:bodyPr/>
              <a:lstStyle/>
              <a:p>
                <a:endParaRPr lang="sl-SI"/>
              </a:p>
            </p:txBody>
          </p:sp>
        </p:grpSp>
        <p:sp>
          <p:nvSpPr>
            <p:cNvPr id="25614"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endParaRPr lang="sl-SI"/>
            </a:p>
          </p:txBody>
        </p:sp>
      </p:grpSp>
      <p:grpSp>
        <p:nvGrpSpPr>
          <p:cNvPr id="25615" name="Group 15"/>
          <p:cNvGrpSpPr>
            <a:grpSpLocks/>
          </p:cNvGrpSpPr>
          <p:nvPr/>
        </p:nvGrpSpPr>
        <p:grpSpPr bwMode="auto">
          <a:xfrm>
            <a:off x="627063" y="6021388"/>
            <a:ext cx="5684837" cy="849312"/>
            <a:chOff x="395" y="3793"/>
            <a:chExt cx="3581" cy="535"/>
          </a:xfrm>
        </p:grpSpPr>
        <p:sp>
          <p:nvSpPr>
            <p:cNvPr id="25616" name="Freeform 16"/>
            <p:cNvSpPr>
              <a:spLocks/>
            </p:cNvSpPr>
            <p:nvPr/>
          </p:nvSpPr>
          <p:spPr bwMode="auto">
            <a:xfrm>
              <a:off x="1196" y="3793"/>
              <a:ext cx="365" cy="291"/>
            </a:xfrm>
            <a:custGeom>
              <a:avLst/>
              <a:gdLst/>
              <a:ahLst/>
              <a:cxnLst>
                <a:cxn ang="0">
                  <a:pos x="24" y="24"/>
                </a:cxn>
                <a:cxn ang="0">
                  <a:pos x="0" y="60"/>
                </a:cxn>
                <a:cxn ang="0">
                  <a:pos x="66" y="108"/>
                </a:cxn>
                <a:cxn ang="0">
                  <a:pos x="143" y="180"/>
                </a:cxn>
                <a:cxn ang="0">
                  <a:pos x="191" y="168"/>
                </a:cxn>
                <a:cxn ang="0">
                  <a:pos x="341" y="287"/>
                </a:cxn>
                <a:cxn ang="0">
                  <a:pos x="305" y="174"/>
                </a:cxn>
                <a:cxn ang="0">
                  <a:pos x="365" y="132"/>
                </a:cxn>
                <a:cxn ang="0">
                  <a:pos x="359" y="126"/>
                </a:cxn>
                <a:cxn ang="0">
                  <a:pos x="335" y="114"/>
                </a:cxn>
                <a:cxn ang="0">
                  <a:pos x="299" y="90"/>
                </a:cxn>
                <a:cxn ang="0">
                  <a:pos x="257" y="72"/>
                </a:cxn>
                <a:cxn ang="0">
                  <a:pos x="215" y="54"/>
                </a:cxn>
                <a:cxn ang="0">
                  <a:pos x="173" y="36"/>
                </a:cxn>
                <a:cxn ang="0">
                  <a:pos x="143" y="24"/>
                </a:cxn>
                <a:cxn ang="0">
                  <a:pos x="131" y="18"/>
                </a:cxn>
                <a:cxn ang="0">
                  <a:pos x="107" y="18"/>
                </a:cxn>
                <a:cxn ang="0">
                  <a:pos x="95" y="18"/>
                </a:cxn>
                <a:cxn ang="0">
                  <a:pos x="72" y="12"/>
                </a:cxn>
                <a:cxn ang="0">
                  <a:pos x="66" y="12"/>
                </a:cxn>
                <a:cxn ang="0">
                  <a:pos x="54" y="6"/>
                </a:cxn>
                <a:cxn ang="0">
                  <a:pos x="42" y="0"/>
                </a:cxn>
                <a:cxn ang="0">
                  <a:pos x="30" y="0"/>
                </a:cxn>
                <a:cxn ang="0">
                  <a:pos x="24" y="24"/>
                </a:cxn>
                <a:cxn ang="0">
                  <a:pos x="24" y="24"/>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w="9525">
              <a:noFill/>
              <a:round/>
              <a:headEnd/>
              <a:tailEnd/>
            </a:ln>
          </p:spPr>
          <p:txBody>
            <a:bodyPr/>
            <a:lstStyle/>
            <a:p>
              <a:endParaRPr lang="sl-SI"/>
            </a:p>
          </p:txBody>
        </p:sp>
        <p:sp>
          <p:nvSpPr>
            <p:cNvPr id="25617" name="Freeform 17"/>
            <p:cNvSpPr>
              <a:spLocks/>
            </p:cNvSpPr>
            <p:nvPr/>
          </p:nvSpPr>
          <p:spPr bwMode="auto">
            <a:xfrm>
              <a:off x="1943" y="3829"/>
              <a:ext cx="2033" cy="499"/>
            </a:xfrm>
            <a:custGeom>
              <a:avLst/>
              <a:gdLst/>
              <a:ahLst/>
              <a:cxnLst>
                <a:cxn ang="0">
                  <a:pos x="186" y="18"/>
                </a:cxn>
                <a:cxn ang="0">
                  <a:pos x="138" y="6"/>
                </a:cxn>
                <a:cxn ang="0">
                  <a:pos x="96" y="0"/>
                </a:cxn>
                <a:cxn ang="0">
                  <a:pos x="36" y="0"/>
                </a:cxn>
                <a:cxn ang="0">
                  <a:pos x="12" y="25"/>
                </a:cxn>
                <a:cxn ang="0">
                  <a:pos x="0" y="128"/>
                </a:cxn>
                <a:cxn ang="0">
                  <a:pos x="60" y="104"/>
                </a:cxn>
                <a:cxn ang="0">
                  <a:pos x="90" y="134"/>
                </a:cxn>
                <a:cxn ang="0">
                  <a:pos x="150" y="153"/>
                </a:cxn>
                <a:cxn ang="0">
                  <a:pos x="209" y="273"/>
                </a:cxn>
                <a:cxn ang="0">
                  <a:pos x="401" y="359"/>
                </a:cxn>
                <a:cxn ang="0">
                  <a:pos x="777" y="359"/>
                </a:cxn>
                <a:cxn ang="0">
                  <a:pos x="2033" y="499"/>
                </a:cxn>
                <a:cxn ang="0">
                  <a:pos x="2033" y="499"/>
                </a:cxn>
                <a:cxn ang="0">
                  <a:pos x="1991" y="493"/>
                </a:cxn>
                <a:cxn ang="0">
                  <a:pos x="676" y="243"/>
                </a:cxn>
                <a:cxn ang="0">
                  <a:pos x="514" y="159"/>
                </a:cxn>
                <a:cxn ang="0">
                  <a:pos x="425" y="110"/>
                </a:cxn>
                <a:cxn ang="0">
                  <a:pos x="365" y="92"/>
                </a:cxn>
                <a:cxn ang="0">
                  <a:pos x="281" y="61"/>
                </a:cxn>
                <a:cxn ang="0">
                  <a:pos x="186" y="18"/>
                </a:cxn>
                <a:cxn ang="0">
                  <a:pos x="186" y="18"/>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w="9525">
              <a:noFill/>
              <a:round/>
              <a:headEnd/>
              <a:tailEnd/>
            </a:ln>
          </p:spPr>
          <p:txBody>
            <a:bodyPr/>
            <a:lstStyle/>
            <a:p>
              <a:endParaRPr lang="sl-SI"/>
            </a:p>
          </p:txBody>
        </p:sp>
        <p:sp>
          <p:nvSpPr>
            <p:cNvPr id="25618" name="Freeform 18"/>
            <p:cNvSpPr>
              <a:spLocks/>
            </p:cNvSpPr>
            <p:nvPr/>
          </p:nvSpPr>
          <p:spPr bwMode="auto">
            <a:xfrm>
              <a:off x="1830" y="3823"/>
              <a:ext cx="71" cy="61"/>
            </a:xfrm>
            <a:custGeom>
              <a:avLst/>
              <a:gdLst/>
              <a:ahLst/>
              <a:cxnLst>
                <a:cxn ang="0">
                  <a:pos x="0" y="18"/>
                </a:cxn>
                <a:cxn ang="0">
                  <a:pos x="6" y="18"/>
                </a:cxn>
                <a:cxn ang="0">
                  <a:pos x="12" y="12"/>
                </a:cxn>
                <a:cxn ang="0">
                  <a:pos x="6" y="6"/>
                </a:cxn>
                <a:cxn ang="0">
                  <a:pos x="0" y="0"/>
                </a:cxn>
                <a:cxn ang="0">
                  <a:pos x="29" y="18"/>
                </a:cxn>
                <a:cxn ang="0">
                  <a:pos x="53" y="18"/>
                </a:cxn>
                <a:cxn ang="0">
                  <a:pos x="59" y="30"/>
                </a:cxn>
                <a:cxn ang="0">
                  <a:pos x="65" y="42"/>
                </a:cxn>
                <a:cxn ang="0">
                  <a:pos x="71" y="54"/>
                </a:cxn>
                <a:cxn ang="0">
                  <a:pos x="71" y="60"/>
                </a:cxn>
                <a:cxn ang="0">
                  <a:pos x="59" y="54"/>
                </a:cxn>
                <a:cxn ang="0">
                  <a:pos x="47" y="42"/>
                </a:cxn>
                <a:cxn ang="0">
                  <a:pos x="23" y="30"/>
                </a:cxn>
                <a:cxn ang="0">
                  <a:pos x="23" y="36"/>
                </a:cxn>
                <a:cxn ang="0">
                  <a:pos x="18" y="42"/>
                </a:cxn>
                <a:cxn ang="0">
                  <a:pos x="12" y="48"/>
                </a:cxn>
                <a:cxn ang="0">
                  <a:pos x="6" y="48"/>
                </a:cxn>
                <a:cxn ang="0">
                  <a:pos x="6" y="48"/>
                </a:cxn>
                <a:cxn ang="0">
                  <a:pos x="6" y="36"/>
                </a:cxn>
                <a:cxn ang="0">
                  <a:pos x="0" y="18"/>
                </a:cxn>
                <a:cxn ang="0">
                  <a:pos x="0" y="18"/>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w="9525">
              <a:noFill/>
              <a:round/>
              <a:headEnd/>
              <a:tailEnd/>
            </a:ln>
          </p:spPr>
          <p:txBody>
            <a:bodyPr/>
            <a:lstStyle/>
            <a:p>
              <a:endParaRPr lang="sl-SI"/>
            </a:p>
          </p:txBody>
        </p:sp>
        <p:sp>
          <p:nvSpPr>
            <p:cNvPr id="25619" name="Freeform 19"/>
            <p:cNvSpPr>
              <a:spLocks/>
            </p:cNvSpPr>
            <p:nvPr/>
          </p:nvSpPr>
          <p:spPr bwMode="auto">
            <a:xfrm>
              <a:off x="855" y="3842"/>
              <a:ext cx="161" cy="164"/>
            </a:xfrm>
            <a:custGeom>
              <a:avLst/>
              <a:gdLst/>
              <a:ahLst/>
              <a:cxnLst>
                <a:cxn ang="0">
                  <a:pos x="30" y="0"/>
                </a:cxn>
                <a:cxn ang="0">
                  <a:pos x="48" y="6"/>
                </a:cxn>
                <a:cxn ang="0">
                  <a:pos x="72" y="6"/>
                </a:cxn>
                <a:cxn ang="0">
                  <a:pos x="114" y="12"/>
                </a:cxn>
                <a:cxn ang="0">
                  <a:pos x="96" y="54"/>
                </a:cxn>
                <a:cxn ang="0">
                  <a:pos x="96" y="60"/>
                </a:cxn>
                <a:cxn ang="0">
                  <a:pos x="102" y="72"/>
                </a:cxn>
                <a:cxn ang="0">
                  <a:pos x="108" y="84"/>
                </a:cxn>
                <a:cxn ang="0">
                  <a:pos x="120" y="96"/>
                </a:cxn>
                <a:cxn ang="0">
                  <a:pos x="143" y="114"/>
                </a:cxn>
                <a:cxn ang="0">
                  <a:pos x="155" y="138"/>
                </a:cxn>
                <a:cxn ang="0">
                  <a:pos x="161" y="156"/>
                </a:cxn>
                <a:cxn ang="0">
                  <a:pos x="161" y="162"/>
                </a:cxn>
                <a:cxn ang="0">
                  <a:pos x="96" y="102"/>
                </a:cxn>
                <a:cxn ang="0">
                  <a:pos x="30" y="54"/>
                </a:cxn>
                <a:cxn ang="0">
                  <a:pos x="0" y="0"/>
                </a:cxn>
                <a:cxn ang="0">
                  <a:pos x="30" y="0"/>
                </a:cxn>
                <a:cxn ang="0">
                  <a:pos x="30" y="0"/>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w="9525">
              <a:noFill/>
              <a:round/>
              <a:headEnd/>
              <a:tailEnd/>
            </a:ln>
          </p:spPr>
          <p:txBody>
            <a:bodyPr/>
            <a:lstStyle/>
            <a:p>
              <a:endParaRPr lang="sl-SI"/>
            </a:p>
          </p:txBody>
        </p:sp>
        <p:sp>
          <p:nvSpPr>
            <p:cNvPr id="25620" name="Freeform 20"/>
            <p:cNvSpPr>
              <a:spLocks/>
            </p:cNvSpPr>
            <p:nvPr/>
          </p:nvSpPr>
          <p:spPr bwMode="auto">
            <a:xfrm>
              <a:off x="706" y="3854"/>
              <a:ext cx="59" cy="61"/>
            </a:xfrm>
            <a:custGeom>
              <a:avLst/>
              <a:gdLst/>
              <a:ahLst/>
              <a:cxnLst>
                <a:cxn ang="0">
                  <a:pos x="59" y="6"/>
                </a:cxn>
                <a:cxn ang="0">
                  <a:pos x="41" y="30"/>
                </a:cxn>
                <a:cxn ang="0">
                  <a:pos x="41" y="36"/>
                </a:cxn>
                <a:cxn ang="0">
                  <a:pos x="47" y="42"/>
                </a:cxn>
                <a:cxn ang="0">
                  <a:pos x="53" y="54"/>
                </a:cxn>
                <a:cxn ang="0">
                  <a:pos x="53" y="60"/>
                </a:cxn>
                <a:cxn ang="0">
                  <a:pos x="47" y="54"/>
                </a:cxn>
                <a:cxn ang="0">
                  <a:pos x="35" y="48"/>
                </a:cxn>
                <a:cxn ang="0">
                  <a:pos x="23" y="36"/>
                </a:cxn>
                <a:cxn ang="0">
                  <a:pos x="17" y="30"/>
                </a:cxn>
                <a:cxn ang="0">
                  <a:pos x="0" y="0"/>
                </a:cxn>
                <a:cxn ang="0">
                  <a:pos x="59" y="6"/>
                </a:cxn>
                <a:cxn ang="0">
                  <a:pos x="59" y="6"/>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w="9525">
              <a:noFill/>
              <a:round/>
              <a:headEnd/>
              <a:tailEnd/>
            </a:ln>
          </p:spPr>
          <p:txBody>
            <a:bodyPr/>
            <a:lstStyle/>
            <a:p>
              <a:endParaRPr lang="sl-SI"/>
            </a:p>
          </p:txBody>
        </p:sp>
        <p:sp>
          <p:nvSpPr>
            <p:cNvPr id="25621" name="Freeform 21"/>
            <p:cNvSpPr>
              <a:spLocks/>
            </p:cNvSpPr>
            <p:nvPr/>
          </p:nvSpPr>
          <p:spPr bwMode="auto">
            <a:xfrm>
              <a:off x="395" y="3811"/>
              <a:ext cx="245" cy="207"/>
            </a:xfrm>
            <a:custGeom>
              <a:avLst/>
              <a:gdLst/>
              <a:ahLst/>
              <a:cxnLst>
                <a:cxn ang="0">
                  <a:pos x="233" y="36"/>
                </a:cxn>
                <a:cxn ang="0">
                  <a:pos x="245" y="42"/>
                </a:cxn>
                <a:cxn ang="0">
                  <a:pos x="209" y="84"/>
                </a:cxn>
                <a:cxn ang="0">
                  <a:pos x="143" y="132"/>
                </a:cxn>
                <a:cxn ang="0">
                  <a:pos x="167" y="156"/>
                </a:cxn>
                <a:cxn ang="0">
                  <a:pos x="179" y="204"/>
                </a:cxn>
                <a:cxn ang="0">
                  <a:pos x="77" y="132"/>
                </a:cxn>
                <a:cxn ang="0">
                  <a:pos x="47" y="84"/>
                </a:cxn>
                <a:cxn ang="0">
                  <a:pos x="89" y="66"/>
                </a:cxn>
                <a:cxn ang="0">
                  <a:pos x="59" y="36"/>
                </a:cxn>
                <a:cxn ang="0">
                  <a:pos x="0" y="12"/>
                </a:cxn>
                <a:cxn ang="0">
                  <a:pos x="0" y="0"/>
                </a:cxn>
                <a:cxn ang="0">
                  <a:pos x="6" y="0"/>
                </a:cxn>
                <a:cxn ang="0">
                  <a:pos x="12" y="0"/>
                </a:cxn>
                <a:cxn ang="0">
                  <a:pos x="47" y="6"/>
                </a:cxn>
                <a:cxn ang="0">
                  <a:pos x="77" y="6"/>
                </a:cxn>
                <a:cxn ang="0">
                  <a:pos x="83" y="6"/>
                </a:cxn>
                <a:cxn ang="0">
                  <a:pos x="89" y="6"/>
                </a:cxn>
                <a:cxn ang="0">
                  <a:pos x="101" y="12"/>
                </a:cxn>
                <a:cxn ang="0">
                  <a:pos x="125" y="12"/>
                </a:cxn>
                <a:cxn ang="0">
                  <a:pos x="143" y="18"/>
                </a:cxn>
                <a:cxn ang="0">
                  <a:pos x="149" y="18"/>
                </a:cxn>
                <a:cxn ang="0">
                  <a:pos x="149" y="18"/>
                </a:cxn>
                <a:cxn ang="0">
                  <a:pos x="203" y="24"/>
                </a:cxn>
                <a:cxn ang="0">
                  <a:pos x="233" y="36"/>
                </a:cxn>
                <a:cxn ang="0">
                  <a:pos x="233" y="36"/>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w="9525">
              <a:noFill/>
              <a:round/>
              <a:headEnd/>
              <a:tailEnd/>
            </a:ln>
          </p:spPr>
          <p:txBody>
            <a:bodyPr/>
            <a:lstStyle/>
            <a:p>
              <a:endParaRPr lang="sl-SI"/>
            </a:p>
          </p:txBody>
        </p:sp>
      </p:grpSp>
      <p:sp>
        <p:nvSpPr>
          <p:cNvPr id="25622" name="Rectangle 22"/>
          <p:cNvSpPr>
            <a:spLocks noGrp="1" noChangeArrowheads="1"/>
          </p:cNvSpPr>
          <p:nvPr>
            <p:ph type="title"/>
          </p:nvPr>
        </p:nvSpPr>
        <p:spPr bwMode="auto">
          <a:xfrm>
            <a:off x="457200" y="2286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25623" name="Rectangle 23"/>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25624" name="Rectangle 2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defRPr>
            </a:lvl1pPr>
          </a:lstStyle>
          <a:p>
            <a:endParaRPr lang="en-GB"/>
          </a:p>
        </p:txBody>
      </p:sp>
      <p:sp>
        <p:nvSpPr>
          <p:cNvPr id="25625" name="Rectangle 2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defRPr>
            </a:lvl1pPr>
          </a:lstStyle>
          <a:p>
            <a:endParaRPr lang="en-GB"/>
          </a:p>
        </p:txBody>
      </p:sp>
      <p:sp>
        <p:nvSpPr>
          <p:cNvPr id="25626" name="Rectangle 2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fld id="{0C9D764E-D2B7-4AA8-A706-5ACC09962439}" type="slidenum">
              <a:rPr lang="en-GB"/>
              <a:pPr/>
              <a:t>‹#›</a:t>
            </a:fld>
            <a:endParaRPr lang="en-GB"/>
          </a:p>
        </p:txBody>
      </p:sp>
    </p:spTree>
  </p:cSld>
  <p:clrMap bg1="dk2" tx1="lt1" bg2="dk1"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tx2"/>
        </a:buClr>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lr>
          <a:schemeClr val="tx2"/>
        </a:buClr>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title"/>
          </p:nvPr>
        </p:nvSpPr>
        <p:spPr/>
        <p:txBody>
          <a:bodyPr/>
          <a:lstStyle/>
          <a:p>
            <a:r>
              <a:rPr lang="en-GB"/>
              <a:t>Nursery rhymes and poems</a:t>
            </a:r>
          </a:p>
        </p:txBody>
      </p:sp>
      <p:sp>
        <p:nvSpPr>
          <p:cNvPr id="2053" name="Rectangle 5"/>
          <p:cNvSpPr>
            <a:spLocks noGrp="1" noChangeArrowheads="1"/>
          </p:cNvSpPr>
          <p:nvPr>
            <p:ph type="body" idx="1"/>
          </p:nvPr>
        </p:nvSpPr>
        <p:spPr/>
        <p:txBody>
          <a:bodyPr/>
          <a:lstStyle/>
          <a:p>
            <a:pPr algn="ctr">
              <a:buFontTx/>
              <a:buNone/>
            </a:pPr>
            <a:r>
              <a:rPr lang="en-GB" sz="6000"/>
              <a:t>Maths and counting.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a:t>Ten in the bed…</a:t>
            </a:r>
          </a:p>
        </p:txBody>
      </p:sp>
      <p:sp>
        <p:nvSpPr>
          <p:cNvPr id="16387" name="Rectangle 3"/>
          <p:cNvSpPr>
            <a:spLocks noGrp="1" noChangeArrowheads="1"/>
          </p:cNvSpPr>
          <p:nvPr>
            <p:ph type="body" idx="1"/>
          </p:nvPr>
        </p:nvSpPr>
        <p:spPr/>
        <p:txBody>
          <a:bodyPr/>
          <a:lstStyle/>
          <a:p>
            <a:pPr>
              <a:lnSpc>
                <a:spcPct val="80000"/>
              </a:lnSpc>
            </a:pPr>
            <a:r>
              <a:rPr lang="en-GB" sz="1800"/>
              <a:t>There were ten in the bed, </a:t>
            </a:r>
            <a:br>
              <a:rPr lang="en-GB" sz="1800"/>
            </a:br>
            <a:r>
              <a:rPr lang="en-GB" sz="1800"/>
              <a:t>And the little one said, 'Roll over, roll over'. </a:t>
            </a:r>
            <a:br>
              <a:rPr lang="en-GB" sz="1800"/>
            </a:br>
            <a:r>
              <a:rPr lang="en-GB" sz="1800"/>
              <a:t>So they all rolled over, </a:t>
            </a:r>
            <a:br>
              <a:rPr lang="en-GB" sz="1800"/>
            </a:br>
            <a:r>
              <a:rPr lang="en-GB" sz="1800"/>
              <a:t>And one fell out, </a:t>
            </a:r>
            <a:br>
              <a:rPr lang="en-GB" sz="1800"/>
            </a:br>
            <a:r>
              <a:rPr lang="en-GB" sz="1800"/>
              <a:t/>
            </a:r>
            <a:br>
              <a:rPr lang="en-GB" sz="1800"/>
            </a:br>
            <a:r>
              <a:rPr lang="en-GB" sz="1800"/>
              <a:t>There were nine in the bed, </a:t>
            </a:r>
            <a:br>
              <a:rPr lang="en-GB" sz="1800"/>
            </a:br>
            <a:r>
              <a:rPr lang="en-GB" sz="1800"/>
              <a:t>And the little one said, 'Roll over, roll over'. </a:t>
            </a:r>
            <a:br>
              <a:rPr lang="en-GB" sz="1800"/>
            </a:br>
            <a:r>
              <a:rPr lang="en-GB" sz="1800"/>
              <a:t>So they all rolled over, </a:t>
            </a:r>
            <a:br>
              <a:rPr lang="en-GB" sz="1800"/>
            </a:br>
            <a:r>
              <a:rPr lang="en-GB" sz="1800"/>
              <a:t>And one fell out. </a:t>
            </a:r>
            <a:br>
              <a:rPr lang="en-GB" sz="1800"/>
            </a:br>
            <a:r>
              <a:rPr lang="en-GB" sz="1800"/>
              <a:t/>
            </a:r>
            <a:br>
              <a:rPr lang="en-GB" sz="1800"/>
            </a:br>
            <a:r>
              <a:rPr lang="en-GB" sz="1800"/>
              <a:t>There were eight in the bed etc... </a:t>
            </a:r>
            <a:br>
              <a:rPr lang="en-GB" sz="1800"/>
            </a:br>
            <a:r>
              <a:rPr lang="en-GB" sz="1800"/>
              <a:t/>
            </a:r>
            <a:br>
              <a:rPr lang="en-GB" sz="1800"/>
            </a:br>
            <a:r>
              <a:rPr lang="en-GB" sz="1800"/>
              <a:t>There was one in the bed, </a:t>
            </a:r>
            <a:br>
              <a:rPr lang="en-GB" sz="1800"/>
            </a:br>
            <a:r>
              <a:rPr lang="en-GB" sz="1800"/>
              <a:t>And the little one said, 'Roll over, roll over'. </a:t>
            </a:r>
            <a:br>
              <a:rPr lang="en-GB" sz="1800"/>
            </a:br>
            <a:r>
              <a:rPr lang="en-GB" sz="1800"/>
              <a:t>So he rolled over, </a:t>
            </a:r>
            <a:br>
              <a:rPr lang="en-GB" sz="1800"/>
            </a:br>
            <a:r>
              <a:rPr lang="en-GB" sz="1800"/>
              <a:t>And he fell out, </a:t>
            </a:r>
            <a:br>
              <a:rPr lang="en-GB" sz="1800"/>
            </a:br>
            <a:r>
              <a:rPr lang="en-GB" sz="1800"/>
              <a:t>There were none in the bed, </a:t>
            </a:r>
            <a:br>
              <a:rPr lang="en-GB" sz="1800"/>
            </a:br>
            <a:r>
              <a:rPr lang="en-GB" sz="1800"/>
              <a:t>So no one said, </a:t>
            </a:r>
            <a:br>
              <a:rPr lang="en-GB" sz="1800"/>
            </a:br>
            <a:r>
              <a:rPr lang="en-GB" sz="1800"/>
              <a:t>Roll over, Roll over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GB"/>
              <a:t>The pirate song…</a:t>
            </a:r>
          </a:p>
        </p:txBody>
      </p:sp>
      <p:sp>
        <p:nvSpPr>
          <p:cNvPr id="17411" name="Rectangle 3"/>
          <p:cNvSpPr>
            <a:spLocks noGrp="1" noChangeArrowheads="1"/>
          </p:cNvSpPr>
          <p:nvPr>
            <p:ph type="body" idx="1"/>
          </p:nvPr>
        </p:nvSpPr>
        <p:spPr/>
        <p:txBody>
          <a:bodyPr/>
          <a:lstStyle/>
          <a:p>
            <a:pPr>
              <a:lnSpc>
                <a:spcPct val="80000"/>
              </a:lnSpc>
            </a:pPr>
            <a:r>
              <a:rPr lang="en-GB" sz="1600"/>
              <a:t>When I was one, </a:t>
            </a:r>
            <a:br>
              <a:rPr lang="en-GB" sz="1600"/>
            </a:br>
            <a:r>
              <a:rPr lang="en-GB" sz="1600"/>
              <a:t>I banged my drum. </a:t>
            </a:r>
            <a:br>
              <a:rPr lang="en-GB" sz="1600"/>
            </a:br>
            <a:r>
              <a:rPr lang="en-GB" sz="1600"/>
              <a:t>The day I went to sea. </a:t>
            </a:r>
            <a:br>
              <a:rPr lang="en-GB" sz="1600"/>
            </a:br>
            <a:r>
              <a:rPr lang="en-GB" sz="1600"/>
              <a:t>I jumped aboard a pirate ship, </a:t>
            </a:r>
            <a:br>
              <a:rPr lang="en-GB" sz="1600"/>
            </a:br>
            <a:r>
              <a:rPr lang="en-GB" sz="1600"/>
              <a:t>And the captain said to me. </a:t>
            </a:r>
            <a:br>
              <a:rPr lang="en-GB" sz="1600"/>
            </a:br>
            <a:r>
              <a:rPr lang="en-GB" sz="1600"/>
              <a:t>We're going, this way, that way, </a:t>
            </a:r>
            <a:br>
              <a:rPr lang="en-GB" sz="1600"/>
            </a:br>
            <a:r>
              <a:rPr lang="en-GB" sz="1600"/>
              <a:t>Forwards and backwards, </a:t>
            </a:r>
            <a:br>
              <a:rPr lang="en-GB" sz="1600"/>
            </a:br>
            <a:r>
              <a:rPr lang="en-GB" sz="1600"/>
              <a:t>Over the Irish Sea. </a:t>
            </a:r>
            <a:br>
              <a:rPr lang="en-GB" sz="1600"/>
            </a:br>
            <a:r>
              <a:rPr lang="en-GB" sz="1600"/>
              <a:t>A bottle of rum, to warm my tum, </a:t>
            </a:r>
            <a:br>
              <a:rPr lang="en-GB" sz="1600"/>
            </a:br>
            <a:r>
              <a:rPr lang="en-GB" sz="1600"/>
              <a:t>And that's the life for me. </a:t>
            </a:r>
            <a:br>
              <a:rPr lang="en-GB" sz="1600"/>
            </a:br>
            <a:r>
              <a:rPr lang="en-GB" sz="1600"/>
              <a:t/>
            </a:r>
            <a:br>
              <a:rPr lang="en-GB" sz="1600"/>
            </a:br>
            <a:r>
              <a:rPr lang="en-GB" sz="1600"/>
              <a:t>When I was two, </a:t>
            </a:r>
            <a:br>
              <a:rPr lang="en-GB" sz="1600"/>
            </a:br>
            <a:r>
              <a:rPr lang="en-GB" sz="1600"/>
              <a:t>I buckled my shoe..... </a:t>
            </a:r>
            <a:br>
              <a:rPr lang="en-GB" sz="1600"/>
            </a:br>
            <a:r>
              <a:rPr lang="en-GB" sz="1600"/>
              <a:t/>
            </a:r>
            <a:br>
              <a:rPr lang="en-GB" sz="1600"/>
            </a:br>
            <a:r>
              <a:rPr lang="en-GB" sz="1600"/>
              <a:t>When I was three, </a:t>
            </a:r>
            <a:br>
              <a:rPr lang="en-GB" sz="1600"/>
            </a:br>
            <a:r>
              <a:rPr lang="en-GB" sz="1600"/>
              <a:t>I banged my knee.... </a:t>
            </a:r>
            <a:br>
              <a:rPr lang="en-GB" sz="1600"/>
            </a:br>
            <a:r>
              <a:rPr lang="en-GB" sz="1600"/>
              <a:t/>
            </a:r>
            <a:br>
              <a:rPr lang="en-GB" sz="1600"/>
            </a:br>
            <a:r>
              <a:rPr lang="en-GB" sz="1600"/>
              <a:t>When I was four, </a:t>
            </a:r>
            <a:br>
              <a:rPr lang="en-GB" sz="1600"/>
            </a:br>
            <a:r>
              <a:rPr lang="en-GB" sz="1600"/>
              <a:t>I knocked on the door.... </a:t>
            </a:r>
            <a:br>
              <a:rPr lang="en-GB" sz="1600"/>
            </a:br>
            <a:r>
              <a:rPr lang="en-GB" sz="1600"/>
              <a:t/>
            </a:r>
            <a:br>
              <a:rPr lang="en-GB" sz="1600"/>
            </a:br>
            <a:r>
              <a:rPr lang="en-GB" sz="1600"/>
              <a:t>When I was five, </a:t>
            </a:r>
            <a:br>
              <a:rPr lang="en-GB" sz="1600"/>
            </a:br>
            <a:r>
              <a:rPr lang="en-GB" sz="1600"/>
              <a:t>I learned to dive.....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GB" sz="4000"/>
              <a:t>There’s a cow on the mountain…</a:t>
            </a:r>
          </a:p>
        </p:txBody>
      </p:sp>
      <p:sp>
        <p:nvSpPr>
          <p:cNvPr id="18435" name="Rectangle 3"/>
          <p:cNvSpPr>
            <a:spLocks noGrp="1" noChangeArrowheads="1"/>
          </p:cNvSpPr>
          <p:nvPr>
            <p:ph type="body" idx="1"/>
          </p:nvPr>
        </p:nvSpPr>
        <p:spPr/>
        <p:txBody>
          <a:bodyPr/>
          <a:lstStyle/>
          <a:p>
            <a:r>
              <a:rPr lang="en-GB"/>
              <a:t>There's a cow on the mountain, the old saying goes, </a:t>
            </a:r>
            <a:br>
              <a:rPr lang="en-GB"/>
            </a:br>
            <a:r>
              <a:rPr lang="en-GB"/>
              <a:t>On her legs are four feet, on her feet are eight toes. </a:t>
            </a:r>
            <a:br>
              <a:rPr lang="en-GB"/>
            </a:br>
            <a:r>
              <a:rPr lang="en-GB"/>
              <a:t>Her tail is behind on the end of her back, </a:t>
            </a:r>
            <a:br>
              <a:rPr lang="en-GB"/>
            </a:br>
            <a:r>
              <a:rPr lang="en-GB"/>
              <a:t>And her head is in front on the end of her neck.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GB"/>
              <a:t>The little frog…</a:t>
            </a:r>
          </a:p>
        </p:txBody>
      </p:sp>
      <p:sp>
        <p:nvSpPr>
          <p:cNvPr id="19459" name="Rectangle 3"/>
          <p:cNvSpPr>
            <a:spLocks noGrp="1" noChangeArrowheads="1"/>
          </p:cNvSpPr>
          <p:nvPr>
            <p:ph type="body" idx="1"/>
          </p:nvPr>
        </p:nvSpPr>
        <p:spPr/>
        <p:txBody>
          <a:bodyPr/>
          <a:lstStyle/>
          <a:p>
            <a:pPr>
              <a:lnSpc>
                <a:spcPct val="90000"/>
              </a:lnSpc>
            </a:pPr>
            <a:r>
              <a:rPr lang="en-GB"/>
              <a:t>This little frog has two eyes, </a:t>
            </a:r>
            <a:br>
              <a:rPr lang="en-GB"/>
            </a:br>
            <a:r>
              <a:rPr lang="en-GB"/>
              <a:t>Four legs, </a:t>
            </a:r>
            <a:br>
              <a:rPr lang="en-GB"/>
            </a:br>
            <a:r>
              <a:rPr lang="en-GB"/>
              <a:t>One mouth, no tail, </a:t>
            </a:r>
            <a:br>
              <a:rPr lang="en-GB"/>
            </a:br>
            <a:r>
              <a:rPr lang="en-GB"/>
              <a:t>Says croak, croak and </a:t>
            </a:r>
            <a:br>
              <a:rPr lang="en-GB"/>
            </a:br>
            <a:r>
              <a:rPr lang="en-GB"/>
              <a:t>Plops into the water. </a:t>
            </a:r>
            <a:br>
              <a:rPr lang="en-GB"/>
            </a:br>
            <a:r>
              <a:rPr lang="en-GB"/>
              <a:t>These little frogs have four eyes, </a:t>
            </a:r>
            <a:br>
              <a:rPr lang="en-GB"/>
            </a:br>
            <a:r>
              <a:rPr lang="en-GB"/>
              <a:t>Eight legs, </a:t>
            </a:r>
            <a:br>
              <a:rPr lang="en-GB"/>
            </a:br>
            <a:r>
              <a:rPr lang="en-GB"/>
              <a:t>Two mouths, no tails, </a:t>
            </a:r>
            <a:br>
              <a:rPr lang="en-GB"/>
            </a:br>
            <a:r>
              <a:rPr lang="en-GB"/>
              <a:t>Say croak, croak and </a:t>
            </a:r>
            <a:br>
              <a:rPr lang="en-GB"/>
            </a:br>
            <a:r>
              <a:rPr lang="en-GB"/>
              <a:t>Plop into the water.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GB"/>
              <a:t>Nursery rhymes and poems</a:t>
            </a:r>
          </a:p>
        </p:txBody>
      </p:sp>
      <p:sp>
        <p:nvSpPr>
          <p:cNvPr id="27651" name="Rectangle 3"/>
          <p:cNvSpPr>
            <a:spLocks noGrp="1" noChangeArrowheads="1"/>
          </p:cNvSpPr>
          <p:nvPr>
            <p:ph type="body" idx="1"/>
          </p:nvPr>
        </p:nvSpPr>
        <p:spPr/>
        <p:txBody>
          <a:bodyPr/>
          <a:lstStyle/>
          <a:p>
            <a:pPr algn="ctr"/>
            <a:r>
              <a:rPr lang="en-GB" sz="6000"/>
              <a:t>Action songs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GB"/>
              <a:t>Five little peas…</a:t>
            </a:r>
          </a:p>
        </p:txBody>
      </p:sp>
      <p:sp>
        <p:nvSpPr>
          <p:cNvPr id="28675" name="Rectangle 3"/>
          <p:cNvSpPr>
            <a:spLocks noGrp="1" noChangeArrowheads="1"/>
          </p:cNvSpPr>
          <p:nvPr>
            <p:ph type="body" idx="1"/>
          </p:nvPr>
        </p:nvSpPr>
        <p:spPr/>
        <p:txBody>
          <a:bodyPr/>
          <a:lstStyle/>
          <a:p>
            <a:r>
              <a:rPr lang="en-GB" sz="2800"/>
              <a:t>Five little peas in a pea-pod pressed, </a:t>
            </a:r>
            <a:br>
              <a:rPr lang="en-GB" sz="2800"/>
            </a:br>
            <a:r>
              <a:rPr lang="en-GB" sz="2800"/>
              <a:t>One grew, two grew, and so did all the rest. </a:t>
            </a:r>
            <a:br>
              <a:rPr lang="en-GB" sz="2800"/>
            </a:br>
            <a:r>
              <a:rPr lang="en-GB" sz="2800"/>
              <a:t>They grew and they grew ...and did not stop, </a:t>
            </a:r>
            <a:br>
              <a:rPr lang="en-GB" sz="2800"/>
            </a:br>
            <a:r>
              <a:rPr lang="en-GB" sz="2800"/>
              <a:t>Until one day the pod went ...POP! </a:t>
            </a:r>
          </a:p>
          <a:p>
            <a:r>
              <a:rPr lang="en-GB" sz="2800"/>
              <a:t/>
            </a:r>
            <a:br>
              <a:rPr lang="en-GB" sz="2800"/>
            </a:br>
            <a:r>
              <a:rPr lang="en-GB" sz="2800"/>
              <a:t>Line one - Clench all the fingers on one hand. </a:t>
            </a:r>
            <a:br>
              <a:rPr lang="en-GB" sz="2800"/>
            </a:br>
            <a:r>
              <a:rPr lang="en-GB" sz="2800"/>
              <a:t>Line two - Slowly open out the fingers. </a:t>
            </a:r>
            <a:br>
              <a:rPr lang="en-GB" sz="2800"/>
            </a:br>
            <a:r>
              <a:rPr lang="en-GB" sz="2800"/>
              <a:t>Line three - Stretch fingers wide apart. </a:t>
            </a:r>
            <a:br>
              <a:rPr lang="en-GB" sz="2800"/>
            </a:br>
            <a:r>
              <a:rPr lang="en-GB" sz="2800"/>
              <a:t>Line four - -When it says POP! clap loudly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GB"/>
              <a:t>Grandma and Grandpa…</a:t>
            </a:r>
          </a:p>
        </p:txBody>
      </p:sp>
      <p:sp>
        <p:nvSpPr>
          <p:cNvPr id="29699" name="Rectangle 3"/>
          <p:cNvSpPr>
            <a:spLocks noGrp="1" noChangeArrowheads="1"/>
          </p:cNvSpPr>
          <p:nvPr>
            <p:ph type="body" idx="1"/>
          </p:nvPr>
        </p:nvSpPr>
        <p:spPr/>
        <p:txBody>
          <a:bodyPr/>
          <a:lstStyle/>
          <a:p>
            <a:pPr>
              <a:lnSpc>
                <a:spcPct val="80000"/>
              </a:lnSpc>
            </a:pPr>
            <a:r>
              <a:rPr lang="en-GB" sz="1600"/>
              <a:t>Here are Grandma's spectacles, </a:t>
            </a:r>
            <a:br>
              <a:rPr lang="en-GB" sz="1600"/>
            </a:br>
            <a:r>
              <a:rPr lang="en-GB" sz="1600"/>
              <a:t>And here is Grandma's hat, </a:t>
            </a:r>
            <a:br>
              <a:rPr lang="en-GB" sz="1600"/>
            </a:br>
            <a:r>
              <a:rPr lang="en-GB" sz="1600"/>
              <a:t>And here is the way she folds her hands, </a:t>
            </a:r>
            <a:br>
              <a:rPr lang="en-GB" sz="1600"/>
            </a:br>
            <a:r>
              <a:rPr lang="en-GB" sz="1600"/>
              <a:t>And puts them in her lap. </a:t>
            </a:r>
            <a:br>
              <a:rPr lang="en-GB" sz="1600"/>
            </a:br>
            <a:r>
              <a:rPr lang="en-GB" sz="1600"/>
              <a:t/>
            </a:r>
            <a:br>
              <a:rPr lang="en-GB" sz="1600"/>
            </a:br>
            <a:r>
              <a:rPr lang="en-GB" sz="1600"/>
              <a:t>Here are Grandpa's spectacles, </a:t>
            </a:r>
            <a:br>
              <a:rPr lang="en-GB" sz="1600"/>
            </a:br>
            <a:r>
              <a:rPr lang="en-GB" sz="1600"/>
              <a:t>And here is Grandpa's hat, </a:t>
            </a:r>
            <a:br>
              <a:rPr lang="en-GB" sz="1600"/>
            </a:br>
            <a:r>
              <a:rPr lang="en-GB" sz="1600"/>
              <a:t>And here's the way he folds his arms, </a:t>
            </a:r>
            <a:br>
              <a:rPr lang="en-GB" sz="1600"/>
            </a:br>
            <a:r>
              <a:rPr lang="en-GB" sz="1600"/>
              <a:t>And takes a little nap. </a:t>
            </a:r>
            <a:br>
              <a:rPr lang="en-GB" sz="1600"/>
            </a:br>
            <a:r>
              <a:rPr lang="en-GB" sz="1600"/>
              <a:t/>
            </a:r>
            <a:br>
              <a:rPr lang="en-GB" sz="1600"/>
            </a:br>
            <a:r>
              <a:rPr lang="en-GB" sz="1600"/>
              <a:t>Alternative ending to Grandma's verse </a:t>
            </a:r>
            <a:br>
              <a:rPr lang="en-GB" sz="1600"/>
            </a:br>
            <a:r>
              <a:rPr lang="en-GB" sz="1600"/>
              <a:t>Grandma claps her hands like this, </a:t>
            </a:r>
            <a:br>
              <a:rPr lang="en-GB" sz="1600"/>
            </a:br>
            <a:r>
              <a:rPr lang="en-GB" sz="1600"/>
              <a:t>and folds them in her lap. </a:t>
            </a:r>
          </a:p>
          <a:p>
            <a:pPr>
              <a:lnSpc>
                <a:spcPct val="80000"/>
              </a:lnSpc>
            </a:pPr>
            <a:r>
              <a:rPr lang="en-GB" sz="1600"/>
              <a:t/>
            </a:r>
            <a:br>
              <a:rPr lang="en-GB" sz="1600"/>
            </a:br>
            <a:r>
              <a:rPr lang="en-GB" sz="1600"/>
              <a:t>To show Grandma and Grandpa's spectacles put thumb and forefinger together on each hand and bring them up to your eyes. </a:t>
            </a:r>
            <a:br>
              <a:rPr lang="en-GB" sz="1600"/>
            </a:br>
            <a:r>
              <a:rPr lang="en-GB" sz="1600"/>
              <a:t>With your hands make the shape of a hat on top of your head. </a:t>
            </a:r>
            <a:br>
              <a:rPr lang="en-GB" sz="1600"/>
            </a:br>
            <a:r>
              <a:rPr lang="en-GB" sz="1600"/>
              <a:t>For Grandma put one hand on top of the other to 'fold her hands' and then place them on your lap. </a:t>
            </a:r>
            <a:br>
              <a:rPr lang="en-GB" sz="1600"/>
            </a:br>
            <a:r>
              <a:rPr lang="en-GB" sz="1600"/>
              <a:t>For grandpa, just fold your arms and tilt head forward, eyes closed.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GB"/>
              <a:t>Hands upon your head…</a:t>
            </a:r>
          </a:p>
        </p:txBody>
      </p:sp>
      <p:sp>
        <p:nvSpPr>
          <p:cNvPr id="30723" name="Rectangle 3"/>
          <p:cNvSpPr>
            <a:spLocks noGrp="1" noChangeArrowheads="1"/>
          </p:cNvSpPr>
          <p:nvPr>
            <p:ph type="body" idx="1"/>
          </p:nvPr>
        </p:nvSpPr>
        <p:spPr/>
        <p:txBody>
          <a:bodyPr/>
          <a:lstStyle/>
          <a:p>
            <a:pPr>
              <a:lnSpc>
                <a:spcPct val="80000"/>
              </a:lnSpc>
            </a:pPr>
            <a:r>
              <a:rPr lang="en-GB" sz="2400"/>
              <a:t>Hands upon your head, </a:t>
            </a:r>
            <a:br>
              <a:rPr lang="en-GB" sz="2400"/>
            </a:br>
            <a:r>
              <a:rPr lang="en-GB" sz="2400"/>
              <a:t>Hands upon your head. </a:t>
            </a:r>
            <a:br>
              <a:rPr lang="en-GB" sz="2400"/>
            </a:br>
            <a:r>
              <a:rPr lang="en-GB" sz="2400"/>
              <a:t>Up and down and up and down, </a:t>
            </a:r>
            <a:br>
              <a:rPr lang="en-GB" sz="2400"/>
            </a:br>
            <a:r>
              <a:rPr lang="en-GB" sz="2400"/>
              <a:t>Hands upon your head. </a:t>
            </a:r>
            <a:br>
              <a:rPr lang="en-GB" sz="2400"/>
            </a:br>
            <a:r>
              <a:rPr lang="en-GB" sz="2400"/>
              <a:t/>
            </a:r>
            <a:br>
              <a:rPr lang="en-GB" sz="2400"/>
            </a:br>
            <a:r>
              <a:rPr lang="en-GB" sz="2400"/>
              <a:t>Hands upon your face, </a:t>
            </a:r>
            <a:br>
              <a:rPr lang="en-GB" sz="2400"/>
            </a:br>
            <a:r>
              <a:rPr lang="en-GB" sz="2400"/>
              <a:t>Hands upon your face. </a:t>
            </a:r>
            <a:br>
              <a:rPr lang="en-GB" sz="2400"/>
            </a:br>
            <a:r>
              <a:rPr lang="en-GB" sz="2400"/>
              <a:t>Up and down and up and down, </a:t>
            </a:r>
            <a:br>
              <a:rPr lang="en-GB" sz="2400"/>
            </a:br>
            <a:r>
              <a:rPr lang="en-GB" sz="2400"/>
              <a:t>Hands upon on your face. </a:t>
            </a:r>
            <a:br>
              <a:rPr lang="en-GB" sz="2400"/>
            </a:br>
            <a:r>
              <a:rPr lang="en-GB" sz="2400"/>
              <a:t/>
            </a:r>
            <a:br>
              <a:rPr lang="en-GB" sz="2400"/>
            </a:br>
            <a:r>
              <a:rPr lang="en-GB" sz="2400"/>
              <a:t>Hands upon your ears. . . </a:t>
            </a:r>
            <a:br>
              <a:rPr lang="en-GB" sz="2400"/>
            </a:br>
            <a:r>
              <a:rPr lang="en-GB" sz="2400"/>
              <a:t/>
            </a:r>
            <a:br>
              <a:rPr lang="en-GB" sz="2400"/>
            </a:br>
            <a:r>
              <a:rPr lang="en-GB" sz="2400"/>
              <a:t>Hands upon your chin. . .etc </a:t>
            </a:r>
          </a:p>
          <a:p>
            <a:pPr>
              <a:lnSpc>
                <a:spcPct val="80000"/>
              </a:lnSpc>
            </a:pPr>
            <a:r>
              <a:rPr lang="en-GB" sz="2400"/>
              <a:t>(Sung to the tune of jelly on a plate)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GB" sz="4000"/>
              <a:t>Head, shoulders, knees and toes…</a:t>
            </a:r>
          </a:p>
        </p:txBody>
      </p:sp>
      <p:sp>
        <p:nvSpPr>
          <p:cNvPr id="31747" name="Rectangle 3"/>
          <p:cNvSpPr>
            <a:spLocks noGrp="1" noChangeArrowheads="1"/>
          </p:cNvSpPr>
          <p:nvPr>
            <p:ph type="body" idx="1"/>
          </p:nvPr>
        </p:nvSpPr>
        <p:spPr/>
        <p:txBody>
          <a:bodyPr/>
          <a:lstStyle/>
          <a:p>
            <a:pPr>
              <a:lnSpc>
                <a:spcPct val="80000"/>
              </a:lnSpc>
            </a:pPr>
            <a:r>
              <a:rPr lang="en-GB" sz="2800"/>
              <a:t>Heads and shoulders, </a:t>
            </a:r>
            <a:br>
              <a:rPr lang="en-GB" sz="2800"/>
            </a:br>
            <a:r>
              <a:rPr lang="en-GB" sz="2800"/>
              <a:t>knees and toes, knees and toes. </a:t>
            </a:r>
            <a:br>
              <a:rPr lang="en-GB" sz="2800"/>
            </a:br>
            <a:r>
              <a:rPr lang="en-GB" sz="2800"/>
              <a:t>Heads and shoulders, </a:t>
            </a:r>
            <a:br>
              <a:rPr lang="en-GB" sz="2800"/>
            </a:br>
            <a:r>
              <a:rPr lang="en-GB" sz="2800"/>
              <a:t>knees and toes, knees and toes. </a:t>
            </a:r>
            <a:br>
              <a:rPr lang="en-GB" sz="2800"/>
            </a:br>
            <a:r>
              <a:rPr lang="en-GB" sz="2800"/>
              <a:t>And eyes and ears, and mouth and nose. </a:t>
            </a:r>
            <a:br>
              <a:rPr lang="en-GB" sz="2800"/>
            </a:br>
            <a:r>
              <a:rPr lang="en-GB" sz="2800"/>
              <a:t>Heads and shoulders, </a:t>
            </a:r>
            <a:br>
              <a:rPr lang="en-GB" sz="2800"/>
            </a:br>
            <a:r>
              <a:rPr lang="en-GB" sz="2800"/>
              <a:t>knees and toes, knees and toes. </a:t>
            </a:r>
          </a:p>
          <a:p>
            <a:pPr>
              <a:lnSpc>
                <a:spcPct val="80000"/>
              </a:lnSpc>
            </a:pPr>
            <a:r>
              <a:rPr lang="en-GB" sz="2800"/>
              <a:t/>
            </a:r>
            <a:br>
              <a:rPr lang="en-GB" sz="2800"/>
            </a:br>
            <a:r>
              <a:rPr lang="en-GB" sz="2800"/>
              <a:t>A simple action song where children just touch the parts of the body that are mentioned as they sing the song. Once the children are confident the song can gradually get faster.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GB"/>
              <a:t>Bees Buzz …</a:t>
            </a:r>
          </a:p>
        </p:txBody>
      </p:sp>
      <p:sp>
        <p:nvSpPr>
          <p:cNvPr id="32771" name="Rectangle 3"/>
          <p:cNvSpPr>
            <a:spLocks noGrp="1" noChangeArrowheads="1"/>
          </p:cNvSpPr>
          <p:nvPr>
            <p:ph type="body" idx="1"/>
          </p:nvPr>
        </p:nvSpPr>
        <p:spPr/>
        <p:txBody>
          <a:bodyPr/>
          <a:lstStyle/>
          <a:p>
            <a:r>
              <a:rPr lang="en-GB"/>
              <a:t>Here is the beehive </a:t>
            </a:r>
            <a:br>
              <a:rPr lang="en-GB"/>
            </a:br>
            <a:r>
              <a:rPr lang="en-GB"/>
              <a:t>But where are the bees? </a:t>
            </a:r>
            <a:br>
              <a:rPr lang="en-GB"/>
            </a:br>
            <a:r>
              <a:rPr lang="en-GB"/>
              <a:t>Hidden away </a:t>
            </a:r>
            <a:br>
              <a:rPr lang="en-GB"/>
            </a:br>
            <a:r>
              <a:rPr lang="en-GB"/>
              <a:t>Where nobody sees. </a:t>
            </a:r>
            <a:br>
              <a:rPr lang="en-GB"/>
            </a:br>
            <a:r>
              <a:rPr lang="en-GB"/>
              <a:t>Look and you'll see them </a:t>
            </a:r>
            <a:br>
              <a:rPr lang="en-GB"/>
            </a:br>
            <a:r>
              <a:rPr lang="en-GB"/>
              <a:t>Come out of the hive, </a:t>
            </a:r>
            <a:br>
              <a:rPr lang="en-GB"/>
            </a:br>
            <a:r>
              <a:rPr lang="en-GB"/>
              <a:t>One, Two, Three, Four, Five, </a:t>
            </a:r>
            <a:br>
              <a:rPr lang="en-GB"/>
            </a:br>
            <a:r>
              <a:rPr lang="en-GB"/>
              <a:t>Bzzzzzzzzzzzz.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GB"/>
              <a:t>Five crispy pancakes…</a:t>
            </a:r>
          </a:p>
        </p:txBody>
      </p:sp>
      <p:sp>
        <p:nvSpPr>
          <p:cNvPr id="4099" name="Rectangle 3"/>
          <p:cNvSpPr>
            <a:spLocks noGrp="1" noChangeArrowheads="1"/>
          </p:cNvSpPr>
          <p:nvPr>
            <p:ph type="body" idx="1"/>
          </p:nvPr>
        </p:nvSpPr>
        <p:spPr/>
        <p:txBody>
          <a:bodyPr/>
          <a:lstStyle/>
          <a:p>
            <a:r>
              <a:rPr lang="en-GB"/>
              <a:t>Five crispy pancakes in a frying pan, </a:t>
            </a:r>
            <a:br>
              <a:rPr lang="en-GB"/>
            </a:br>
            <a:r>
              <a:rPr lang="en-GB"/>
              <a:t>Flip them and toss them and catch them if you can. </a:t>
            </a:r>
            <a:br>
              <a:rPr lang="en-GB"/>
            </a:br>
            <a:r>
              <a:rPr lang="en-GB"/>
              <a:t>Along came (choose a child), </a:t>
            </a:r>
            <a:br>
              <a:rPr lang="en-GB"/>
            </a:br>
            <a:r>
              <a:rPr lang="en-GB"/>
              <a:t>For a pancake one day </a:t>
            </a:r>
            <a:br>
              <a:rPr lang="en-GB"/>
            </a:br>
            <a:r>
              <a:rPr lang="en-GB"/>
              <a:t>Sprinkled it with sugar and took it away. </a:t>
            </a:r>
            <a:br>
              <a:rPr lang="en-GB"/>
            </a:br>
            <a:r>
              <a:rPr lang="en-GB"/>
              <a:t/>
            </a:r>
            <a:br>
              <a:rPr lang="en-GB"/>
            </a:br>
            <a:r>
              <a:rPr lang="en-GB"/>
              <a:t>Four crispy pancakes in a frying pan...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GB"/>
              <a:t>Kentucky…</a:t>
            </a:r>
          </a:p>
        </p:txBody>
      </p:sp>
      <p:sp>
        <p:nvSpPr>
          <p:cNvPr id="33795" name="Rectangle 3"/>
          <p:cNvSpPr>
            <a:spLocks noGrp="1" noChangeArrowheads="1"/>
          </p:cNvSpPr>
          <p:nvPr>
            <p:ph type="body" idx="1"/>
          </p:nvPr>
        </p:nvSpPr>
        <p:spPr/>
        <p:txBody>
          <a:bodyPr/>
          <a:lstStyle/>
          <a:p>
            <a:pPr>
              <a:lnSpc>
                <a:spcPct val="80000"/>
              </a:lnSpc>
            </a:pPr>
            <a:r>
              <a:rPr lang="en-GB" sz="1600"/>
              <a:t>I'm going to Kentucky, </a:t>
            </a:r>
            <a:br>
              <a:rPr lang="en-GB" sz="1600"/>
            </a:br>
            <a:r>
              <a:rPr lang="en-GB" sz="1600"/>
              <a:t>I'm going to the Fair. </a:t>
            </a:r>
            <a:br>
              <a:rPr lang="en-GB" sz="1600"/>
            </a:br>
            <a:r>
              <a:rPr lang="en-GB" sz="1600"/>
              <a:t>To see a senorita, </a:t>
            </a:r>
            <a:br>
              <a:rPr lang="en-GB" sz="1600"/>
            </a:br>
            <a:r>
              <a:rPr lang="en-GB" sz="1600"/>
              <a:t>With flowers in her hair. </a:t>
            </a:r>
            <a:br>
              <a:rPr lang="en-GB" sz="1600"/>
            </a:br>
            <a:r>
              <a:rPr lang="en-GB" sz="1600"/>
              <a:t>Shake it baby, shake it, </a:t>
            </a:r>
            <a:br>
              <a:rPr lang="en-GB" sz="1600"/>
            </a:br>
            <a:r>
              <a:rPr lang="en-GB" sz="1600"/>
              <a:t>Shake it all around. </a:t>
            </a:r>
            <a:br>
              <a:rPr lang="en-GB" sz="1600"/>
            </a:br>
            <a:r>
              <a:rPr lang="en-GB" sz="1600"/>
              <a:t>Shake it like a milk shake </a:t>
            </a:r>
            <a:br>
              <a:rPr lang="en-GB" sz="1600"/>
            </a:br>
            <a:r>
              <a:rPr lang="en-GB" sz="1600"/>
              <a:t>And pour it in a can. </a:t>
            </a:r>
            <a:br>
              <a:rPr lang="en-GB" sz="1600"/>
            </a:br>
            <a:r>
              <a:rPr lang="en-GB" sz="1600"/>
              <a:t>Rumble to the bottom, </a:t>
            </a:r>
            <a:br>
              <a:rPr lang="en-GB" sz="1600"/>
            </a:br>
            <a:r>
              <a:rPr lang="en-GB" sz="1600"/>
              <a:t>Rumble to the top. </a:t>
            </a:r>
            <a:br>
              <a:rPr lang="en-GB" sz="1600"/>
            </a:br>
            <a:r>
              <a:rPr lang="en-GB" sz="1600"/>
              <a:t>Twirl around and twirl around, </a:t>
            </a:r>
            <a:br>
              <a:rPr lang="en-GB" sz="1600"/>
            </a:br>
            <a:r>
              <a:rPr lang="en-GB" sz="1600"/>
              <a:t>Until I holler STOP! </a:t>
            </a:r>
          </a:p>
          <a:p>
            <a:pPr>
              <a:lnSpc>
                <a:spcPct val="80000"/>
              </a:lnSpc>
            </a:pPr>
            <a:r>
              <a:rPr lang="en-GB" sz="1600"/>
              <a:t/>
            </a:r>
            <a:br>
              <a:rPr lang="en-GB" sz="1600"/>
            </a:br>
            <a:r>
              <a:rPr lang="en-GB" sz="1600"/>
              <a:t>Walk quickly on the spot or around in a circle for the first four lines. </a:t>
            </a:r>
            <a:br>
              <a:rPr lang="en-GB" sz="1600"/>
            </a:br>
            <a:r>
              <a:rPr lang="en-GB" sz="1600"/>
              <a:t>'Shake it' by standing and wiggling your hips before shaking your hands and arms like you were holding and shaking a bottle before pouring the milkshake in to a can. </a:t>
            </a:r>
            <a:br>
              <a:rPr lang="en-GB" sz="1600"/>
            </a:br>
            <a:r>
              <a:rPr lang="en-GB" sz="1600"/>
              <a:t>Rumble by rolling your arms round each other in front of you down to the ground and then up in the air. </a:t>
            </a:r>
            <a:br>
              <a:rPr lang="en-GB" sz="1600"/>
            </a:br>
            <a:r>
              <a:rPr lang="en-GB" sz="1600"/>
              <a:t>Finish by twirling around before shouting STOP.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GB"/>
              <a:t>Miss Polly…</a:t>
            </a:r>
          </a:p>
        </p:txBody>
      </p:sp>
      <p:sp>
        <p:nvSpPr>
          <p:cNvPr id="34819" name="Rectangle 3"/>
          <p:cNvSpPr>
            <a:spLocks noGrp="1" noChangeArrowheads="1"/>
          </p:cNvSpPr>
          <p:nvPr>
            <p:ph type="body" idx="1"/>
          </p:nvPr>
        </p:nvSpPr>
        <p:spPr/>
        <p:txBody>
          <a:bodyPr/>
          <a:lstStyle/>
          <a:p>
            <a:pPr>
              <a:lnSpc>
                <a:spcPct val="80000"/>
              </a:lnSpc>
            </a:pPr>
            <a:r>
              <a:rPr lang="en-GB" sz="1600"/>
              <a:t>Miss Polly had a dolly, who was sick, sick, sick. </a:t>
            </a:r>
            <a:br>
              <a:rPr lang="en-GB" sz="1600"/>
            </a:br>
            <a:r>
              <a:rPr lang="en-GB" sz="1600"/>
              <a:t>So she called for the doctor to be quick, quick, quick. </a:t>
            </a:r>
            <a:br>
              <a:rPr lang="en-GB" sz="1600"/>
            </a:br>
            <a:r>
              <a:rPr lang="en-GB" sz="1600"/>
              <a:t>The doctor came with his bag and his hat, </a:t>
            </a:r>
            <a:br>
              <a:rPr lang="en-GB" sz="1600"/>
            </a:br>
            <a:r>
              <a:rPr lang="en-GB" sz="1600"/>
              <a:t>And he knocked on the door, with a rat-a-tat-tat. </a:t>
            </a:r>
            <a:br>
              <a:rPr lang="en-GB" sz="1600"/>
            </a:br>
            <a:r>
              <a:rPr lang="en-GB" sz="1600"/>
              <a:t/>
            </a:r>
            <a:br>
              <a:rPr lang="en-GB" sz="1600"/>
            </a:br>
            <a:r>
              <a:rPr lang="en-GB" sz="1600"/>
              <a:t>He looked at the dolly and he shook his head, </a:t>
            </a:r>
            <a:br>
              <a:rPr lang="en-GB" sz="1600"/>
            </a:br>
            <a:r>
              <a:rPr lang="en-GB" sz="1600"/>
              <a:t>And he said, " Miss Polly put her straight to bed". </a:t>
            </a:r>
            <a:br>
              <a:rPr lang="en-GB" sz="1600"/>
            </a:br>
            <a:r>
              <a:rPr lang="en-GB" sz="1600"/>
              <a:t>He wrote on a paper for a pill, pill, pill. </a:t>
            </a:r>
            <a:br>
              <a:rPr lang="en-GB" sz="1600"/>
            </a:br>
            <a:r>
              <a:rPr lang="en-GB" sz="1600"/>
              <a:t>That will make it better yes it will, will, will. </a:t>
            </a:r>
            <a:br>
              <a:rPr lang="en-GB" sz="1600"/>
            </a:br>
            <a:r>
              <a:rPr lang="en-GB" sz="1600"/>
              <a:t/>
            </a:r>
            <a:br>
              <a:rPr lang="en-GB" sz="1600"/>
            </a:br>
            <a:r>
              <a:rPr lang="en-GB" sz="1600"/>
              <a:t>An alternative ending is: </a:t>
            </a:r>
            <a:br>
              <a:rPr lang="en-GB" sz="1600"/>
            </a:br>
            <a:r>
              <a:rPr lang="en-GB" sz="1600"/>
              <a:t>I'll be back in the morning with my bill, bill, bill. </a:t>
            </a:r>
          </a:p>
          <a:p>
            <a:pPr>
              <a:lnSpc>
                <a:spcPct val="80000"/>
              </a:lnSpc>
            </a:pPr>
            <a:r>
              <a:rPr lang="en-GB" sz="1600"/>
              <a:t/>
            </a:r>
            <a:br>
              <a:rPr lang="en-GB" sz="1600"/>
            </a:br>
            <a:r>
              <a:rPr lang="en-GB" sz="1600"/>
              <a:t>For the first line fold your arms and rock them as if you were holding the dolly. Then put one hand to your ear and use the other to dial. </a:t>
            </a:r>
            <a:br>
              <a:rPr lang="en-GB" sz="1600"/>
            </a:br>
            <a:r>
              <a:rPr lang="en-GB" sz="1600"/>
              <a:t>Pat your head to show your hat and then pretend to knock on the door. </a:t>
            </a:r>
            <a:br>
              <a:rPr lang="en-GB" sz="1600"/>
            </a:br>
            <a:r>
              <a:rPr lang="en-GB" sz="1600"/>
              <a:t/>
            </a:r>
            <a:br>
              <a:rPr lang="en-GB" sz="1600"/>
            </a:br>
            <a:r>
              <a:rPr lang="en-GB" sz="1600"/>
              <a:t>Shake you head and then point your finger to show sending dolly to bed. Write with a finger on the palm of your hand for the pill and then nod again to show that dolly will get better.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GB"/>
              <a:t>Jemima</a:t>
            </a:r>
          </a:p>
        </p:txBody>
      </p:sp>
      <p:sp>
        <p:nvSpPr>
          <p:cNvPr id="35843" name="Rectangle 3"/>
          <p:cNvSpPr>
            <a:spLocks noGrp="1" noChangeArrowheads="1"/>
          </p:cNvSpPr>
          <p:nvPr>
            <p:ph type="body" idx="1"/>
          </p:nvPr>
        </p:nvSpPr>
        <p:spPr/>
        <p:txBody>
          <a:bodyPr/>
          <a:lstStyle/>
          <a:p>
            <a:r>
              <a:rPr lang="en-GB"/>
              <a:t>Oh Jemima, look at your Uncle Jim, </a:t>
            </a:r>
            <a:br>
              <a:rPr lang="en-GB"/>
            </a:br>
            <a:r>
              <a:rPr lang="en-GB"/>
              <a:t>He's in the duck pond learning how to swim. </a:t>
            </a:r>
            <a:br>
              <a:rPr lang="en-GB"/>
            </a:br>
            <a:r>
              <a:rPr lang="en-GB"/>
              <a:t>First he's doing the breaststroke, </a:t>
            </a:r>
            <a:br>
              <a:rPr lang="en-GB"/>
            </a:br>
            <a:r>
              <a:rPr lang="en-GB"/>
              <a:t>Now he's doing the side, </a:t>
            </a:r>
            <a:br>
              <a:rPr lang="en-GB"/>
            </a:br>
            <a:r>
              <a:rPr lang="en-GB"/>
              <a:t>Now he's under the water, </a:t>
            </a:r>
            <a:br>
              <a:rPr lang="en-GB"/>
            </a:br>
            <a:r>
              <a:rPr lang="en-GB"/>
              <a:t>Swimming against the tide.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GB"/>
              <a:t>Oranges and lemons…</a:t>
            </a:r>
          </a:p>
        </p:txBody>
      </p:sp>
      <p:sp>
        <p:nvSpPr>
          <p:cNvPr id="36867" name="Rectangle 3"/>
          <p:cNvSpPr>
            <a:spLocks noGrp="1" noChangeArrowheads="1"/>
          </p:cNvSpPr>
          <p:nvPr>
            <p:ph type="body" idx="1"/>
          </p:nvPr>
        </p:nvSpPr>
        <p:spPr/>
        <p:txBody>
          <a:bodyPr/>
          <a:lstStyle/>
          <a:p>
            <a:pPr>
              <a:lnSpc>
                <a:spcPct val="80000"/>
              </a:lnSpc>
            </a:pPr>
            <a:r>
              <a:rPr lang="en-GB" sz="2000"/>
              <a:t>'Oranges and lemons', say the bells of St Clements. </a:t>
            </a:r>
            <a:br>
              <a:rPr lang="en-GB" sz="2000"/>
            </a:br>
            <a:r>
              <a:rPr lang="en-GB" sz="2000"/>
              <a:t/>
            </a:r>
            <a:br>
              <a:rPr lang="en-GB" sz="2000"/>
            </a:br>
            <a:r>
              <a:rPr lang="en-GB" sz="2000"/>
              <a:t>'You owe me five farthings', say the bells of St Martins: </a:t>
            </a:r>
            <a:br>
              <a:rPr lang="en-GB" sz="2000"/>
            </a:br>
            <a:r>
              <a:rPr lang="en-GB" sz="2000"/>
              <a:t/>
            </a:r>
            <a:br>
              <a:rPr lang="en-GB" sz="2000"/>
            </a:br>
            <a:r>
              <a:rPr lang="en-GB" sz="2000"/>
              <a:t>'When will you pay me', say the bells of Old Bailey. </a:t>
            </a:r>
            <a:br>
              <a:rPr lang="en-GB" sz="2000"/>
            </a:br>
            <a:r>
              <a:rPr lang="en-GB" sz="2000"/>
              <a:t/>
            </a:r>
            <a:br>
              <a:rPr lang="en-GB" sz="2000"/>
            </a:br>
            <a:r>
              <a:rPr lang="en-GB" sz="2000"/>
              <a:t>'When I grow rich', say the bells of Shoreditch, </a:t>
            </a:r>
            <a:br>
              <a:rPr lang="en-GB" sz="2000"/>
            </a:br>
            <a:r>
              <a:rPr lang="en-GB" sz="2000"/>
              <a:t/>
            </a:r>
            <a:br>
              <a:rPr lang="en-GB" sz="2000"/>
            </a:br>
            <a:r>
              <a:rPr lang="en-GB" sz="2000"/>
              <a:t>'When will that be?' say the bells of Stepney. </a:t>
            </a:r>
            <a:br>
              <a:rPr lang="en-GB" sz="2000"/>
            </a:br>
            <a:r>
              <a:rPr lang="en-GB" sz="2000"/>
              <a:t/>
            </a:r>
            <a:br>
              <a:rPr lang="en-GB" sz="2000"/>
            </a:br>
            <a:r>
              <a:rPr lang="en-GB" sz="2000"/>
              <a:t>'I do not know', says the great bell of Bow. </a:t>
            </a:r>
            <a:br>
              <a:rPr lang="en-GB" sz="2000"/>
            </a:br>
            <a:r>
              <a:rPr lang="en-GB" sz="2000"/>
              <a:t/>
            </a:r>
            <a:br>
              <a:rPr lang="en-GB" sz="2000"/>
            </a:br>
            <a:r>
              <a:rPr lang="en-GB" sz="2000"/>
              <a:t>Here comes a candle to light you to bed; </a:t>
            </a:r>
            <a:br>
              <a:rPr lang="en-GB" sz="2000"/>
            </a:br>
            <a:r>
              <a:rPr lang="en-GB" sz="2000"/>
              <a:t/>
            </a:r>
            <a:br>
              <a:rPr lang="en-GB" sz="2000"/>
            </a:br>
            <a:r>
              <a:rPr lang="en-GB" sz="2000"/>
              <a:t>Here comes a chopper to chop off you head. </a:t>
            </a:r>
            <a:br>
              <a:rPr lang="en-GB" sz="2000"/>
            </a:br>
            <a:r>
              <a:rPr lang="en-GB" sz="2000"/>
              <a:t/>
            </a:r>
            <a:br>
              <a:rPr lang="en-GB" sz="2000"/>
            </a:br>
            <a:r>
              <a:rPr lang="en-GB" sz="2000"/>
              <a:t>Chop! chop! chop! chop! Chop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GB"/>
              <a:t>Tall shops in the town…</a:t>
            </a:r>
          </a:p>
        </p:txBody>
      </p:sp>
      <p:sp>
        <p:nvSpPr>
          <p:cNvPr id="37891" name="Rectangle 3"/>
          <p:cNvSpPr>
            <a:spLocks noGrp="1" noChangeArrowheads="1"/>
          </p:cNvSpPr>
          <p:nvPr>
            <p:ph type="body" idx="1"/>
          </p:nvPr>
        </p:nvSpPr>
        <p:spPr/>
        <p:txBody>
          <a:bodyPr/>
          <a:lstStyle/>
          <a:p>
            <a:pPr>
              <a:lnSpc>
                <a:spcPct val="90000"/>
              </a:lnSpc>
            </a:pPr>
            <a:r>
              <a:rPr lang="en-GB" sz="2800"/>
              <a:t>Tall shops in the town, </a:t>
            </a:r>
            <a:br>
              <a:rPr lang="en-GB" sz="2800"/>
            </a:br>
            <a:r>
              <a:rPr lang="en-GB" sz="2800"/>
              <a:t>Lifts going up and down. </a:t>
            </a:r>
            <a:br>
              <a:rPr lang="en-GB" sz="2800"/>
            </a:br>
            <a:r>
              <a:rPr lang="en-GB" sz="2800"/>
              <a:t>Doors going in and out, </a:t>
            </a:r>
            <a:br>
              <a:rPr lang="en-GB" sz="2800"/>
            </a:br>
            <a:r>
              <a:rPr lang="en-GB" sz="2800"/>
              <a:t>People walking all about. </a:t>
            </a:r>
          </a:p>
          <a:p>
            <a:pPr>
              <a:lnSpc>
                <a:spcPct val="90000"/>
              </a:lnSpc>
            </a:pPr>
            <a:r>
              <a:rPr lang="en-GB" sz="2800"/>
              <a:t/>
            </a:r>
            <a:br>
              <a:rPr lang="en-GB" sz="2800"/>
            </a:br>
            <a:r>
              <a:rPr lang="en-GB" sz="2800"/>
              <a:t>Lift both arms up high for the tall shops, then </a:t>
            </a:r>
            <a:br>
              <a:rPr lang="en-GB" sz="2800"/>
            </a:br>
            <a:r>
              <a:rPr lang="en-GB" sz="2800"/>
              <a:t>with out stretched arms move them up and down, to show the lifts moving. Curve arms around in front and move them in and out for the doors, then wiggle hands round to show the people moving.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a:t>Teddy bear, teddy bear..</a:t>
            </a:r>
          </a:p>
        </p:txBody>
      </p:sp>
      <p:sp>
        <p:nvSpPr>
          <p:cNvPr id="38915" name="Rectangle 3"/>
          <p:cNvSpPr>
            <a:spLocks noGrp="1" noChangeArrowheads="1"/>
          </p:cNvSpPr>
          <p:nvPr>
            <p:ph type="body" idx="1"/>
          </p:nvPr>
        </p:nvSpPr>
        <p:spPr/>
        <p:txBody>
          <a:bodyPr/>
          <a:lstStyle/>
          <a:p>
            <a:r>
              <a:rPr lang="en-GB"/>
              <a:t>Teddy Bear, Teddy Bear, </a:t>
            </a:r>
            <a:br>
              <a:rPr lang="en-GB"/>
            </a:br>
            <a:r>
              <a:rPr lang="en-GB"/>
              <a:t>Turn around. </a:t>
            </a:r>
            <a:br>
              <a:rPr lang="en-GB"/>
            </a:br>
            <a:r>
              <a:rPr lang="en-GB"/>
              <a:t>Teddy Bear, Teddy Bear, </a:t>
            </a:r>
            <a:br>
              <a:rPr lang="en-GB"/>
            </a:br>
            <a:r>
              <a:rPr lang="en-GB"/>
              <a:t>Touch the ground. </a:t>
            </a:r>
            <a:br>
              <a:rPr lang="en-GB"/>
            </a:br>
            <a:r>
              <a:rPr lang="en-GB"/>
              <a:t>Teddy Bear, Teddy Bear, </a:t>
            </a:r>
            <a:br>
              <a:rPr lang="en-GB"/>
            </a:br>
            <a:r>
              <a:rPr lang="en-GB"/>
              <a:t>Tie your shoe. </a:t>
            </a:r>
            <a:br>
              <a:rPr lang="en-GB"/>
            </a:br>
            <a:r>
              <a:rPr lang="en-GB"/>
              <a:t>Teddy Bear, Teddy Bear, </a:t>
            </a:r>
            <a:br>
              <a:rPr lang="en-GB"/>
            </a:br>
            <a:r>
              <a:rPr lang="en-GB"/>
              <a:t>Goodbye to you.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GB"/>
              <a:t>Cross the road…</a:t>
            </a:r>
          </a:p>
        </p:txBody>
      </p:sp>
      <p:sp>
        <p:nvSpPr>
          <p:cNvPr id="39939" name="Rectangle 3"/>
          <p:cNvSpPr>
            <a:spLocks noGrp="1" noChangeArrowheads="1"/>
          </p:cNvSpPr>
          <p:nvPr>
            <p:ph type="body" idx="1"/>
          </p:nvPr>
        </p:nvSpPr>
        <p:spPr/>
        <p:txBody>
          <a:bodyPr/>
          <a:lstStyle/>
          <a:p>
            <a:pPr>
              <a:lnSpc>
                <a:spcPct val="80000"/>
              </a:lnSpc>
            </a:pPr>
            <a:r>
              <a:rPr lang="en-GB" sz="2000"/>
              <a:t>This is the way we cross the road, </a:t>
            </a:r>
            <a:br>
              <a:rPr lang="en-GB" sz="2000"/>
            </a:br>
            <a:r>
              <a:rPr lang="en-GB" sz="2000"/>
              <a:t>We cross the road, we cross the road. </a:t>
            </a:r>
            <a:br>
              <a:rPr lang="en-GB" sz="2000"/>
            </a:br>
            <a:r>
              <a:rPr lang="en-GB" sz="2000"/>
              <a:t>This is the way we cross the road, </a:t>
            </a:r>
            <a:br>
              <a:rPr lang="en-GB" sz="2000"/>
            </a:br>
            <a:r>
              <a:rPr lang="en-GB" sz="2000"/>
              <a:t>We stop ,we look we listen. </a:t>
            </a:r>
            <a:br>
              <a:rPr lang="en-GB" sz="2000"/>
            </a:br>
            <a:r>
              <a:rPr lang="en-GB" sz="2000"/>
              <a:t/>
            </a:r>
            <a:br>
              <a:rPr lang="en-GB" sz="2000"/>
            </a:br>
            <a:r>
              <a:rPr lang="en-GB" sz="2000"/>
              <a:t>We stand at the kerb and we look both ways, </a:t>
            </a:r>
            <a:br>
              <a:rPr lang="en-GB" sz="2000"/>
            </a:br>
            <a:r>
              <a:rPr lang="en-GB" sz="2000"/>
              <a:t>Look both ways, look both ways. </a:t>
            </a:r>
            <a:br>
              <a:rPr lang="en-GB" sz="2000"/>
            </a:br>
            <a:r>
              <a:rPr lang="en-GB" sz="2000"/>
              <a:t>We stand ant the kerb and we look both ways, </a:t>
            </a:r>
            <a:br>
              <a:rPr lang="en-GB" sz="2000"/>
            </a:br>
            <a:r>
              <a:rPr lang="en-GB" sz="2000"/>
              <a:t>Before we cross the road. </a:t>
            </a:r>
            <a:br>
              <a:rPr lang="en-GB" sz="2000"/>
            </a:br>
            <a:r>
              <a:rPr lang="en-GB" sz="2000"/>
              <a:t/>
            </a:r>
            <a:br>
              <a:rPr lang="en-GB" sz="2000"/>
            </a:br>
            <a:r>
              <a:rPr lang="en-GB" sz="2000"/>
              <a:t>If the road is clear we cross the road, </a:t>
            </a:r>
            <a:br>
              <a:rPr lang="en-GB" sz="2000"/>
            </a:br>
            <a:r>
              <a:rPr lang="en-GB" sz="2000"/>
              <a:t>Cross the road, cross the road. </a:t>
            </a:r>
            <a:br>
              <a:rPr lang="en-GB" sz="2000"/>
            </a:br>
            <a:r>
              <a:rPr lang="en-GB" sz="2000"/>
              <a:t>If the road is clear we cross the road, </a:t>
            </a:r>
            <a:br>
              <a:rPr lang="en-GB" sz="2000"/>
            </a:br>
            <a:r>
              <a:rPr lang="en-GB" sz="2000"/>
              <a:t>We follow the green cross code. </a:t>
            </a:r>
          </a:p>
          <a:p>
            <a:pPr>
              <a:lnSpc>
                <a:spcPct val="80000"/>
              </a:lnSpc>
            </a:pPr>
            <a:r>
              <a:rPr lang="en-GB" sz="2000"/>
              <a:t/>
            </a:r>
            <a:br>
              <a:rPr lang="en-GB" sz="2000"/>
            </a:br>
            <a:r>
              <a:rPr lang="en-GB" sz="2000"/>
              <a:t>Sung to the tune of 'Here we go round the Mulberry bush'. </a:t>
            </a:r>
            <a:br>
              <a:rPr lang="en-GB" sz="2000"/>
            </a:br>
            <a:r>
              <a:rPr lang="en-GB" sz="2000"/>
              <a:t>By Green cross code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GB"/>
              <a:t>Two fat gentlemen…</a:t>
            </a:r>
          </a:p>
        </p:txBody>
      </p:sp>
      <p:sp>
        <p:nvSpPr>
          <p:cNvPr id="40963" name="Rectangle 3"/>
          <p:cNvSpPr>
            <a:spLocks noGrp="1" noChangeArrowheads="1"/>
          </p:cNvSpPr>
          <p:nvPr>
            <p:ph type="body" idx="1"/>
          </p:nvPr>
        </p:nvSpPr>
        <p:spPr/>
        <p:txBody>
          <a:bodyPr/>
          <a:lstStyle/>
          <a:p>
            <a:pPr>
              <a:lnSpc>
                <a:spcPct val="80000"/>
              </a:lnSpc>
            </a:pPr>
            <a:r>
              <a:rPr lang="en-GB" sz="1000"/>
              <a:t>Two fat gentlemen met in the lane, </a:t>
            </a:r>
            <a:br>
              <a:rPr lang="en-GB" sz="1000"/>
            </a:br>
            <a:r>
              <a:rPr lang="en-GB" sz="1000"/>
              <a:t>Bowed most politely, bowed once again. </a:t>
            </a:r>
            <a:br>
              <a:rPr lang="en-GB" sz="1000"/>
            </a:br>
            <a:r>
              <a:rPr lang="en-GB" sz="1000"/>
              <a:t>How do you do? How do you do? </a:t>
            </a:r>
            <a:br>
              <a:rPr lang="en-GB" sz="1000"/>
            </a:br>
            <a:r>
              <a:rPr lang="en-GB" sz="1000"/>
              <a:t>How do you do again? </a:t>
            </a:r>
            <a:br>
              <a:rPr lang="en-GB" sz="1000"/>
            </a:br>
            <a:r>
              <a:rPr lang="en-GB" sz="1000"/>
              <a:t/>
            </a:r>
            <a:br>
              <a:rPr lang="en-GB" sz="1000"/>
            </a:br>
            <a:r>
              <a:rPr lang="en-GB" sz="1000"/>
              <a:t>Two thin ladies met in the lane, </a:t>
            </a:r>
            <a:br>
              <a:rPr lang="en-GB" sz="1000"/>
            </a:br>
            <a:r>
              <a:rPr lang="en-GB" sz="1000"/>
              <a:t>Bowed most politely, bowed once again. </a:t>
            </a:r>
            <a:br>
              <a:rPr lang="en-GB" sz="1000"/>
            </a:br>
            <a:r>
              <a:rPr lang="en-GB" sz="1000"/>
              <a:t>How do you do? How do you do? </a:t>
            </a:r>
            <a:br>
              <a:rPr lang="en-GB" sz="1000"/>
            </a:br>
            <a:r>
              <a:rPr lang="en-GB" sz="1000"/>
              <a:t>How do you do again? </a:t>
            </a:r>
            <a:br>
              <a:rPr lang="en-GB" sz="1000"/>
            </a:br>
            <a:r>
              <a:rPr lang="en-GB" sz="1000"/>
              <a:t/>
            </a:r>
            <a:br>
              <a:rPr lang="en-GB" sz="1000"/>
            </a:br>
            <a:r>
              <a:rPr lang="en-GB" sz="1000"/>
              <a:t>Two tall policemen met in the lane, </a:t>
            </a:r>
            <a:br>
              <a:rPr lang="en-GB" sz="1000"/>
            </a:br>
            <a:r>
              <a:rPr lang="en-GB" sz="1000"/>
              <a:t>Bowed most politely, bowed once again. </a:t>
            </a:r>
            <a:br>
              <a:rPr lang="en-GB" sz="1000"/>
            </a:br>
            <a:r>
              <a:rPr lang="en-GB" sz="1000"/>
              <a:t>How do you do? How do you do? </a:t>
            </a:r>
            <a:br>
              <a:rPr lang="en-GB" sz="1000"/>
            </a:br>
            <a:r>
              <a:rPr lang="en-GB" sz="1000"/>
              <a:t>How do you do again? </a:t>
            </a:r>
            <a:br>
              <a:rPr lang="en-GB" sz="1000"/>
            </a:br>
            <a:r>
              <a:rPr lang="en-GB" sz="1000"/>
              <a:t/>
            </a:r>
            <a:br>
              <a:rPr lang="en-GB" sz="1000"/>
            </a:br>
            <a:r>
              <a:rPr lang="en-GB" sz="1000"/>
              <a:t>Two little schoolboys met in a lane, </a:t>
            </a:r>
            <a:br>
              <a:rPr lang="en-GB" sz="1000"/>
            </a:br>
            <a:r>
              <a:rPr lang="en-GB" sz="1000"/>
              <a:t>Bowed most politely, bowed once again. </a:t>
            </a:r>
            <a:br>
              <a:rPr lang="en-GB" sz="1000"/>
            </a:br>
            <a:r>
              <a:rPr lang="en-GB" sz="1000"/>
              <a:t>How do you do? How do you do? </a:t>
            </a:r>
            <a:br>
              <a:rPr lang="en-GB" sz="1000"/>
            </a:br>
            <a:r>
              <a:rPr lang="en-GB" sz="1000"/>
              <a:t>How do you do again? </a:t>
            </a:r>
            <a:br>
              <a:rPr lang="en-GB" sz="1000"/>
            </a:br>
            <a:r>
              <a:rPr lang="en-GB" sz="1000"/>
              <a:t/>
            </a:r>
            <a:br>
              <a:rPr lang="en-GB" sz="1000"/>
            </a:br>
            <a:r>
              <a:rPr lang="en-GB" sz="1000"/>
              <a:t>Two little babies met in a lane, </a:t>
            </a:r>
            <a:br>
              <a:rPr lang="en-GB" sz="1000"/>
            </a:br>
            <a:r>
              <a:rPr lang="en-GB" sz="1000"/>
              <a:t>Bowed most politely, bowed once again. </a:t>
            </a:r>
            <a:br>
              <a:rPr lang="en-GB" sz="1000"/>
            </a:br>
            <a:r>
              <a:rPr lang="en-GB" sz="1000"/>
              <a:t>How do you do? How do you do? </a:t>
            </a:r>
            <a:br>
              <a:rPr lang="en-GB" sz="1000"/>
            </a:br>
            <a:r>
              <a:rPr lang="en-GB" sz="1000"/>
              <a:t>How do you again? </a:t>
            </a:r>
          </a:p>
          <a:p>
            <a:pPr>
              <a:lnSpc>
                <a:spcPct val="80000"/>
              </a:lnSpc>
            </a:pPr>
            <a:r>
              <a:rPr lang="en-GB" sz="1000"/>
              <a:t/>
            </a:r>
            <a:br>
              <a:rPr lang="en-GB" sz="1000"/>
            </a:br>
            <a:r>
              <a:rPr lang="en-GB" sz="1000"/>
              <a:t>This is a simple rhyme that uses your thumbs and all your fingers. </a:t>
            </a:r>
            <a:br>
              <a:rPr lang="en-GB" sz="1000"/>
            </a:br>
            <a:r>
              <a:rPr lang="en-GB" sz="1000"/>
              <a:t>Two fat gentlemen - thumbs </a:t>
            </a:r>
            <a:br>
              <a:rPr lang="en-GB" sz="1000"/>
            </a:br>
            <a:r>
              <a:rPr lang="en-GB" sz="1000"/>
              <a:t>Two thin ladies - forefingers </a:t>
            </a:r>
            <a:br>
              <a:rPr lang="en-GB" sz="1000"/>
            </a:br>
            <a:r>
              <a:rPr lang="en-GB" sz="1000"/>
              <a:t>Two tall policemen - middle fingers </a:t>
            </a:r>
            <a:br>
              <a:rPr lang="en-GB" sz="1000"/>
            </a:br>
            <a:r>
              <a:rPr lang="en-GB" sz="1000"/>
              <a:t>Two little school boys - ring fingers </a:t>
            </a:r>
            <a:br>
              <a:rPr lang="en-GB" sz="1000"/>
            </a:br>
            <a:r>
              <a:rPr lang="en-GB" sz="1000"/>
              <a:t>Two liitle babies - little fingers </a:t>
            </a:r>
            <a:br>
              <a:rPr lang="en-GB" sz="1000"/>
            </a:br>
            <a:r>
              <a:rPr lang="en-GB" sz="1000"/>
              <a:t/>
            </a:r>
            <a:br>
              <a:rPr lang="en-GB" sz="1000"/>
            </a:br>
            <a:r>
              <a:rPr lang="en-GB" sz="1000"/>
              <a:t>Start with your thumbs held up, facing each other so that they can bend towards each other to bow. </a:t>
            </a:r>
            <a:br>
              <a:rPr lang="en-GB" sz="1000"/>
            </a:br>
            <a:r>
              <a:rPr lang="en-GB" sz="1000"/>
              <a:t>Bow, twice and then alternately when you say 'How do you do?' and then together again for the last line. </a:t>
            </a:r>
            <a:br>
              <a:rPr lang="en-GB" sz="1000"/>
            </a:br>
            <a:r>
              <a:rPr lang="en-GB" sz="1000"/>
              <a:t>Repeat using other fingers.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GB"/>
              <a:t>Two little dickie birds…</a:t>
            </a:r>
          </a:p>
        </p:txBody>
      </p:sp>
      <p:sp>
        <p:nvSpPr>
          <p:cNvPr id="41987" name="Rectangle 3"/>
          <p:cNvSpPr>
            <a:spLocks noGrp="1" noChangeArrowheads="1"/>
          </p:cNvSpPr>
          <p:nvPr>
            <p:ph type="body" idx="1"/>
          </p:nvPr>
        </p:nvSpPr>
        <p:spPr/>
        <p:txBody>
          <a:bodyPr/>
          <a:lstStyle/>
          <a:p>
            <a:pPr>
              <a:lnSpc>
                <a:spcPct val="80000"/>
              </a:lnSpc>
            </a:pPr>
            <a:r>
              <a:rPr lang="en-GB" sz="2000"/>
              <a:t>Two little dickie-birds sitting on a wall, </a:t>
            </a:r>
            <a:br>
              <a:rPr lang="en-GB" sz="2000"/>
            </a:br>
            <a:r>
              <a:rPr lang="en-GB" sz="2000"/>
              <a:t>One named Peter, one named Paul. </a:t>
            </a:r>
            <a:br>
              <a:rPr lang="en-GB" sz="2000"/>
            </a:br>
            <a:r>
              <a:rPr lang="en-GB" sz="2000"/>
              <a:t>Fly away Peter, fly away Paul, </a:t>
            </a:r>
            <a:br>
              <a:rPr lang="en-GB" sz="2000"/>
            </a:br>
            <a:r>
              <a:rPr lang="en-GB" sz="2000"/>
              <a:t>Come back Peter, come back Paul. </a:t>
            </a:r>
          </a:p>
          <a:p>
            <a:pPr>
              <a:lnSpc>
                <a:spcPct val="80000"/>
              </a:lnSpc>
            </a:pPr>
            <a:r>
              <a:rPr lang="en-GB" sz="2000"/>
              <a:t/>
            </a:r>
            <a:br>
              <a:rPr lang="en-GB" sz="2000"/>
            </a:br>
            <a:r>
              <a:rPr lang="en-GB" sz="2000"/>
              <a:t>Stick a small piece of paper onto each forefinger to represent the two birds. </a:t>
            </a:r>
            <a:br>
              <a:rPr lang="en-GB" sz="2000"/>
            </a:br>
            <a:r>
              <a:rPr lang="en-GB" sz="2000"/>
              <a:t>Place the two fingers out in front. </a:t>
            </a:r>
            <a:br>
              <a:rPr lang="en-GB" sz="2000"/>
            </a:br>
            <a:r>
              <a:rPr lang="en-GB" sz="2000"/>
              <a:t>Wiggle one finger for each bird. </a:t>
            </a:r>
            <a:br>
              <a:rPr lang="en-GB" sz="2000"/>
            </a:br>
            <a:r>
              <a:rPr lang="en-GB" sz="2000"/>
              <a:t>For the birds to fly away raise each hand in turn but return it to starting position but with the middle finger out, so the pieces of paper look like they have gone. Then when you call the birds back repeat the hand movements but bring back the forefingers instead of the middle fingers and the pieces of paper will reappear.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GB"/>
              <a:t>Nursery rhymes and songs</a:t>
            </a:r>
          </a:p>
        </p:txBody>
      </p:sp>
      <p:sp>
        <p:nvSpPr>
          <p:cNvPr id="43011" name="Rectangle 3"/>
          <p:cNvSpPr>
            <a:spLocks noGrp="1" noChangeArrowheads="1"/>
          </p:cNvSpPr>
          <p:nvPr>
            <p:ph type="body" idx="1"/>
          </p:nvPr>
        </p:nvSpPr>
        <p:spPr/>
        <p:txBody>
          <a:bodyPr/>
          <a:lstStyle/>
          <a:p>
            <a:pPr algn="ctr"/>
            <a:r>
              <a:rPr lang="en-GB" sz="6000"/>
              <a:t>Minibeasts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GB"/>
              <a:t>Five currant buns…</a:t>
            </a:r>
          </a:p>
        </p:txBody>
      </p:sp>
      <p:sp>
        <p:nvSpPr>
          <p:cNvPr id="5123" name="Rectangle 3"/>
          <p:cNvSpPr>
            <a:spLocks noGrp="1" noChangeArrowheads="1"/>
          </p:cNvSpPr>
          <p:nvPr>
            <p:ph type="body" idx="1"/>
          </p:nvPr>
        </p:nvSpPr>
        <p:spPr/>
        <p:txBody>
          <a:bodyPr/>
          <a:lstStyle/>
          <a:p>
            <a:r>
              <a:rPr lang="en-GB"/>
              <a:t>Five currant buns in a bakers shop, </a:t>
            </a:r>
            <a:br>
              <a:rPr lang="en-GB"/>
            </a:br>
            <a:r>
              <a:rPr lang="en-GB"/>
              <a:t>Round and fat with a cherry on the top. </a:t>
            </a:r>
            <a:br>
              <a:rPr lang="en-GB"/>
            </a:br>
            <a:r>
              <a:rPr lang="en-GB"/>
              <a:t>Along came (choose a child), </a:t>
            </a:r>
            <a:br>
              <a:rPr lang="en-GB"/>
            </a:br>
            <a:r>
              <a:rPr lang="en-GB"/>
              <a:t>With a penny one day. </a:t>
            </a:r>
            <a:br>
              <a:rPr lang="en-GB"/>
            </a:br>
            <a:r>
              <a:rPr lang="en-GB"/>
              <a:t>Bought a currant bun and took it away. </a:t>
            </a:r>
            <a:br>
              <a:rPr lang="en-GB"/>
            </a:br>
            <a:r>
              <a:rPr lang="en-GB"/>
              <a:t/>
            </a:r>
            <a:br>
              <a:rPr lang="en-GB"/>
            </a:br>
            <a:r>
              <a:rPr lang="en-GB"/>
              <a:t>Four currant buns in a bakers shop...…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GB"/>
              <a:t>Fire-fly…</a:t>
            </a:r>
          </a:p>
        </p:txBody>
      </p:sp>
      <p:sp>
        <p:nvSpPr>
          <p:cNvPr id="44035" name="Rectangle 3"/>
          <p:cNvSpPr>
            <a:spLocks noGrp="1" noChangeArrowheads="1"/>
          </p:cNvSpPr>
          <p:nvPr>
            <p:ph type="body" idx="1"/>
          </p:nvPr>
        </p:nvSpPr>
        <p:spPr/>
        <p:txBody>
          <a:bodyPr/>
          <a:lstStyle/>
          <a:p>
            <a:r>
              <a:rPr lang="en-GB"/>
              <a:t>Fire-fly, fire-fly, </a:t>
            </a:r>
            <a:br>
              <a:rPr lang="en-GB"/>
            </a:br>
            <a:r>
              <a:rPr lang="en-GB"/>
              <a:t>Come from the hill, </a:t>
            </a:r>
            <a:br>
              <a:rPr lang="en-GB"/>
            </a:br>
            <a:r>
              <a:rPr lang="en-GB"/>
              <a:t>Your father and mother </a:t>
            </a:r>
            <a:br>
              <a:rPr lang="en-GB"/>
            </a:br>
            <a:r>
              <a:rPr lang="en-GB"/>
              <a:t>Are waiting here still. </a:t>
            </a:r>
            <a:br>
              <a:rPr lang="en-GB"/>
            </a:br>
            <a:r>
              <a:rPr lang="en-GB"/>
              <a:t>They've brought you some sugar, </a:t>
            </a:r>
            <a:br>
              <a:rPr lang="en-GB"/>
            </a:br>
            <a:r>
              <a:rPr lang="en-GB"/>
              <a:t>Some candy, and meat, </a:t>
            </a:r>
            <a:br>
              <a:rPr lang="en-GB"/>
            </a:br>
            <a:r>
              <a:rPr lang="en-GB"/>
              <a:t>For baby to eat.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GB"/>
              <a:t>Bees buzz …</a:t>
            </a:r>
          </a:p>
        </p:txBody>
      </p:sp>
      <p:sp>
        <p:nvSpPr>
          <p:cNvPr id="45059" name="Rectangle 3"/>
          <p:cNvSpPr>
            <a:spLocks noGrp="1" noChangeArrowheads="1"/>
          </p:cNvSpPr>
          <p:nvPr>
            <p:ph type="body" idx="1"/>
          </p:nvPr>
        </p:nvSpPr>
        <p:spPr/>
        <p:txBody>
          <a:bodyPr/>
          <a:lstStyle/>
          <a:p>
            <a:r>
              <a:rPr lang="en-GB"/>
              <a:t>Here is the beehive </a:t>
            </a:r>
            <a:br>
              <a:rPr lang="en-GB"/>
            </a:br>
            <a:r>
              <a:rPr lang="en-GB"/>
              <a:t>But where are the bees? </a:t>
            </a:r>
            <a:br>
              <a:rPr lang="en-GB"/>
            </a:br>
            <a:r>
              <a:rPr lang="en-GB"/>
              <a:t>Hidden away </a:t>
            </a:r>
            <a:br>
              <a:rPr lang="en-GB"/>
            </a:br>
            <a:r>
              <a:rPr lang="en-GB"/>
              <a:t>Where nobody sees. </a:t>
            </a:r>
            <a:br>
              <a:rPr lang="en-GB"/>
            </a:br>
            <a:r>
              <a:rPr lang="en-GB"/>
              <a:t>Look and you'll see them </a:t>
            </a:r>
            <a:br>
              <a:rPr lang="en-GB"/>
            </a:br>
            <a:r>
              <a:rPr lang="en-GB"/>
              <a:t>Come out of the hive, </a:t>
            </a:r>
            <a:br>
              <a:rPr lang="en-GB"/>
            </a:br>
            <a:r>
              <a:rPr lang="en-GB"/>
              <a:t>One, Two, Three, Four, Five, </a:t>
            </a:r>
            <a:br>
              <a:rPr lang="en-GB"/>
            </a:br>
            <a:r>
              <a:rPr lang="en-GB"/>
              <a:t>Bzzzzzzzzzzzz.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GB"/>
              <a:t>Hong ching-ting…</a:t>
            </a:r>
          </a:p>
        </p:txBody>
      </p:sp>
      <p:sp>
        <p:nvSpPr>
          <p:cNvPr id="46083" name="Rectangle 3"/>
          <p:cNvSpPr>
            <a:spLocks noGrp="1" noChangeArrowheads="1"/>
          </p:cNvSpPr>
          <p:nvPr>
            <p:ph type="body" idx="1"/>
          </p:nvPr>
        </p:nvSpPr>
        <p:spPr/>
        <p:txBody>
          <a:bodyPr/>
          <a:lstStyle/>
          <a:p>
            <a:pPr>
              <a:lnSpc>
                <a:spcPct val="80000"/>
              </a:lnSpc>
            </a:pPr>
            <a:r>
              <a:rPr lang="en-GB" sz="2000"/>
              <a:t>Hong ching-ting. </a:t>
            </a:r>
            <a:br>
              <a:rPr lang="en-GB" sz="2000"/>
            </a:br>
            <a:r>
              <a:rPr lang="en-GB" sz="2000"/>
              <a:t>Ching ching ting. </a:t>
            </a:r>
            <a:br>
              <a:rPr lang="en-GB" sz="2000"/>
            </a:br>
            <a:r>
              <a:rPr lang="en-GB" sz="2000"/>
              <a:t>Shih shang ching ching ting, </a:t>
            </a:r>
            <a:br>
              <a:rPr lang="en-GB" sz="2000"/>
            </a:br>
            <a:r>
              <a:rPr lang="en-GB" sz="2000"/>
              <a:t>Shui shang ching ching ting, </a:t>
            </a:r>
            <a:br>
              <a:rPr lang="en-GB" sz="2000"/>
            </a:br>
            <a:r>
              <a:rPr lang="en-GB" sz="2000"/>
              <a:t>Feng li ching ching ting. </a:t>
            </a:r>
          </a:p>
          <a:p>
            <a:pPr>
              <a:lnSpc>
                <a:spcPct val="80000"/>
              </a:lnSpc>
            </a:pPr>
            <a:r>
              <a:rPr lang="en-GB" sz="2000"/>
              <a:t/>
            </a:r>
            <a:br>
              <a:rPr lang="en-GB" sz="2000"/>
            </a:br>
            <a:r>
              <a:rPr lang="en-GB" sz="2000"/>
              <a:t>Traditional Chinese nursery rhyme </a:t>
            </a:r>
            <a:br>
              <a:rPr lang="en-GB" sz="2000"/>
            </a:br>
            <a:r>
              <a:rPr lang="en-GB" sz="2000"/>
              <a:t/>
            </a:r>
            <a:br>
              <a:rPr lang="en-GB" sz="2000"/>
            </a:br>
            <a:r>
              <a:rPr lang="en-GB" sz="2000"/>
              <a:t>Translation to English: </a:t>
            </a:r>
            <a:br>
              <a:rPr lang="en-GB" sz="2000"/>
            </a:br>
            <a:r>
              <a:rPr lang="en-GB" sz="2000"/>
              <a:t/>
            </a:r>
            <a:br>
              <a:rPr lang="en-GB" sz="2000"/>
            </a:br>
            <a:r>
              <a:rPr lang="en-GB" sz="2000"/>
              <a:t>Red dragonflies </a:t>
            </a:r>
            <a:br>
              <a:rPr lang="en-GB" sz="2000"/>
            </a:br>
            <a:r>
              <a:rPr lang="en-GB" sz="2000"/>
              <a:t>Gently stop. </a:t>
            </a:r>
            <a:br>
              <a:rPr lang="en-GB" sz="2000"/>
            </a:br>
            <a:r>
              <a:rPr lang="en-GB" sz="2000"/>
              <a:t>On the rocks gently they stop, </a:t>
            </a:r>
            <a:br>
              <a:rPr lang="en-GB" sz="2000"/>
            </a:br>
            <a:r>
              <a:rPr lang="en-GB" sz="2000"/>
              <a:t>On the water gently they stop, </a:t>
            </a:r>
            <a:br>
              <a:rPr lang="en-GB" sz="2000"/>
            </a:br>
            <a:r>
              <a:rPr lang="en-GB" sz="2000"/>
              <a:t>In the breeze gently they stop.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GB"/>
              <a:t>	Incy Wincy Spider…</a:t>
            </a:r>
          </a:p>
        </p:txBody>
      </p:sp>
      <p:sp>
        <p:nvSpPr>
          <p:cNvPr id="47107" name="Rectangle 3"/>
          <p:cNvSpPr>
            <a:spLocks noGrp="1" noChangeArrowheads="1"/>
          </p:cNvSpPr>
          <p:nvPr>
            <p:ph type="body" idx="1"/>
          </p:nvPr>
        </p:nvSpPr>
        <p:spPr/>
        <p:txBody>
          <a:bodyPr/>
          <a:lstStyle/>
          <a:p>
            <a:r>
              <a:rPr lang="en-GB"/>
              <a:t>Incy Wincy spider, climbed up the spout, </a:t>
            </a:r>
            <a:br>
              <a:rPr lang="en-GB"/>
            </a:br>
            <a:r>
              <a:rPr lang="en-GB"/>
              <a:t>Down came the rain </a:t>
            </a:r>
            <a:br>
              <a:rPr lang="en-GB"/>
            </a:br>
            <a:r>
              <a:rPr lang="en-GB"/>
              <a:t>and washed the spider out. </a:t>
            </a:r>
            <a:br>
              <a:rPr lang="en-GB"/>
            </a:br>
            <a:r>
              <a:rPr lang="en-GB"/>
              <a:t>Out came the sunshine, </a:t>
            </a:r>
            <a:br>
              <a:rPr lang="en-GB"/>
            </a:br>
            <a:r>
              <a:rPr lang="en-GB"/>
              <a:t>And dried up all the rain. </a:t>
            </a:r>
            <a:br>
              <a:rPr lang="en-GB"/>
            </a:br>
            <a:r>
              <a:rPr lang="en-GB"/>
              <a:t>Incy Wincy spider, </a:t>
            </a:r>
            <a:br>
              <a:rPr lang="en-GB"/>
            </a:br>
            <a:r>
              <a:rPr lang="en-GB"/>
              <a:t>climbed up the spout again.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GB"/>
              <a:t>Ladybird…</a:t>
            </a:r>
          </a:p>
        </p:txBody>
      </p:sp>
      <p:sp>
        <p:nvSpPr>
          <p:cNvPr id="48131" name="Rectangle 3"/>
          <p:cNvSpPr>
            <a:spLocks noGrp="1" noChangeArrowheads="1"/>
          </p:cNvSpPr>
          <p:nvPr>
            <p:ph type="body" idx="1"/>
          </p:nvPr>
        </p:nvSpPr>
        <p:spPr/>
        <p:txBody>
          <a:bodyPr/>
          <a:lstStyle/>
          <a:p>
            <a:r>
              <a:rPr lang="en-GB"/>
              <a:t>Ladybird, ladybird, </a:t>
            </a:r>
            <a:br>
              <a:rPr lang="en-GB"/>
            </a:br>
            <a:r>
              <a:rPr lang="en-GB"/>
              <a:t>Fly away home. </a:t>
            </a:r>
            <a:br>
              <a:rPr lang="en-GB"/>
            </a:br>
            <a:r>
              <a:rPr lang="en-GB"/>
              <a:t>Your house is on fire, </a:t>
            </a:r>
            <a:br>
              <a:rPr lang="en-GB"/>
            </a:br>
            <a:r>
              <a:rPr lang="en-GB"/>
              <a:t>And your children all gone. </a:t>
            </a:r>
            <a:br>
              <a:rPr lang="en-GB"/>
            </a:br>
            <a:r>
              <a:rPr lang="en-GB"/>
              <a:t>All except one, </a:t>
            </a:r>
            <a:br>
              <a:rPr lang="en-GB"/>
            </a:br>
            <a:r>
              <a:rPr lang="en-GB"/>
              <a:t>And that's Ann, </a:t>
            </a:r>
            <a:br>
              <a:rPr lang="en-GB"/>
            </a:br>
            <a:r>
              <a:rPr lang="en-GB"/>
              <a:t>For she has crept under, </a:t>
            </a:r>
            <a:br>
              <a:rPr lang="en-GB"/>
            </a:br>
            <a:r>
              <a:rPr lang="en-GB"/>
              <a:t>The frying pan.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GB"/>
              <a:t>Little frog…</a:t>
            </a:r>
          </a:p>
        </p:txBody>
      </p:sp>
      <p:sp>
        <p:nvSpPr>
          <p:cNvPr id="49155" name="Rectangle 3"/>
          <p:cNvSpPr>
            <a:spLocks noGrp="1" noChangeArrowheads="1"/>
          </p:cNvSpPr>
          <p:nvPr>
            <p:ph type="body" idx="1"/>
          </p:nvPr>
        </p:nvSpPr>
        <p:spPr/>
        <p:txBody>
          <a:bodyPr/>
          <a:lstStyle/>
          <a:p>
            <a:pPr>
              <a:lnSpc>
                <a:spcPct val="90000"/>
              </a:lnSpc>
            </a:pPr>
            <a:r>
              <a:rPr lang="en-GB" sz="2400"/>
              <a:t>This little frog has two eyes, </a:t>
            </a:r>
            <a:br>
              <a:rPr lang="en-GB" sz="2400"/>
            </a:br>
            <a:r>
              <a:rPr lang="en-GB" sz="2400"/>
              <a:t>Four legs, </a:t>
            </a:r>
            <a:br>
              <a:rPr lang="en-GB" sz="2400"/>
            </a:br>
            <a:r>
              <a:rPr lang="en-GB" sz="2400"/>
              <a:t>One mouth, no tail, </a:t>
            </a:r>
            <a:br>
              <a:rPr lang="en-GB" sz="2400"/>
            </a:br>
            <a:r>
              <a:rPr lang="en-GB" sz="2400"/>
              <a:t>Says croak, croak and </a:t>
            </a:r>
            <a:br>
              <a:rPr lang="en-GB" sz="2400"/>
            </a:br>
            <a:r>
              <a:rPr lang="en-GB" sz="2400"/>
              <a:t>Plops into the water. </a:t>
            </a:r>
            <a:br>
              <a:rPr lang="en-GB" sz="2400"/>
            </a:br>
            <a:r>
              <a:rPr lang="en-GB" sz="2400"/>
              <a:t>These little frogs have four eyes, </a:t>
            </a:r>
            <a:br>
              <a:rPr lang="en-GB" sz="2400"/>
            </a:br>
            <a:r>
              <a:rPr lang="en-GB" sz="2400"/>
              <a:t>Eight legs, </a:t>
            </a:r>
            <a:br>
              <a:rPr lang="en-GB" sz="2400"/>
            </a:br>
            <a:r>
              <a:rPr lang="en-GB" sz="2400"/>
              <a:t>Two mouths, no tails, </a:t>
            </a:r>
            <a:br>
              <a:rPr lang="en-GB" sz="2400"/>
            </a:br>
            <a:r>
              <a:rPr lang="en-GB" sz="2400"/>
              <a:t>Say croak, croak and </a:t>
            </a:r>
            <a:br>
              <a:rPr lang="en-GB" sz="2400"/>
            </a:br>
            <a:r>
              <a:rPr lang="en-GB" sz="2400"/>
              <a:t>Plop into the water. </a:t>
            </a:r>
          </a:p>
          <a:p>
            <a:pPr>
              <a:lnSpc>
                <a:spcPct val="90000"/>
              </a:lnSpc>
            </a:pPr>
            <a:r>
              <a:rPr lang="en-GB" sz="2400"/>
              <a:t/>
            </a:r>
            <a:br>
              <a:rPr lang="en-GB" sz="2400"/>
            </a:br>
            <a:r>
              <a:rPr lang="en-GB" sz="2400"/>
              <a:t/>
            </a:r>
            <a:br>
              <a:rPr lang="en-GB" sz="2400"/>
            </a:br>
            <a:endParaRPr lang="en-GB" sz="24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GB"/>
              <a:t>Nursery rhymes and songs</a:t>
            </a:r>
          </a:p>
        </p:txBody>
      </p:sp>
      <p:sp>
        <p:nvSpPr>
          <p:cNvPr id="50179" name="Rectangle 3"/>
          <p:cNvSpPr>
            <a:spLocks noGrp="1" noChangeArrowheads="1"/>
          </p:cNvSpPr>
          <p:nvPr>
            <p:ph type="body" idx="1"/>
          </p:nvPr>
        </p:nvSpPr>
        <p:spPr/>
        <p:txBody>
          <a:bodyPr/>
          <a:lstStyle/>
          <a:p>
            <a:pPr algn="ctr"/>
            <a:r>
              <a:rPr lang="en-GB" sz="6000"/>
              <a:t>Food</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GB"/>
              <a:t>An apple a day</a:t>
            </a:r>
          </a:p>
        </p:txBody>
      </p:sp>
      <p:sp>
        <p:nvSpPr>
          <p:cNvPr id="51203" name="Rectangle 3"/>
          <p:cNvSpPr>
            <a:spLocks noGrp="1" noChangeArrowheads="1"/>
          </p:cNvSpPr>
          <p:nvPr>
            <p:ph type="body" idx="1"/>
          </p:nvPr>
        </p:nvSpPr>
        <p:spPr/>
        <p:txBody>
          <a:bodyPr/>
          <a:lstStyle/>
          <a:p>
            <a:pPr>
              <a:lnSpc>
                <a:spcPct val="80000"/>
              </a:lnSpc>
            </a:pPr>
            <a:r>
              <a:rPr lang="en-GB" sz="2400"/>
              <a:t>An apple a day </a:t>
            </a:r>
            <a:br>
              <a:rPr lang="en-GB" sz="2400"/>
            </a:br>
            <a:r>
              <a:rPr lang="en-GB" sz="2400"/>
              <a:t>Sends the doctor away </a:t>
            </a:r>
            <a:br>
              <a:rPr lang="en-GB" sz="2400"/>
            </a:br>
            <a:r>
              <a:rPr lang="en-GB" sz="2400"/>
              <a:t/>
            </a:r>
            <a:br>
              <a:rPr lang="en-GB" sz="2400"/>
            </a:br>
            <a:r>
              <a:rPr lang="en-GB" sz="2400"/>
              <a:t>Apple in the morning </a:t>
            </a:r>
            <a:br>
              <a:rPr lang="en-GB" sz="2400"/>
            </a:br>
            <a:r>
              <a:rPr lang="en-GB" sz="2400"/>
              <a:t>Doctor's warning </a:t>
            </a:r>
            <a:br>
              <a:rPr lang="en-GB" sz="2400"/>
            </a:br>
            <a:r>
              <a:rPr lang="en-GB" sz="2400"/>
              <a:t/>
            </a:r>
            <a:br>
              <a:rPr lang="en-GB" sz="2400"/>
            </a:br>
            <a:r>
              <a:rPr lang="en-GB" sz="2400"/>
              <a:t>Roast apple at night </a:t>
            </a:r>
            <a:br>
              <a:rPr lang="en-GB" sz="2400"/>
            </a:br>
            <a:r>
              <a:rPr lang="en-GB" sz="2400"/>
              <a:t>Starves the doctor outright </a:t>
            </a:r>
            <a:br>
              <a:rPr lang="en-GB" sz="2400"/>
            </a:br>
            <a:r>
              <a:rPr lang="en-GB" sz="2400"/>
              <a:t/>
            </a:r>
            <a:br>
              <a:rPr lang="en-GB" sz="2400"/>
            </a:br>
            <a:r>
              <a:rPr lang="en-GB" sz="2400"/>
              <a:t>Eat an apple going to bed </a:t>
            </a:r>
            <a:br>
              <a:rPr lang="en-GB" sz="2400"/>
            </a:br>
            <a:r>
              <a:rPr lang="en-GB" sz="2400"/>
              <a:t>Knock the doctor on the head </a:t>
            </a:r>
            <a:br>
              <a:rPr lang="en-GB" sz="2400"/>
            </a:br>
            <a:r>
              <a:rPr lang="en-GB" sz="2400"/>
              <a:t/>
            </a:r>
            <a:br>
              <a:rPr lang="en-GB" sz="2400"/>
            </a:br>
            <a:r>
              <a:rPr lang="en-GB" sz="2400"/>
              <a:t>Three each day, seven days a week </a:t>
            </a:r>
            <a:br>
              <a:rPr lang="en-GB" sz="2400"/>
            </a:br>
            <a:r>
              <a:rPr lang="en-GB" sz="2400"/>
              <a:t>Ruddy apple, ruddy cheek.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GB" sz="4000"/>
              <a:t>Chick, chick, chick chick chicken…</a:t>
            </a:r>
          </a:p>
        </p:txBody>
      </p:sp>
      <p:sp>
        <p:nvSpPr>
          <p:cNvPr id="52227" name="Rectangle 3"/>
          <p:cNvSpPr>
            <a:spLocks noGrp="1" noChangeArrowheads="1"/>
          </p:cNvSpPr>
          <p:nvPr>
            <p:ph type="body" idx="1"/>
          </p:nvPr>
        </p:nvSpPr>
        <p:spPr/>
        <p:txBody>
          <a:bodyPr/>
          <a:lstStyle/>
          <a:p>
            <a:r>
              <a:rPr lang="en-GB"/>
              <a:t>Chick, chick, chick, chick, chicken, </a:t>
            </a:r>
            <a:br>
              <a:rPr lang="en-GB"/>
            </a:br>
            <a:r>
              <a:rPr lang="en-GB"/>
              <a:t>Lay a little egg for me. </a:t>
            </a:r>
            <a:br>
              <a:rPr lang="en-GB"/>
            </a:br>
            <a:r>
              <a:rPr lang="en-GB"/>
              <a:t>Chick, chick, chick, chick, chicken, </a:t>
            </a:r>
            <a:br>
              <a:rPr lang="en-GB"/>
            </a:br>
            <a:r>
              <a:rPr lang="en-GB"/>
              <a:t>I want one for my tea. </a:t>
            </a:r>
            <a:br>
              <a:rPr lang="en-GB"/>
            </a:br>
            <a:r>
              <a:rPr lang="en-GB"/>
              <a:t>I haven't had an egg since Easter, </a:t>
            </a:r>
            <a:br>
              <a:rPr lang="en-GB"/>
            </a:br>
            <a:r>
              <a:rPr lang="en-GB"/>
              <a:t>And now it's half past three. </a:t>
            </a:r>
            <a:br>
              <a:rPr lang="en-GB"/>
            </a:br>
            <a:r>
              <a:rPr lang="en-GB"/>
              <a:t>So, chick, chick, chick, chicken, </a:t>
            </a:r>
            <a:br>
              <a:rPr lang="en-GB"/>
            </a:br>
            <a:r>
              <a:rPr lang="en-GB"/>
              <a:t>Lay a little egg for me.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GB"/>
              <a:t>Five crispy pancakes…</a:t>
            </a:r>
          </a:p>
        </p:txBody>
      </p:sp>
      <p:sp>
        <p:nvSpPr>
          <p:cNvPr id="53251" name="Rectangle 3"/>
          <p:cNvSpPr>
            <a:spLocks noGrp="1" noChangeArrowheads="1"/>
          </p:cNvSpPr>
          <p:nvPr>
            <p:ph type="body" idx="1"/>
          </p:nvPr>
        </p:nvSpPr>
        <p:spPr/>
        <p:txBody>
          <a:bodyPr/>
          <a:lstStyle/>
          <a:p>
            <a:r>
              <a:rPr lang="en-GB"/>
              <a:t>Five crispy pancakes in a frying pan, </a:t>
            </a:r>
            <a:br>
              <a:rPr lang="en-GB"/>
            </a:br>
            <a:r>
              <a:rPr lang="en-GB"/>
              <a:t>Flip them and toss them and catch them if you can. </a:t>
            </a:r>
            <a:br>
              <a:rPr lang="en-GB"/>
            </a:br>
            <a:r>
              <a:rPr lang="en-GB"/>
              <a:t>Along came (choose a child), </a:t>
            </a:r>
            <a:br>
              <a:rPr lang="en-GB"/>
            </a:br>
            <a:r>
              <a:rPr lang="en-GB"/>
              <a:t>For a pancake one day </a:t>
            </a:r>
            <a:br>
              <a:rPr lang="en-GB"/>
            </a:br>
            <a:r>
              <a:rPr lang="en-GB"/>
              <a:t>Sprinkled it with sugar and took it away. </a:t>
            </a:r>
            <a:br>
              <a:rPr lang="en-GB"/>
            </a:br>
            <a:r>
              <a:rPr lang="en-GB"/>
              <a:t/>
            </a:r>
            <a:br>
              <a:rPr lang="en-GB"/>
            </a:br>
            <a:r>
              <a:rPr lang="en-GB"/>
              <a:t>Four crispy pancakes in a frying pan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GB"/>
              <a:t>Five green speckled frogs…</a:t>
            </a:r>
          </a:p>
        </p:txBody>
      </p:sp>
      <p:sp>
        <p:nvSpPr>
          <p:cNvPr id="6147" name="Rectangle 3"/>
          <p:cNvSpPr>
            <a:spLocks noGrp="1" noChangeArrowheads="1"/>
          </p:cNvSpPr>
          <p:nvPr>
            <p:ph type="body" idx="1"/>
          </p:nvPr>
        </p:nvSpPr>
        <p:spPr/>
        <p:txBody>
          <a:bodyPr/>
          <a:lstStyle/>
          <a:p>
            <a:pPr>
              <a:lnSpc>
                <a:spcPct val="90000"/>
              </a:lnSpc>
            </a:pPr>
            <a:r>
              <a:rPr lang="en-GB"/>
              <a:t>Five green and speckled frogs, </a:t>
            </a:r>
            <a:br>
              <a:rPr lang="en-GB"/>
            </a:br>
            <a:r>
              <a:rPr lang="en-GB"/>
              <a:t>Sat on a speckled log. </a:t>
            </a:r>
            <a:br>
              <a:rPr lang="en-GB"/>
            </a:br>
            <a:r>
              <a:rPr lang="en-GB"/>
              <a:t>Eating the most delicious worms </a:t>
            </a:r>
            <a:br>
              <a:rPr lang="en-GB"/>
            </a:br>
            <a:r>
              <a:rPr lang="en-GB"/>
              <a:t>YUM, YUM. </a:t>
            </a:r>
            <a:br>
              <a:rPr lang="en-GB"/>
            </a:br>
            <a:r>
              <a:rPr lang="en-GB"/>
              <a:t>One jumped into the pool, </a:t>
            </a:r>
            <a:br>
              <a:rPr lang="en-GB"/>
            </a:br>
            <a:r>
              <a:rPr lang="en-GB"/>
              <a:t>Where it was nice and cool. </a:t>
            </a:r>
            <a:br>
              <a:rPr lang="en-GB"/>
            </a:br>
            <a:r>
              <a:rPr lang="en-GB"/>
              <a:t>Then there were four green speckled frogs </a:t>
            </a:r>
            <a:br>
              <a:rPr lang="en-GB"/>
            </a:br>
            <a:r>
              <a:rPr lang="en-GB"/>
              <a:t>GLUG, GLUG. </a:t>
            </a:r>
            <a:br>
              <a:rPr lang="en-GB"/>
            </a:br>
            <a:r>
              <a:rPr lang="en-GB"/>
              <a:t/>
            </a:r>
            <a:br>
              <a:rPr lang="en-GB"/>
            </a:br>
            <a:r>
              <a:rPr lang="en-GB"/>
              <a:t>Four green and speckled frogs…</a:t>
            </a:r>
          </a:p>
          <a:p>
            <a:pPr>
              <a:lnSpc>
                <a:spcPct val="90000"/>
              </a:lnSpc>
            </a:pPr>
            <a:endParaRPr lang="en-GB"/>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GB"/>
              <a:t>Hot cross buns…</a:t>
            </a:r>
          </a:p>
        </p:txBody>
      </p:sp>
      <p:sp>
        <p:nvSpPr>
          <p:cNvPr id="54275" name="Rectangle 3"/>
          <p:cNvSpPr>
            <a:spLocks noGrp="1" noChangeArrowheads="1"/>
          </p:cNvSpPr>
          <p:nvPr>
            <p:ph type="body" idx="1"/>
          </p:nvPr>
        </p:nvSpPr>
        <p:spPr/>
        <p:txBody>
          <a:bodyPr/>
          <a:lstStyle/>
          <a:p>
            <a:pPr>
              <a:lnSpc>
                <a:spcPct val="80000"/>
              </a:lnSpc>
            </a:pPr>
            <a:r>
              <a:rPr lang="en-GB" sz="2800"/>
              <a:t>Hot cross buns, </a:t>
            </a:r>
            <a:br>
              <a:rPr lang="en-GB" sz="2800"/>
            </a:br>
            <a:r>
              <a:rPr lang="en-GB" sz="2800"/>
              <a:t>Hot cross buns. </a:t>
            </a:r>
            <a:br>
              <a:rPr lang="en-GB" sz="2800"/>
            </a:br>
            <a:r>
              <a:rPr lang="en-GB" sz="2800"/>
              <a:t>One a penny, Two a penny. </a:t>
            </a:r>
            <a:br>
              <a:rPr lang="en-GB" sz="2800"/>
            </a:br>
            <a:r>
              <a:rPr lang="en-GB" sz="2800"/>
              <a:t>Hot cross buns. </a:t>
            </a:r>
            <a:br>
              <a:rPr lang="en-GB" sz="2800"/>
            </a:br>
            <a:r>
              <a:rPr lang="en-GB" sz="2800"/>
              <a:t/>
            </a:r>
            <a:br>
              <a:rPr lang="en-GB" sz="2800"/>
            </a:br>
            <a:r>
              <a:rPr lang="en-GB" sz="2800"/>
              <a:t>If you have no daughters, </a:t>
            </a:r>
            <a:br>
              <a:rPr lang="en-GB" sz="2800"/>
            </a:br>
            <a:r>
              <a:rPr lang="en-GB" sz="2800"/>
              <a:t>Give them to your sons. </a:t>
            </a:r>
            <a:br>
              <a:rPr lang="en-GB" sz="2800"/>
            </a:br>
            <a:r>
              <a:rPr lang="en-GB" sz="2800"/>
              <a:t>One a penny, Two a penny. </a:t>
            </a:r>
            <a:br>
              <a:rPr lang="en-GB" sz="2800"/>
            </a:br>
            <a:r>
              <a:rPr lang="en-GB" sz="2800"/>
              <a:t>Hot cross buns. </a:t>
            </a:r>
          </a:p>
          <a:p>
            <a:pPr>
              <a:lnSpc>
                <a:spcPct val="80000"/>
              </a:lnSpc>
            </a:pPr>
            <a:r>
              <a:rPr lang="en-GB" sz="2800"/>
              <a:t/>
            </a:r>
            <a:br>
              <a:rPr lang="en-GB" sz="2800"/>
            </a:br>
            <a:r>
              <a:rPr lang="en-GB" sz="2800"/>
              <a:t>Hot cross buns are a traditional Easter celebration food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GB"/>
              <a:t>Ice-cream, a penny a lump!</a:t>
            </a:r>
          </a:p>
        </p:txBody>
      </p:sp>
      <p:sp>
        <p:nvSpPr>
          <p:cNvPr id="55299" name="Rectangle 3"/>
          <p:cNvSpPr>
            <a:spLocks noGrp="1" noChangeArrowheads="1"/>
          </p:cNvSpPr>
          <p:nvPr>
            <p:ph type="body" idx="1"/>
          </p:nvPr>
        </p:nvSpPr>
        <p:spPr/>
        <p:txBody>
          <a:bodyPr/>
          <a:lstStyle/>
          <a:p>
            <a:r>
              <a:rPr lang="en-GB"/>
              <a:t>Ice cream, a penny a lump! </a:t>
            </a:r>
            <a:br>
              <a:rPr lang="en-GB"/>
            </a:br>
            <a:r>
              <a:rPr lang="en-GB"/>
              <a:t>The more you eat, the more you jump. </a:t>
            </a:r>
            <a:br>
              <a:rPr lang="en-GB"/>
            </a:br>
            <a:r>
              <a:rPr lang="en-GB"/>
              <a:t>Eeper, Weeper, Chimney sweeper, </a:t>
            </a:r>
            <a:br>
              <a:rPr lang="en-GB"/>
            </a:br>
            <a:r>
              <a:rPr lang="en-GB"/>
              <a:t>Married a wife and could not keep her. </a:t>
            </a:r>
            <a:br>
              <a:rPr lang="en-GB"/>
            </a:br>
            <a:r>
              <a:rPr lang="en-GB"/>
              <a:t>Married another, </a:t>
            </a:r>
            <a:br>
              <a:rPr lang="en-GB"/>
            </a:br>
            <a:r>
              <a:rPr lang="en-GB"/>
              <a:t>Did not love her, </a:t>
            </a:r>
            <a:br>
              <a:rPr lang="en-GB"/>
            </a:br>
            <a:r>
              <a:rPr lang="en-GB"/>
              <a:t>Up the chimney he did shove her!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GB"/>
              <a:t>Pat-a-cake</a:t>
            </a:r>
          </a:p>
        </p:txBody>
      </p:sp>
      <p:sp>
        <p:nvSpPr>
          <p:cNvPr id="56323" name="Rectangle 3"/>
          <p:cNvSpPr>
            <a:spLocks noGrp="1" noChangeArrowheads="1"/>
          </p:cNvSpPr>
          <p:nvPr>
            <p:ph type="body" idx="1"/>
          </p:nvPr>
        </p:nvSpPr>
        <p:spPr/>
        <p:txBody>
          <a:bodyPr/>
          <a:lstStyle/>
          <a:p>
            <a:r>
              <a:rPr lang="en-GB"/>
              <a:t>Pat-a-cake, pat-a-cake, bakers man, </a:t>
            </a:r>
            <a:br>
              <a:rPr lang="en-GB"/>
            </a:br>
            <a:r>
              <a:rPr lang="en-GB"/>
              <a:t>Bake me a cake as fast as you can. </a:t>
            </a:r>
            <a:br>
              <a:rPr lang="en-GB"/>
            </a:br>
            <a:r>
              <a:rPr lang="en-GB"/>
              <a:t>Pat it and prick it, </a:t>
            </a:r>
            <a:br>
              <a:rPr lang="en-GB"/>
            </a:br>
            <a:r>
              <a:rPr lang="en-GB"/>
              <a:t>And mark it with B. </a:t>
            </a:r>
            <a:br>
              <a:rPr lang="en-GB"/>
            </a:br>
            <a:r>
              <a:rPr lang="en-GB"/>
              <a:t>Put it in the oven, </a:t>
            </a:r>
            <a:br>
              <a:rPr lang="en-GB"/>
            </a:br>
            <a:r>
              <a:rPr lang="en-GB"/>
              <a:t>For baby and me.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GB"/>
              <a:t>Nursery songs and rhymes</a:t>
            </a:r>
          </a:p>
        </p:txBody>
      </p:sp>
      <p:sp>
        <p:nvSpPr>
          <p:cNvPr id="57347" name="Rectangle 3"/>
          <p:cNvSpPr>
            <a:spLocks noGrp="1" noChangeArrowheads="1"/>
          </p:cNvSpPr>
          <p:nvPr>
            <p:ph type="body" idx="1"/>
          </p:nvPr>
        </p:nvSpPr>
        <p:spPr/>
        <p:txBody>
          <a:bodyPr/>
          <a:lstStyle/>
          <a:p>
            <a:pPr algn="ctr"/>
            <a:r>
              <a:rPr lang="en-GB" sz="6000"/>
              <a:t>Transport</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GB"/>
              <a:t>Down at the station…</a:t>
            </a:r>
          </a:p>
        </p:txBody>
      </p:sp>
      <p:sp>
        <p:nvSpPr>
          <p:cNvPr id="58371" name="Rectangle 3"/>
          <p:cNvSpPr>
            <a:spLocks noGrp="1" noChangeArrowheads="1"/>
          </p:cNvSpPr>
          <p:nvPr>
            <p:ph type="body" idx="1"/>
          </p:nvPr>
        </p:nvSpPr>
        <p:spPr/>
        <p:txBody>
          <a:bodyPr/>
          <a:lstStyle/>
          <a:p>
            <a:r>
              <a:rPr lang="en-GB"/>
              <a:t>Down at the station </a:t>
            </a:r>
            <a:br>
              <a:rPr lang="en-GB"/>
            </a:br>
            <a:r>
              <a:rPr lang="en-GB"/>
              <a:t>Early in the morning </a:t>
            </a:r>
            <a:br>
              <a:rPr lang="en-GB"/>
            </a:br>
            <a:r>
              <a:rPr lang="en-GB"/>
              <a:t>See the little engines </a:t>
            </a:r>
            <a:br>
              <a:rPr lang="en-GB"/>
            </a:br>
            <a:r>
              <a:rPr lang="en-GB"/>
              <a:t>All in a row - </a:t>
            </a:r>
            <a:br>
              <a:rPr lang="en-GB"/>
            </a:br>
            <a:r>
              <a:rPr lang="en-GB"/>
              <a:t>The man inside the engine </a:t>
            </a:r>
            <a:br>
              <a:rPr lang="en-GB"/>
            </a:br>
            <a:r>
              <a:rPr lang="en-GB"/>
              <a:t>Turns a little handle </a:t>
            </a:r>
            <a:br>
              <a:rPr lang="en-GB"/>
            </a:br>
            <a:r>
              <a:rPr lang="en-GB"/>
              <a:t>Poop-poop, choof-choof </a:t>
            </a:r>
            <a:br>
              <a:rPr lang="en-GB"/>
            </a:br>
            <a:r>
              <a:rPr lang="en-GB"/>
              <a:t>Off we go!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GB"/>
              <a:t>Five little spacemen…</a:t>
            </a:r>
          </a:p>
        </p:txBody>
      </p:sp>
      <p:sp>
        <p:nvSpPr>
          <p:cNvPr id="59395" name="Rectangle 3"/>
          <p:cNvSpPr>
            <a:spLocks noGrp="1" noChangeArrowheads="1"/>
          </p:cNvSpPr>
          <p:nvPr>
            <p:ph type="body" idx="1"/>
          </p:nvPr>
        </p:nvSpPr>
        <p:spPr/>
        <p:txBody>
          <a:bodyPr/>
          <a:lstStyle/>
          <a:p>
            <a:r>
              <a:rPr lang="en-GB"/>
              <a:t>Five little men in a flying saucer, </a:t>
            </a:r>
            <a:br>
              <a:rPr lang="en-GB"/>
            </a:br>
            <a:r>
              <a:rPr lang="en-GB"/>
              <a:t>Flew around the world one day. </a:t>
            </a:r>
            <a:br>
              <a:rPr lang="en-GB"/>
            </a:br>
            <a:r>
              <a:rPr lang="en-GB"/>
              <a:t>They looked left and right, </a:t>
            </a:r>
            <a:br>
              <a:rPr lang="en-GB"/>
            </a:br>
            <a:r>
              <a:rPr lang="en-GB"/>
              <a:t>But they didn't like the sight. </a:t>
            </a:r>
            <a:br>
              <a:rPr lang="en-GB"/>
            </a:br>
            <a:r>
              <a:rPr lang="en-GB"/>
              <a:t>So one man flew away. </a:t>
            </a:r>
            <a:br>
              <a:rPr lang="en-GB"/>
            </a:br>
            <a:r>
              <a:rPr lang="en-GB"/>
              <a:t>ZOOOOOOOOOM! </a:t>
            </a:r>
            <a:br>
              <a:rPr lang="en-GB"/>
            </a:br>
            <a:r>
              <a:rPr lang="en-GB"/>
              <a:t/>
            </a:r>
            <a:br>
              <a:rPr lang="en-GB"/>
            </a:br>
            <a:r>
              <a:rPr lang="en-GB"/>
              <a:t>Four little men in a flying saucer......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GB"/>
              <a:t>Traffic lights</a:t>
            </a:r>
          </a:p>
        </p:txBody>
      </p:sp>
      <p:sp>
        <p:nvSpPr>
          <p:cNvPr id="60419" name="Rectangle 3"/>
          <p:cNvSpPr>
            <a:spLocks noGrp="1" noChangeArrowheads="1"/>
          </p:cNvSpPr>
          <p:nvPr>
            <p:ph type="body" idx="1"/>
          </p:nvPr>
        </p:nvSpPr>
        <p:spPr/>
        <p:txBody>
          <a:bodyPr/>
          <a:lstStyle/>
          <a:p>
            <a:r>
              <a:rPr lang="en-GB"/>
              <a:t>Stop says the red light </a:t>
            </a:r>
            <a:br>
              <a:rPr lang="en-GB"/>
            </a:br>
            <a:r>
              <a:rPr lang="en-GB"/>
              <a:t>Go says the green </a:t>
            </a:r>
            <a:br>
              <a:rPr lang="en-GB"/>
            </a:br>
            <a:r>
              <a:rPr lang="en-GB"/>
              <a:t>Be careful says the yellow light </a:t>
            </a:r>
            <a:br>
              <a:rPr lang="en-GB"/>
            </a:br>
            <a:r>
              <a:rPr lang="en-GB"/>
              <a:t>Twinkling in between.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GB"/>
              <a:t>The train…</a:t>
            </a:r>
          </a:p>
        </p:txBody>
      </p:sp>
      <p:sp>
        <p:nvSpPr>
          <p:cNvPr id="61443" name="Rectangle 3"/>
          <p:cNvSpPr>
            <a:spLocks noGrp="1" noChangeArrowheads="1"/>
          </p:cNvSpPr>
          <p:nvPr>
            <p:ph type="body" idx="1"/>
          </p:nvPr>
        </p:nvSpPr>
        <p:spPr/>
        <p:txBody>
          <a:bodyPr/>
          <a:lstStyle/>
          <a:p>
            <a:pPr>
              <a:lnSpc>
                <a:spcPct val="80000"/>
              </a:lnSpc>
            </a:pPr>
            <a:r>
              <a:rPr lang="en-GB" sz="2000"/>
              <a:t>Tickerty-tack </a:t>
            </a:r>
            <a:br>
              <a:rPr lang="en-GB" sz="2000"/>
            </a:br>
            <a:r>
              <a:rPr lang="en-GB" sz="2000"/>
              <a:t>Over the track </a:t>
            </a:r>
            <a:br>
              <a:rPr lang="en-GB" sz="2000"/>
            </a:br>
            <a:r>
              <a:rPr lang="en-GB" sz="2000"/>
              <a:t>Far, far away </a:t>
            </a:r>
            <a:br>
              <a:rPr lang="en-GB" sz="2000"/>
            </a:br>
            <a:r>
              <a:rPr lang="en-GB" sz="2000"/>
              <a:t>Puffing all day </a:t>
            </a:r>
            <a:br>
              <a:rPr lang="en-GB" sz="2000"/>
            </a:br>
            <a:r>
              <a:rPr lang="en-GB" sz="2000"/>
              <a:t>Tickerty-too </a:t>
            </a:r>
            <a:br>
              <a:rPr lang="en-GB" sz="2000"/>
            </a:br>
            <a:r>
              <a:rPr lang="en-GB" sz="2000"/>
              <a:t>Hurry up do! </a:t>
            </a:r>
            <a:br>
              <a:rPr lang="en-GB" sz="2000"/>
            </a:br>
            <a:r>
              <a:rPr lang="en-GB" sz="2000"/>
              <a:t>Trains cannot wait </a:t>
            </a:r>
            <a:br>
              <a:rPr lang="en-GB" sz="2000"/>
            </a:br>
            <a:r>
              <a:rPr lang="en-GB" sz="2000"/>
              <a:t>Must not be late </a:t>
            </a:r>
            <a:br>
              <a:rPr lang="en-GB" sz="2000"/>
            </a:br>
            <a:r>
              <a:rPr lang="en-GB" sz="2000"/>
              <a:t>Tickerty-tock </a:t>
            </a:r>
            <a:br>
              <a:rPr lang="en-GB" sz="2000"/>
            </a:br>
            <a:r>
              <a:rPr lang="en-GB" sz="2000"/>
              <a:t>Nickerty-nock </a:t>
            </a:r>
            <a:br>
              <a:rPr lang="en-GB" sz="2000"/>
            </a:br>
            <a:r>
              <a:rPr lang="en-GB" sz="2000"/>
              <a:t>Speeding along </a:t>
            </a:r>
            <a:br>
              <a:rPr lang="en-GB" sz="2000"/>
            </a:br>
            <a:r>
              <a:rPr lang="en-GB" sz="2000"/>
              <a:t>Singing this song </a:t>
            </a:r>
            <a:br>
              <a:rPr lang="en-GB" sz="2000"/>
            </a:br>
            <a:r>
              <a:rPr lang="en-GB" sz="2000"/>
              <a:t>Tickerty-tackerty </a:t>
            </a:r>
            <a:br>
              <a:rPr lang="en-GB" sz="2000"/>
            </a:br>
            <a:r>
              <a:rPr lang="en-GB" sz="2000"/>
              <a:t>Nickerty-nackerty </a:t>
            </a:r>
            <a:br>
              <a:rPr lang="en-GB" sz="2000"/>
            </a:br>
            <a:r>
              <a:rPr lang="en-GB" sz="2000"/>
              <a:t>Tickerty-tackerty </a:t>
            </a:r>
            <a:br>
              <a:rPr lang="en-GB" sz="2000"/>
            </a:br>
            <a:r>
              <a:rPr lang="en-GB" sz="2000"/>
              <a:t>Tock!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GB"/>
              <a:t>Crossing the road…</a:t>
            </a:r>
          </a:p>
        </p:txBody>
      </p:sp>
      <p:sp>
        <p:nvSpPr>
          <p:cNvPr id="62467" name="Rectangle 3"/>
          <p:cNvSpPr>
            <a:spLocks noGrp="1" noChangeArrowheads="1"/>
          </p:cNvSpPr>
          <p:nvPr>
            <p:ph type="body" idx="1"/>
          </p:nvPr>
        </p:nvSpPr>
        <p:spPr/>
        <p:txBody>
          <a:bodyPr/>
          <a:lstStyle/>
          <a:p>
            <a:pPr>
              <a:lnSpc>
                <a:spcPct val="80000"/>
              </a:lnSpc>
            </a:pPr>
            <a:r>
              <a:rPr lang="en-GB" sz="1800"/>
              <a:t>This is the way we cross the road, </a:t>
            </a:r>
            <a:br>
              <a:rPr lang="en-GB" sz="1800"/>
            </a:br>
            <a:r>
              <a:rPr lang="en-GB" sz="1800"/>
              <a:t>We cross the road, we cross the road. </a:t>
            </a:r>
            <a:br>
              <a:rPr lang="en-GB" sz="1800"/>
            </a:br>
            <a:r>
              <a:rPr lang="en-GB" sz="1800"/>
              <a:t>This is the way we cross the road, </a:t>
            </a:r>
            <a:br>
              <a:rPr lang="en-GB" sz="1800"/>
            </a:br>
            <a:r>
              <a:rPr lang="en-GB" sz="1800"/>
              <a:t>We stop ,we look we listen. </a:t>
            </a:r>
            <a:br>
              <a:rPr lang="en-GB" sz="1800"/>
            </a:br>
            <a:r>
              <a:rPr lang="en-GB" sz="1800"/>
              <a:t/>
            </a:r>
            <a:br>
              <a:rPr lang="en-GB" sz="1800"/>
            </a:br>
            <a:r>
              <a:rPr lang="en-GB" sz="1800"/>
              <a:t>We stand at the kerb and we look both ways, </a:t>
            </a:r>
            <a:br>
              <a:rPr lang="en-GB" sz="1800"/>
            </a:br>
            <a:r>
              <a:rPr lang="en-GB" sz="1800"/>
              <a:t>Look both ways, look both ways. </a:t>
            </a:r>
            <a:br>
              <a:rPr lang="en-GB" sz="1800"/>
            </a:br>
            <a:r>
              <a:rPr lang="en-GB" sz="1800"/>
              <a:t>We stand ant the kerb and we look both ways, </a:t>
            </a:r>
            <a:br>
              <a:rPr lang="en-GB" sz="1800"/>
            </a:br>
            <a:r>
              <a:rPr lang="en-GB" sz="1800"/>
              <a:t>Before we cross the road. </a:t>
            </a:r>
            <a:br>
              <a:rPr lang="en-GB" sz="1800"/>
            </a:br>
            <a:endParaRPr lang="en-GB" sz="1800"/>
          </a:p>
          <a:p>
            <a:pPr>
              <a:lnSpc>
                <a:spcPct val="80000"/>
              </a:lnSpc>
            </a:pPr>
            <a:r>
              <a:rPr lang="en-GB" sz="1800"/>
              <a:t/>
            </a:r>
            <a:br>
              <a:rPr lang="en-GB" sz="1800"/>
            </a:br>
            <a:r>
              <a:rPr lang="en-GB" sz="1800"/>
              <a:t>If the road is clear we cross the road, </a:t>
            </a:r>
            <a:br>
              <a:rPr lang="en-GB" sz="1800"/>
            </a:br>
            <a:r>
              <a:rPr lang="en-GB" sz="1800"/>
              <a:t>Cross the road, cross the road. </a:t>
            </a:r>
            <a:br>
              <a:rPr lang="en-GB" sz="1800"/>
            </a:br>
            <a:r>
              <a:rPr lang="en-GB" sz="1800"/>
              <a:t>If the road is clear we cross the road, </a:t>
            </a:r>
            <a:br>
              <a:rPr lang="en-GB" sz="1800"/>
            </a:br>
            <a:r>
              <a:rPr lang="en-GB" sz="1800"/>
              <a:t>We follow the green cross code. </a:t>
            </a:r>
          </a:p>
          <a:p>
            <a:pPr>
              <a:lnSpc>
                <a:spcPct val="80000"/>
              </a:lnSpc>
            </a:pPr>
            <a:r>
              <a:rPr lang="en-GB" sz="1800"/>
              <a:t/>
            </a:r>
            <a:br>
              <a:rPr lang="en-GB" sz="1800"/>
            </a:br>
            <a:r>
              <a:rPr lang="en-GB" sz="1800"/>
              <a:t>Sung to the tune of 'Here we go round the Mulberry bush'. </a:t>
            </a:r>
            <a:br>
              <a:rPr lang="en-GB" sz="1800"/>
            </a:br>
            <a:r>
              <a:rPr lang="en-GB" sz="1800"/>
              <a:t>By Green cross code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GB"/>
              <a:t>Traffic lights…</a:t>
            </a:r>
          </a:p>
        </p:txBody>
      </p:sp>
      <p:sp>
        <p:nvSpPr>
          <p:cNvPr id="63491" name="Rectangle 3"/>
          <p:cNvSpPr>
            <a:spLocks noGrp="1" noChangeArrowheads="1"/>
          </p:cNvSpPr>
          <p:nvPr>
            <p:ph type="body" idx="1"/>
          </p:nvPr>
        </p:nvSpPr>
        <p:spPr/>
        <p:txBody>
          <a:bodyPr/>
          <a:lstStyle/>
          <a:p>
            <a:r>
              <a:rPr lang="en-GB"/>
              <a:t>Red light, red light, what do you say? </a:t>
            </a:r>
            <a:br>
              <a:rPr lang="en-GB"/>
            </a:br>
            <a:r>
              <a:rPr lang="en-GB"/>
              <a:t>I say stop, and stop right away </a:t>
            </a:r>
            <a:br>
              <a:rPr lang="en-GB"/>
            </a:br>
            <a:r>
              <a:rPr lang="en-GB"/>
              <a:t>Yellow light, yellow light, what do you mean? </a:t>
            </a:r>
            <a:br>
              <a:rPr lang="en-GB"/>
            </a:br>
            <a:r>
              <a:rPr lang="en-GB"/>
              <a:t>I mean wait till the lights turn green </a:t>
            </a:r>
            <a:br>
              <a:rPr lang="en-GB"/>
            </a:br>
            <a:r>
              <a:rPr lang="en-GB"/>
              <a:t>Green light, green light, what do you say? </a:t>
            </a:r>
            <a:br>
              <a:rPr lang="en-GB"/>
            </a:br>
            <a:r>
              <a:rPr lang="en-GB"/>
              <a:t>I say cross, but please look each way </a:t>
            </a:r>
            <a:br>
              <a:rPr lang="en-GB"/>
            </a:br>
            <a:r>
              <a:rPr lang="en-GB"/>
              <a:t>Thank-you, thank-you: red, yellow, green </a:t>
            </a:r>
            <a:br>
              <a:rPr lang="en-GB"/>
            </a:br>
            <a:r>
              <a:rPr lang="en-GB"/>
              <a:t>Now we know what the traffic lights mean.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GB"/>
              <a:t>Five little ducks…</a:t>
            </a:r>
          </a:p>
        </p:txBody>
      </p:sp>
      <p:sp>
        <p:nvSpPr>
          <p:cNvPr id="7171" name="Rectangle 3"/>
          <p:cNvSpPr>
            <a:spLocks noGrp="1" noChangeArrowheads="1"/>
          </p:cNvSpPr>
          <p:nvPr>
            <p:ph type="body" idx="1"/>
          </p:nvPr>
        </p:nvSpPr>
        <p:spPr/>
        <p:txBody>
          <a:bodyPr/>
          <a:lstStyle/>
          <a:p>
            <a:pPr>
              <a:lnSpc>
                <a:spcPct val="90000"/>
              </a:lnSpc>
            </a:pPr>
            <a:r>
              <a:rPr lang="en-GB"/>
              <a:t>Five little ducks went swimming one day, </a:t>
            </a:r>
            <a:br>
              <a:rPr lang="en-GB"/>
            </a:br>
            <a:r>
              <a:rPr lang="en-GB"/>
              <a:t>Over the pond and far away. </a:t>
            </a:r>
            <a:br>
              <a:rPr lang="en-GB"/>
            </a:br>
            <a:r>
              <a:rPr lang="en-GB"/>
              <a:t>Mummy duck said, </a:t>
            </a:r>
            <a:br>
              <a:rPr lang="en-GB"/>
            </a:br>
            <a:r>
              <a:rPr lang="en-GB"/>
              <a:t>Quack, quack, quack, quack. </a:t>
            </a:r>
            <a:br>
              <a:rPr lang="en-GB"/>
            </a:br>
            <a:r>
              <a:rPr lang="en-GB"/>
              <a:t>But only four little ducks came back. </a:t>
            </a:r>
            <a:br>
              <a:rPr lang="en-GB"/>
            </a:br>
            <a:r>
              <a:rPr lang="en-GB"/>
              <a:t/>
            </a:r>
            <a:br>
              <a:rPr lang="en-GB"/>
            </a:br>
            <a:r>
              <a:rPr lang="en-GB"/>
              <a:t>Four little ducks went swimming one day, </a:t>
            </a:r>
            <a:br>
              <a:rPr lang="en-GB"/>
            </a:br>
            <a:r>
              <a:rPr lang="en-GB"/>
              <a:t>Over...........etc </a:t>
            </a:r>
            <a:br>
              <a:rPr lang="en-GB"/>
            </a:br>
            <a:r>
              <a:rPr lang="en-GB"/>
              <a:t/>
            </a:r>
            <a:br>
              <a:rPr lang="en-GB"/>
            </a:br>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GB"/>
              <a:t>Five little monkeys…</a:t>
            </a:r>
          </a:p>
        </p:txBody>
      </p:sp>
      <p:sp>
        <p:nvSpPr>
          <p:cNvPr id="12291" name="Rectangle 3"/>
          <p:cNvSpPr>
            <a:spLocks noGrp="1" noChangeArrowheads="1"/>
          </p:cNvSpPr>
          <p:nvPr>
            <p:ph type="body" idx="1"/>
          </p:nvPr>
        </p:nvSpPr>
        <p:spPr/>
        <p:txBody>
          <a:bodyPr/>
          <a:lstStyle/>
          <a:p>
            <a:pPr>
              <a:lnSpc>
                <a:spcPct val="90000"/>
              </a:lnSpc>
            </a:pPr>
            <a:r>
              <a:rPr lang="en-GB" sz="2400"/>
              <a:t>Five little monkeys swinging from a tree, </a:t>
            </a:r>
            <a:br>
              <a:rPr lang="en-GB" sz="2400"/>
            </a:br>
            <a:r>
              <a:rPr lang="en-GB" sz="2400"/>
              <a:t>Teasing Mr crocodile, "You can't catch me" </a:t>
            </a:r>
            <a:br>
              <a:rPr lang="en-GB" sz="2400"/>
            </a:br>
            <a:r>
              <a:rPr lang="en-GB" sz="2400"/>
              <a:t>Along came the crocodile, </a:t>
            </a:r>
            <a:br>
              <a:rPr lang="en-GB" sz="2400"/>
            </a:br>
            <a:r>
              <a:rPr lang="en-GB" sz="2400"/>
              <a:t>as quietly as can be and </a:t>
            </a:r>
            <a:br>
              <a:rPr lang="en-GB" sz="2400"/>
            </a:br>
            <a:r>
              <a:rPr lang="en-GB" sz="2400"/>
              <a:t>SNAP! </a:t>
            </a:r>
            <a:br>
              <a:rPr lang="en-GB" sz="2400"/>
            </a:br>
            <a:r>
              <a:rPr lang="en-GB" sz="2400"/>
              <a:t>Went the crocodile, and then there were: </a:t>
            </a:r>
            <a:br>
              <a:rPr lang="en-GB" sz="2400"/>
            </a:br>
            <a:r>
              <a:rPr lang="en-GB" sz="2400"/>
              <a:t/>
            </a:r>
            <a:br>
              <a:rPr lang="en-GB" sz="2400"/>
            </a:br>
            <a:r>
              <a:rPr lang="en-GB" sz="2400"/>
              <a:t>Four little monkeys swinging from a tree… </a:t>
            </a:r>
          </a:p>
          <a:p>
            <a:pPr>
              <a:lnSpc>
                <a:spcPct val="90000"/>
              </a:lnSpc>
            </a:pPr>
            <a:r>
              <a:rPr lang="en-GB" sz="2400"/>
              <a:t/>
            </a:r>
            <a:br>
              <a:rPr lang="en-GB" sz="2400"/>
            </a:br>
            <a:r>
              <a:rPr lang="en-GB" sz="2400"/>
              <a:t>Continue until there are no little monkeys. </a:t>
            </a:r>
            <a:br>
              <a:rPr lang="en-GB" sz="2400"/>
            </a:br>
            <a:r>
              <a:rPr lang="en-GB" sz="2400"/>
              <a:t/>
            </a:r>
            <a:br>
              <a:rPr lang="en-GB" sz="2400"/>
            </a:br>
            <a:r>
              <a:rPr lang="en-GB" sz="2400"/>
              <a:t>Instead of a crocodile a tiger can be used who goes GRRRR instead of snap.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GB"/>
              <a:t>One, two three, four, five…</a:t>
            </a:r>
          </a:p>
        </p:txBody>
      </p:sp>
      <p:sp>
        <p:nvSpPr>
          <p:cNvPr id="13315" name="Rectangle 3"/>
          <p:cNvSpPr>
            <a:spLocks noGrp="1" noChangeArrowheads="1"/>
          </p:cNvSpPr>
          <p:nvPr>
            <p:ph type="body" idx="1"/>
          </p:nvPr>
        </p:nvSpPr>
        <p:spPr/>
        <p:txBody>
          <a:bodyPr/>
          <a:lstStyle/>
          <a:p>
            <a:r>
              <a:rPr lang="en-GB"/>
              <a:t>One, two, three, four, five, </a:t>
            </a:r>
            <a:br>
              <a:rPr lang="en-GB"/>
            </a:br>
            <a:r>
              <a:rPr lang="en-GB"/>
              <a:t>Once I caught a fish alive. </a:t>
            </a:r>
            <a:br>
              <a:rPr lang="en-GB"/>
            </a:br>
            <a:r>
              <a:rPr lang="en-GB"/>
              <a:t>Six, seven, eight, nine, ten, </a:t>
            </a:r>
            <a:br>
              <a:rPr lang="en-GB"/>
            </a:br>
            <a:r>
              <a:rPr lang="en-GB"/>
              <a:t>Then I let it go again. </a:t>
            </a:r>
            <a:br>
              <a:rPr lang="en-GB"/>
            </a:br>
            <a:r>
              <a:rPr lang="en-GB"/>
              <a:t>Why did I let it go? </a:t>
            </a:r>
            <a:br>
              <a:rPr lang="en-GB"/>
            </a:br>
            <a:r>
              <a:rPr lang="en-GB"/>
              <a:t>Because it bit my finger so. </a:t>
            </a:r>
            <a:br>
              <a:rPr lang="en-GB"/>
            </a:br>
            <a:r>
              <a:rPr lang="en-GB"/>
              <a:t>Which finger did it bite? </a:t>
            </a:r>
            <a:br>
              <a:rPr lang="en-GB"/>
            </a:br>
            <a:r>
              <a:rPr lang="en-GB"/>
              <a:t>The little finger on the right.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a:t>Ten fat sausages…</a:t>
            </a:r>
          </a:p>
        </p:txBody>
      </p:sp>
      <p:sp>
        <p:nvSpPr>
          <p:cNvPr id="14339" name="Rectangle 3"/>
          <p:cNvSpPr>
            <a:spLocks noGrp="1" noChangeArrowheads="1"/>
          </p:cNvSpPr>
          <p:nvPr>
            <p:ph type="body" idx="1"/>
          </p:nvPr>
        </p:nvSpPr>
        <p:spPr/>
        <p:txBody>
          <a:bodyPr/>
          <a:lstStyle/>
          <a:p>
            <a:pPr>
              <a:lnSpc>
                <a:spcPct val="80000"/>
              </a:lnSpc>
            </a:pPr>
            <a:r>
              <a:rPr lang="en-GB" sz="2400"/>
              <a:t>Ten fat sausages, sizzling in the pan, </a:t>
            </a:r>
            <a:br>
              <a:rPr lang="en-GB" sz="2400"/>
            </a:br>
            <a:r>
              <a:rPr lang="en-GB" sz="2400"/>
              <a:t>Ten fat sausages, sizzling in the pan, </a:t>
            </a:r>
            <a:br>
              <a:rPr lang="en-GB" sz="2400"/>
            </a:br>
            <a:r>
              <a:rPr lang="en-GB" sz="2400"/>
              <a:t>And if one went POP! </a:t>
            </a:r>
            <a:br>
              <a:rPr lang="en-GB" sz="2400"/>
            </a:br>
            <a:r>
              <a:rPr lang="en-GB" sz="2400"/>
              <a:t>and the other went Bang! </a:t>
            </a:r>
            <a:br>
              <a:rPr lang="en-GB" sz="2400"/>
            </a:br>
            <a:r>
              <a:rPr lang="en-GB" sz="2400"/>
              <a:t>There'll be eight fat sausages, </a:t>
            </a:r>
            <a:br>
              <a:rPr lang="en-GB" sz="2400"/>
            </a:br>
            <a:r>
              <a:rPr lang="en-GB" sz="2400"/>
              <a:t>sizzling in the pan, </a:t>
            </a:r>
            <a:br>
              <a:rPr lang="en-GB" sz="2400"/>
            </a:br>
            <a:r>
              <a:rPr lang="en-GB" sz="2400"/>
              <a:t>Eight fat sausages, sizzling in the pan. </a:t>
            </a:r>
            <a:br>
              <a:rPr lang="en-GB" sz="2400"/>
            </a:br>
            <a:r>
              <a:rPr lang="en-GB" sz="2400"/>
              <a:t/>
            </a:r>
            <a:br>
              <a:rPr lang="en-GB" sz="2400"/>
            </a:br>
            <a:r>
              <a:rPr lang="en-GB" sz="2400"/>
              <a:t>And if one went POP! </a:t>
            </a:r>
            <a:br>
              <a:rPr lang="en-GB" sz="2400"/>
            </a:br>
            <a:r>
              <a:rPr lang="en-GB" sz="2400"/>
              <a:t>and the other went BANG! </a:t>
            </a:r>
          </a:p>
          <a:p>
            <a:pPr>
              <a:lnSpc>
                <a:spcPct val="80000"/>
              </a:lnSpc>
            </a:pPr>
            <a:r>
              <a:rPr lang="en-GB" sz="2400"/>
              <a:t/>
            </a:r>
            <a:br>
              <a:rPr lang="en-GB" sz="2400"/>
            </a:br>
            <a:r>
              <a:rPr lang="en-GB" sz="2400"/>
              <a:t>Continue counting down until all the sausages have gone. </a:t>
            </a:r>
            <a:br>
              <a:rPr lang="en-GB" sz="2400"/>
            </a:br>
            <a:r>
              <a:rPr lang="en-GB" sz="2400"/>
              <a:t>Sung to the tune of Ten Green bottles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GB"/>
              <a:t>Ten green bottles…</a:t>
            </a:r>
          </a:p>
        </p:txBody>
      </p:sp>
      <p:sp>
        <p:nvSpPr>
          <p:cNvPr id="15363" name="Rectangle 3"/>
          <p:cNvSpPr>
            <a:spLocks noGrp="1" noChangeArrowheads="1"/>
          </p:cNvSpPr>
          <p:nvPr>
            <p:ph type="body" idx="1"/>
          </p:nvPr>
        </p:nvSpPr>
        <p:spPr/>
        <p:txBody>
          <a:bodyPr/>
          <a:lstStyle/>
          <a:p>
            <a:pPr>
              <a:lnSpc>
                <a:spcPct val="80000"/>
              </a:lnSpc>
            </a:pPr>
            <a:r>
              <a:rPr lang="en-GB" sz="1800"/>
              <a:t>Ten green bottles, hanging on the wall, </a:t>
            </a:r>
            <a:br>
              <a:rPr lang="en-GB" sz="1800"/>
            </a:br>
            <a:r>
              <a:rPr lang="en-GB" sz="1800"/>
              <a:t>Ten green bottles, hanging on the wall. </a:t>
            </a:r>
            <a:br>
              <a:rPr lang="en-GB" sz="1800"/>
            </a:br>
            <a:r>
              <a:rPr lang="en-GB" sz="1800"/>
              <a:t>And if one green bottle, </a:t>
            </a:r>
            <a:br>
              <a:rPr lang="en-GB" sz="1800"/>
            </a:br>
            <a:r>
              <a:rPr lang="en-GB" sz="1800"/>
              <a:t>Should accidently fall. </a:t>
            </a:r>
            <a:br>
              <a:rPr lang="en-GB" sz="1800"/>
            </a:br>
            <a:r>
              <a:rPr lang="en-GB" sz="1800"/>
              <a:t>There'll be, nine green bottles, hanging on the wall. </a:t>
            </a:r>
            <a:br>
              <a:rPr lang="en-GB" sz="1800"/>
            </a:br>
            <a:r>
              <a:rPr lang="en-GB" sz="1800"/>
              <a:t/>
            </a:r>
            <a:br>
              <a:rPr lang="en-GB" sz="1800"/>
            </a:br>
            <a:r>
              <a:rPr lang="en-GB" sz="1800"/>
              <a:t>Nine green bottles, hanging on the wall. </a:t>
            </a:r>
            <a:br>
              <a:rPr lang="en-GB" sz="1800"/>
            </a:br>
            <a:r>
              <a:rPr lang="en-GB" sz="1800"/>
              <a:t>And if one green bottle, </a:t>
            </a:r>
            <a:br>
              <a:rPr lang="en-GB" sz="1800"/>
            </a:br>
            <a:r>
              <a:rPr lang="en-GB" sz="1800"/>
              <a:t>Should accidently fall. </a:t>
            </a:r>
            <a:br>
              <a:rPr lang="en-GB" sz="1800"/>
            </a:br>
            <a:r>
              <a:rPr lang="en-GB" sz="1800"/>
              <a:t>There'll be, eight green bottles, hanging on the wall. </a:t>
            </a:r>
            <a:br>
              <a:rPr lang="en-GB" sz="1800"/>
            </a:br>
            <a:r>
              <a:rPr lang="en-GB" sz="1800"/>
              <a:t/>
            </a:r>
            <a:br>
              <a:rPr lang="en-GB" sz="1800"/>
            </a:br>
            <a:r>
              <a:rPr lang="en-GB" sz="1800"/>
              <a:t>Eight green bottles, hanging on the wall. </a:t>
            </a:r>
            <a:br>
              <a:rPr lang="en-GB" sz="1800"/>
            </a:br>
            <a:r>
              <a:rPr lang="en-GB" sz="1800"/>
              <a:t>And if one......... </a:t>
            </a:r>
            <a:br>
              <a:rPr lang="en-GB" sz="1800"/>
            </a:br>
            <a:r>
              <a:rPr lang="en-GB" sz="1800"/>
              <a:t/>
            </a:r>
            <a:br>
              <a:rPr lang="en-GB" sz="1800"/>
            </a:br>
            <a:r>
              <a:rPr lang="en-GB" sz="1800"/>
              <a:t>There'll be one green bottle, hanging on the wall, </a:t>
            </a:r>
            <a:br>
              <a:rPr lang="en-GB" sz="1800"/>
            </a:br>
            <a:r>
              <a:rPr lang="en-GB" sz="1800"/>
              <a:t>One green bottle, hanging on the wall. </a:t>
            </a:r>
            <a:br>
              <a:rPr lang="en-GB" sz="1800"/>
            </a:br>
            <a:r>
              <a:rPr lang="en-GB" sz="1800"/>
              <a:t>And if that green bottle, </a:t>
            </a:r>
            <a:br>
              <a:rPr lang="en-GB" sz="1800"/>
            </a:br>
            <a:r>
              <a:rPr lang="en-GB" sz="1800"/>
              <a:t>Should accidently fall, </a:t>
            </a:r>
            <a:br>
              <a:rPr lang="en-GB" sz="1800"/>
            </a:br>
            <a:r>
              <a:rPr lang="en-GB" sz="1800"/>
              <a:t>There'll be no green bottles, hanging on the wall. </a:t>
            </a:r>
          </a:p>
        </p:txBody>
      </p:sp>
    </p:spTree>
  </p:cSld>
  <p:clrMapOvr>
    <a:masterClrMapping/>
  </p:clrMapOvr>
</p:sld>
</file>

<file path=ppt/theme/theme1.xml><?xml version="1.0" encoding="utf-8"?>
<a:theme xmlns:a="http://schemas.openxmlformats.org/drawingml/2006/main" name="Mountain Top">
  <a:themeElements>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Mountain Top">
      <a:majorFont>
        <a:latin typeface="Arial"/>
        <a:ea typeface=""/>
        <a:cs typeface=""/>
      </a:majorFont>
      <a:minorFont>
        <a:latin typeface="Arial"/>
        <a:ea typeface=""/>
        <a:cs typeface=""/>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ova 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Mountain Top</Template>
  <TotalTime>177</TotalTime>
  <Words>517</Words>
  <Application>Microsoft Office PowerPoint</Application>
  <PresentationFormat>Diaprojekcija na zaslonu (4:3)</PresentationFormat>
  <Paragraphs>115</Paragraphs>
  <Slides>49</Slides>
  <Notes>0</Notes>
  <HiddenSlides>0</HiddenSlides>
  <MMClips>0</MMClips>
  <ScaleCrop>false</ScaleCrop>
  <HeadingPairs>
    <vt:vector size="6" baseType="variant">
      <vt:variant>
        <vt:lpstr>Uporabljene pisave</vt:lpstr>
      </vt:variant>
      <vt:variant>
        <vt:i4>2</vt:i4>
      </vt:variant>
      <vt:variant>
        <vt:lpstr>Tema</vt:lpstr>
      </vt:variant>
      <vt:variant>
        <vt:i4>1</vt:i4>
      </vt:variant>
      <vt:variant>
        <vt:lpstr>Naslovi diapozitivov</vt:lpstr>
      </vt:variant>
      <vt:variant>
        <vt:i4>49</vt:i4>
      </vt:variant>
    </vt:vector>
  </HeadingPairs>
  <TitlesOfParts>
    <vt:vector size="52" baseType="lpstr">
      <vt:lpstr>Arial</vt:lpstr>
      <vt:lpstr>Wingdings</vt:lpstr>
      <vt:lpstr>Mountain Top</vt:lpstr>
      <vt:lpstr>Nursery rhymes and poems</vt:lpstr>
      <vt:lpstr>Five crispy pancakes…</vt:lpstr>
      <vt:lpstr>Five currant buns…</vt:lpstr>
      <vt:lpstr>Five green speckled frogs…</vt:lpstr>
      <vt:lpstr>Five little ducks…</vt:lpstr>
      <vt:lpstr>Five little monkeys…</vt:lpstr>
      <vt:lpstr>One, two three, four, five…</vt:lpstr>
      <vt:lpstr>Ten fat sausages…</vt:lpstr>
      <vt:lpstr>Ten green bottles…</vt:lpstr>
      <vt:lpstr>Ten in the bed…</vt:lpstr>
      <vt:lpstr>The pirate song…</vt:lpstr>
      <vt:lpstr>There’s a cow on the mountain…</vt:lpstr>
      <vt:lpstr>The little frog…</vt:lpstr>
      <vt:lpstr>Nursery rhymes and poems</vt:lpstr>
      <vt:lpstr>Five little peas…</vt:lpstr>
      <vt:lpstr>Grandma and Grandpa…</vt:lpstr>
      <vt:lpstr>Hands upon your head…</vt:lpstr>
      <vt:lpstr>Head, shoulders, knees and toes…</vt:lpstr>
      <vt:lpstr>Bees Buzz …</vt:lpstr>
      <vt:lpstr>Kentucky…</vt:lpstr>
      <vt:lpstr>Miss Polly…</vt:lpstr>
      <vt:lpstr>Jemima</vt:lpstr>
      <vt:lpstr>Oranges and lemons…</vt:lpstr>
      <vt:lpstr>Tall shops in the town…</vt:lpstr>
      <vt:lpstr>Teddy bear, teddy bear..</vt:lpstr>
      <vt:lpstr>Cross the road…</vt:lpstr>
      <vt:lpstr>Two fat gentlemen…</vt:lpstr>
      <vt:lpstr>Two little dickie birds…</vt:lpstr>
      <vt:lpstr>Nursery rhymes and songs</vt:lpstr>
      <vt:lpstr>Fire-fly…</vt:lpstr>
      <vt:lpstr>Bees buzz …</vt:lpstr>
      <vt:lpstr>Hong ching-ting…</vt:lpstr>
      <vt:lpstr> Incy Wincy Spider…</vt:lpstr>
      <vt:lpstr>Ladybird…</vt:lpstr>
      <vt:lpstr>Little frog…</vt:lpstr>
      <vt:lpstr>Nursery rhymes and songs</vt:lpstr>
      <vt:lpstr>An apple a day</vt:lpstr>
      <vt:lpstr>Chick, chick, chick chick chicken…</vt:lpstr>
      <vt:lpstr>Five crispy pancakes…</vt:lpstr>
      <vt:lpstr>Hot cross buns…</vt:lpstr>
      <vt:lpstr>Ice-cream, a penny a lump!</vt:lpstr>
      <vt:lpstr>Pat-a-cake</vt:lpstr>
      <vt:lpstr>Nursery songs and rhymes</vt:lpstr>
      <vt:lpstr>Down at the station…</vt:lpstr>
      <vt:lpstr>Five little spacemen…</vt:lpstr>
      <vt:lpstr>Traffic lights</vt:lpstr>
      <vt:lpstr>The train…</vt:lpstr>
      <vt:lpstr>Crossing the road…</vt:lpstr>
      <vt:lpstr>Traffic lights…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Nursery rhymes and poems</dc:title>
  <dc:creator>Sarah</dc:creator>
  <cp:lastModifiedBy> </cp:lastModifiedBy>
  <cp:revision>3</cp:revision>
  <dcterms:created xsi:type="dcterms:W3CDTF">2006-08-14T16:28:11Z</dcterms:created>
  <dcterms:modified xsi:type="dcterms:W3CDTF">2012-03-13T10:23:41Z</dcterms:modified>
</cp:coreProperties>
</file>