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48685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70B84-BF71-4EED-869C-EC3179ABD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95351-662C-4A08-9C97-625282A759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CB605-9D68-4F12-BFEE-E0155D097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3A4EF-07BC-403B-90C1-F8B59553F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F9A7F-7B3B-4CFD-89CA-9C885779D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1D5C5-2BC7-4C78-99C3-29965A10C7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D739F-6F68-4595-B4F6-1994F7034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9EF6F-3170-4A92-B300-AB173B5FB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763BF-7E71-4B39-ABC7-0BFEAA9E7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A4CAE-F17D-4859-B6D8-D2C6998E8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54032-8742-4EE4-BEAB-D6C33B76A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Kliknite, če želite urediti sloge besedila matrice</a:t>
            </a:r>
          </a:p>
          <a:p>
            <a:pPr lvl="1"/>
            <a:r>
              <a:rPr lang="en-US" smtClean="0"/>
              <a:t>Druga raven</a:t>
            </a:r>
          </a:p>
          <a:p>
            <a:pPr lvl="2"/>
            <a:r>
              <a:rPr lang="en-US" smtClean="0"/>
              <a:t>Tretja raven</a:t>
            </a:r>
          </a:p>
          <a:p>
            <a:pPr lvl="3"/>
            <a:r>
              <a:rPr lang="en-US" smtClean="0"/>
              <a:t>Četrta raven</a:t>
            </a:r>
          </a:p>
          <a:p>
            <a:pPr lvl="4"/>
            <a:r>
              <a:rPr lang="en-US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172EED0-C681-4C82-82BA-5A73EDF34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ANd9GcTLV7GZjZIjukWHM70Yq-rs-EfvOrCpT9Mb4_20dGxKqkn7_mEU9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3163940">
            <a:off x="3749675" y="371475"/>
            <a:ext cx="18478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49500"/>
            <a:ext cx="7772400" cy="1727200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sl-SI" smtClean="0">
                <a:latin typeface="Comic Sans MS" pitchFamily="66" charset="0"/>
              </a:rPr>
              <a:t>MY </a:t>
            </a:r>
            <a:r>
              <a:rPr lang="sl-SI" dirty="0" smtClean="0">
                <a:latin typeface="Comic Sans MS" pitchFamily="66" charset="0"/>
              </a:rPr>
              <a:t>FACE AND BODY</a:t>
            </a:r>
            <a:br>
              <a:rPr lang="sl-SI" dirty="0" smtClean="0">
                <a:latin typeface="Comic Sans MS" pitchFamily="66" charset="0"/>
              </a:rPr>
            </a:br>
            <a:r>
              <a:rPr lang="sl-SI" sz="2800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rPr>
              <a:t>Appropriate for </a:t>
            </a:r>
            <a:r>
              <a:rPr lang="sl-SI" sz="2800" dirty="0" smtClean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rPr>
              <a:t>3rd grade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92600"/>
            <a:ext cx="6729413" cy="1800225"/>
          </a:xfrm>
        </p:spPr>
        <p:txBody>
          <a:bodyPr/>
          <a:lstStyle/>
          <a:p>
            <a:pPr eaLnBrk="1" hangingPunct="1"/>
            <a:r>
              <a:rPr lang="sl-SI" smtClean="0">
                <a:latin typeface="Comic Sans MS" pitchFamily="66" charset="0"/>
              </a:rPr>
              <a:t>Jelka Čadež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Ema Šmid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              Barbara Tavčar  </a:t>
            </a:r>
            <a:r>
              <a:rPr lang="sl-SI" sz="1200" smtClean="0">
                <a:latin typeface="Comic Sans MS" pitchFamily="66" charset="0"/>
              </a:rPr>
              <a:t>September 2012</a:t>
            </a:r>
            <a:endParaRPr lang="en-US" sz="120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Comic Sans MS" pitchFamily="66" charset="0"/>
              </a:rPr>
              <a:t>Body parts</a:t>
            </a:r>
            <a:endParaRPr lang="en-US" smtClean="0">
              <a:latin typeface="Comic Sans MS" pitchFamily="6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Comic Sans MS" pitchFamily="66" charset="0"/>
              </a:rPr>
              <a:t>Body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A head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An eye / eyes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An ear/ ears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A nose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A mouth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Comic Sans MS" pitchFamily="66" charset="0"/>
              </a:rPr>
              <a:t>A face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Shoulders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An arm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A leg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Fingers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toes</a:t>
            </a:r>
            <a:endParaRPr lang="en-US" smtClean="0">
              <a:latin typeface="Comic Sans MS" pitchFamily="66" charset="0"/>
            </a:endParaRPr>
          </a:p>
          <a:p>
            <a:pPr eaLnBrk="1" hangingPunct="1"/>
            <a:endParaRPr lang="en-US" smtClean="0">
              <a:latin typeface="Comic Sans MS" pitchFamily="66" charset="0"/>
            </a:endParaRPr>
          </a:p>
        </p:txBody>
      </p:sp>
      <p:pic>
        <p:nvPicPr>
          <p:cNvPr id="3077" name="Picture 5" descr="ANd9GcTLV7GZjZIjukWHM70Yq-rs-EfvOrCpT9Mb4_20dGxKqkn7_mEU9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3163940">
            <a:off x="2963863" y="3884613"/>
            <a:ext cx="18478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Comic Sans MS" pitchFamily="66" charset="0"/>
              </a:rPr>
              <a:t>Structures</a:t>
            </a:r>
            <a:r>
              <a:rPr lang="sl-SI" smtClean="0"/>
              <a:t> </a:t>
            </a:r>
            <a:r>
              <a:rPr lang="sl-SI" smtClean="0">
                <a:latin typeface="Comic Sans MS" pitchFamily="66" charset="0"/>
              </a:rPr>
              <a:t>and phrases</a:t>
            </a:r>
            <a:endParaRPr lang="en-US" smtClean="0">
              <a:latin typeface="Comic Sans MS" pitchFamily="66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3313113"/>
          </a:xfrm>
        </p:spPr>
        <p:txBody>
          <a:bodyPr/>
          <a:lstStyle/>
          <a:p>
            <a:pPr eaLnBrk="1" hangingPunct="1"/>
            <a:r>
              <a:rPr lang="sl-SI" smtClean="0">
                <a:latin typeface="Comic Sans MS" pitchFamily="66" charset="0"/>
              </a:rPr>
              <a:t>Have you got a / an … ?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Who’s got…?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I’ve got… / We’ve got…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Articles a / an</a:t>
            </a:r>
          </a:p>
          <a:p>
            <a:pPr eaLnBrk="1" hangingPunct="1"/>
            <a:endParaRPr lang="sl-SI" smtClean="0">
              <a:latin typeface="Comic Sans MS" pitchFamily="66" charset="0"/>
            </a:endParaRPr>
          </a:p>
          <a:p>
            <a:pPr eaLnBrk="1" hangingPunct="1"/>
            <a:endParaRPr lang="en-US" smtClean="0">
              <a:latin typeface="Comic Sans MS" pitchFamily="66" charset="0"/>
            </a:endParaRPr>
          </a:p>
        </p:txBody>
      </p:sp>
      <p:pic>
        <p:nvPicPr>
          <p:cNvPr id="4100" name="Picture 4" descr="ANd9GcTLV7GZjZIjukWHM70Yq-rs-EfvOrCpT9Mb4_20dGxKqkn7_mEU9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525" y="2636838"/>
            <a:ext cx="18478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Comic Sans MS" pitchFamily="66" charset="0"/>
              </a:rPr>
              <a:t>Vocabulary</a:t>
            </a:r>
            <a:r>
              <a:rPr lang="sl-SI" smtClean="0"/>
              <a:t> </a:t>
            </a:r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27352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l-SI" smtClean="0">
              <a:latin typeface="Comic Sans MS" pitchFamily="66" charset="0"/>
            </a:endParaRPr>
          </a:p>
          <a:p>
            <a:pPr eaLnBrk="1" hangingPunct="1"/>
            <a:r>
              <a:rPr lang="sl-SI" smtClean="0">
                <a:latin typeface="Comic Sans MS" pitchFamily="66" charset="0"/>
              </a:rPr>
              <a:t>Colours</a:t>
            </a:r>
          </a:p>
          <a:p>
            <a:pPr eaLnBrk="1" hangingPunct="1"/>
            <a:r>
              <a:rPr lang="sl-SI" smtClean="0">
                <a:latin typeface="Comic Sans MS" pitchFamily="66" charset="0"/>
              </a:rPr>
              <a:t>numbers</a:t>
            </a:r>
            <a:endParaRPr lang="en-US" smtClean="0">
              <a:latin typeface="Comic Sans MS" pitchFamily="66" charset="0"/>
            </a:endParaRPr>
          </a:p>
        </p:txBody>
      </p:sp>
      <p:pic>
        <p:nvPicPr>
          <p:cNvPr id="5124" name="Picture 4" descr="ANd9GcTLV7GZjZIjukWHM70Yq-rs-EfvOrCpT9Mb4_20dGxKqkn7_mEU9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8188" y="2587625"/>
            <a:ext cx="18478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>
                <a:latin typeface="Comic Sans MS" pitchFamily="66" charset="0"/>
              </a:rPr>
              <a:t>GAME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>
                <a:latin typeface="Comic Sans MS" pitchFamily="66" charset="0"/>
              </a:rPr>
              <a:t>Instructions</a:t>
            </a:r>
            <a:r>
              <a:rPr lang="sl-SI" smtClean="0"/>
              <a:t>:</a:t>
            </a:r>
          </a:p>
          <a:p>
            <a:pPr>
              <a:lnSpc>
                <a:spcPct val="115000"/>
              </a:lnSpc>
              <a:buFont typeface="Comic Sans MS" pitchFamily="66" charset="0"/>
              <a:buChar char="-"/>
            </a:pPr>
            <a:r>
              <a:rPr lang="en-GB" sz="1800" smtClean="0">
                <a:latin typeface="Comic Sans MS" pitchFamily="66" charset="0"/>
                <a:cs typeface="Times New Roman" pitchFamily="18" charset="0"/>
              </a:rPr>
              <a:t>Names of the body parts are on the floor.</a:t>
            </a:r>
            <a:endParaRPr lang="sl-SI" sz="2400" smtClean="0"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buFont typeface="Comic Sans MS" pitchFamily="66" charset="0"/>
              <a:buChar char="-"/>
            </a:pPr>
            <a:r>
              <a:rPr lang="en-GB" sz="1800" smtClean="0">
                <a:latin typeface="Comic Sans MS" pitchFamily="66" charset="0"/>
                <a:cs typeface="Times New Roman" pitchFamily="18" charset="0"/>
              </a:rPr>
              <a:t>Body is on the blackboard. </a:t>
            </a:r>
            <a:endParaRPr lang="sl-SI" sz="2400" smtClean="0"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buFont typeface="Comic Sans MS" pitchFamily="66" charset="0"/>
              <a:buChar char="-"/>
            </a:pPr>
            <a:r>
              <a:rPr lang="en-GB" sz="1800" smtClean="0">
                <a:latin typeface="Comic Sans MS" pitchFamily="66" charset="0"/>
                <a:cs typeface="Times New Roman" pitchFamily="18" charset="0"/>
              </a:rPr>
              <a:t>Choose one body part</a:t>
            </a:r>
            <a:endParaRPr lang="sl-SI" sz="2400" smtClean="0"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buFont typeface="Comic Sans MS" pitchFamily="66" charset="0"/>
              <a:buChar char="-"/>
            </a:pPr>
            <a:r>
              <a:rPr lang="en-GB" sz="1800" smtClean="0">
                <a:latin typeface="Comic Sans MS" pitchFamily="66" charset="0"/>
                <a:cs typeface="Times New Roman" pitchFamily="18" charset="0"/>
              </a:rPr>
              <a:t>You can take only one body part at a time.</a:t>
            </a:r>
            <a:endParaRPr lang="sl-SI" sz="2400" smtClean="0"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buFont typeface="Comic Sans MS" pitchFamily="66" charset="0"/>
              <a:buChar char="-"/>
            </a:pPr>
            <a:r>
              <a:rPr lang="en-GB" sz="1800" smtClean="0">
                <a:latin typeface="Comic Sans MS" pitchFamily="66" charset="0"/>
                <a:cs typeface="Times New Roman" pitchFamily="18" charset="0"/>
              </a:rPr>
              <a:t>Take it to the blackboard</a:t>
            </a:r>
            <a:endParaRPr lang="sl-SI" sz="2400" smtClean="0"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buFont typeface="Comic Sans MS" pitchFamily="66" charset="0"/>
              <a:buChar char="-"/>
            </a:pPr>
            <a:r>
              <a:rPr lang="en-GB" sz="1800" smtClean="0">
                <a:latin typeface="Comic Sans MS" pitchFamily="66" charset="0"/>
                <a:cs typeface="Times New Roman" pitchFamily="18" charset="0"/>
              </a:rPr>
              <a:t>The rest of the group sticks it to the right place on the body.</a:t>
            </a:r>
            <a:endParaRPr lang="sl-SI" sz="2400" smtClean="0">
              <a:latin typeface="Calibri" pitchFamily="34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GB" sz="1800" smtClean="0">
                <a:latin typeface="Comic Sans MS" pitchFamily="66" charset="0"/>
                <a:cs typeface="Times New Roman" pitchFamily="18" charset="0"/>
              </a:rPr>
              <a:t>The group who finishes first and gets all the answers right is the winner.</a:t>
            </a:r>
            <a:endParaRPr lang="sl-SI" sz="1800" smtClean="0"/>
          </a:p>
          <a:p>
            <a:r>
              <a:rPr lang="sl-SI" sz="2800" smtClean="0">
                <a:latin typeface="Comic Sans MS" pitchFamily="66" charset="0"/>
              </a:rPr>
              <a:t>Body pictures</a:t>
            </a:r>
          </a:p>
          <a:p>
            <a:r>
              <a:rPr lang="sl-SI" sz="2800" smtClean="0">
                <a:latin typeface="Comic Sans MS" pitchFamily="66" charset="0"/>
              </a:rPr>
              <a:t>Body parts words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sl-SI" sz="3600" smtClean="0">
                <a:solidFill>
                  <a:srgbClr val="486852"/>
                </a:solidFill>
                <a:latin typeface="Comic Sans MS" pitchFamily="66" charset="0"/>
              </a:rPr>
              <a:t>A CHANT – Touch your head</a:t>
            </a:r>
            <a:endParaRPr lang="en-US" sz="3600" smtClean="0">
              <a:solidFill>
                <a:srgbClr val="486852"/>
              </a:solidFill>
              <a:latin typeface="Comic Sans MS" pitchFamily="66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5843588" cy="56610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sz="2500" smtClean="0">
                <a:latin typeface="Comic Sans MS" pitchFamily="66" charset="0"/>
              </a:rPr>
              <a:t>TOUCH YOUR HEAD,</a:t>
            </a:r>
          </a:p>
          <a:p>
            <a:pPr eaLnBrk="1" hangingPunct="1">
              <a:buFontTx/>
              <a:buNone/>
            </a:pPr>
            <a:r>
              <a:rPr lang="sl-SI" sz="2500" smtClean="0">
                <a:latin typeface="Comic Sans MS" pitchFamily="66" charset="0"/>
              </a:rPr>
              <a:t>TOUCH YOUR TOES,</a:t>
            </a:r>
          </a:p>
          <a:p>
            <a:pPr eaLnBrk="1" hangingPunct="1">
              <a:buFontTx/>
              <a:buNone/>
            </a:pPr>
            <a:r>
              <a:rPr lang="sl-SI" sz="2500" smtClean="0">
                <a:latin typeface="Comic Sans MS" pitchFamily="66" charset="0"/>
              </a:rPr>
              <a:t>TOUCH YOUR KNEES,</a:t>
            </a:r>
          </a:p>
          <a:p>
            <a:pPr eaLnBrk="1" hangingPunct="1">
              <a:buFontTx/>
              <a:buNone/>
            </a:pPr>
            <a:r>
              <a:rPr lang="sl-SI" sz="2500" smtClean="0">
                <a:latin typeface="Comic Sans MS" pitchFamily="66" charset="0"/>
              </a:rPr>
              <a:t>TOUCH YOUR NOSE.</a:t>
            </a:r>
          </a:p>
          <a:p>
            <a:pPr eaLnBrk="1" hangingPunct="1">
              <a:buFontTx/>
              <a:buNone/>
            </a:pPr>
            <a:endParaRPr lang="sl-SI" sz="25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sl-SI" sz="2500" smtClean="0">
                <a:latin typeface="Comic Sans MS" pitchFamily="66" charset="0"/>
              </a:rPr>
              <a:t>STAND UP STRAIGHT,</a:t>
            </a:r>
          </a:p>
          <a:p>
            <a:pPr eaLnBrk="1" hangingPunct="1">
              <a:buFontTx/>
              <a:buNone/>
            </a:pPr>
            <a:r>
              <a:rPr lang="sl-SI" sz="2500" smtClean="0">
                <a:latin typeface="Comic Sans MS" pitchFamily="66" charset="0"/>
              </a:rPr>
              <a:t>COUNT TO TEN</a:t>
            </a:r>
          </a:p>
          <a:p>
            <a:pPr eaLnBrk="1" hangingPunct="1">
              <a:buFontTx/>
              <a:buNone/>
            </a:pPr>
            <a:r>
              <a:rPr lang="sl-SI" sz="2500" smtClean="0">
                <a:latin typeface="Comic Sans MS" pitchFamily="66" charset="0"/>
              </a:rPr>
              <a:t>AND TOUCH YOUR NOSE AGAIN. </a:t>
            </a:r>
          </a:p>
          <a:p>
            <a:pPr eaLnBrk="1" hangingPunct="1">
              <a:buFontTx/>
              <a:buNone/>
            </a:pPr>
            <a:endParaRPr lang="sl-SI" sz="25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sl-SI" sz="2500" smtClean="0">
                <a:latin typeface="Comic Sans MS" pitchFamily="66" charset="0"/>
              </a:rPr>
              <a:t>HEAD, TOES, KNEES, NOSE.  (4X)</a:t>
            </a:r>
          </a:p>
          <a:p>
            <a:pPr eaLnBrk="1" hangingPunct="1">
              <a:buFontTx/>
              <a:buNone/>
            </a:pPr>
            <a:endParaRPr lang="sl-SI" sz="25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sl-SI" sz="25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sl-SI" sz="25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sl-SI" sz="2800" smtClean="0">
              <a:latin typeface="Comic Sans MS" pitchFamily="66" charset="0"/>
            </a:endParaRPr>
          </a:p>
        </p:txBody>
      </p:sp>
      <p:pic>
        <p:nvPicPr>
          <p:cNvPr id="7172" name="Picture 4" descr="ANd9GcTLV7GZjZIjukWHM70Yq-rs-EfvOrCpT9Mb4_20dGxKqkn7_mEU9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439989">
            <a:off x="6697663" y="4038600"/>
            <a:ext cx="18478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avokotnik 6"/>
          <p:cNvSpPr/>
          <p:nvPr/>
        </p:nvSpPr>
        <p:spPr>
          <a:xfrm>
            <a:off x="468313" y="6092825"/>
            <a:ext cx="3575050" cy="4778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sl-SI" sz="2500" kern="0" dirty="0">
                <a:solidFill>
                  <a:srgbClr val="000000"/>
                </a:solidFill>
                <a:latin typeface="Comic Sans MS" pitchFamily="66" charset="0"/>
              </a:rPr>
              <a:t>TOUCH YOUR HEAD…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191</Words>
  <Application>Microsoft Office PowerPoint</Application>
  <PresentationFormat>Diaprojekcija na zaslonu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Privzeti načrt</vt:lpstr>
      <vt:lpstr>MY FACE AND BODY Appropriate for 3rd grade</vt:lpstr>
      <vt:lpstr>Body parts</vt:lpstr>
      <vt:lpstr>Structures and phrases</vt:lpstr>
      <vt:lpstr>Vocabulary </vt:lpstr>
      <vt:lpstr>GAME</vt:lpstr>
      <vt:lpstr>A CHANT – Touch your head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FACE AND BODY</dc:title>
  <dc:creator>Jure</dc:creator>
  <cp:lastModifiedBy>Matevž</cp:lastModifiedBy>
  <cp:revision>11</cp:revision>
  <dcterms:created xsi:type="dcterms:W3CDTF">2012-09-30T18:57:49Z</dcterms:created>
  <dcterms:modified xsi:type="dcterms:W3CDTF">2013-02-17T21:19:22Z</dcterms:modified>
</cp:coreProperties>
</file>